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4683" r:id="rId3"/>
    <p:sldMasterId id="2147484695" r:id="rId4"/>
    <p:sldMasterId id="2147484757" r:id="rId5"/>
    <p:sldMasterId id="2147484769" r:id="rId6"/>
    <p:sldMasterId id="2147484795" r:id="rId7"/>
    <p:sldMasterId id="2147484807" r:id="rId8"/>
    <p:sldMasterId id="2147484819" r:id="rId9"/>
    <p:sldMasterId id="2147484845" r:id="rId10"/>
    <p:sldMasterId id="2147484857" r:id="rId11"/>
    <p:sldMasterId id="2147484870" r:id="rId12"/>
  </p:sldMasterIdLst>
  <p:notesMasterIdLst>
    <p:notesMasterId r:id="rId40"/>
  </p:notesMasterIdLst>
  <p:sldIdLst>
    <p:sldId id="275" r:id="rId13"/>
    <p:sldId id="617" r:id="rId14"/>
    <p:sldId id="2230" r:id="rId15"/>
    <p:sldId id="2231" r:id="rId16"/>
    <p:sldId id="2071" r:id="rId17"/>
    <p:sldId id="2220" r:id="rId18"/>
    <p:sldId id="2214" r:id="rId19"/>
    <p:sldId id="2226" r:id="rId20"/>
    <p:sldId id="2216" r:id="rId21"/>
    <p:sldId id="2224" r:id="rId22"/>
    <p:sldId id="2219" r:id="rId23"/>
    <p:sldId id="2227" r:id="rId24"/>
    <p:sldId id="2209" r:id="rId25"/>
    <p:sldId id="258" r:id="rId26"/>
    <p:sldId id="265" r:id="rId27"/>
    <p:sldId id="260" r:id="rId28"/>
    <p:sldId id="259" r:id="rId29"/>
    <p:sldId id="271" r:id="rId30"/>
    <p:sldId id="272" r:id="rId31"/>
    <p:sldId id="2215" r:id="rId32"/>
    <p:sldId id="2218" r:id="rId33"/>
    <p:sldId id="2217" r:id="rId34"/>
    <p:sldId id="2222" r:id="rId35"/>
    <p:sldId id="2225" r:id="rId36"/>
    <p:sldId id="2207" r:id="rId37"/>
    <p:sldId id="2208" r:id="rId38"/>
    <p:sldId id="2184" r:id="rId3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8"/>
    <a:srgbClr val="CC6600"/>
    <a:srgbClr val="0099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4" autoAdjust="0"/>
    <p:restoredTop sz="86387" autoAdjust="0"/>
  </p:normalViewPr>
  <p:slideViewPr>
    <p:cSldViewPr snapToGrid="0">
      <p:cViewPr varScale="1">
        <p:scale>
          <a:sx n="84" d="100"/>
          <a:sy n="84" d="100"/>
        </p:scale>
        <p:origin x="1056" y="78"/>
      </p:cViewPr>
      <p:guideLst/>
    </p:cSldViewPr>
  </p:slideViewPr>
  <p:outlineViewPr>
    <p:cViewPr>
      <p:scale>
        <a:sx n="33" d="100"/>
        <a:sy n="33" d="100"/>
      </p:scale>
      <p:origin x="0" y="-537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eramos01\AppData\Local\Microsoft\Windows\INetCache\Content.Outlook\WOY7AEF8\Total%20Webcast%20Page%20Views%20-%20Nov%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 years'!$D$1</c:f>
              <c:strCache>
                <c:ptCount val="1"/>
                <c:pt idx="0">
                  <c:v>Total Page Views</c:v>
                </c:pt>
              </c:strCache>
            </c:strRef>
          </c:tx>
          <c:spPr>
            <a:ln w="28575" cap="rnd">
              <a:solidFill>
                <a:srgbClr val="00FFCC"/>
              </a:solidFill>
              <a:round/>
            </a:ln>
            <a:effectLst/>
          </c:spPr>
          <c:marker>
            <c:symbol val="none"/>
          </c:marker>
          <c:dLbls>
            <c:dLbl>
              <c:idx val="0"/>
              <c:layout>
                <c:manualLayout>
                  <c:x val="-2.7816409652045918E-3"/>
                  <c:y val="-3.2577079697498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8E-4227-8A23-8518037E899D}"/>
                </c:ext>
              </c:extLst>
            </c:dLbl>
            <c:dLbl>
              <c:idx val="6"/>
              <c:layout>
                <c:manualLayout>
                  <c:x val="9.3436106183439652E-4"/>
                  <c:y val="-2.7923211169284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8E-4227-8A23-8518037E899D}"/>
                </c:ext>
              </c:extLst>
            </c:dLbl>
            <c:dLbl>
              <c:idx val="14"/>
              <c:layout>
                <c:manualLayout>
                  <c:x val="1.868722123668793E-3"/>
                  <c:y val="-2.5596276905177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18E-4227-8A23-8518037E899D}"/>
                </c:ext>
              </c:extLst>
            </c:dLbl>
            <c:dLbl>
              <c:idx val="32"/>
              <c:layout>
                <c:manualLayout>
                  <c:x val="-5.6061663710063794E-3"/>
                  <c:y val="-2.32693426410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8E-4227-8A23-8518037E899D}"/>
                </c:ext>
              </c:extLst>
            </c:dLbl>
            <c:dLbl>
              <c:idx val="36"/>
              <c:layout>
                <c:manualLayout>
                  <c:x val="-1.0277971680178362E-2"/>
                  <c:y val="-3.0250145433391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18E-4227-8A23-8518037E899D}"/>
                </c:ext>
              </c:extLst>
            </c:dLbl>
            <c:dLbl>
              <c:idx val="46"/>
              <c:layout>
                <c:manualLayout>
                  <c:x val="-1.3703803932725393E-16"/>
                  <c:y val="1.3961605584642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8E-4227-8A23-8518037E899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 years'!$A$2:$A$36</c:f>
              <c:numCache>
                <c:formatCode>mmm\-yy</c:formatCode>
                <c:ptCount val="35"/>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numCache>
            </c:numRef>
          </c:cat>
          <c:val>
            <c:numRef>
              <c:f>'2 years'!$D$2:$D$36</c:f>
              <c:numCache>
                <c:formatCode>#,##0</c:formatCode>
                <c:ptCount val="35"/>
                <c:pt idx="0">
                  <c:v>21972</c:v>
                </c:pt>
                <c:pt idx="1">
                  <c:v>22668</c:v>
                </c:pt>
                <c:pt idx="2">
                  <c:v>30131</c:v>
                </c:pt>
                <c:pt idx="3">
                  <c:v>22524</c:v>
                </c:pt>
                <c:pt idx="4">
                  <c:v>22315</c:v>
                </c:pt>
                <c:pt idx="5">
                  <c:v>17634</c:v>
                </c:pt>
                <c:pt idx="6">
                  <c:v>19684</c:v>
                </c:pt>
                <c:pt idx="7">
                  <c:v>20882</c:v>
                </c:pt>
                <c:pt idx="8">
                  <c:v>21007</c:v>
                </c:pt>
                <c:pt idx="9">
                  <c:v>27717</c:v>
                </c:pt>
                <c:pt idx="10">
                  <c:v>24779</c:v>
                </c:pt>
                <c:pt idx="11">
                  <c:v>23915</c:v>
                </c:pt>
                <c:pt idx="12">
                  <c:v>22716</c:v>
                </c:pt>
                <c:pt idx="13">
                  <c:v>23931</c:v>
                </c:pt>
                <c:pt idx="14">
                  <c:v>26140</c:v>
                </c:pt>
                <c:pt idx="15">
                  <c:v>30552</c:v>
                </c:pt>
                <c:pt idx="16">
                  <c:v>32954</c:v>
                </c:pt>
                <c:pt idx="17">
                  <c:v>22790</c:v>
                </c:pt>
                <c:pt idx="18">
                  <c:v>23666</c:v>
                </c:pt>
                <c:pt idx="19">
                  <c:v>20400</c:v>
                </c:pt>
                <c:pt idx="20">
                  <c:v>25791</c:v>
                </c:pt>
                <c:pt idx="21">
                  <c:v>25514</c:v>
                </c:pt>
                <c:pt idx="22">
                  <c:v>22883</c:v>
                </c:pt>
                <c:pt idx="23">
                  <c:v>21605</c:v>
                </c:pt>
                <c:pt idx="24">
                  <c:v>22643</c:v>
                </c:pt>
                <c:pt idx="25">
                  <c:v>21982</c:v>
                </c:pt>
                <c:pt idx="26">
                  <c:v>28249</c:v>
                </c:pt>
                <c:pt idx="27">
                  <c:v>22439</c:v>
                </c:pt>
                <c:pt idx="28">
                  <c:v>26134</c:v>
                </c:pt>
                <c:pt idx="29">
                  <c:v>18646</c:v>
                </c:pt>
                <c:pt idx="30">
                  <c:v>22631</c:v>
                </c:pt>
                <c:pt idx="31">
                  <c:v>23129</c:v>
                </c:pt>
                <c:pt idx="32">
                  <c:v>21553</c:v>
                </c:pt>
                <c:pt idx="33">
                  <c:v>24204</c:v>
                </c:pt>
                <c:pt idx="34">
                  <c:v>27590</c:v>
                </c:pt>
              </c:numCache>
            </c:numRef>
          </c:val>
          <c:smooth val="0"/>
          <c:extLst>
            <c:ext xmlns:c16="http://schemas.microsoft.com/office/drawing/2014/chart" uri="{C3380CC4-5D6E-409C-BE32-E72D297353CC}">
              <c16:uniqueId val="{00000006-318E-4227-8A23-8518037E899D}"/>
            </c:ext>
          </c:extLst>
        </c:ser>
        <c:dLbls>
          <c:showLegendKey val="0"/>
          <c:showVal val="0"/>
          <c:showCatName val="0"/>
          <c:showSerName val="0"/>
          <c:showPercent val="0"/>
          <c:showBubbleSize val="0"/>
        </c:dLbls>
        <c:smooth val="0"/>
        <c:axId val="565573544"/>
        <c:axId val="565573872"/>
      </c:lineChart>
      <c:dateAx>
        <c:axId val="56557354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65573872"/>
        <c:crosses val="autoZero"/>
        <c:auto val="1"/>
        <c:lblOffset val="100"/>
        <c:baseTimeUnit val="months"/>
      </c:dateAx>
      <c:valAx>
        <c:axId val="56557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65573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854C0D-8A04-4E0F-B2BD-D9FE8154408D}" type="datetimeFigureOut">
              <a:rPr lang="en-US" smtClean="0"/>
              <a:t>6/10/2022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A68DE3-EF28-4001-A656-631E5A0099ED}" type="slidenum">
              <a:rPr lang="en-US" smtClean="0"/>
              <a:t>‹#›</a:t>
            </a:fld>
            <a:endParaRPr lang="en-US"/>
          </a:p>
        </p:txBody>
      </p:sp>
    </p:spTree>
    <p:extLst>
      <p:ext uri="{BB962C8B-B14F-4D97-AF65-F5344CB8AC3E}">
        <p14:creationId xmlns:p14="http://schemas.microsoft.com/office/powerpoint/2010/main" val="403058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F8F8AF-180C-45FC-BACD-9D9F55DCEC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73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431800" y="708025"/>
            <a:ext cx="63023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a:defRPr>
                <a:solidFill>
                  <a:schemeClr val="tx1"/>
                </a:solidFill>
                <a:latin typeface="Arial" pitchFamily="34" charset="0"/>
              </a:defRPr>
            </a:lvl1pPr>
            <a:lvl2pPr marL="757066" indent="-291179" defTabSz="946333">
              <a:defRPr>
                <a:solidFill>
                  <a:schemeClr val="tx1"/>
                </a:solidFill>
                <a:latin typeface="Arial" pitchFamily="34" charset="0"/>
              </a:defRPr>
            </a:lvl2pPr>
            <a:lvl3pPr marL="1164717" indent="-232943" defTabSz="946333">
              <a:defRPr>
                <a:solidFill>
                  <a:schemeClr val="tx1"/>
                </a:solidFill>
                <a:latin typeface="Arial" pitchFamily="34" charset="0"/>
              </a:defRPr>
            </a:lvl3pPr>
            <a:lvl4pPr marL="1630604" indent="-232943" defTabSz="946333">
              <a:defRPr>
                <a:solidFill>
                  <a:schemeClr val="tx1"/>
                </a:solidFill>
                <a:latin typeface="Arial" pitchFamily="34" charset="0"/>
              </a:defRPr>
            </a:lvl4pPr>
            <a:lvl5pPr marL="2096491" indent="-232943" defTabSz="946333">
              <a:defRPr>
                <a:solidFill>
                  <a:schemeClr val="tx1"/>
                </a:solidFill>
                <a:latin typeface="Arial" pitchFamily="34" charset="0"/>
              </a:defRPr>
            </a:lvl5pPr>
            <a:lvl6pPr marL="2562377" indent="-232943" defTabSz="946333" eaLnBrk="0" fontAlgn="base" hangingPunct="0">
              <a:spcBef>
                <a:spcPct val="0"/>
              </a:spcBef>
              <a:spcAft>
                <a:spcPct val="0"/>
              </a:spcAft>
              <a:defRPr>
                <a:solidFill>
                  <a:schemeClr val="tx1"/>
                </a:solidFill>
                <a:latin typeface="Arial" pitchFamily="34" charset="0"/>
              </a:defRPr>
            </a:lvl6pPr>
            <a:lvl7pPr marL="3028264" indent="-232943" defTabSz="946333" eaLnBrk="0" fontAlgn="base" hangingPunct="0">
              <a:spcBef>
                <a:spcPct val="0"/>
              </a:spcBef>
              <a:spcAft>
                <a:spcPct val="0"/>
              </a:spcAft>
              <a:defRPr>
                <a:solidFill>
                  <a:schemeClr val="tx1"/>
                </a:solidFill>
                <a:latin typeface="Arial" pitchFamily="34" charset="0"/>
              </a:defRPr>
            </a:lvl7pPr>
            <a:lvl8pPr marL="3494151" indent="-232943" defTabSz="946333" eaLnBrk="0" fontAlgn="base" hangingPunct="0">
              <a:spcBef>
                <a:spcPct val="0"/>
              </a:spcBef>
              <a:spcAft>
                <a:spcPct val="0"/>
              </a:spcAft>
              <a:defRPr>
                <a:solidFill>
                  <a:schemeClr val="tx1"/>
                </a:solidFill>
                <a:latin typeface="Arial" pitchFamily="34" charset="0"/>
              </a:defRPr>
            </a:lvl8pPr>
            <a:lvl9pPr marL="3960038" indent="-232943" defTabSz="946333"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defRPr/>
            </a:pPr>
            <a:fld id="{277CA431-D06D-4545-9B64-F839F81A0B4D}" type="slidenum">
              <a:rPr lang="en-US" altLang="en-US" b="1">
                <a:solidFill>
                  <a:srgbClr val="FFFFFF"/>
                </a:solidFill>
                <a:latin typeface="Times New Roman" pitchFamily="18" charset="0"/>
              </a:rPr>
              <a:pPr eaLnBrk="0" fontAlgn="base" hangingPunct="0">
                <a:spcBef>
                  <a:spcPct val="0"/>
                </a:spcBef>
                <a:spcAft>
                  <a:spcPct val="0"/>
                </a:spcAft>
                <a:defRPr/>
              </a:pPr>
              <a:t>5</a:t>
            </a:fld>
            <a:endParaRPr lang="en-US" altLang="en-US" b="1" dirty="0">
              <a:solidFill>
                <a:srgbClr val="FFFFFF"/>
              </a:solidFill>
              <a:latin typeface="Times New Roman" pitchFamily="18" charset="0"/>
            </a:endParaRPr>
          </a:p>
        </p:txBody>
      </p:sp>
    </p:spTree>
    <p:extLst>
      <p:ext uri="{BB962C8B-B14F-4D97-AF65-F5344CB8AC3E}">
        <p14:creationId xmlns:p14="http://schemas.microsoft.com/office/powerpoint/2010/main" val="263529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8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333" eaLnBrk="0" hangingPunct="0">
              <a:spcBef>
                <a:spcPct val="30000"/>
              </a:spcBef>
              <a:defRPr sz="1200">
                <a:solidFill>
                  <a:schemeClr val="tx1"/>
                </a:solidFill>
                <a:latin typeface="Times New Roman" pitchFamily="18" charset="0"/>
              </a:defRPr>
            </a:lvl1pPr>
            <a:lvl2pPr marL="757066" indent="-291179" defTabSz="946333" eaLnBrk="0" hangingPunct="0">
              <a:spcBef>
                <a:spcPct val="30000"/>
              </a:spcBef>
              <a:defRPr sz="1200">
                <a:solidFill>
                  <a:schemeClr val="tx1"/>
                </a:solidFill>
                <a:latin typeface="Times New Roman" pitchFamily="18" charset="0"/>
              </a:defRPr>
            </a:lvl2pPr>
            <a:lvl3pPr marL="1164717" indent="-232943" defTabSz="946333" eaLnBrk="0" hangingPunct="0">
              <a:spcBef>
                <a:spcPct val="30000"/>
              </a:spcBef>
              <a:defRPr sz="1200">
                <a:solidFill>
                  <a:schemeClr val="tx1"/>
                </a:solidFill>
                <a:latin typeface="Times New Roman" pitchFamily="18" charset="0"/>
              </a:defRPr>
            </a:lvl3pPr>
            <a:lvl4pPr marL="1630604" indent="-232943" defTabSz="946333" eaLnBrk="0" hangingPunct="0">
              <a:spcBef>
                <a:spcPct val="30000"/>
              </a:spcBef>
              <a:defRPr sz="1200">
                <a:solidFill>
                  <a:schemeClr val="tx1"/>
                </a:solidFill>
                <a:latin typeface="Times New Roman" pitchFamily="18" charset="0"/>
              </a:defRPr>
            </a:lvl4pPr>
            <a:lvl5pPr marL="2096491" indent="-232943" defTabSz="946333" eaLnBrk="0" hangingPunct="0">
              <a:spcBef>
                <a:spcPct val="30000"/>
              </a:spcBef>
              <a:defRPr sz="1200">
                <a:solidFill>
                  <a:schemeClr val="tx1"/>
                </a:solidFill>
                <a:latin typeface="Times New Roman" pitchFamily="18" charset="0"/>
              </a:defRPr>
            </a:lvl5pPr>
            <a:lvl6pPr marL="2562377" indent="-232943" defTabSz="946333" eaLnBrk="0" fontAlgn="base" hangingPunct="0">
              <a:spcBef>
                <a:spcPct val="30000"/>
              </a:spcBef>
              <a:spcAft>
                <a:spcPct val="0"/>
              </a:spcAft>
              <a:defRPr sz="1200">
                <a:solidFill>
                  <a:schemeClr val="tx1"/>
                </a:solidFill>
                <a:latin typeface="Times New Roman" pitchFamily="18" charset="0"/>
              </a:defRPr>
            </a:lvl6pPr>
            <a:lvl7pPr marL="3028264" indent="-232943" defTabSz="946333" eaLnBrk="0" fontAlgn="base" hangingPunct="0">
              <a:spcBef>
                <a:spcPct val="30000"/>
              </a:spcBef>
              <a:spcAft>
                <a:spcPct val="0"/>
              </a:spcAft>
              <a:defRPr sz="1200">
                <a:solidFill>
                  <a:schemeClr val="tx1"/>
                </a:solidFill>
                <a:latin typeface="Times New Roman" pitchFamily="18" charset="0"/>
              </a:defRPr>
            </a:lvl7pPr>
            <a:lvl8pPr marL="3494151" indent="-232943" defTabSz="946333" eaLnBrk="0" fontAlgn="base" hangingPunct="0">
              <a:spcBef>
                <a:spcPct val="30000"/>
              </a:spcBef>
              <a:spcAft>
                <a:spcPct val="0"/>
              </a:spcAft>
              <a:defRPr sz="1200">
                <a:solidFill>
                  <a:schemeClr val="tx1"/>
                </a:solidFill>
                <a:latin typeface="Times New Roman" pitchFamily="18" charset="0"/>
              </a:defRPr>
            </a:lvl8pPr>
            <a:lvl9pPr marL="3960038" indent="-232943" defTabSz="946333"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6333" rtl="0" eaLnBrk="0" fontAlgn="base" latinLnBrk="0" hangingPunct="0">
              <a:lnSpc>
                <a:spcPct val="100000"/>
              </a:lnSpc>
              <a:spcBef>
                <a:spcPct val="0"/>
              </a:spcBef>
              <a:spcAft>
                <a:spcPct val="0"/>
              </a:spcAft>
              <a:buClrTx/>
              <a:buSzTx/>
              <a:buFontTx/>
              <a:buNone/>
              <a:tabLst/>
              <a:defRPr/>
            </a:pPr>
            <a:fld id="{767939EA-7933-47A6-959A-CB21B42F156A}" type="slidenum">
              <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46333" rtl="0" eaLnBrk="0" fontAlgn="base" latinLnBrk="0" hangingPunct="0">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2691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auto" latinLnBrk="0" hangingPunct="0">
              <a:lnSpc>
                <a:spcPct val="100000"/>
              </a:lnSpc>
              <a:spcBef>
                <a:spcPct val="0"/>
              </a:spcBef>
              <a:spcAft>
                <a:spcPts val="0"/>
              </a:spcAft>
              <a:buClrTx/>
              <a:buSzTx/>
              <a:buFontTx/>
              <a:buNone/>
              <a:tabLst/>
              <a:defRPr/>
            </a:pPr>
            <a:fld id="{99DF3ECC-6D06-4E9F-9102-3DAE9ADF4E3C}"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auto" latinLnBrk="0" hangingPunct="0">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387" name="Rectangle 7"/>
          <p:cNvSpPr txBox="1">
            <a:spLocks noGrp="1" noChangeArrowheads="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04" tIns="46452" rIns="92904" bIns="46452" anchor="b"/>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F8262D1-6A6A-46B9-A02C-59600F636172}"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388" name="Rectangle 2"/>
          <p:cNvSpPr>
            <a:spLocks noGrp="1" noRot="1" noChangeAspect="1" noChangeArrowheads="1" noTextEdit="1"/>
          </p:cNvSpPr>
          <p:nvPr>
            <p:ph type="sldImg"/>
          </p:nvPr>
        </p:nvSpPr>
        <p:spPr>
          <a:xfrm>
            <a:off x="406400" y="696913"/>
            <a:ext cx="6197600" cy="3486150"/>
          </a:xfrm>
          <a:ln/>
        </p:spPr>
      </p:sp>
      <p:sp>
        <p:nvSpPr>
          <p:cNvPr id="163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53255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auto" latinLnBrk="0" hangingPunct="0">
              <a:lnSpc>
                <a:spcPct val="100000"/>
              </a:lnSpc>
              <a:spcBef>
                <a:spcPct val="0"/>
              </a:spcBef>
              <a:spcAft>
                <a:spcPts val="0"/>
              </a:spcAft>
              <a:buClrTx/>
              <a:buSzTx/>
              <a:buFontTx/>
              <a:buNone/>
              <a:tabLst/>
              <a:defRPr/>
            </a:pPr>
            <a:fld id="{99DF3ECC-6D06-4E9F-9102-3DAE9ADF4E3C}"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auto" latinLnBrk="0" hangingPunct="0">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387" name="Rectangle 7"/>
          <p:cNvSpPr txBox="1">
            <a:spLocks noGrp="1" noChangeArrowheads="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04" tIns="46452" rIns="92904" bIns="46452" anchor="b"/>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F8262D1-6A6A-46B9-A02C-59600F636172}"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388" name="Rectangle 2"/>
          <p:cNvSpPr>
            <a:spLocks noGrp="1" noRot="1" noChangeAspect="1" noChangeArrowheads="1" noTextEdit="1"/>
          </p:cNvSpPr>
          <p:nvPr>
            <p:ph type="sldImg"/>
          </p:nvPr>
        </p:nvSpPr>
        <p:spPr>
          <a:xfrm>
            <a:off x="406400" y="696913"/>
            <a:ext cx="6197600" cy="3486150"/>
          </a:xfrm>
          <a:ln/>
        </p:spPr>
      </p:sp>
      <p:sp>
        <p:nvSpPr>
          <p:cNvPr id="163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21140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18</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93327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06400" y="696913"/>
            <a:ext cx="6197600" cy="34861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These are the apps we have created which will provide digital algorithms for our future ambitious projects to make our cath labs smarter. </a:t>
            </a: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200" b="1" i="1">
                <a:solidFill>
                  <a:schemeClr val="tx1"/>
                </a:solidFill>
                <a:latin typeface="Times New Roman" panose="02020603050405020304" pitchFamily="18" charset="0"/>
              </a:defRPr>
            </a:lvl1pPr>
            <a:lvl2pPr defTabSz="928688">
              <a:defRPr sz="3200" b="1" i="1">
                <a:solidFill>
                  <a:schemeClr val="tx1"/>
                </a:solidFill>
                <a:latin typeface="Times New Roman" panose="02020603050405020304" pitchFamily="18" charset="0"/>
              </a:defRPr>
            </a:lvl2pPr>
            <a:lvl3pPr defTabSz="928688">
              <a:defRPr sz="3200" b="1" i="1">
                <a:solidFill>
                  <a:schemeClr val="tx1"/>
                </a:solidFill>
                <a:latin typeface="Times New Roman" panose="02020603050405020304" pitchFamily="18" charset="0"/>
              </a:defRPr>
            </a:lvl3pPr>
            <a:lvl4pPr defTabSz="928688">
              <a:defRPr sz="3200" b="1" i="1">
                <a:solidFill>
                  <a:schemeClr val="tx1"/>
                </a:solidFill>
                <a:latin typeface="Times New Roman" panose="02020603050405020304" pitchFamily="18" charset="0"/>
              </a:defRPr>
            </a:lvl4pPr>
            <a:lvl5pPr defTabSz="928688">
              <a:defRPr sz="3200" b="1" i="1">
                <a:solidFill>
                  <a:schemeClr val="tx1"/>
                </a:solidFill>
                <a:latin typeface="Times New Roman" panose="02020603050405020304" pitchFamily="18" charset="0"/>
              </a:defRPr>
            </a:lvl5pPr>
            <a:lvl6pPr marL="2262188" indent="1588" defTabSz="928688" eaLnBrk="0" fontAlgn="base" hangingPunct="0">
              <a:spcBef>
                <a:spcPct val="0"/>
              </a:spcBef>
              <a:spcAft>
                <a:spcPct val="0"/>
              </a:spcAft>
              <a:defRPr sz="3200" b="1" i="1">
                <a:solidFill>
                  <a:schemeClr val="tx1"/>
                </a:solidFill>
                <a:latin typeface="Times New Roman" panose="02020603050405020304" pitchFamily="18" charset="0"/>
              </a:defRPr>
            </a:lvl6pPr>
            <a:lvl7pPr marL="2719388" indent="1588" defTabSz="928688" eaLnBrk="0" fontAlgn="base" hangingPunct="0">
              <a:spcBef>
                <a:spcPct val="0"/>
              </a:spcBef>
              <a:spcAft>
                <a:spcPct val="0"/>
              </a:spcAft>
              <a:defRPr sz="3200" b="1" i="1">
                <a:solidFill>
                  <a:schemeClr val="tx1"/>
                </a:solidFill>
                <a:latin typeface="Times New Roman" panose="02020603050405020304" pitchFamily="18" charset="0"/>
              </a:defRPr>
            </a:lvl7pPr>
            <a:lvl8pPr marL="3176588" indent="1588" defTabSz="928688" eaLnBrk="0" fontAlgn="base" hangingPunct="0">
              <a:spcBef>
                <a:spcPct val="0"/>
              </a:spcBef>
              <a:spcAft>
                <a:spcPct val="0"/>
              </a:spcAft>
              <a:defRPr sz="3200" b="1" i="1">
                <a:solidFill>
                  <a:schemeClr val="tx1"/>
                </a:solidFill>
                <a:latin typeface="Times New Roman" panose="02020603050405020304" pitchFamily="18" charset="0"/>
              </a:defRPr>
            </a:lvl8pPr>
            <a:lvl9pPr marL="3633788" indent="1588" defTabSz="928688"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4EA1D22E-E2B1-450A-BEAA-097497EB264C}"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auto" latinLnBrk="0" hangingPunct="1">
                <a:lnSpc>
                  <a:spcPct val="100000"/>
                </a:lnSpc>
                <a:spcBef>
                  <a:spcPts val="0"/>
                </a:spcBef>
                <a:spcAft>
                  <a:spcPts val="0"/>
                </a:spcAft>
                <a:buClrTx/>
                <a:buSzTx/>
                <a:buFontTx/>
                <a:buNone/>
                <a:tabLst/>
                <a:defRPr/>
              </a:pPr>
              <a:t>19</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061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5D9EEC34-360E-40BB-B147-62956D81B1EB}"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512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83930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797933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139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55996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r>
              <a:rPr lang="en-US" noProof="0" dirty="0"/>
              <a:t>Click icon to add chart</a:t>
            </a:r>
          </a:p>
        </p:txBody>
      </p:sp>
    </p:spTree>
    <p:extLst>
      <p:ext uri="{BB962C8B-B14F-4D97-AF65-F5344CB8AC3E}">
        <p14:creationId xmlns:p14="http://schemas.microsoft.com/office/powerpoint/2010/main" val="10323867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1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82658" indent="0" algn="ctr">
              <a:buNone/>
              <a:defRPr/>
            </a:lvl2pPr>
            <a:lvl3pPr marL="765326" indent="0" algn="ctr">
              <a:buNone/>
              <a:defRPr/>
            </a:lvl3pPr>
            <a:lvl4pPr marL="1147988" indent="0" algn="ctr">
              <a:buNone/>
              <a:defRPr/>
            </a:lvl4pPr>
            <a:lvl5pPr marL="1530626" indent="0" algn="ctr">
              <a:buNone/>
              <a:defRPr/>
            </a:lvl5pPr>
            <a:lvl6pPr marL="1913293" indent="0" algn="ctr">
              <a:buNone/>
              <a:defRPr/>
            </a:lvl6pPr>
            <a:lvl7pPr marL="2295968" indent="0" algn="ctr">
              <a:buNone/>
              <a:defRPr/>
            </a:lvl7pPr>
            <a:lvl8pPr marL="2678621" indent="0" algn="ctr">
              <a:buNone/>
              <a:defRPr/>
            </a:lvl8pPr>
            <a:lvl9pPr marL="3061284" indent="0" algn="ctr">
              <a:buNone/>
              <a:defRPr/>
            </a:lvl9pPr>
          </a:lstStyle>
          <a:p>
            <a:r>
              <a:rPr lang="en-US"/>
              <a:t>Click to edit Master subtitle style</a:t>
            </a:r>
          </a:p>
        </p:txBody>
      </p:sp>
    </p:spTree>
    <p:extLst>
      <p:ext uri="{BB962C8B-B14F-4D97-AF65-F5344CB8AC3E}">
        <p14:creationId xmlns:p14="http://schemas.microsoft.com/office/powerpoint/2010/main" val="34693818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99222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lvl1pPr>
            <a:lvl2pPr marL="382658" indent="0">
              <a:buNone/>
              <a:defRPr sz="1620"/>
            </a:lvl2pPr>
            <a:lvl3pPr marL="765326" indent="0">
              <a:buNone/>
              <a:defRPr sz="1440"/>
            </a:lvl3pPr>
            <a:lvl4pPr marL="1147988" indent="0">
              <a:buNone/>
              <a:defRPr sz="1260"/>
            </a:lvl4pPr>
            <a:lvl5pPr marL="1530626" indent="0">
              <a:buNone/>
              <a:defRPr sz="1260"/>
            </a:lvl5pPr>
            <a:lvl6pPr marL="1913293" indent="0">
              <a:buNone/>
              <a:defRPr sz="1260"/>
            </a:lvl6pPr>
            <a:lvl7pPr marL="2295968" indent="0">
              <a:buNone/>
              <a:defRPr sz="1260"/>
            </a:lvl7pPr>
            <a:lvl8pPr marL="2678621" indent="0">
              <a:buNone/>
              <a:defRPr sz="1260"/>
            </a:lvl8pPr>
            <a:lvl9pPr marL="3061284" indent="0">
              <a:buNone/>
              <a:defRPr sz="1260"/>
            </a:lvl9pPr>
          </a:lstStyle>
          <a:p>
            <a:pPr lvl="0"/>
            <a:r>
              <a:rPr lang="en-US"/>
              <a:t>Click to edit Master text styles</a:t>
            </a:r>
          </a:p>
        </p:txBody>
      </p:sp>
    </p:spTree>
    <p:extLst>
      <p:ext uri="{BB962C8B-B14F-4D97-AF65-F5344CB8AC3E}">
        <p14:creationId xmlns:p14="http://schemas.microsoft.com/office/powerpoint/2010/main" val="316258447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32575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2160" b="1"/>
            </a:lvl1pPr>
            <a:lvl2pPr marL="382658" indent="0">
              <a:buNone/>
              <a:defRPr sz="1800" b="1"/>
            </a:lvl2pPr>
            <a:lvl3pPr marL="765326" indent="0">
              <a:buNone/>
              <a:defRPr sz="1620" b="1"/>
            </a:lvl3pPr>
            <a:lvl4pPr marL="1147988" indent="0">
              <a:buNone/>
              <a:defRPr sz="1440" b="1"/>
            </a:lvl4pPr>
            <a:lvl5pPr marL="1530626" indent="0">
              <a:buNone/>
              <a:defRPr sz="1440" b="1"/>
            </a:lvl5pPr>
            <a:lvl6pPr marL="1913293" indent="0">
              <a:buNone/>
              <a:defRPr sz="1440" b="1"/>
            </a:lvl6pPr>
            <a:lvl7pPr marL="2295968" indent="0">
              <a:buNone/>
              <a:defRPr sz="1440" b="1"/>
            </a:lvl7pPr>
            <a:lvl8pPr marL="2678621" indent="0">
              <a:buNone/>
              <a:defRPr sz="1440" b="1"/>
            </a:lvl8pPr>
            <a:lvl9pPr marL="3061284"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151337"/>
            <a:ext cx="4041775" cy="479822"/>
          </a:xfrm>
        </p:spPr>
        <p:txBody>
          <a:bodyPr anchor="b"/>
          <a:lstStyle>
            <a:lvl1pPr marL="0" indent="0">
              <a:buNone/>
              <a:defRPr sz="2160" b="1"/>
            </a:lvl1pPr>
            <a:lvl2pPr marL="382658" indent="0">
              <a:buNone/>
              <a:defRPr sz="1800" b="1"/>
            </a:lvl2pPr>
            <a:lvl3pPr marL="765326" indent="0">
              <a:buNone/>
              <a:defRPr sz="1620" b="1"/>
            </a:lvl3pPr>
            <a:lvl4pPr marL="1147988" indent="0">
              <a:buNone/>
              <a:defRPr sz="1440" b="1"/>
            </a:lvl4pPr>
            <a:lvl5pPr marL="1530626" indent="0">
              <a:buNone/>
              <a:defRPr sz="1440" b="1"/>
            </a:lvl5pPr>
            <a:lvl6pPr marL="1913293" indent="0">
              <a:buNone/>
              <a:defRPr sz="1440" b="1"/>
            </a:lvl6pPr>
            <a:lvl7pPr marL="2295968" indent="0">
              <a:buNone/>
              <a:defRPr sz="1440" b="1"/>
            </a:lvl7pPr>
            <a:lvl8pPr marL="2678621" indent="0">
              <a:buNone/>
              <a:defRPr sz="1440" b="1"/>
            </a:lvl8pPr>
            <a:lvl9pPr marL="3061284"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5184" y="1631156"/>
            <a:ext cx="4041775"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69261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59386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4044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7642717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9"/>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260"/>
            </a:lvl1pPr>
            <a:lvl2pPr marL="382658" indent="0">
              <a:buNone/>
              <a:defRPr sz="1080"/>
            </a:lvl2pPr>
            <a:lvl3pPr marL="765326" indent="0">
              <a:buNone/>
              <a:defRPr sz="900"/>
            </a:lvl3pPr>
            <a:lvl4pPr marL="1147988" indent="0">
              <a:buNone/>
              <a:defRPr sz="810"/>
            </a:lvl4pPr>
            <a:lvl5pPr marL="1530626" indent="0">
              <a:buNone/>
              <a:defRPr sz="810"/>
            </a:lvl5pPr>
            <a:lvl6pPr marL="1913293" indent="0">
              <a:buNone/>
              <a:defRPr sz="810"/>
            </a:lvl6pPr>
            <a:lvl7pPr marL="2295968" indent="0">
              <a:buNone/>
              <a:defRPr sz="810"/>
            </a:lvl7pPr>
            <a:lvl8pPr marL="2678621" indent="0">
              <a:buNone/>
              <a:defRPr sz="810"/>
            </a:lvl8pPr>
            <a:lvl9pPr marL="3061284" indent="0">
              <a:buNone/>
              <a:defRPr sz="810"/>
            </a:lvl9pPr>
          </a:lstStyle>
          <a:p>
            <a:pPr lvl="0"/>
            <a:r>
              <a:rPr lang="en-US"/>
              <a:t>Click to edit Master text styles</a:t>
            </a:r>
          </a:p>
        </p:txBody>
      </p:sp>
    </p:spTree>
    <p:extLst>
      <p:ext uri="{BB962C8B-B14F-4D97-AF65-F5344CB8AC3E}">
        <p14:creationId xmlns:p14="http://schemas.microsoft.com/office/powerpoint/2010/main" val="2105466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880"/>
            </a:lvl1pPr>
            <a:lvl2pPr marL="382658" indent="0">
              <a:buNone/>
              <a:defRPr sz="2520"/>
            </a:lvl2pPr>
            <a:lvl3pPr marL="765326" indent="0">
              <a:buNone/>
              <a:defRPr sz="2160"/>
            </a:lvl3pPr>
            <a:lvl4pPr marL="1147988" indent="0">
              <a:buNone/>
              <a:defRPr sz="1800"/>
            </a:lvl4pPr>
            <a:lvl5pPr marL="1530626" indent="0">
              <a:buNone/>
              <a:defRPr sz="1800"/>
            </a:lvl5pPr>
            <a:lvl6pPr marL="1913293" indent="0">
              <a:buNone/>
              <a:defRPr sz="1800"/>
            </a:lvl6pPr>
            <a:lvl7pPr marL="2295968" indent="0">
              <a:buNone/>
              <a:defRPr sz="1800"/>
            </a:lvl7pPr>
            <a:lvl8pPr marL="2678621" indent="0">
              <a:buNone/>
              <a:defRPr sz="1800"/>
            </a:lvl8pPr>
            <a:lvl9pPr marL="3061284" indent="0">
              <a:buNone/>
              <a:defRPr sz="18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60"/>
            </a:lvl1pPr>
            <a:lvl2pPr marL="382658" indent="0">
              <a:buNone/>
              <a:defRPr sz="1080"/>
            </a:lvl2pPr>
            <a:lvl3pPr marL="765326" indent="0">
              <a:buNone/>
              <a:defRPr sz="900"/>
            </a:lvl3pPr>
            <a:lvl4pPr marL="1147988" indent="0">
              <a:buNone/>
              <a:defRPr sz="810"/>
            </a:lvl4pPr>
            <a:lvl5pPr marL="1530626" indent="0">
              <a:buNone/>
              <a:defRPr sz="810"/>
            </a:lvl5pPr>
            <a:lvl6pPr marL="1913293" indent="0">
              <a:buNone/>
              <a:defRPr sz="810"/>
            </a:lvl6pPr>
            <a:lvl7pPr marL="2295968" indent="0">
              <a:buNone/>
              <a:defRPr sz="810"/>
            </a:lvl7pPr>
            <a:lvl8pPr marL="2678621" indent="0">
              <a:buNone/>
              <a:defRPr sz="810"/>
            </a:lvl8pPr>
            <a:lvl9pPr marL="3061284" indent="0">
              <a:buNone/>
              <a:defRPr sz="810"/>
            </a:lvl9pPr>
          </a:lstStyle>
          <a:p>
            <a:pPr lvl="0"/>
            <a:r>
              <a:rPr lang="en-US"/>
              <a:t>Click to edit Master text styles</a:t>
            </a:r>
          </a:p>
        </p:txBody>
      </p:sp>
    </p:spTree>
    <p:extLst>
      <p:ext uri="{BB962C8B-B14F-4D97-AF65-F5344CB8AC3E}">
        <p14:creationId xmlns:p14="http://schemas.microsoft.com/office/powerpoint/2010/main" val="97267807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52924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9647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3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86583" indent="0" algn="ctr">
              <a:buNone/>
              <a:defRPr/>
            </a:lvl2pPr>
            <a:lvl3pPr marL="773155" indent="0" algn="ctr">
              <a:buNone/>
              <a:defRPr/>
            </a:lvl3pPr>
            <a:lvl4pPr marL="1159869" indent="0" algn="ctr">
              <a:buNone/>
              <a:defRPr/>
            </a:lvl4pPr>
            <a:lvl5pPr marL="1546439" indent="0" algn="ctr">
              <a:buNone/>
              <a:defRPr/>
            </a:lvl5pPr>
            <a:lvl6pPr marL="1933143" indent="0" algn="ctr">
              <a:buNone/>
              <a:defRPr/>
            </a:lvl6pPr>
            <a:lvl7pPr marL="2319720" indent="0" algn="ctr">
              <a:buNone/>
              <a:defRPr/>
            </a:lvl7pPr>
            <a:lvl8pPr marL="2706434" indent="0" algn="ctr">
              <a:buNone/>
              <a:defRPr/>
            </a:lvl8pPr>
            <a:lvl9pPr marL="3092997" indent="0" algn="ctr">
              <a:buNone/>
              <a:defRPr/>
            </a:lvl9pPr>
          </a:lstStyle>
          <a:p>
            <a:r>
              <a:rPr lang="en-US"/>
              <a:t>Click to edit Master subtitle style</a:t>
            </a:r>
          </a:p>
        </p:txBody>
      </p:sp>
    </p:spTree>
    <p:extLst>
      <p:ext uri="{BB962C8B-B14F-4D97-AF65-F5344CB8AC3E}">
        <p14:creationId xmlns:p14="http://schemas.microsoft.com/office/powerpoint/2010/main" val="408745845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0466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0" y="3305186"/>
            <a:ext cx="7772400" cy="1021557"/>
          </a:xfrm>
        </p:spPr>
        <p:txBody>
          <a:bodyPr anchor="t"/>
          <a:lstStyle>
            <a:lvl1pPr algn="l">
              <a:defRPr sz="3450" b="1" cap="all"/>
            </a:lvl1pPr>
          </a:lstStyle>
          <a:p>
            <a:r>
              <a:rPr lang="en-US"/>
              <a:t>Click to edit Master title style</a:t>
            </a:r>
          </a:p>
        </p:txBody>
      </p:sp>
      <p:sp>
        <p:nvSpPr>
          <p:cNvPr id="3" name="Text Placeholder 2"/>
          <p:cNvSpPr>
            <a:spLocks noGrp="1"/>
          </p:cNvSpPr>
          <p:nvPr>
            <p:ph type="body" idx="1"/>
          </p:nvPr>
        </p:nvSpPr>
        <p:spPr>
          <a:xfrm>
            <a:off x="722490" y="2180035"/>
            <a:ext cx="7772400" cy="1125140"/>
          </a:xfrm>
        </p:spPr>
        <p:txBody>
          <a:bodyPr anchor="b"/>
          <a:lstStyle>
            <a:lvl1pPr marL="0" indent="0">
              <a:buNone/>
              <a:defRPr sz="1725"/>
            </a:lvl1pPr>
            <a:lvl2pPr marL="386583" indent="0">
              <a:buNone/>
              <a:defRPr sz="1500"/>
            </a:lvl2pPr>
            <a:lvl3pPr marL="773155" indent="0">
              <a:buNone/>
              <a:defRPr sz="1350"/>
            </a:lvl3pPr>
            <a:lvl4pPr marL="1159869" indent="0">
              <a:buNone/>
              <a:defRPr sz="1200"/>
            </a:lvl4pPr>
            <a:lvl5pPr marL="1546439" indent="0">
              <a:buNone/>
              <a:defRPr sz="1200"/>
            </a:lvl5pPr>
            <a:lvl6pPr marL="1933143" indent="0">
              <a:buNone/>
              <a:defRPr sz="1200"/>
            </a:lvl6pPr>
            <a:lvl7pPr marL="2319720" indent="0">
              <a:buNone/>
              <a:defRPr sz="1200"/>
            </a:lvl7pPr>
            <a:lvl8pPr marL="2706434" indent="0">
              <a:buNone/>
              <a:defRPr sz="1200"/>
            </a:lvl8pPr>
            <a:lvl9pPr marL="3092997" indent="0">
              <a:buNone/>
              <a:defRPr sz="1200"/>
            </a:lvl9pPr>
          </a:lstStyle>
          <a:p>
            <a:pPr lvl="0"/>
            <a:r>
              <a:rPr lang="en-US"/>
              <a:t>Click to edit Master text styles</a:t>
            </a:r>
          </a:p>
        </p:txBody>
      </p:sp>
    </p:spTree>
    <p:extLst>
      <p:ext uri="{BB962C8B-B14F-4D97-AF65-F5344CB8AC3E}">
        <p14:creationId xmlns:p14="http://schemas.microsoft.com/office/powerpoint/2010/main" val="192473258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78" y="1485900"/>
            <a:ext cx="3818467" cy="3086100"/>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998" y="1485900"/>
            <a:ext cx="3818467" cy="3086100"/>
          </a:xfrm>
        </p:spPr>
        <p:txBody>
          <a:bodyPr/>
          <a:lstStyle>
            <a:lvl1pPr>
              <a:defRPr sz="2400"/>
            </a:lvl1pPr>
            <a:lvl2pPr>
              <a:defRPr sz="2100"/>
            </a:lvl2pPr>
            <a:lvl3pPr>
              <a:defRPr sz="1725"/>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22509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2100" b="1"/>
            </a:lvl1pPr>
            <a:lvl2pPr marL="386583" indent="0">
              <a:buNone/>
              <a:defRPr sz="1725" b="1"/>
            </a:lvl2pPr>
            <a:lvl3pPr marL="773155" indent="0">
              <a:buNone/>
              <a:defRPr sz="1500" b="1"/>
            </a:lvl3pPr>
            <a:lvl4pPr marL="1159869" indent="0">
              <a:buNone/>
              <a:defRPr sz="1350" b="1"/>
            </a:lvl4pPr>
            <a:lvl5pPr marL="1546439" indent="0">
              <a:buNone/>
              <a:defRPr sz="1350" b="1"/>
            </a:lvl5pPr>
            <a:lvl6pPr marL="1933143" indent="0">
              <a:buNone/>
              <a:defRPr sz="1350" b="1"/>
            </a:lvl6pPr>
            <a:lvl7pPr marL="2319720" indent="0">
              <a:buNone/>
              <a:defRPr sz="1350" b="1"/>
            </a:lvl7pPr>
            <a:lvl8pPr marL="2706434" indent="0">
              <a:buNone/>
              <a:defRPr sz="1350" b="1"/>
            </a:lvl8pPr>
            <a:lvl9pPr marL="3092997" indent="0">
              <a:buNone/>
              <a:defRPr sz="135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2100" b="1"/>
            </a:lvl1pPr>
            <a:lvl2pPr marL="386583" indent="0">
              <a:buNone/>
              <a:defRPr sz="1725" b="1"/>
            </a:lvl2pPr>
            <a:lvl3pPr marL="773155" indent="0">
              <a:buNone/>
              <a:defRPr sz="1500" b="1"/>
            </a:lvl3pPr>
            <a:lvl4pPr marL="1159869" indent="0">
              <a:buNone/>
              <a:defRPr sz="1350" b="1"/>
            </a:lvl4pPr>
            <a:lvl5pPr marL="1546439" indent="0">
              <a:buNone/>
              <a:defRPr sz="1350" b="1"/>
            </a:lvl5pPr>
            <a:lvl6pPr marL="1933143" indent="0">
              <a:buNone/>
              <a:defRPr sz="1350" b="1"/>
            </a:lvl6pPr>
            <a:lvl7pPr marL="2319720" indent="0">
              <a:buNone/>
              <a:defRPr sz="1350" b="1"/>
            </a:lvl7pPr>
            <a:lvl8pPr marL="2706434" indent="0">
              <a:buNone/>
              <a:defRPr sz="1350" b="1"/>
            </a:lvl8pPr>
            <a:lvl9pPr marL="309299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100"/>
            </a:lvl1pPr>
            <a:lvl2pPr>
              <a:defRPr sz="1725"/>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13497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1006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646" indent="0" algn="ctr">
              <a:buNone/>
              <a:defRPr/>
            </a:lvl2pPr>
            <a:lvl3pPr marL="685289" indent="0" algn="ctr">
              <a:buNone/>
              <a:defRPr/>
            </a:lvl3pPr>
            <a:lvl4pPr marL="1027931" indent="0" algn="ctr">
              <a:buNone/>
              <a:defRPr/>
            </a:lvl4pPr>
            <a:lvl5pPr marL="1370570" indent="0" algn="ctr">
              <a:buNone/>
              <a:defRPr/>
            </a:lvl5pPr>
            <a:lvl6pPr marL="1713214" indent="0" algn="ctr">
              <a:buNone/>
              <a:defRPr/>
            </a:lvl6pPr>
            <a:lvl7pPr marL="2055857" indent="0" algn="ctr">
              <a:buNone/>
              <a:defRPr/>
            </a:lvl7pPr>
            <a:lvl8pPr marL="2398499" indent="0" algn="ctr">
              <a:buNone/>
              <a:defRPr/>
            </a:lvl8pPr>
            <a:lvl9pPr marL="2741141" indent="0" algn="ctr">
              <a:buNone/>
              <a:defRPr/>
            </a:lvl9pPr>
          </a:lstStyle>
          <a:p>
            <a:r>
              <a:rPr lang="en-US"/>
              <a:t>Click to edit Master subtitle style</a:t>
            </a:r>
          </a:p>
        </p:txBody>
      </p:sp>
    </p:spTree>
    <p:extLst>
      <p:ext uri="{BB962C8B-B14F-4D97-AF65-F5344CB8AC3E}">
        <p14:creationId xmlns:p14="http://schemas.microsoft.com/office/powerpoint/2010/main" val="86581896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87854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800"/>
            <a:ext cx="3008489" cy="871538"/>
          </a:xfrm>
        </p:spPr>
        <p:txBody>
          <a:bodyPr anchor="b"/>
          <a:lstStyle>
            <a:lvl1pPr algn="l">
              <a:defRPr sz="1725" b="1"/>
            </a:lvl1pPr>
          </a:lstStyle>
          <a:p>
            <a:r>
              <a:rPr lang="en-US"/>
              <a:t>Click to edit Master title style</a:t>
            </a:r>
          </a:p>
        </p:txBody>
      </p:sp>
      <p:sp>
        <p:nvSpPr>
          <p:cNvPr id="3" name="Content Placeholder 2"/>
          <p:cNvSpPr>
            <a:spLocks noGrp="1"/>
          </p:cNvSpPr>
          <p:nvPr>
            <p:ph idx="1"/>
          </p:nvPr>
        </p:nvSpPr>
        <p:spPr>
          <a:xfrm>
            <a:off x="3575781" y="204957"/>
            <a:ext cx="5111044" cy="4389835"/>
          </a:xfrm>
        </p:spPr>
        <p:txBody>
          <a:bodyPr/>
          <a:lstStyle>
            <a:lvl1pPr>
              <a:defRPr sz="2775"/>
            </a:lvl1pPr>
            <a:lvl2pPr>
              <a:defRPr sz="2400"/>
            </a:lvl2pPr>
            <a:lvl3pPr>
              <a:defRPr sz="2100"/>
            </a:lvl3pPr>
            <a:lvl4pPr>
              <a:defRPr sz="1725"/>
            </a:lvl4pPr>
            <a:lvl5pPr>
              <a:defRPr sz="1725"/>
            </a:lvl5pPr>
            <a:lvl6pPr>
              <a:defRPr sz="1725"/>
            </a:lvl6pPr>
            <a:lvl7pPr>
              <a:defRPr sz="1725"/>
            </a:lvl7pPr>
            <a:lvl8pPr>
              <a:defRPr sz="1725"/>
            </a:lvl8pPr>
            <a:lvl9pPr>
              <a:defRPr sz="17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489" cy="3518297"/>
          </a:xfrm>
        </p:spPr>
        <p:txBody>
          <a:bodyPr/>
          <a:lstStyle>
            <a:lvl1pPr marL="0" indent="0">
              <a:buNone/>
              <a:defRPr sz="1200"/>
            </a:lvl1pPr>
            <a:lvl2pPr marL="386583" indent="0">
              <a:buNone/>
              <a:defRPr sz="1050"/>
            </a:lvl2pPr>
            <a:lvl3pPr marL="773155" indent="0">
              <a:buNone/>
              <a:defRPr sz="900"/>
            </a:lvl3pPr>
            <a:lvl4pPr marL="1159869" indent="0">
              <a:buNone/>
              <a:defRPr sz="750"/>
            </a:lvl4pPr>
            <a:lvl5pPr marL="1546439" indent="0">
              <a:buNone/>
              <a:defRPr sz="750"/>
            </a:lvl5pPr>
            <a:lvl6pPr marL="1933143" indent="0">
              <a:buNone/>
              <a:defRPr sz="750"/>
            </a:lvl6pPr>
            <a:lvl7pPr marL="2319720" indent="0">
              <a:buNone/>
              <a:defRPr sz="750"/>
            </a:lvl7pPr>
            <a:lvl8pPr marL="2706434" indent="0">
              <a:buNone/>
              <a:defRPr sz="750"/>
            </a:lvl8pPr>
            <a:lvl9pPr marL="3092997" indent="0">
              <a:buNone/>
              <a:defRPr sz="750"/>
            </a:lvl9pPr>
          </a:lstStyle>
          <a:p>
            <a:pPr lvl="0"/>
            <a:r>
              <a:rPr lang="en-US"/>
              <a:t>Click to edit Master text styles</a:t>
            </a:r>
          </a:p>
        </p:txBody>
      </p:sp>
    </p:spTree>
    <p:extLst>
      <p:ext uri="{BB962C8B-B14F-4D97-AF65-F5344CB8AC3E}">
        <p14:creationId xmlns:p14="http://schemas.microsoft.com/office/powerpoint/2010/main" val="207891419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725"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775"/>
            </a:lvl1pPr>
            <a:lvl2pPr marL="386583" indent="0">
              <a:buNone/>
              <a:defRPr sz="2400"/>
            </a:lvl2pPr>
            <a:lvl3pPr marL="773155" indent="0">
              <a:buNone/>
              <a:defRPr sz="2100"/>
            </a:lvl3pPr>
            <a:lvl4pPr marL="1159869" indent="0">
              <a:buNone/>
              <a:defRPr sz="1725"/>
            </a:lvl4pPr>
            <a:lvl5pPr marL="1546439" indent="0">
              <a:buNone/>
              <a:defRPr sz="1725"/>
            </a:lvl5pPr>
            <a:lvl6pPr marL="1933143" indent="0">
              <a:buNone/>
              <a:defRPr sz="1725"/>
            </a:lvl6pPr>
            <a:lvl7pPr marL="2319720" indent="0">
              <a:buNone/>
              <a:defRPr sz="1725"/>
            </a:lvl7pPr>
            <a:lvl8pPr marL="2706434" indent="0">
              <a:buNone/>
              <a:defRPr sz="1725"/>
            </a:lvl8pPr>
            <a:lvl9pPr marL="3092997" indent="0">
              <a:buNone/>
              <a:defRPr sz="1725"/>
            </a:lvl9pPr>
          </a:lstStyle>
          <a:p>
            <a:pPr lvl="0"/>
            <a:endParaRPr lang="en-US" noProof="0" dirty="0"/>
          </a:p>
        </p:txBody>
      </p:sp>
      <p:sp>
        <p:nvSpPr>
          <p:cNvPr id="4" name="Text Placeholder 3"/>
          <p:cNvSpPr>
            <a:spLocks noGrp="1"/>
          </p:cNvSpPr>
          <p:nvPr>
            <p:ph type="body" sz="half" idx="2"/>
          </p:nvPr>
        </p:nvSpPr>
        <p:spPr>
          <a:xfrm>
            <a:off x="1792111" y="4026087"/>
            <a:ext cx="5486400" cy="603647"/>
          </a:xfrm>
        </p:spPr>
        <p:txBody>
          <a:bodyPr/>
          <a:lstStyle>
            <a:lvl1pPr marL="0" indent="0">
              <a:buNone/>
              <a:defRPr sz="1200"/>
            </a:lvl1pPr>
            <a:lvl2pPr marL="386583" indent="0">
              <a:buNone/>
              <a:defRPr sz="1050"/>
            </a:lvl2pPr>
            <a:lvl3pPr marL="773155" indent="0">
              <a:buNone/>
              <a:defRPr sz="900"/>
            </a:lvl3pPr>
            <a:lvl4pPr marL="1159869" indent="0">
              <a:buNone/>
              <a:defRPr sz="750"/>
            </a:lvl4pPr>
            <a:lvl5pPr marL="1546439" indent="0">
              <a:buNone/>
              <a:defRPr sz="750"/>
            </a:lvl5pPr>
            <a:lvl6pPr marL="1933143" indent="0">
              <a:buNone/>
              <a:defRPr sz="750"/>
            </a:lvl6pPr>
            <a:lvl7pPr marL="2319720" indent="0">
              <a:buNone/>
              <a:defRPr sz="750"/>
            </a:lvl7pPr>
            <a:lvl8pPr marL="2706434" indent="0">
              <a:buNone/>
              <a:defRPr sz="750"/>
            </a:lvl8pPr>
            <a:lvl9pPr marL="3092997" indent="0">
              <a:buNone/>
              <a:defRPr sz="750"/>
            </a:lvl9pPr>
          </a:lstStyle>
          <a:p>
            <a:pPr lvl="0"/>
            <a:r>
              <a:rPr lang="en-US"/>
              <a:t>Click to edit Master text styles</a:t>
            </a:r>
          </a:p>
        </p:txBody>
      </p:sp>
    </p:spTree>
    <p:extLst>
      <p:ext uri="{BB962C8B-B14F-4D97-AF65-F5344CB8AC3E}">
        <p14:creationId xmlns:p14="http://schemas.microsoft.com/office/powerpoint/2010/main" val="250605779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33345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25"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52341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pPr lvl="0"/>
            <a:endParaRPr lang="en-US" noProof="0" dirty="0"/>
          </a:p>
        </p:txBody>
      </p:sp>
    </p:spTree>
    <p:extLst>
      <p:ext uri="{BB962C8B-B14F-4D97-AF65-F5344CB8AC3E}">
        <p14:creationId xmlns:p14="http://schemas.microsoft.com/office/powerpoint/2010/main" val="2650546382"/>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67480150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6736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88"/>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14217342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0"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4"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38502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435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012"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5"/>
            <a:ext cx="4041422"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94733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214157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4130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4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04802"/>
            <a:ext cx="5111044"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489"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65304491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792111"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15875794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16585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18439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64471879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2646" indent="0">
              <a:buNone/>
              <a:defRPr sz="1350"/>
            </a:lvl2pPr>
            <a:lvl3pPr marL="685289" indent="0">
              <a:buNone/>
              <a:defRPr sz="1200"/>
            </a:lvl3pPr>
            <a:lvl4pPr marL="1027931" indent="0">
              <a:buNone/>
              <a:defRPr sz="1050"/>
            </a:lvl4pPr>
            <a:lvl5pPr marL="1370570" indent="0">
              <a:buNone/>
              <a:defRPr sz="1050"/>
            </a:lvl5pPr>
            <a:lvl6pPr marL="1713214" indent="0">
              <a:buNone/>
              <a:defRPr sz="1050"/>
            </a:lvl6pPr>
            <a:lvl7pPr marL="2055857" indent="0">
              <a:buNone/>
              <a:defRPr sz="1050"/>
            </a:lvl7pPr>
            <a:lvl8pPr marL="2398499" indent="0">
              <a:buNone/>
              <a:defRPr sz="1050"/>
            </a:lvl8pPr>
            <a:lvl9pPr marL="2741141" indent="0">
              <a:buNone/>
              <a:defRPr sz="1050"/>
            </a:lvl9pPr>
          </a:lstStyle>
          <a:p>
            <a:pPr lvl="0"/>
            <a:r>
              <a:rPr lang="en-US"/>
              <a:t>Click to edit Master text styles</a:t>
            </a:r>
          </a:p>
        </p:txBody>
      </p:sp>
    </p:spTree>
    <p:extLst>
      <p:ext uri="{BB962C8B-B14F-4D97-AF65-F5344CB8AC3E}">
        <p14:creationId xmlns:p14="http://schemas.microsoft.com/office/powerpoint/2010/main" val="1680107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6"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78"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7220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2646" indent="0">
              <a:buNone/>
              <a:defRPr sz="1500" b="1"/>
            </a:lvl2pPr>
            <a:lvl3pPr marL="685289" indent="0">
              <a:buNone/>
              <a:defRPr sz="1350" b="1"/>
            </a:lvl3pPr>
            <a:lvl4pPr marL="1027931" indent="0">
              <a:buNone/>
              <a:defRPr sz="1200" b="1"/>
            </a:lvl4pPr>
            <a:lvl5pPr marL="1370570" indent="0">
              <a:buNone/>
              <a:defRPr sz="1200" b="1"/>
            </a:lvl5pPr>
            <a:lvl6pPr marL="1713214" indent="0">
              <a:buNone/>
              <a:defRPr sz="1200" b="1"/>
            </a:lvl6pPr>
            <a:lvl7pPr marL="2055857" indent="0">
              <a:buNone/>
              <a:defRPr sz="1200" b="1"/>
            </a:lvl7pPr>
            <a:lvl8pPr marL="2398499" indent="0">
              <a:buNone/>
              <a:defRPr sz="1200" b="1"/>
            </a:lvl8pPr>
            <a:lvl9pPr marL="274114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053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4482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5842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80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0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8"/>
            <a:ext cx="3008489" cy="351829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31348289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F3581-2013-4528-AF84-AFDD64199DA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727107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2646" indent="0">
              <a:buNone/>
              <a:defRPr sz="2100"/>
            </a:lvl2pPr>
            <a:lvl3pPr marL="685289" indent="0">
              <a:buNone/>
              <a:defRPr sz="1800"/>
            </a:lvl3pPr>
            <a:lvl4pPr marL="1027931" indent="0">
              <a:buNone/>
              <a:defRPr sz="1500"/>
            </a:lvl4pPr>
            <a:lvl5pPr marL="1370570" indent="0">
              <a:buNone/>
              <a:defRPr sz="1500"/>
            </a:lvl5pPr>
            <a:lvl6pPr marL="1713214" indent="0">
              <a:buNone/>
              <a:defRPr sz="1500"/>
            </a:lvl6pPr>
            <a:lvl7pPr marL="2055857" indent="0">
              <a:buNone/>
              <a:defRPr sz="1500"/>
            </a:lvl7pPr>
            <a:lvl8pPr marL="2398499" indent="0">
              <a:buNone/>
              <a:defRPr sz="1500"/>
            </a:lvl8pPr>
            <a:lvl9pPr marL="2741141" indent="0">
              <a:buNone/>
              <a:defRPr sz="1500"/>
            </a:lvl9pPr>
          </a:lstStyle>
          <a:p>
            <a:r>
              <a:rPr lang="en-US" dirty="0"/>
              <a:t>Click icon to add picture</a:t>
            </a:r>
          </a:p>
        </p:txBody>
      </p:sp>
      <p:sp>
        <p:nvSpPr>
          <p:cNvPr id="4" name="Text Placeholder 3"/>
          <p:cNvSpPr>
            <a:spLocks noGrp="1"/>
          </p:cNvSpPr>
          <p:nvPr>
            <p:ph type="body" sz="half" idx="2"/>
          </p:nvPr>
        </p:nvSpPr>
        <p:spPr>
          <a:xfrm>
            <a:off x="1792111" y="4025536"/>
            <a:ext cx="5486400" cy="603647"/>
          </a:xfrm>
        </p:spPr>
        <p:txBody>
          <a:bodyPr/>
          <a:lstStyle>
            <a:lvl1pPr marL="0" indent="0">
              <a:buNone/>
              <a:defRPr sz="1050"/>
            </a:lvl1pPr>
            <a:lvl2pPr marL="342646" indent="0">
              <a:buNone/>
              <a:defRPr sz="900"/>
            </a:lvl2pPr>
            <a:lvl3pPr marL="685289" indent="0">
              <a:buNone/>
              <a:defRPr sz="750"/>
            </a:lvl3pPr>
            <a:lvl4pPr marL="1027931" indent="0">
              <a:buNone/>
              <a:defRPr sz="600"/>
            </a:lvl4pPr>
            <a:lvl5pPr marL="1370570" indent="0">
              <a:buNone/>
              <a:defRPr sz="600"/>
            </a:lvl5pPr>
            <a:lvl6pPr marL="1713214" indent="0">
              <a:buNone/>
              <a:defRPr sz="600"/>
            </a:lvl6pPr>
            <a:lvl7pPr marL="2055857" indent="0">
              <a:buNone/>
              <a:defRPr sz="600"/>
            </a:lvl7pPr>
            <a:lvl8pPr marL="2398499" indent="0">
              <a:buNone/>
              <a:defRPr sz="600"/>
            </a:lvl8pPr>
            <a:lvl9pPr marL="2741141" indent="0">
              <a:buNone/>
              <a:defRPr sz="600"/>
            </a:lvl9pPr>
          </a:lstStyle>
          <a:p>
            <a:pPr lvl="0"/>
            <a:r>
              <a:rPr lang="en-US"/>
              <a:t>Click to edit Master text styles</a:t>
            </a:r>
          </a:p>
        </p:txBody>
      </p:sp>
    </p:spTree>
    <p:extLst>
      <p:ext uri="{BB962C8B-B14F-4D97-AF65-F5344CB8AC3E}">
        <p14:creationId xmlns:p14="http://schemas.microsoft.com/office/powerpoint/2010/main" val="275686894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0721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275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25207975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8C3E9C-1D4F-4EB0-B6A2-C5B0BFA08E60}"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361430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7556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8C3E9C-1D4F-4EB0-B6A2-C5B0BFA08E60}"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489432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8C3E9C-1D4F-4EB0-B6A2-C5B0BFA08E60}"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2224244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8C3E9C-1D4F-4EB0-B6A2-C5B0BFA08E60}" type="datetimeFigureOut">
              <a:rPr lang="en-US" smtClean="0"/>
              <a:pPr/>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9658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8C3E9C-1D4F-4EB0-B6A2-C5B0BFA08E60}" type="datetimeFigureOut">
              <a:rPr lang="en-US" smtClean="0"/>
              <a:pPr/>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980932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F3581-2013-4528-AF84-AFDD64199DA9}"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85462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8C3E9C-1D4F-4EB0-B6A2-C5B0BFA08E60}" type="datetimeFigureOut">
              <a:rPr lang="en-US" smtClean="0"/>
              <a:pPr/>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479363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576584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28C3E9C-1D4F-4EB0-B6A2-C5B0BFA08E60}" type="datetimeFigureOut">
              <a:rPr lang="en-US" smtClean="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1215840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3074040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8C3E9C-1D4F-4EB0-B6A2-C5B0BFA08E60}" type="datetimeFigureOut">
              <a:rPr lang="en-US" smtClean="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3447E-F4BE-48E9-8D45-269F0CDE721A}" type="slidenum">
              <a:rPr lang="en-US" smtClean="0"/>
              <a:pPr/>
              <a:t>‹#›</a:t>
            </a:fld>
            <a:endParaRPr lang="en-US"/>
          </a:p>
        </p:txBody>
      </p:sp>
    </p:spTree>
    <p:extLst>
      <p:ext uri="{BB962C8B-B14F-4D97-AF65-F5344CB8AC3E}">
        <p14:creationId xmlns:p14="http://schemas.microsoft.com/office/powerpoint/2010/main" val="4119813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3923707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642201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857422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08817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65697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F3581-2013-4528-AF84-AFDD64199DA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2012658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8161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977846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797222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853136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819294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676405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335995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228068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853009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82552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F3581-2013-4528-AF84-AFDD64199DA9}"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392216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488AA-19C0-407C-9578-E833DBED4E34}"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3889449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488AA-19C0-407C-9578-E833DBED4E34}"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765433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488AA-19C0-407C-9578-E833DBED4E34}"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29728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973861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03488AA-19C0-407C-9578-E833DBED4E34}"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2830111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185642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488AA-19C0-407C-9578-E833DBED4E34}"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44849-F3C4-4CD9-931D-54FA878AF23D}" type="slidenum">
              <a:rPr lang="en-US" smtClean="0"/>
              <a:t>‹#›</a:t>
            </a:fld>
            <a:endParaRPr lang="en-US"/>
          </a:p>
        </p:txBody>
      </p:sp>
    </p:spTree>
    <p:extLst>
      <p:ext uri="{BB962C8B-B14F-4D97-AF65-F5344CB8AC3E}">
        <p14:creationId xmlns:p14="http://schemas.microsoft.com/office/powerpoint/2010/main" val="4250630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78" indent="0" algn="ctr">
              <a:buNone/>
              <a:defRPr/>
            </a:lvl2pPr>
            <a:lvl3pPr marL="914355" indent="0" algn="ctr">
              <a:buNone/>
              <a:defRPr/>
            </a:lvl3pPr>
            <a:lvl4pPr marL="1371532" indent="0" algn="ctr">
              <a:buNone/>
              <a:defRPr/>
            </a:lvl4pPr>
            <a:lvl5pPr marL="1828709" indent="0" algn="ctr">
              <a:buNone/>
              <a:defRPr/>
            </a:lvl5pPr>
            <a:lvl6pPr marL="2285886" indent="0" algn="ctr">
              <a:buNone/>
              <a:defRPr/>
            </a:lvl6pPr>
            <a:lvl7pPr marL="2743064" indent="0" algn="ctr">
              <a:buNone/>
              <a:defRPr/>
            </a:lvl7pPr>
            <a:lvl8pPr marL="3200240" indent="0" algn="ctr">
              <a:buNone/>
              <a:defRPr/>
            </a:lvl8pPr>
            <a:lvl9pPr marL="3657418" indent="0" algn="ctr">
              <a:buNone/>
              <a:defRPr/>
            </a:lvl9pPr>
          </a:lstStyle>
          <a:p>
            <a:r>
              <a:rPr lang="en-US"/>
              <a:t>Click to edit Master subtitle style</a:t>
            </a:r>
          </a:p>
        </p:txBody>
      </p:sp>
    </p:spTree>
    <p:extLst>
      <p:ext uri="{BB962C8B-B14F-4D97-AF65-F5344CB8AC3E}">
        <p14:creationId xmlns:p14="http://schemas.microsoft.com/office/powerpoint/2010/main" val="38984136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6454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2000"/>
            </a:lvl1pPr>
            <a:lvl2pPr marL="457178" indent="0">
              <a:buNone/>
              <a:defRPr sz="1800"/>
            </a:lvl2pPr>
            <a:lvl3pPr marL="914355" indent="0">
              <a:buNone/>
              <a:defRPr sz="1600"/>
            </a:lvl3pPr>
            <a:lvl4pPr marL="1371532" indent="0">
              <a:buNone/>
              <a:defRPr sz="1400"/>
            </a:lvl4pPr>
            <a:lvl5pPr marL="1828709" indent="0">
              <a:buNone/>
              <a:defRPr sz="1400"/>
            </a:lvl5pPr>
            <a:lvl6pPr marL="2285886" indent="0">
              <a:buNone/>
              <a:defRPr sz="1400"/>
            </a:lvl6pPr>
            <a:lvl7pPr marL="2743064" indent="0">
              <a:buNone/>
              <a:defRPr sz="1400"/>
            </a:lvl7pPr>
            <a:lvl8pPr marL="3200240" indent="0">
              <a:buNone/>
              <a:defRPr sz="1400"/>
            </a:lvl8pPr>
            <a:lvl9pPr marL="3657418" indent="0">
              <a:buNone/>
              <a:defRPr sz="1400"/>
            </a:lvl9pPr>
          </a:lstStyle>
          <a:p>
            <a:pPr lvl="0"/>
            <a:r>
              <a:rPr lang="en-US"/>
              <a:t>Click to edit Master text styles</a:t>
            </a:r>
          </a:p>
        </p:txBody>
      </p:sp>
    </p:spTree>
    <p:extLst>
      <p:ext uri="{BB962C8B-B14F-4D97-AF65-F5344CB8AC3E}">
        <p14:creationId xmlns:p14="http://schemas.microsoft.com/office/powerpoint/2010/main" val="10403174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F3581-2013-4528-AF84-AFDD64199DA9}"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60498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12"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46" y="1485900"/>
            <a:ext cx="3818467"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52857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8"/>
            <a:ext cx="4040012"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01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71879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766224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89672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90"/>
            <a:ext cx="30084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7" y="204805"/>
            <a:ext cx="5111044"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28"/>
            <a:ext cx="3008489"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246385144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1792111" y="4025507"/>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134743980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6414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457200"/>
            <a:ext cx="5693834"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40464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hart Placeholder 2"/>
          <p:cNvSpPr>
            <a:spLocks noGrp="1"/>
          </p:cNvSpPr>
          <p:nvPr>
            <p:ph type="chart" idx="1"/>
          </p:nvPr>
        </p:nvSpPr>
        <p:spPr>
          <a:xfrm>
            <a:off x="685800" y="1485900"/>
            <a:ext cx="7772400" cy="3086100"/>
          </a:xfrm>
        </p:spPr>
        <p:txBody>
          <a:bodyPr/>
          <a:lstStyle/>
          <a:p>
            <a:r>
              <a:rPr lang="en-US" dirty="0"/>
              <a:t>Click icon to add chart</a:t>
            </a:r>
          </a:p>
        </p:txBody>
      </p:sp>
    </p:spTree>
    <p:extLst>
      <p:ext uri="{BB962C8B-B14F-4D97-AF65-F5344CB8AC3E}">
        <p14:creationId xmlns:p14="http://schemas.microsoft.com/office/powerpoint/2010/main" val="399452133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8815501" y="14288"/>
            <a:ext cx="303100" cy="292893"/>
          </a:xfrm>
          <a:prstGeom prst="rect">
            <a:avLst/>
          </a:prstGeom>
        </p:spPr>
      </p:pic>
    </p:spTree>
    <p:extLst>
      <p:ext uri="{BB962C8B-B14F-4D97-AF65-F5344CB8AC3E}">
        <p14:creationId xmlns:p14="http://schemas.microsoft.com/office/powerpoint/2010/main" val="129257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F3581-2013-4528-AF84-AFDD64199DA9}"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684501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475098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092635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480299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520589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852099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2533532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2817319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611356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3916955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1414618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10620992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4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31293" indent="0" algn="ctr">
              <a:buNone/>
              <a:defRPr/>
            </a:lvl2pPr>
            <a:lvl3pPr marL="662607" indent="0" algn="ctr">
              <a:buNone/>
              <a:defRPr/>
            </a:lvl3pPr>
            <a:lvl4pPr marL="993913" indent="0" algn="ctr">
              <a:buNone/>
              <a:defRPr/>
            </a:lvl4pPr>
            <a:lvl5pPr marL="1325214" indent="0" algn="ctr">
              <a:buNone/>
              <a:defRPr/>
            </a:lvl5pPr>
            <a:lvl6pPr marL="1656519" indent="0" algn="ctr">
              <a:buNone/>
              <a:defRPr/>
            </a:lvl6pPr>
            <a:lvl7pPr marL="1987815" indent="0" algn="ctr">
              <a:buNone/>
              <a:defRPr/>
            </a:lvl7pPr>
            <a:lvl8pPr marL="2319118" indent="0" algn="ctr">
              <a:buNone/>
              <a:defRPr/>
            </a:lvl8pPr>
            <a:lvl9pPr marL="2650425" indent="0" algn="ctr">
              <a:buNone/>
              <a:defRPr/>
            </a:lvl9pPr>
          </a:lstStyle>
          <a:p>
            <a:r>
              <a:rPr lang="en-US"/>
              <a:t>Click to edit Master subtitle style</a:t>
            </a:r>
          </a:p>
        </p:txBody>
      </p:sp>
    </p:spTree>
    <p:extLst>
      <p:ext uri="{BB962C8B-B14F-4D97-AF65-F5344CB8AC3E}">
        <p14:creationId xmlns:p14="http://schemas.microsoft.com/office/powerpoint/2010/main" val="257454739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51074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1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30"/>
            </a:lvl1pPr>
            <a:lvl2pPr marL="331293" indent="0">
              <a:buNone/>
              <a:defRPr sz="1440"/>
            </a:lvl2pPr>
            <a:lvl3pPr marL="662607" indent="0">
              <a:buNone/>
              <a:defRPr sz="1260"/>
            </a:lvl3pPr>
            <a:lvl4pPr marL="993913" indent="0">
              <a:buNone/>
              <a:defRPr sz="1080"/>
            </a:lvl4pPr>
            <a:lvl5pPr marL="1325214" indent="0">
              <a:buNone/>
              <a:defRPr sz="1080"/>
            </a:lvl5pPr>
            <a:lvl6pPr marL="1656519" indent="0">
              <a:buNone/>
              <a:defRPr sz="1080"/>
            </a:lvl6pPr>
            <a:lvl7pPr marL="1987815" indent="0">
              <a:buNone/>
              <a:defRPr sz="1080"/>
            </a:lvl7pPr>
            <a:lvl8pPr marL="2319118" indent="0">
              <a:buNone/>
              <a:defRPr sz="1080"/>
            </a:lvl8pPr>
            <a:lvl9pPr marL="2650425" indent="0">
              <a:buNone/>
              <a:defRPr sz="1080"/>
            </a:lvl9pPr>
          </a:lstStyle>
          <a:p>
            <a:pPr lvl="0"/>
            <a:r>
              <a:rPr lang="en-US"/>
              <a:t>Click to edit Master text styles</a:t>
            </a:r>
          </a:p>
        </p:txBody>
      </p:sp>
    </p:spTree>
    <p:extLst>
      <p:ext uri="{BB962C8B-B14F-4D97-AF65-F5344CB8AC3E}">
        <p14:creationId xmlns:p14="http://schemas.microsoft.com/office/powerpoint/2010/main" val="15994076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60"/>
            </a:lvl1pPr>
            <a:lvl2pPr>
              <a:defRPr sz="1890"/>
            </a:lvl2pPr>
            <a:lvl3pPr>
              <a:defRPr sz="153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60"/>
            </a:lvl1pPr>
            <a:lvl2pPr>
              <a:defRPr sz="1890"/>
            </a:lvl2pPr>
            <a:lvl3pPr>
              <a:defRPr sz="153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60374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7"/>
            <a:ext cx="4040188" cy="479822"/>
          </a:xfrm>
        </p:spPr>
        <p:txBody>
          <a:bodyPr anchor="b"/>
          <a:lstStyle>
            <a:lvl1pPr marL="0" indent="0">
              <a:buNone/>
              <a:defRPr sz="1890" b="1"/>
            </a:lvl1pPr>
            <a:lvl2pPr marL="331293" indent="0">
              <a:buNone/>
              <a:defRPr sz="1530" b="1"/>
            </a:lvl2pPr>
            <a:lvl3pPr marL="662607" indent="0">
              <a:buNone/>
              <a:defRPr sz="1440" b="1"/>
            </a:lvl3pPr>
            <a:lvl4pPr marL="993913" indent="0">
              <a:buNone/>
              <a:defRPr sz="1260" b="1"/>
            </a:lvl4pPr>
            <a:lvl5pPr marL="1325214" indent="0">
              <a:buNone/>
              <a:defRPr sz="1260" b="1"/>
            </a:lvl5pPr>
            <a:lvl6pPr marL="1656519" indent="0">
              <a:buNone/>
              <a:defRPr sz="1260" b="1"/>
            </a:lvl6pPr>
            <a:lvl7pPr marL="1987815" indent="0">
              <a:buNone/>
              <a:defRPr sz="1260" b="1"/>
            </a:lvl7pPr>
            <a:lvl8pPr marL="2319118" indent="0">
              <a:buNone/>
              <a:defRPr sz="1260" b="1"/>
            </a:lvl8pPr>
            <a:lvl9pPr marL="2650425" indent="0">
              <a:buNone/>
              <a:defRPr sz="126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90"/>
            </a:lvl1pPr>
            <a:lvl2pPr>
              <a:defRPr sz="1530"/>
            </a:lvl2pPr>
            <a:lvl3pPr>
              <a:defRPr sz="144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84" y="1151337"/>
            <a:ext cx="4041775" cy="479822"/>
          </a:xfrm>
        </p:spPr>
        <p:txBody>
          <a:bodyPr anchor="b"/>
          <a:lstStyle>
            <a:lvl1pPr marL="0" indent="0">
              <a:buNone/>
              <a:defRPr sz="1890" b="1"/>
            </a:lvl1pPr>
            <a:lvl2pPr marL="331293" indent="0">
              <a:buNone/>
              <a:defRPr sz="1530" b="1"/>
            </a:lvl2pPr>
            <a:lvl3pPr marL="662607" indent="0">
              <a:buNone/>
              <a:defRPr sz="1440" b="1"/>
            </a:lvl3pPr>
            <a:lvl4pPr marL="993913" indent="0">
              <a:buNone/>
              <a:defRPr sz="1260" b="1"/>
            </a:lvl4pPr>
            <a:lvl5pPr marL="1325214" indent="0">
              <a:buNone/>
              <a:defRPr sz="1260" b="1"/>
            </a:lvl5pPr>
            <a:lvl6pPr marL="1656519" indent="0">
              <a:buNone/>
              <a:defRPr sz="1260" b="1"/>
            </a:lvl6pPr>
            <a:lvl7pPr marL="1987815" indent="0">
              <a:buNone/>
              <a:defRPr sz="1260" b="1"/>
            </a:lvl7pPr>
            <a:lvl8pPr marL="2319118" indent="0">
              <a:buNone/>
              <a:defRPr sz="1260" b="1"/>
            </a:lvl8pPr>
            <a:lvl9pPr marL="2650425" indent="0">
              <a:buNone/>
              <a:defRPr sz="1260" b="1"/>
            </a:lvl9pPr>
          </a:lstStyle>
          <a:p>
            <a:pPr lvl="0"/>
            <a:r>
              <a:rPr lang="en-US"/>
              <a:t>Click to edit Master text styles</a:t>
            </a:r>
          </a:p>
        </p:txBody>
      </p:sp>
      <p:sp>
        <p:nvSpPr>
          <p:cNvPr id="6" name="Content Placeholder 5"/>
          <p:cNvSpPr>
            <a:spLocks noGrp="1"/>
          </p:cNvSpPr>
          <p:nvPr>
            <p:ph sz="quarter" idx="4"/>
          </p:nvPr>
        </p:nvSpPr>
        <p:spPr>
          <a:xfrm>
            <a:off x="4645184" y="1631156"/>
            <a:ext cx="4041775" cy="2963466"/>
          </a:xfrm>
        </p:spPr>
        <p:txBody>
          <a:bodyPr/>
          <a:lstStyle>
            <a:lvl1pPr>
              <a:defRPr sz="1890"/>
            </a:lvl1pPr>
            <a:lvl2pPr>
              <a:defRPr sz="1530"/>
            </a:lvl2pPr>
            <a:lvl3pPr>
              <a:defRPr sz="144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7501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33228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1465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9"/>
            <a:ext cx="3008313" cy="871538"/>
          </a:xfrm>
        </p:spPr>
        <p:txBody>
          <a:bodyPr anchor="b"/>
          <a:lstStyle>
            <a:lvl1pPr algn="l">
              <a:defRPr sz="153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520"/>
            </a:lvl1pPr>
            <a:lvl2pPr>
              <a:defRPr sz="2160"/>
            </a:lvl2pPr>
            <a:lvl3pPr>
              <a:defRPr sz="1890"/>
            </a:lvl3pPr>
            <a:lvl4pPr>
              <a:defRPr sz="1530"/>
            </a:lvl4pPr>
            <a:lvl5pPr>
              <a:defRPr sz="1530"/>
            </a:lvl5pPr>
            <a:lvl6pPr>
              <a:defRPr sz="1530"/>
            </a:lvl6pPr>
            <a:lvl7pPr>
              <a:defRPr sz="1530"/>
            </a:lvl7pPr>
            <a:lvl8pPr>
              <a:defRPr sz="1530"/>
            </a:lvl8pPr>
            <a:lvl9pPr>
              <a:defRPr sz="15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080"/>
            </a:lvl1pPr>
            <a:lvl2pPr marL="331293" indent="0">
              <a:buNone/>
              <a:defRPr sz="900"/>
            </a:lvl2pPr>
            <a:lvl3pPr marL="662607" indent="0">
              <a:buNone/>
              <a:defRPr sz="810"/>
            </a:lvl3pPr>
            <a:lvl4pPr marL="993913" indent="0">
              <a:buNone/>
              <a:defRPr sz="720"/>
            </a:lvl4pPr>
            <a:lvl5pPr marL="1325214" indent="0">
              <a:buNone/>
              <a:defRPr sz="720"/>
            </a:lvl5pPr>
            <a:lvl6pPr marL="1656519" indent="0">
              <a:buNone/>
              <a:defRPr sz="720"/>
            </a:lvl6pPr>
            <a:lvl7pPr marL="1987815" indent="0">
              <a:buNone/>
              <a:defRPr sz="720"/>
            </a:lvl7pPr>
            <a:lvl8pPr marL="2319118" indent="0">
              <a:buNone/>
              <a:defRPr sz="720"/>
            </a:lvl8pPr>
            <a:lvl9pPr marL="2650425" indent="0">
              <a:buNone/>
              <a:defRPr sz="720"/>
            </a:lvl9pPr>
          </a:lstStyle>
          <a:p>
            <a:pPr lvl="0"/>
            <a:r>
              <a:rPr lang="en-US"/>
              <a:t>Click to edit Master text styles</a:t>
            </a:r>
          </a:p>
        </p:txBody>
      </p:sp>
    </p:spTree>
    <p:extLst>
      <p:ext uri="{BB962C8B-B14F-4D97-AF65-F5344CB8AC3E}">
        <p14:creationId xmlns:p14="http://schemas.microsoft.com/office/powerpoint/2010/main" val="39900424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3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520"/>
            </a:lvl1pPr>
            <a:lvl2pPr marL="331293" indent="0">
              <a:buNone/>
              <a:defRPr sz="2160"/>
            </a:lvl2pPr>
            <a:lvl3pPr marL="662607" indent="0">
              <a:buNone/>
              <a:defRPr sz="1890"/>
            </a:lvl3pPr>
            <a:lvl4pPr marL="993913" indent="0">
              <a:buNone/>
              <a:defRPr sz="1530"/>
            </a:lvl4pPr>
            <a:lvl5pPr marL="1325214" indent="0">
              <a:buNone/>
              <a:defRPr sz="1530"/>
            </a:lvl5pPr>
            <a:lvl6pPr marL="1656519" indent="0">
              <a:buNone/>
              <a:defRPr sz="1530"/>
            </a:lvl6pPr>
            <a:lvl7pPr marL="1987815" indent="0">
              <a:buNone/>
              <a:defRPr sz="1530"/>
            </a:lvl7pPr>
            <a:lvl8pPr marL="2319118" indent="0">
              <a:buNone/>
              <a:defRPr sz="1530"/>
            </a:lvl8pPr>
            <a:lvl9pPr marL="2650425" indent="0">
              <a:buNone/>
              <a:defRPr sz="1530"/>
            </a:lvl9pPr>
          </a:lstStyle>
          <a:p>
            <a:pPr lvl="0"/>
            <a:endParaRPr lang="en-US" noProof="0"/>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080"/>
            </a:lvl1pPr>
            <a:lvl2pPr marL="331293" indent="0">
              <a:buNone/>
              <a:defRPr sz="900"/>
            </a:lvl2pPr>
            <a:lvl3pPr marL="662607" indent="0">
              <a:buNone/>
              <a:defRPr sz="810"/>
            </a:lvl3pPr>
            <a:lvl4pPr marL="993913" indent="0">
              <a:buNone/>
              <a:defRPr sz="720"/>
            </a:lvl4pPr>
            <a:lvl5pPr marL="1325214" indent="0">
              <a:buNone/>
              <a:defRPr sz="720"/>
            </a:lvl5pPr>
            <a:lvl6pPr marL="1656519" indent="0">
              <a:buNone/>
              <a:defRPr sz="720"/>
            </a:lvl6pPr>
            <a:lvl7pPr marL="1987815" indent="0">
              <a:buNone/>
              <a:defRPr sz="720"/>
            </a:lvl7pPr>
            <a:lvl8pPr marL="2319118" indent="0">
              <a:buNone/>
              <a:defRPr sz="720"/>
            </a:lvl8pPr>
            <a:lvl9pPr marL="2650425" indent="0">
              <a:buNone/>
              <a:defRPr sz="720"/>
            </a:lvl9pPr>
          </a:lstStyle>
          <a:p>
            <a:pPr lvl="0"/>
            <a:r>
              <a:rPr lang="en-US"/>
              <a:t>Click to edit Master text styles</a:t>
            </a:r>
          </a:p>
        </p:txBody>
      </p:sp>
    </p:spTree>
    <p:extLst>
      <p:ext uri="{BB962C8B-B14F-4D97-AF65-F5344CB8AC3E}">
        <p14:creationId xmlns:p14="http://schemas.microsoft.com/office/powerpoint/2010/main" val="24653609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1740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E4F3581-2013-4528-AF84-AFDD64199DA9}"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620978-C71A-4C88-8B04-0F386A7F58A8}" type="slidenum">
              <a:rPr lang="en-US" smtClean="0"/>
              <a:t>‹#›</a:t>
            </a:fld>
            <a:endParaRPr lang="en-US"/>
          </a:p>
        </p:txBody>
      </p:sp>
    </p:spTree>
    <p:extLst>
      <p:ext uri="{BB962C8B-B14F-4D97-AF65-F5344CB8AC3E}">
        <p14:creationId xmlns:p14="http://schemas.microsoft.com/office/powerpoint/2010/main" val="38586853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87026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1757" indent="0" algn="ctr">
              <a:buNone/>
              <a:defRPr/>
            </a:lvl2pPr>
            <a:lvl3pPr marL="683510" indent="0" algn="ctr">
              <a:buNone/>
              <a:defRPr/>
            </a:lvl3pPr>
            <a:lvl4pPr marL="1025265" indent="0" algn="ctr">
              <a:buNone/>
              <a:defRPr/>
            </a:lvl4pPr>
            <a:lvl5pPr marL="1366977" indent="0" algn="ctr">
              <a:buNone/>
              <a:defRPr/>
            </a:lvl5pPr>
            <a:lvl6pPr marL="1708716" indent="0" algn="ctr">
              <a:buNone/>
              <a:defRPr/>
            </a:lvl6pPr>
            <a:lvl7pPr marL="2050460" indent="0" algn="ctr">
              <a:buNone/>
              <a:defRPr/>
            </a:lvl7pPr>
            <a:lvl8pPr marL="2392195" indent="0" algn="ctr">
              <a:buNone/>
              <a:defRPr/>
            </a:lvl8pPr>
            <a:lvl9pPr marL="2733938" indent="0" algn="ctr">
              <a:buNone/>
              <a:defRPr/>
            </a:lvl9pPr>
          </a:lstStyle>
          <a:p>
            <a:r>
              <a:rPr lang="en-US"/>
              <a:t>Click to edit Master subtitle style</a:t>
            </a:r>
          </a:p>
        </p:txBody>
      </p:sp>
    </p:spTree>
    <p:extLst>
      <p:ext uri="{BB962C8B-B14F-4D97-AF65-F5344CB8AC3E}">
        <p14:creationId xmlns:p14="http://schemas.microsoft.com/office/powerpoint/2010/main" val="251445472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066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3305213"/>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489" y="2180035"/>
            <a:ext cx="7772400" cy="1125140"/>
          </a:xfrm>
        </p:spPr>
        <p:txBody>
          <a:bodyPr anchor="b"/>
          <a:lstStyle>
            <a:lvl1pPr marL="0" indent="0">
              <a:buNone/>
              <a:defRPr sz="1500"/>
            </a:lvl1pPr>
            <a:lvl2pPr marL="341757" indent="0">
              <a:buNone/>
              <a:defRPr sz="1350"/>
            </a:lvl2pPr>
            <a:lvl3pPr marL="683510" indent="0">
              <a:buNone/>
              <a:defRPr sz="1200"/>
            </a:lvl3pPr>
            <a:lvl4pPr marL="1025265" indent="0">
              <a:buNone/>
              <a:defRPr sz="1050"/>
            </a:lvl4pPr>
            <a:lvl5pPr marL="1366977" indent="0">
              <a:buNone/>
              <a:defRPr sz="1050"/>
            </a:lvl5pPr>
            <a:lvl6pPr marL="1708716" indent="0">
              <a:buNone/>
              <a:defRPr sz="1050"/>
            </a:lvl6pPr>
            <a:lvl7pPr marL="2050460" indent="0">
              <a:buNone/>
              <a:defRPr sz="1050"/>
            </a:lvl7pPr>
            <a:lvl8pPr marL="2392195" indent="0">
              <a:buNone/>
              <a:defRPr sz="1050"/>
            </a:lvl8pPr>
            <a:lvl9pPr marL="2733938" indent="0">
              <a:buNone/>
              <a:defRPr sz="1050"/>
            </a:lvl9pPr>
          </a:lstStyle>
          <a:p>
            <a:pPr lvl="0"/>
            <a:r>
              <a:rPr lang="en-US"/>
              <a:t>Click to edit Master text styles</a:t>
            </a:r>
          </a:p>
        </p:txBody>
      </p:sp>
    </p:spTree>
    <p:extLst>
      <p:ext uri="{BB962C8B-B14F-4D97-AF65-F5344CB8AC3E}">
        <p14:creationId xmlns:p14="http://schemas.microsoft.com/office/powerpoint/2010/main" val="219731886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47"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832" y="1485900"/>
            <a:ext cx="3818467"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9152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01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01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151338"/>
            <a:ext cx="4041422" cy="479822"/>
          </a:xfrm>
        </p:spPr>
        <p:txBody>
          <a:bodyPr anchor="b"/>
          <a:lstStyle>
            <a:lvl1pPr marL="0" indent="0">
              <a:buNone/>
              <a:defRPr sz="1800" b="1"/>
            </a:lvl1pPr>
            <a:lvl2pPr marL="341757" indent="0">
              <a:buNone/>
              <a:defRPr sz="1500" b="1"/>
            </a:lvl2pPr>
            <a:lvl3pPr marL="683510" indent="0">
              <a:buNone/>
              <a:defRPr sz="1350" b="1"/>
            </a:lvl3pPr>
            <a:lvl4pPr marL="1025265" indent="0">
              <a:buNone/>
              <a:defRPr sz="1200" b="1"/>
            </a:lvl4pPr>
            <a:lvl5pPr marL="1366977" indent="0">
              <a:buNone/>
              <a:defRPr sz="1200" b="1"/>
            </a:lvl5pPr>
            <a:lvl6pPr marL="1708716" indent="0">
              <a:buNone/>
              <a:defRPr sz="1200" b="1"/>
            </a:lvl6pPr>
            <a:lvl7pPr marL="2050460" indent="0">
              <a:buNone/>
              <a:defRPr sz="1200" b="1"/>
            </a:lvl7pPr>
            <a:lvl8pPr marL="2392195" indent="0">
              <a:buNone/>
              <a:defRPr sz="1200" b="1"/>
            </a:lvl8pPr>
            <a:lvl9pPr marL="273393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378" y="1631156"/>
            <a:ext cx="404142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17282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700785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75009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0"/>
            <a:ext cx="3008489"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756" y="204825"/>
            <a:ext cx="5111044"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489" cy="351829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a:t>Click to edit Master text styles</a:t>
            </a:r>
          </a:p>
        </p:txBody>
      </p:sp>
    </p:spTree>
    <p:extLst>
      <p:ext uri="{BB962C8B-B14F-4D97-AF65-F5344CB8AC3E}">
        <p14:creationId xmlns:p14="http://schemas.microsoft.com/office/powerpoint/2010/main" val="233730054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3600454"/>
            <a:ext cx="5486400"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111" y="459581"/>
            <a:ext cx="5486400" cy="3086100"/>
          </a:xfrm>
        </p:spPr>
        <p:txBody>
          <a:bodyPr/>
          <a:lstStyle>
            <a:lvl1pPr marL="0" indent="0">
              <a:buNone/>
              <a:defRPr sz="2400"/>
            </a:lvl1pPr>
            <a:lvl2pPr marL="341757" indent="0">
              <a:buNone/>
              <a:defRPr sz="2100"/>
            </a:lvl2pPr>
            <a:lvl3pPr marL="683510" indent="0">
              <a:buNone/>
              <a:defRPr sz="1800"/>
            </a:lvl3pPr>
            <a:lvl4pPr marL="1025265" indent="0">
              <a:buNone/>
              <a:defRPr sz="1500"/>
            </a:lvl4pPr>
            <a:lvl5pPr marL="1366977" indent="0">
              <a:buNone/>
              <a:defRPr sz="1500"/>
            </a:lvl5pPr>
            <a:lvl6pPr marL="1708716" indent="0">
              <a:buNone/>
              <a:defRPr sz="1500"/>
            </a:lvl6pPr>
            <a:lvl7pPr marL="2050460" indent="0">
              <a:buNone/>
              <a:defRPr sz="1500"/>
            </a:lvl7pPr>
            <a:lvl8pPr marL="2392195" indent="0">
              <a:buNone/>
              <a:defRPr sz="1500"/>
            </a:lvl8pPr>
            <a:lvl9pPr marL="2733938"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111" y="4025579"/>
            <a:ext cx="5486400" cy="603647"/>
          </a:xfrm>
        </p:spPr>
        <p:txBody>
          <a:bodyPr/>
          <a:lstStyle>
            <a:lvl1pPr marL="0" indent="0">
              <a:buNone/>
              <a:defRPr sz="1050"/>
            </a:lvl1pPr>
            <a:lvl2pPr marL="341757" indent="0">
              <a:buNone/>
              <a:defRPr sz="900"/>
            </a:lvl2pPr>
            <a:lvl3pPr marL="683510" indent="0">
              <a:buNone/>
              <a:defRPr sz="750"/>
            </a:lvl3pPr>
            <a:lvl4pPr marL="1025265" indent="0">
              <a:buNone/>
              <a:defRPr sz="600"/>
            </a:lvl4pPr>
            <a:lvl5pPr marL="1366977" indent="0">
              <a:buNone/>
              <a:defRPr sz="600"/>
            </a:lvl5pPr>
            <a:lvl6pPr marL="1708716" indent="0">
              <a:buNone/>
              <a:defRPr sz="600"/>
            </a:lvl6pPr>
            <a:lvl7pPr marL="2050460" indent="0">
              <a:buNone/>
              <a:defRPr sz="600"/>
            </a:lvl7pPr>
            <a:lvl8pPr marL="2392195" indent="0">
              <a:buNone/>
              <a:defRPr sz="600"/>
            </a:lvl8pPr>
            <a:lvl9pPr marL="2733938" indent="0">
              <a:buNone/>
              <a:defRPr sz="600"/>
            </a:lvl9pPr>
          </a:lstStyle>
          <a:p>
            <a:pPr lvl="0"/>
            <a:r>
              <a:rPr lang="en-US"/>
              <a:t>Click to edit Master text styles</a:t>
            </a:r>
          </a:p>
        </p:txBody>
      </p:sp>
    </p:spTree>
    <p:extLst>
      <p:ext uri="{BB962C8B-B14F-4D97-AF65-F5344CB8AC3E}">
        <p14:creationId xmlns:p14="http://schemas.microsoft.com/office/powerpoint/2010/main" val="38647946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E4F3581-2013-4528-AF84-AFDD64199DA9}" type="datetimeFigureOut">
              <a:rPr lang="en-US" smtClean="0"/>
              <a:t>6/10/2022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620978-C71A-4C88-8B04-0F386A7F58A8}" type="slidenum">
              <a:rPr lang="en-US" smtClean="0"/>
              <a:t>‹#›</a:t>
            </a:fld>
            <a:endParaRPr lang="en-US"/>
          </a:p>
        </p:txBody>
      </p:sp>
    </p:spTree>
    <p:extLst>
      <p:ext uri="{BB962C8B-B14F-4D97-AF65-F5344CB8AC3E}">
        <p14:creationId xmlns:p14="http://schemas.microsoft.com/office/powerpoint/2010/main" val="12726977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036" tIns="42523" rIns="85036" bIns="4252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036" tIns="42523" rIns="85036" bIns="425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72748822"/>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transition/>
  <p:txStyles>
    <p:titleStyle>
      <a:lvl1pPr algn="ctr" rtl="0" eaLnBrk="0" fontAlgn="base" hangingPunct="0">
        <a:spcBef>
          <a:spcPct val="0"/>
        </a:spcBef>
        <a:spcAft>
          <a:spcPct val="0"/>
        </a:spcAft>
        <a:defRPr sz="3780" b="1">
          <a:solidFill>
            <a:srgbClr val="FFFF00"/>
          </a:solidFill>
          <a:latin typeface="+mj-lt"/>
          <a:ea typeface="+mj-ea"/>
          <a:cs typeface="+mj-cs"/>
        </a:defRPr>
      </a:lvl1pPr>
      <a:lvl2pPr algn="ctr" rtl="0" eaLnBrk="0" fontAlgn="base" hangingPunct="0">
        <a:spcBef>
          <a:spcPct val="0"/>
        </a:spcBef>
        <a:spcAft>
          <a:spcPct val="0"/>
        </a:spcAft>
        <a:defRPr sz="3780" b="1">
          <a:solidFill>
            <a:srgbClr val="FFFF00"/>
          </a:solidFill>
          <a:latin typeface="Times New Roman" pitchFamily="18" charset="0"/>
        </a:defRPr>
      </a:lvl2pPr>
      <a:lvl3pPr algn="ctr" rtl="0" eaLnBrk="0" fontAlgn="base" hangingPunct="0">
        <a:spcBef>
          <a:spcPct val="0"/>
        </a:spcBef>
        <a:spcAft>
          <a:spcPct val="0"/>
        </a:spcAft>
        <a:defRPr sz="3780" b="1">
          <a:solidFill>
            <a:srgbClr val="FFFF00"/>
          </a:solidFill>
          <a:latin typeface="Times New Roman" pitchFamily="18" charset="0"/>
        </a:defRPr>
      </a:lvl3pPr>
      <a:lvl4pPr algn="ctr" rtl="0" eaLnBrk="0" fontAlgn="base" hangingPunct="0">
        <a:spcBef>
          <a:spcPct val="0"/>
        </a:spcBef>
        <a:spcAft>
          <a:spcPct val="0"/>
        </a:spcAft>
        <a:defRPr sz="3780" b="1">
          <a:solidFill>
            <a:srgbClr val="FFFF00"/>
          </a:solidFill>
          <a:latin typeface="Times New Roman" pitchFamily="18" charset="0"/>
        </a:defRPr>
      </a:lvl4pPr>
      <a:lvl5pPr algn="ctr" rtl="0" eaLnBrk="0" fontAlgn="base" hangingPunct="0">
        <a:spcBef>
          <a:spcPct val="0"/>
        </a:spcBef>
        <a:spcAft>
          <a:spcPct val="0"/>
        </a:spcAft>
        <a:defRPr sz="3780" b="1">
          <a:solidFill>
            <a:srgbClr val="FFFF00"/>
          </a:solidFill>
          <a:latin typeface="Times New Roman" pitchFamily="18" charset="0"/>
        </a:defRPr>
      </a:lvl5pPr>
      <a:lvl6pPr marL="382658" algn="ctr" rtl="0" eaLnBrk="0" fontAlgn="base" hangingPunct="0">
        <a:spcBef>
          <a:spcPct val="0"/>
        </a:spcBef>
        <a:spcAft>
          <a:spcPct val="0"/>
        </a:spcAft>
        <a:defRPr sz="3780" b="1">
          <a:solidFill>
            <a:srgbClr val="FFFF00"/>
          </a:solidFill>
          <a:latin typeface="Times New Roman" pitchFamily="18" charset="0"/>
        </a:defRPr>
      </a:lvl6pPr>
      <a:lvl7pPr marL="765326" algn="ctr" rtl="0" eaLnBrk="0" fontAlgn="base" hangingPunct="0">
        <a:spcBef>
          <a:spcPct val="0"/>
        </a:spcBef>
        <a:spcAft>
          <a:spcPct val="0"/>
        </a:spcAft>
        <a:defRPr sz="3780" b="1">
          <a:solidFill>
            <a:srgbClr val="FFFF00"/>
          </a:solidFill>
          <a:latin typeface="Times New Roman" pitchFamily="18" charset="0"/>
        </a:defRPr>
      </a:lvl7pPr>
      <a:lvl8pPr marL="1147988" algn="ctr" rtl="0" eaLnBrk="0" fontAlgn="base" hangingPunct="0">
        <a:spcBef>
          <a:spcPct val="0"/>
        </a:spcBef>
        <a:spcAft>
          <a:spcPct val="0"/>
        </a:spcAft>
        <a:defRPr sz="3780" b="1">
          <a:solidFill>
            <a:srgbClr val="FFFF00"/>
          </a:solidFill>
          <a:latin typeface="Times New Roman" pitchFamily="18" charset="0"/>
        </a:defRPr>
      </a:lvl8pPr>
      <a:lvl9pPr marL="1530626" algn="ctr" rtl="0" eaLnBrk="0" fontAlgn="base" hangingPunct="0">
        <a:spcBef>
          <a:spcPct val="0"/>
        </a:spcBef>
        <a:spcAft>
          <a:spcPct val="0"/>
        </a:spcAft>
        <a:defRPr sz="3780" b="1">
          <a:solidFill>
            <a:srgbClr val="FFFF00"/>
          </a:solidFill>
          <a:latin typeface="Times New Roman" pitchFamily="18" charset="0"/>
        </a:defRPr>
      </a:lvl9pPr>
    </p:titleStyle>
    <p:bodyStyle>
      <a:lvl1pPr marL="286983" indent="-286983" algn="l" rtl="0" eaLnBrk="0" fontAlgn="base" hangingPunct="0">
        <a:spcBef>
          <a:spcPct val="20000"/>
        </a:spcBef>
        <a:spcAft>
          <a:spcPct val="0"/>
        </a:spcAft>
        <a:buChar char="•"/>
        <a:defRPr sz="2880">
          <a:solidFill>
            <a:schemeClr val="bg1"/>
          </a:solidFill>
          <a:latin typeface="+mn-lt"/>
          <a:ea typeface="+mn-ea"/>
          <a:cs typeface="+mn-cs"/>
        </a:defRPr>
      </a:lvl1pPr>
      <a:lvl2pPr marL="621814" indent="-239136" algn="l" rtl="0" eaLnBrk="0" fontAlgn="base" hangingPunct="0">
        <a:spcBef>
          <a:spcPct val="20000"/>
        </a:spcBef>
        <a:spcAft>
          <a:spcPct val="0"/>
        </a:spcAft>
        <a:buChar char="–"/>
        <a:defRPr sz="2520">
          <a:solidFill>
            <a:schemeClr val="bg1"/>
          </a:solidFill>
          <a:latin typeface="+mn-lt"/>
        </a:defRPr>
      </a:lvl2pPr>
      <a:lvl3pPr marL="956651" indent="-191282" algn="l" rtl="0" eaLnBrk="0" fontAlgn="base" hangingPunct="0">
        <a:spcBef>
          <a:spcPct val="20000"/>
        </a:spcBef>
        <a:spcAft>
          <a:spcPct val="0"/>
        </a:spcAft>
        <a:buChar char="•"/>
        <a:defRPr sz="2160">
          <a:solidFill>
            <a:schemeClr val="bg1"/>
          </a:solidFill>
          <a:latin typeface="+mn-lt"/>
        </a:defRPr>
      </a:lvl3pPr>
      <a:lvl4pPr marL="1339309" indent="-191282" algn="l" rtl="0" eaLnBrk="0" fontAlgn="base" hangingPunct="0">
        <a:spcBef>
          <a:spcPct val="20000"/>
        </a:spcBef>
        <a:spcAft>
          <a:spcPct val="0"/>
        </a:spcAft>
        <a:buChar char="–"/>
        <a:defRPr sz="1800">
          <a:solidFill>
            <a:schemeClr val="bg1"/>
          </a:solidFill>
          <a:latin typeface="+mn-lt"/>
        </a:defRPr>
      </a:lvl4pPr>
      <a:lvl5pPr marL="1721968" indent="-192653" algn="l" rtl="0" eaLnBrk="0" fontAlgn="base" hangingPunct="0">
        <a:spcBef>
          <a:spcPct val="20000"/>
        </a:spcBef>
        <a:spcAft>
          <a:spcPct val="0"/>
        </a:spcAft>
        <a:buChar char="»"/>
        <a:defRPr sz="1800">
          <a:solidFill>
            <a:schemeClr val="bg1"/>
          </a:solidFill>
          <a:latin typeface="+mn-lt"/>
        </a:defRPr>
      </a:lvl5pPr>
      <a:lvl6pPr marL="2104635" indent="-192653" algn="l" rtl="0" eaLnBrk="0" fontAlgn="base" hangingPunct="0">
        <a:spcBef>
          <a:spcPct val="20000"/>
        </a:spcBef>
        <a:spcAft>
          <a:spcPct val="0"/>
        </a:spcAft>
        <a:buChar char="»"/>
        <a:defRPr sz="1800">
          <a:solidFill>
            <a:schemeClr val="bg1"/>
          </a:solidFill>
          <a:latin typeface="+mn-lt"/>
        </a:defRPr>
      </a:lvl6pPr>
      <a:lvl7pPr marL="2487294" indent="-192653" algn="l" rtl="0" eaLnBrk="0" fontAlgn="base" hangingPunct="0">
        <a:spcBef>
          <a:spcPct val="20000"/>
        </a:spcBef>
        <a:spcAft>
          <a:spcPct val="0"/>
        </a:spcAft>
        <a:buChar char="»"/>
        <a:defRPr sz="1800">
          <a:solidFill>
            <a:schemeClr val="bg1"/>
          </a:solidFill>
          <a:latin typeface="+mn-lt"/>
        </a:defRPr>
      </a:lvl7pPr>
      <a:lvl8pPr marL="2869957" indent="-192653" algn="l" rtl="0" eaLnBrk="0" fontAlgn="base" hangingPunct="0">
        <a:spcBef>
          <a:spcPct val="20000"/>
        </a:spcBef>
        <a:spcAft>
          <a:spcPct val="0"/>
        </a:spcAft>
        <a:buChar char="»"/>
        <a:defRPr sz="1800">
          <a:solidFill>
            <a:schemeClr val="bg1"/>
          </a:solidFill>
          <a:latin typeface="+mn-lt"/>
        </a:defRPr>
      </a:lvl8pPr>
      <a:lvl9pPr marL="3252610" indent="-192653" algn="l" rtl="0" eaLnBrk="0" fontAlgn="base" hangingPunct="0">
        <a:spcBef>
          <a:spcPct val="20000"/>
        </a:spcBef>
        <a:spcAft>
          <a:spcPct val="0"/>
        </a:spcAft>
        <a:buChar char="»"/>
        <a:defRPr sz="1800">
          <a:solidFill>
            <a:schemeClr val="bg1"/>
          </a:solidFill>
          <a:latin typeface="+mn-lt"/>
        </a:defRPr>
      </a:lvl9pPr>
    </p:bodyStyle>
    <p:otherStyle>
      <a:defPPr>
        <a:defRPr lang="en-US"/>
      </a:defPPr>
      <a:lvl1pPr marL="0" algn="l" defTabSz="765326" rtl="0" eaLnBrk="1" latinLnBrk="0" hangingPunct="1">
        <a:defRPr sz="1620" kern="1200">
          <a:solidFill>
            <a:schemeClr val="tx1"/>
          </a:solidFill>
          <a:latin typeface="+mn-lt"/>
          <a:ea typeface="+mn-ea"/>
          <a:cs typeface="+mn-cs"/>
        </a:defRPr>
      </a:lvl1pPr>
      <a:lvl2pPr marL="382658" algn="l" defTabSz="765326" rtl="0" eaLnBrk="1" latinLnBrk="0" hangingPunct="1">
        <a:defRPr sz="1620" kern="1200">
          <a:solidFill>
            <a:schemeClr val="tx1"/>
          </a:solidFill>
          <a:latin typeface="+mn-lt"/>
          <a:ea typeface="+mn-ea"/>
          <a:cs typeface="+mn-cs"/>
        </a:defRPr>
      </a:lvl2pPr>
      <a:lvl3pPr marL="765326" algn="l" defTabSz="765326" rtl="0" eaLnBrk="1" latinLnBrk="0" hangingPunct="1">
        <a:defRPr sz="1620" kern="1200">
          <a:solidFill>
            <a:schemeClr val="tx1"/>
          </a:solidFill>
          <a:latin typeface="+mn-lt"/>
          <a:ea typeface="+mn-ea"/>
          <a:cs typeface="+mn-cs"/>
        </a:defRPr>
      </a:lvl3pPr>
      <a:lvl4pPr marL="1147988" algn="l" defTabSz="765326" rtl="0" eaLnBrk="1" latinLnBrk="0" hangingPunct="1">
        <a:defRPr sz="1620" kern="1200">
          <a:solidFill>
            <a:schemeClr val="tx1"/>
          </a:solidFill>
          <a:latin typeface="+mn-lt"/>
          <a:ea typeface="+mn-ea"/>
          <a:cs typeface="+mn-cs"/>
        </a:defRPr>
      </a:lvl4pPr>
      <a:lvl5pPr marL="1530626" algn="l" defTabSz="765326" rtl="0" eaLnBrk="1" latinLnBrk="0" hangingPunct="1">
        <a:defRPr sz="1620" kern="1200">
          <a:solidFill>
            <a:schemeClr val="tx1"/>
          </a:solidFill>
          <a:latin typeface="+mn-lt"/>
          <a:ea typeface="+mn-ea"/>
          <a:cs typeface="+mn-cs"/>
        </a:defRPr>
      </a:lvl5pPr>
      <a:lvl6pPr marL="1913293" algn="l" defTabSz="765326" rtl="0" eaLnBrk="1" latinLnBrk="0" hangingPunct="1">
        <a:defRPr sz="1620" kern="1200">
          <a:solidFill>
            <a:schemeClr val="tx1"/>
          </a:solidFill>
          <a:latin typeface="+mn-lt"/>
          <a:ea typeface="+mn-ea"/>
          <a:cs typeface="+mn-cs"/>
        </a:defRPr>
      </a:lvl6pPr>
      <a:lvl7pPr marL="2295968" algn="l" defTabSz="765326" rtl="0" eaLnBrk="1" latinLnBrk="0" hangingPunct="1">
        <a:defRPr sz="1620" kern="1200">
          <a:solidFill>
            <a:schemeClr val="tx1"/>
          </a:solidFill>
          <a:latin typeface="+mn-lt"/>
          <a:ea typeface="+mn-ea"/>
          <a:cs typeface="+mn-cs"/>
        </a:defRPr>
      </a:lvl7pPr>
      <a:lvl8pPr marL="2678621" algn="l" defTabSz="765326" rtl="0" eaLnBrk="1" latinLnBrk="0" hangingPunct="1">
        <a:defRPr sz="1620" kern="1200">
          <a:solidFill>
            <a:schemeClr val="tx1"/>
          </a:solidFill>
          <a:latin typeface="+mn-lt"/>
          <a:ea typeface="+mn-ea"/>
          <a:cs typeface="+mn-cs"/>
        </a:defRPr>
      </a:lvl8pPr>
      <a:lvl9pPr marL="3061284" algn="l" defTabSz="765326" rtl="0" eaLnBrk="1" latinLnBrk="0" hangingPunct="1">
        <a:defRPr sz="16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34" tIns="51578" rIns="103134" bIns="51578" numCol="1" anchor="ctr" anchorCtr="0" compatLnSpc="1">
            <a:prstTxWarp prst="textNoShape">
              <a:avLst/>
            </a:prstTxWarp>
          </a:bodyPr>
          <a:lstStyle/>
          <a:p>
            <a:pPr lvl="0"/>
            <a:endParaRPr lang="en-US" altLang="en-US"/>
          </a:p>
        </p:txBody>
      </p:sp>
      <p:sp>
        <p:nvSpPr>
          <p:cNvPr id="10243"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34" tIns="51578" rIns="103134" bIns="5157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85051601"/>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 id="2147484869" r:id="rId12"/>
  </p:sldLayoutIdLst>
  <p:transition/>
  <p:txStyles>
    <p:titleStyle>
      <a:lvl1pPr algn="ctr" rtl="0" eaLnBrk="0" fontAlgn="base" hangingPunct="0">
        <a:spcBef>
          <a:spcPct val="0"/>
        </a:spcBef>
        <a:spcAft>
          <a:spcPct val="0"/>
        </a:spcAft>
        <a:defRPr sz="3600" b="1">
          <a:solidFill>
            <a:srgbClr val="FFFF00"/>
          </a:solidFill>
          <a:latin typeface="+mj-lt"/>
          <a:ea typeface="+mj-ea"/>
          <a:cs typeface="+mj-cs"/>
        </a:defRPr>
      </a:lvl1pPr>
      <a:lvl2pPr algn="ctr" rtl="0" eaLnBrk="0" fontAlgn="base" hangingPunct="0">
        <a:spcBef>
          <a:spcPct val="0"/>
        </a:spcBef>
        <a:spcAft>
          <a:spcPct val="0"/>
        </a:spcAft>
        <a:defRPr sz="3600" b="1">
          <a:solidFill>
            <a:srgbClr val="FFFF00"/>
          </a:solidFill>
          <a:latin typeface="Times New Roman" pitchFamily="18" charset="0"/>
        </a:defRPr>
      </a:lvl2pPr>
      <a:lvl3pPr algn="ctr" rtl="0" eaLnBrk="0" fontAlgn="base" hangingPunct="0">
        <a:spcBef>
          <a:spcPct val="0"/>
        </a:spcBef>
        <a:spcAft>
          <a:spcPct val="0"/>
        </a:spcAft>
        <a:defRPr sz="3600" b="1">
          <a:solidFill>
            <a:srgbClr val="FFFF00"/>
          </a:solidFill>
          <a:latin typeface="Times New Roman" pitchFamily="18" charset="0"/>
        </a:defRPr>
      </a:lvl3pPr>
      <a:lvl4pPr algn="ctr" rtl="0" eaLnBrk="0" fontAlgn="base" hangingPunct="0">
        <a:spcBef>
          <a:spcPct val="0"/>
        </a:spcBef>
        <a:spcAft>
          <a:spcPct val="0"/>
        </a:spcAft>
        <a:defRPr sz="3600" b="1">
          <a:solidFill>
            <a:srgbClr val="FFFF00"/>
          </a:solidFill>
          <a:latin typeface="Times New Roman" pitchFamily="18" charset="0"/>
        </a:defRPr>
      </a:lvl4pPr>
      <a:lvl5pPr algn="ctr" rtl="0" eaLnBrk="0" fontAlgn="base" hangingPunct="0">
        <a:spcBef>
          <a:spcPct val="0"/>
        </a:spcBef>
        <a:spcAft>
          <a:spcPct val="0"/>
        </a:spcAft>
        <a:defRPr sz="3600" b="1">
          <a:solidFill>
            <a:srgbClr val="FFFF00"/>
          </a:solidFill>
          <a:latin typeface="Times New Roman" pitchFamily="18" charset="0"/>
        </a:defRPr>
      </a:lvl5pPr>
      <a:lvl6pPr marL="386583" algn="ctr" rtl="0" eaLnBrk="0" fontAlgn="base" hangingPunct="0">
        <a:spcBef>
          <a:spcPct val="0"/>
        </a:spcBef>
        <a:spcAft>
          <a:spcPct val="0"/>
        </a:spcAft>
        <a:defRPr sz="3600" b="1">
          <a:solidFill>
            <a:srgbClr val="FFFF00"/>
          </a:solidFill>
          <a:latin typeface="Times New Roman" pitchFamily="18" charset="0"/>
        </a:defRPr>
      </a:lvl6pPr>
      <a:lvl7pPr marL="773155" algn="ctr" rtl="0" eaLnBrk="0" fontAlgn="base" hangingPunct="0">
        <a:spcBef>
          <a:spcPct val="0"/>
        </a:spcBef>
        <a:spcAft>
          <a:spcPct val="0"/>
        </a:spcAft>
        <a:defRPr sz="3600" b="1">
          <a:solidFill>
            <a:srgbClr val="FFFF00"/>
          </a:solidFill>
          <a:latin typeface="Times New Roman" pitchFamily="18" charset="0"/>
        </a:defRPr>
      </a:lvl7pPr>
      <a:lvl8pPr marL="1159869" algn="ctr" rtl="0" eaLnBrk="0" fontAlgn="base" hangingPunct="0">
        <a:spcBef>
          <a:spcPct val="0"/>
        </a:spcBef>
        <a:spcAft>
          <a:spcPct val="0"/>
        </a:spcAft>
        <a:defRPr sz="3600" b="1">
          <a:solidFill>
            <a:srgbClr val="FFFF00"/>
          </a:solidFill>
          <a:latin typeface="Times New Roman" pitchFamily="18" charset="0"/>
        </a:defRPr>
      </a:lvl8pPr>
      <a:lvl9pPr marL="1546439" algn="ctr" rtl="0" eaLnBrk="0" fontAlgn="base" hangingPunct="0">
        <a:spcBef>
          <a:spcPct val="0"/>
        </a:spcBef>
        <a:spcAft>
          <a:spcPct val="0"/>
        </a:spcAft>
        <a:defRPr sz="3600" b="1">
          <a:solidFill>
            <a:srgbClr val="FFFF00"/>
          </a:solidFill>
          <a:latin typeface="Times New Roman" pitchFamily="18" charset="0"/>
        </a:defRPr>
      </a:lvl9pPr>
    </p:titleStyle>
    <p:bodyStyle>
      <a:lvl1pPr marL="272654" indent="-272654" algn="l" rtl="0" eaLnBrk="0" fontAlgn="base" hangingPunct="0">
        <a:spcBef>
          <a:spcPct val="20000"/>
        </a:spcBef>
        <a:spcAft>
          <a:spcPct val="0"/>
        </a:spcAft>
        <a:buChar char="•"/>
        <a:defRPr sz="2775">
          <a:solidFill>
            <a:schemeClr val="bg1"/>
          </a:solidFill>
          <a:latin typeface="+mn-lt"/>
          <a:ea typeface="+mn-ea"/>
          <a:cs typeface="+mn-cs"/>
        </a:defRPr>
      </a:lvl1pPr>
      <a:lvl2pPr marL="613172" indent="-222647" algn="l" rtl="0" eaLnBrk="0" fontAlgn="base" hangingPunct="0">
        <a:spcBef>
          <a:spcPct val="20000"/>
        </a:spcBef>
        <a:spcAft>
          <a:spcPct val="0"/>
        </a:spcAft>
        <a:buChar char="–"/>
        <a:defRPr sz="2400">
          <a:solidFill>
            <a:schemeClr val="bg1"/>
          </a:solidFill>
          <a:latin typeface="+mn-lt"/>
        </a:defRPr>
      </a:lvl2pPr>
      <a:lvl3pPr marL="953691" indent="-173831" algn="l" rtl="0" eaLnBrk="0" fontAlgn="base" hangingPunct="0">
        <a:spcBef>
          <a:spcPct val="20000"/>
        </a:spcBef>
        <a:spcAft>
          <a:spcPct val="0"/>
        </a:spcAft>
        <a:buChar char="•"/>
        <a:defRPr sz="2100">
          <a:solidFill>
            <a:schemeClr val="bg1"/>
          </a:solidFill>
          <a:latin typeface="+mn-lt"/>
        </a:defRPr>
      </a:lvl3pPr>
      <a:lvl4pPr marL="1343025" indent="-173831" algn="l" rtl="0" eaLnBrk="0" fontAlgn="base" hangingPunct="0">
        <a:spcBef>
          <a:spcPct val="20000"/>
        </a:spcBef>
        <a:spcAft>
          <a:spcPct val="0"/>
        </a:spcAft>
        <a:buChar char="–"/>
        <a:defRPr sz="1725">
          <a:solidFill>
            <a:schemeClr val="bg1"/>
          </a:solidFill>
          <a:latin typeface="+mn-lt"/>
        </a:defRPr>
      </a:lvl4pPr>
      <a:lvl5pPr marL="1727597" indent="-175022" algn="l" rtl="0" eaLnBrk="0" fontAlgn="base" hangingPunct="0">
        <a:spcBef>
          <a:spcPct val="20000"/>
        </a:spcBef>
        <a:spcAft>
          <a:spcPct val="0"/>
        </a:spcAft>
        <a:buChar char="»"/>
        <a:defRPr sz="1725">
          <a:solidFill>
            <a:schemeClr val="bg1"/>
          </a:solidFill>
          <a:latin typeface="+mn-lt"/>
        </a:defRPr>
      </a:lvl5pPr>
      <a:lvl6pPr marL="2126484" indent="-194657" algn="l" rtl="0" eaLnBrk="0" fontAlgn="base" hangingPunct="0">
        <a:spcBef>
          <a:spcPct val="20000"/>
        </a:spcBef>
        <a:spcAft>
          <a:spcPct val="0"/>
        </a:spcAft>
        <a:buChar char="»"/>
        <a:defRPr sz="1725">
          <a:solidFill>
            <a:schemeClr val="bg1"/>
          </a:solidFill>
          <a:latin typeface="+mn-lt"/>
        </a:defRPr>
      </a:lvl6pPr>
      <a:lvl7pPr marL="2513058" indent="-194657" algn="l" rtl="0" eaLnBrk="0" fontAlgn="base" hangingPunct="0">
        <a:spcBef>
          <a:spcPct val="20000"/>
        </a:spcBef>
        <a:spcAft>
          <a:spcPct val="0"/>
        </a:spcAft>
        <a:buChar char="»"/>
        <a:defRPr sz="1725">
          <a:solidFill>
            <a:schemeClr val="bg1"/>
          </a:solidFill>
          <a:latin typeface="+mn-lt"/>
        </a:defRPr>
      </a:lvl7pPr>
      <a:lvl8pPr marL="2899709" indent="-194657" algn="l" rtl="0" eaLnBrk="0" fontAlgn="base" hangingPunct="0">
        <a:spcBef>
          <a:spcPct val="20000"/>
        </a:spcBef>
        <a:spcAft>
          <a:spcPct val="0"/>
        </a:spcAft>
        <a:buChar char="»"/>
        <a:defRPr sz="1725">
          <a:solidFill>
            <a:schemeClr val="bg1"/>
          </a:solidFill>
          <a:latin typeface="+mn-lt"/>
        </a:defRPr>
      </a:lvl8pPr>
      <a:lvl9pPr marL="3286311" indent="-194657" algn="l" rtl="0" eaLnBrk="0" fontAlgn="base" hangingPunct="0">
        <a:spcBef>
          <a:spcPct val="20000"/>
        </a:spcBef>
        <a:spcAft>
          <a:spcPct val="0"/>
        </a:spcAft>
        <a:buChar char="»"/>
        <a:defRPr sz="1725">
          <a:solidFill>
            <a:schemeClr val="bg1"/>
          </a:solidFill>
          <a:latin typeface="+mn-lt"/>
        </a:defRPr>
      </a:lvl9pPr>
    </p:bodyStyle>
    <p:otherStyle>
      <a:defPPr>
        <a:defRPr lang="en-US"/>
      </a:defPPr>
      <a:lvl1pPr marL="0" algn="l" defTabSz="773155" rtl="0" eaLnBrk="1" latinLnBrk="0" hangingPunct="1">
        <a:defRPr sz="1500" kern="1200">
          <a:solidFill>
            <a:schemeClr val="tx1"/>
          </a:solidFill>
          <a:latin typeface="+mn-lt"/>
          <a:ea typeface="+mn-ea"/>
          <a:cs typeface="+mn-cs"/>
        </a:defRPr>
      </a:lvl1pPr>
      <a:lvl2pPr marL="386583" algn="l" defTabSz="773155" rtl="0" eaLnBrk="1" latinLnBrk="0" hangingPunct="1">
        <a:defRPr sz="1500" kern="1200">
          <a:solidFill>
            <a:schemeClr val="tx1"/>
          </a:solidFill>
          <a:latin typeface="+mn-lt"/>
          <a:ea typeface="+mn-ea"/>
          <a:cs typeface="+mn-cs"/>
        </a:defRPr>
      </a:lvl2pPr>
      <a:lvl3pPr marL="773155" algn="l" defTabSz="773155" rtl="0" eaLnBrk="1" latinLnBrk="0" hangingPunct="1">
        <a:defRPr sz="1500" kern="1200">
          <a:solidFill>
            <a:schemeClr val="tx1"/>
          </a:solidFill>
          <a:latin typeface="+mn-lt"/>
          <a:ea typeface="+mn-ea"/>
          <a:cs typeface="+mn-cs"/>
        </a:defRPr>
      </a:lvl3pPr>
      <a:lvl4pPr marL="1159869" algn="l" defTabSz="773155" rtl="0" eaLnBrk="1" latinLnBrk="0" hangingPunct="1">
        <a:defRPr sz="1500" kern="1200">
          <a:solidFill>
            <a:schemeClr val="tx1"/>
          </a:solidFill>
          <a:latin typeface="+mn-lt"/>
          <a:ea typeface="+mn-ea"/>
          <a:cs typeface="+mn-cs"/>
        </a:defRPr>
      </a:lvl4pPr>
      <a:lvl5pPr marL="1546439" algn="l" defTabSz="773155" rtl="0" eaLnBrk="1" latinLnBrk="0" hangingPunct="1">
        <a:defRPr sz="1500" kern="1200">
          <a:solidFill>
            <a:schemeClr val="tx1"/>
          </a:solidFill>
          <a:latin typeface="+mn-lt"/>
          <a:ea typeface="+mn-ea"/>
          <a:cs typeface="+mn-cs"/>
        </a:defRPr>
      </a:lvl5pPr>
      <a:lvl6pPr marL="1933143" algn="l" defTabSz="773155" rtl="0" eaLnBrk="1" latinLnBrk="0" hangingPunct="1">
        <a:defRPr sz="1500" kern="1200">
          <a:solidFill>
            <a:schemeClr val="tx1"/>
          </a:solidFill>
          <a:latin typeface="+mn-lt"/>
          <a:ea typeface="+mn-ea"/>
          <a:cs typeface="+mn-cs"/>
        </a:defRPr>
      </a:lvl6pPr>
      <a:lvl7pPr marL="2319720" algn="l" defTabSz="773155" rtl="0" eaLnBrk="1" latinLnBrk="0" hangingPunct="1">
        <a:defRPr sz="1500" kern="1200">
          <a:solidFill>
            <a:schemeClr val="tx1"/>
          </a:solidFill>
          <a:latin typeface="+mn-lt"/>
          <a:ea typeface="+mn-ea"/>
          <a:cs typeface="+mn-cs"/>
        </a:defRPr>
      </a:lvl7pPr>
      <a:lvl8pPr marL="2706434" algn="l" defTabSz="773155" rtl="0" eaLnBrk="1" latinLnBrk="0" hangingPunct="1">
        <a:defRPr sz="1500" kern="1200">
          <a:solidFill>
            <a:schemeClr val="tx1"/>
          </a:solidFill>
          <a:latin typeface="+mn-lt"/>
          <a:ea typeface="+mn-ea"/>
          <a:cs typeface="+mn-cs"/>
        </a:defRPr>
      </a:lvl8pPr>
      <a:lvl9pPr marL="3092997" algn="l" defTabSz="773155"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891902"/>
      </p:ext>
    </p:extLst>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 id="2147484882"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189" algn="ctr" rtl="0" eaLnBrk="1" fontAlgn="base" hangingPunct="1">
        <a:spcBef>
          <a:spcPct val="0"/>
        </a:spcBef>
        <a:spcAft>
          <a:spcPct val="0"/>
        </a:spcAft>
        <a:defRPr sz="4200" b="1">
          <a:solidFill>
            <a:srgbClr val="FFFF00"/>
          </a:solidFill>
          <a:latin typeface="Times New Roman" pitchFamily="18" charset="0"/>
        </a:defRPr>
      </a:lvl6pPr>
      <a:lvl7pPr marL="914378" algn="ctr" rtl="0" eaLnBrk="1" fontAlgn="base" hangingPunct="1">
        <a:spcBef>
          <a:spcPct val="0"/>
        </a:spcBef>
        <a:spcAft>
          <a:spcPct val="0"/>
        </a:spcAft>
        <a:defRPr sz="4200" b="1">
          <a:solidFill>
            <a:srgbClr val="FFFF00"/>
          </a:solidFill>
          <a:latin typeface="Times New Roman" pitchFamily="18" charset="0"/>
        </a:defRPr>
      </a:lvl7pPr>
      <a:lvl8pPr marL="1371566" algn="ctr" rtl="0" eaLnBrk="1" fontAlgn="base" hangingPunct="1">
        <a:spcBef>
          <a:spcPct val="0"/>
        </a:spcBef>
        <a:spcAft>
          <a:spcPct val="0"/>
        </a:spcAft>
        <a:defRPr sz="4200" b="1">
          <a:solidFill>
            <a:srgbClr val="FFFF00"/>
          </a:solidFill>
          <a:latin typeface="Times New Roman" pitchFamily="18" charset="0"/>
        </a:defRPr>
      </a:lvl8pPr>
      <a:lvl9pPr marL="1828754" algn="ctr" rtl="0" eaLnBrk="1" fontAlgn="base" hangingPunct="1">
        <a:spcBef>
          <a:spcPct val="0"/>
        </a:spcBef>
        <a:spcAft>
          <a:spcPct val="0"/>
        </a:spcAft>
        <a:defRPr sz="4200" b="1">
          <a:solidFill>
            <a:srgbClr val="FFFF00"/>
          </a:solidFill>
          <a:latin typeface="Times New Roman" pitchFamily="18" charset="0"/>
        </a:defRPr>
      </a:lvl9pPr>
    </p:titleStyle>
    <p:bodyStyle>
      <a:lvl1pPr marL="342892" indent="-342892" algn="l" rtl="0" eaLnBrk="1" fontAlgn="base" hangingPunct="1">
        <a:spcBef>
          <a:spcPct val="20000"/>
        </a:spcBef>
        <a:spcAft>
          <a:spcPct val="0"/>
        </a:spcAft>
        <a:buChar char="•"/>
        <a:defRPr sz="3200">
          <a:solidFill>
            <a:schemeClr val="bg1"/>
          </a:solidFill>
          <a:latin typeface="+mn-lt"/>
          <a:ea typeface="+mn-ea"/>
          <a:cs typeface="+mn-cs"/>
        </a:defRPr>
      </a:lvl1pPr>
      <a:lvl2pPr marL="742931" indent="-285743" algn="l" rtl="0" eaLnBrk="1" fontAlgn="base" hangingPunct="1">
        <a:spcBef>
          <a:spcPct val="20000"/>
        </a:spcBef>
        <a:spcAft>
          <a:spcPct val="0"/>
        </a:spcAft>
        <a:buChar char="–"/>
        <a:defRPr sz="2800">
          <a:solidFill>
            <a:schemeClr val="bg1"/>
          </a:solidFill>
          <a:latin typeface="+mn-lt"/>
        </a:defRPr>
      </a:lvl2pPr>
      <a:lvl3pPr marL="1142972" indent="-228594" algn="l" rtl="0" eaLnBrk="1" fontAlgn="base" hangingPunct="1">
        <a:spcBef>
          <a:spcPct val="20000"/>
        </a:spcBef>
        <a:spcAft>
          <a:spcPct val="0"/>
        </a:spcAft>
        <a:buChar char="•"/>
        <a:defRPr sz="2400">
          <a:solidFill>
            <a:schemeClr val="bg1"/>
          </a:solidFill>
          <a:latin typeface="+mn-lt"/>
        </a:defRPr>
      </a:lvl3pPr>
      <a:lvl4pPr marL="1600160" indent="-228594" algn="l" rtl="0" eaLnBrk="1" fontAlgn="base" hangingPunct="1">
        <a:spcBef>
          <a:spcPct val="20000"/>
        </a:spcBef>
        <a:spcAft>
          <a:spcPct val="0"/>
        </a:spcAft>
        <a:buChar char="–"/>
        <a:defRPr sz="2000">
          <a:solidFill>
            <a:schemeClr val="bg1"/>
          </a:solidFill>
          <a:latin typeface="+mn-lt"/>
        </a:defRPr>
      </a:lvl4pPr>
      <a:lvl5pPr marL="2057348" indent="-230183" algn="l" rtl="0" eaLnBrk="1" fontAlgn="base" hangingPunct="1">
        <a:spcBef>
          <a:spcPct val="20000"/>
        </a:spcBef>
        <a:spcAft>
          <a:spcPct val="0"/>
        </a:spcAft>
        <a:buChar char="»"/>
        <a:defRPr sz="2000">
          <a:solidFill>
            <a:schemeClr val="bg1"/>
          </a:solidFill>
          <a:latin typeface="+mn-lt"/>
        </a:defRPr>
      </a:lvl5pPr>
      <a:lvl6pPr marL="2514537" indent="-230183" algn="l" rtl="0" eaLnBrk="1" fontAlgn="base" hangingPunct="1">
        <a:spcBef>
          <a:spcPct val="20000"/>
        </a:spcBef>
        <a:spcAft>
          <a:spcPct val="0"/>
        </a:spcAft>
        <a:buChar char="»"/>
        <a:defRPr sz="2000">
          <a:solidFill>
            <a:schemeClr val="bg1"/>
          </a:solidFill>
          <a:latin typeface="+mn-lt"/>
        </a:defRPr>
      </a:lvl6pPr>
      <a:lvl7pPr marL="2971726" indent="-230183" algn="l" rtl="0" eaLnBrk="1" fontAlgn="base" hangingPunct="1">
        <a:spcBef>
          <a:spcPct val="20000"/>
        </a:spcBef>
        <a:spcAft>
          <a:spcPct val="0"/>
        </a:spcAft>
        <a:buChar char="»"/>
        <a:defRPr sz="2000">
          <a:solidFill>
            <a:schemeClr val="bg1"/>
          </a:solidFill>
          <a:latin typeface="+mn-lt"/>
        </a:defRPr>
      </a:lvl7pPr>
      <a:lvl8pPr marL="3428915" indent="-230183" algn="l" rtl="0" eaLnBrk="1" fontAlgn="base" hangingPunct="1">
        <a:spcBef>
          <a:spcPct val="20000"/>
        </a:spcBef>
        <a:spcAft>
          <a:spcPct val="0"/>
        </a:spcAft>
        <a:buChar char="»"/>
        <a:defRPr sz="2000">
          <a:solidFill>
            <a:schemeClr val="bg1"/>
          </a:solidFill>
          <a:latin typeface="+mn-lt"/>
        </a:defRPr>
      </a:lvl8pPr>
      <a:lvl9pPr marL="3886103" indent="-230183"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2723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p:txStyles>
    <p:titleStyle>
      <a:lvl1pPr algn="ctr" rtl="0" eaLnBrk="1" fontAlgn="base" hangingPunct="1">
        <a:spcBef>
          <a:spcPct val="0"/>
        </a:spcBef>
        <a:spcAft>
          <a:spcPct val="0"/>
        </a:spcAft>
        <a:defRPr sz="3150" b="1">
          <a:solidFill>
            <a:srgbClr val="FFFF00"/>
          </a:solidFill>
          <a:latin typeface="+mj-lt"/>
          <a:ea typeface="+mj-ea"/>
          <a:cs typeface="+mj-cs"/>
        </a:defRPr>
      </a:lvl1pPr>
      <a:lvl2pPr algn="ctr" rtl="0" eaLnBrk="1" fontAlgn="base" hangingPunct="1">
        <a:spcBef>
          <a:spcPct val="0"/>
        </a:spcBef>
        <a:spcAft>
          <a:spcPct val="0"/>
        </a:spcAft>
        <a:defRPr sz="3150" b="1">
          <a:solidFill>
            <a:srgbClr val="FFFF00"/>
          </a:solidFill>
          <a:latin typeface="Times New Roman" pitchFamily="18" charset="0"/>
        </a:defRPr>
      </a:lvl2pPr>
      <a:lvl3pPr algn="ctr" rtl="0" eaLnBrk="1" fontAlgn="base" hangingPunct="1">
        <a:spcBef>
          <a:spcPct val="0"/>
        </a:spcBef>
        <a:spcAft>
          <a:spcPct val="0"/>
        </a:spcAft>
        <a:defRPr sz="3150" b="1">
          <a:solidFill>
            <a:srgbClr val="FFFF00"/>
          </a:solidFill>
          <a:latin typeface="Times New Roman" pitchFamily="18" charset="0"/>
        </a:defRPr>
      </a:lvl3pPr>
      <a:lvl4pPr algn="ctr" rtl="0" eaLnBrk="1" fontAlgn="base" hangingPunct="1">
        <a:spcBef>
          <a:spcPct val="0"/>
        </a:spcBef>
        <a:spcAft>
          <a:spcPct val="0"/>
        </a:spcAft>
        <a:defRPr sz="3150" b="1">
          <a:solidFill>
            <a:srgbClr val="FFFF00"/>
          </a:solidFill>
          <a:latin typeface="Times New Roman" pitchFamily="18" charset="0"/>
        </a:defRPr>
      </a:lvl4pPr>
      <a:lvl5pPr algn="ctr" rtl="0" eaLnBrk="1" fontAlgn="base" hangingPunct="1">
        <a:spcBef>
          <a:spcPct val="0"/>
        </a:spcBef>
        <a:spcAft>
          <a:spcPct val="0"/>
        </a:spcAft>
        <a:defRPr sz="3150" b="1">
          <a:solidFill>
            <a:srgbClr val="FFFF00"/>
          </a:solidFill>
          <a:latin typeface="Times New Roman" pitchFamily="18" charset="0"/>
        </a:defRPr>
      </a:lvl5pPr>
      <a:lvl6pPr marL="342646" algn="ctr" rtl="0" eaLnBrk="1" fontAlgn="base" hangingPunct="1">
        <a:spcBef>
          <a:spcPct val="0"/>
        </a:spcBef>
        <a:spcAft>
          <a:spcPct val="0"/>
        </a:spcAft>
        <a:defRPr sz="3150" b="1">
          <a:solidFill>
            <a:srgbClr val="FFFF00"/>
          </a:solidFill>
          <a:latin typeface="Times New Roman" pitchFamily="18" charset="0"/>
        </a:defRPr>
      </a:lvl6pPr>
      <a:lvl7pPr marL="685289" algn="ctr" rtl="0" eaLnBrk="1" fontAlgn="base" hangingPunct="1">
        <a:spcBef>
          <a:spcPct val="0"/>
        </a:spcBef>
        <a:spcAft>
          <a:spcPct val="0"/>
        </a:spcAft>
        <a:defRPr sz="3150" b="1">
          <a:solidFill>
            <a:srgbClr val="FFFF00"/>
          </a:solidFill>
          <a:latin typeface="Times New Roman" pitchFamily="18" charset="0"/>
        </a:defRPr>
      </a:lvl7pPr>
      <a:lvl8pPr marL="1027931" algn="ctr" rtl="0" eaLnBrk="1" fontAlgn="base" hangingPunct="1">
        <a:spcBef>
          <a:spcPct val="0"/>
        </a:spcBef>
        <a:spcAft>
          <a:spcPct val="0"/>
        </a:spcAft>
        <a:defRPr sz="3150" b="1">
          <a:solidFill>
            <a:srgbClr val="FFFF00"/>
          </a:solidFill>
          <a:latin typeface="Times New Roman" pitchFamily="18" charset="0"/>
        </a:defRPr>
      </a:lvl8pPr>
      <a:lvl9pPr marL="1370570" algn="ctr" rtl="0" eaLnBrk="1" fontAlgn="base" hangingPunct="1">
        <a:spcBef>
          <a:spcPct val="0"/>
        </a:spcBef>
        <a:spcAft>
          <a:spcPct val="0"/>
        </a:spcAft>
        <a:defRPr sz="3150" b="1">
          <a:solidFill>
            <a:srgbClr val="FFFF00"/>
          </a:solidFill>
          <a:latin typeface="Times New Roman" pitchFamily="18" charset="0"/>
        </a:defRPr>
      </a:lvl9pPr>
    </p:titleStyle>
    <p:bodyStyle>
      <a:lvl1pPr marL="256983" indent="-256983" algn="l" rtl="0" eaLnBrk="1" fontAlgn="base" hangingPunct="1">
        <a:spcBef>
          <a:spcPct val="20000"/>
        </a:spcBef>
        <a:spcAft>
          <a:spcPct val="0"/>
        </a:spcAft>
        <a:buChar char="•"/>
        <a:defRPr sz="2400">
          <a:solidFill>
            <a:schemeClr val="bg1"/>
          </a:solidFill>
          <a:latin typeface="+mn-lt"/>
          <a:ea typeface="+mn-ea"/>
          <a:cs typeface="+mn-cs"/>
        </a:defRPr>
      </a:lvl1pPr>
      <a:lvl2pPr marL="556793" indent="-214150" algn="l" rtl="0" eaLnBrk="1" fontAlgn="base" hangingPunct="1">
        <a:spcBef>
          <a:spcPct val="20000"/>
        </a:spcBef>
        <a:spcAft>
          <a:spcPct val="0"/>
        </a:spcAft>
        <a:buChar char="–"/>
        <a:defRPr sz="2100">
          <a:solidFill>
            <a:schemeClr val="bg1"/>
          </a:solidFill>
          <a:latin typeface="+mn-lt"/>
        </a:defRPr>
      </a:lvl2pPr>
      <a:lvl3pPr marL="856607" indent="-171323" algn="l" rtl="0" eaLnBrk="1" fontAlgn="base" hangingPunct="1">
        <a:spcBef>
          <a:spcPct val="20000"/>
        </a:spcBef>
        <a:spcAft>
          <a:spcPct val="0"/>
        </a:spcAft>
        <a:buChar char="•"/>
        <a:defRPr sz="1800">
          <a:solidFill>
            <a:schemeClr val="bg1"/>
          </a:solidFill>
          <a:latin typeface="+mn-lt"/>
        </a:defRPr>
      </a:lvl3pPr>
      <a:lvl4pPr marL="1199251" indent="-171323" algn="l" rtl="0" eaLnBrk="1" fontAlgn="base" hangingPunct="1">
        <a:spcBef>
          <a:spcPct val="20000"/>
        </a:spcBef>
        <a:spcAft>
          <a:spcPct val="0"/>
        </a:spcAft>
        <a:buChar char="–"/>
        <a:defRPr sz="1500">
          <a:solidFill>
            <a:schemeClr val="bg1"/>
          </a:solidFill>
          <a:latin typeface="+mn-lt"/>
        </a:defRPr>
      </a:lvl4pPr>
      <a:lvl5pPr marL="1541891" indent="-172514" algn="l" rtl="0" eaLnBrk="1" fontAlgn="base" hangingPunct="1">
        <a:spcBef>
          <a:spcPct val="20000"/>
        </a:spcBef>
        <a:spcAft>
          <a:spcPct val="0"/>
        </a:spcAft>
        <a:buChar char="»"/>
        <a:defRPr sz="1500">
          <a:solidFill>
            <a:schemeClr val="bg1"/>
          </a:solidFill>
          <a:latin typeface="+mn-lt"/>
        </a:defRPr>
      </a:lvl5pPr>
      <a:lvl6pPr marL="1884534" indent="-172514" algn="l" rtl="0" eaLnBrk="1" fontAlgn="base" hangingPunct="1">
        <a:spcBef>
          <a:spcPct val="20000"/>
        </a:spcBef>
        <a:spcAft>
          <a:spcPct val="0"/>
        </a:spcAft>
        <a:buChar char="»"/>
        <a:defRPr sz="1500">
          <a:solidFill>
            <a:schemeClr val="bg1"/>
          </a:solidFill>
          <a:latin typeface="+mn-lt"/>
        </a:defRPr>
      </a:lvl6pPr>
      <a:lvl7pPr marL="2227178" indent="-172514" algn="l" rtl="0" eaLnBrk="1" fontAlgn="base" hangingPunct="1">
        <a:spcBef>
          <a:spcPct val="20000"/>
        </a:spcBef>
        <a:spcAft>
          <a:spcPct val="0"/>
        </a:spcAft>
        <a:buChar char="»"/>
        <a:defRPr sz="1500">
          <a:solidFill>
            <a:schemeClr val="bg1"/>
          </a:solidFill>
          <a:latin typeface="+mn-lt"/>
        </a:defRPr>
      </a:lvl7pPr>
      <a:lvl8pPr marL="2569814" indent="-172514" algn="l" rtl="0" eaLnBrk="1" fontAlgn="base" hangingPunct="1">
        <a:spcBef>
          <a:spcPct val="20000"/>
        </a:spcBef>
        <a:spcAft>
          <a:spcPct val="0"/>
        </a:spcAft>
        <a:buChar char="»"/>
        <a:defRPr sz="1500">
          <a:solidFill>
            <a:schemeClr val="bg1"/>
          </a:solidFill>
          <a:latin typeface="+mn-lt"/>
        </a:defRPr>
      </a:lvl8pPr>
      <a:lvl9pPr marL="2912459" indent="-172514"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289" rtl="0" eaLnBrk="1" latinLnBrk="0" hangingPunct="1">
        <a:defRPr sz="1350" kern="1200">
          <a:solidFill>
            <a:schemeClr val="tx1"/>
          </a:solidFill>
          <a:latin typeface="+mn-lt"/>
          <a:ea typeface="+mn-ea"/>
          <a:cs typeface="+mn-cs"/>
        </a:defRPr>
      </a:lvl1pPr>
      <a:lvl2pPr marL="342646" algn="l" defTabSz="685289" rtl="0" eaLnBrk="1" latinLnBrk="0" hangingPunct="1">
        <a:defRPr sz="1350" kern="1200">
          <a:solidFill>
            <a:schemeClr val="tx1"/>
          </a:solidFill>
          <a:latin typeface="+mn-lt"/>
          <a:ea typeface="+mn-ea"/>
          <a:cs typeface="+mn-cs"/>
        </a:defRPr>
      </a:lvl2pPr>
      <a:lvl3pPr marL="685289" algn="l" defTabSz="685289" rtl="0" eaLnBrk="1" latinLnBrk="0" hangingPunct="1">
        <a:defRPr sz="1350" kern="1200">
          <a:solidFill>
            <a:schemeClr val="tx1"/>
          </a:solidFill>
          <a:latin typeface="+mn-lt"/>
          <a:ea typeface="+mn-ea"/>
          <a:cs typeface="+mn-cs"/>
        </a:defRPr>
      </a:lvl3pPr>
      <a:lvl4pPr marL="1027931" algn="l" defTabSz="685289" rtl="0" eaLnBrk="1" latinLnBrk="0" hangingPunct="1">
        <a:defRPr sz="1350" kern="1200">
          <a:solidFill>
            <a:schemeClr val="tx1"/>
          </a:solidFill>
          <a:latin typeface="+mn-lt"/>
          <a:ea typeface="+mn-ea"/>
          <a:cs typeface="+mn-cs"/>
        </a:defRPr>
      </a:lvl4pPr>
      <a:lvl5pPr marL="1370570" algn="l" defTabSz="685289" rtl="0" eaLnBrk="1" latinLnBrk="0" hangingPunct="1">
        <a:defRPr sz="1350" kern="1200">
          <a:solidFill>
            <a:schemeClr val="tx1"/>
          </a:solidFill>
          <a:latin typeface="+mn-lt"/>
          <a:ea typeface="+mn-ea"/>
          <a:cs typeface="+mn-cs"/>
        </a:defRPr>
      </a:lvl5pPr>
      <a:lvl6pPr marL="1713214" algn="l" defTabSz="685289" rtl="0" eaLnBrk="1" latinLnBrk="0" hangingPunct="1">
        <a:defRPr sz="1350" kern="1200">
          <a:solidFill>
            <a:schemeClr val="tx1"/>
          </a:solidFill>
          <a:latin typeface="+mn-lt"/>
          <a:ea typeface="+mn-ea"/>
          <a:cs typeface="+mn-cs"/>
        </a:defRPr>
      </a:lvl6pPr>
      <a:lvl7pPr marL="2055857" algn="l" defTabSz="685289" rtl="0" eaLnBrk="1" latinLnBrk="0" hangingPunct="1">
        <a:defRPr sz="1350" kern="1200">
          <a:solidFill>
            <a:schemeClr val="tx1"/>
          </a:solidFill>
          <a:latin typeface="+mn-lt"/>
          <a:ea typeface="+mn-ea"/>
          <a:cs typeface="+mn-cs"/>
        </a:defRPr>
      </a:lvl7pPr>
      <a:lvl8pPr marL="2398499" algn="l" defTabSz="685289" rtl="0" eaLnBrk="1" latinLnBrk="0" hangingPunct="1">
        <a:defRPr sz="1350" kern="1200">
          <a:solidFill>
            <a:schemeClr val="tx1"/>
          </a:solidFill>
          <a:latin typeface="+mn-lt"/>
          <a:ea typeface="+mn-ea"/>
          <a:cs typeface="+mn-cs"/>
        </a:defRPr>
      </a:lvl8pPr>
      <a:lvl9pPr marL="2741141" algn="l" defTabSz="685289"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28C3E9C-1D4F-4EB0-B6A2-C5B0BFA08E60}" type="datetimeFigureOut">
              <a:rPr lang="en-US" smtClean="0"/>
              <a:pPr/>
              <a:t>6/10/2022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853447E-F4BE-48E9-8D45-269F0CDE721A}" type="slidenum">
              <a:rPr lang="en-US" smtClean="0"/>
              <a:pPr/>
              <a:t>‹#›</a:t>
            </a:fld>
            <a:endParaRPr lang="en-US"/>
          </a:p>
        </p:txBody>
      </p:sp>
    </p:spTree>
    <p:extLst>
      <p:ext uri="{BB962C8B-B14F-4D97-AF65-F5344CB8AC3E}">
        <p14:creationId xmlns:p14="http://schemas.microsoft.com/office/powerpoint/2010/main" val="72100147"/>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3488AA-19C0-407C-9578-E833DBED4E34}" type="datetimeFigureOut">
              <a:rPr lang="en-US" smtClean="0"/>
              <a:t>6/10/2022</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407817587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3488AA-19C0-407C-9578-E833DBED4E34}" type="datetimeFigureOut">
              <a:rPr lang="en-US" smtClean="0"/>
              <a:t>6/10/2022</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7E44849-F3C4-4CD9-931D-54FA878AF23D}" type="slidenum">
              <a:rPr lang="en-US" smtClean="0"/>
              <a:t>‹#›</a:t>
            </a:fld>
            <a:endParaRPr lang="en-US"/>
          </a:p>
        </p:txBody>
      </p:sp>
    </p:spTree>
    <p:extLst>
      <p:ext uri="{BB962C8B-B14F-4D97-AF65-F5344CB8AC3E}">
        <p14:creationId xmlns:p14="http://schemas.microsoft.com/office/powerpoint/2010/main" val="2632468516"/>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99">
                <a:gamma/>
                <a:shade val="25882"/>
                <a:invGamma/>
              </a:srgbClr>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267845"/>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178" algn="ctr" rtl="0" eaLnBrk="1" fontAlgn="base" hangingPunct="1">
        <a:spcBef>
          <a:spcPct val="0"/>
        </a:spcBef>
        <a:spcAft>
          <a:spcPct val="0"/>
        </a:spcAft>
        <a:defRPr sz="4200" b="1">
          <a:solidFill>
            <a:srgbClr val="FFFF00"/>
          </a:solidFill>
          <a:latin typeface="Times New Roman" pitchFamily="18" charset="0"/>
        </a:defRPr>
      </a:lvl6pPr>
      <a:lvl7pPr marL="914355" algn="ctr" rtl="0" eaLnBrk="1" fontAlgn="base" hangingPunct="1">
        <a:spcBef>
          <a:spcPct val="0"/>
        </a:spcBef>
        <a:spcAft>
          <a:spcPct val="0"/>
        </a:spcAft>
        <a:defRPr sz="4200" b="1">
          <a:solidFill>
            <a:srgbClr val="FFFF00"/>
          </a:solidFill>
          <a:latin typeface="Times New Roman" pitchFamily="18" charset="0"/>
        </a:defRPr>
      </a:lvl7pPr>
      <a:lvl8pPr marL="1371532" algn="ctr" rtl="0" eaLnBrk="1" fontAlgn="base" hangingPunct="1">
        <a:spcBef>
          <a:spcPct val="0"/>
        </a:spcBef>
        <a:spcAft>
          <a:spcPct val="0"/>
        </a:spcAft>
        <a:defRPr sz="4200" b="1">
          <a:solidFill>
            <a:srgbClr val="FFFF00"/>
          </a:solidFill>
          <a:latin typeface="Times New Roman" pitchFamily="18" charset="0"/>
        </a:defRPr>
      </a:lvl8pPr>
      <a:lvl9pPr marL="1828709" algn="ctr" rtl="0" eaLnBrk="1" fontAlgn="base" hangingPunct="1">
        <a:spcBef>
          <a:spcPct val="0"/>
        </a:spcBef>
        <a:spcAft>
          <a:spcPct val="0"/>
        </a:spcAft>
        <a:defRPr sz="4200" b="1">
          <a:solidFill>
            <a:srgbClr val="FFFF00"/>
          </a:solidFill>
          <a:latin typeface="Times New Roman" pitchFamily="18" charset="0"/>
        </a:defRPr>
      </a:lvl9pPr>
    </p:titleStyle>
    <p:bodyStyle>
      <a:lvl1pPr marL="342884" indent="-342884" algn="l" rtl="0" eaLnBrk="1" fontAlgn="base" hangingPunct="1">
        <a:spcBef>
          <a:spcPct val="20000"/>
        </a:spcBef>
        <a:spcAft>
          <a:spcPct val="0"/>
        </a:spcAft>
        <a:buChar char="•"/>
        <a:defRPr sz="3200">
          <a:solidFill>
            <a:schemeClr val="bg1"/>
          </a:solidFill>
          <a:latin typeface="+mn-lt"/>
          <a:ea typeface="+mn-ea"/>
          <a:cs typeface="+mn-cs"/>
        </a:defRPr>
      </a:lvl1pPr>
      <a:lvl2pPr marL="742913" indent="-285736" algn="l" rtl="0" eaLnBrk="1" fontAlgn="base" hangingPunct="1">
        <a:spcBef>
          <a:spcPct val="20000"/>
        </a:spcBef>
        <a:spcAft>
          <a:spcPct val="0"/>
        </a:spcAft>
        <a:buChar char="–"/>
        <a:defRPr sz="2800">
          <a:solidFill>
            <a:schemeClr val="bg1"/>
          </a:solidFill>
          <a:latin typeface="+mn-lt"/>
        </a:defRPr>
      </a:lvl2pPr>
      <a:lvl3pPr marL="1142944" indent="-228588" algn="l" rtl="0" eaLnBrk="1" fontAlgn="base" hangingPunct="1">
        <a:spcBef>
          <a:spcPct val="20000"/>
        </a:spcBef>
        <a:spcAft>
          <a:spcPct val="0"/>
        </a:spcAft>
        <a:buChar char="•"/>
        <a:defRPr sz="2400">
          <a:solidFill>
            <a:schemeClr val="bg1"/>
          </a:solidFill>
          <a:latin typeface="+mn-lt"/>
        </a:defRPr>
      </a:lvl3pPr>
      <a:lvl4pPr marL="1600120" indent="-228588" algn="l" rtl="0" eaLnBrk="1" fontAlgn="base" hangingPunct="1">
        <a:spcBef>
          <a:spcPct val="20000"/>
        </a:spcBef>
        <a:spcAft>
          <a:spcPct val="0"/>
        </a:spcAft>
        <a:buChar char="–"/>
        <a:defRPr sz="2000">
          <a:solidFill>
            <a:schemeClr val="bg1"/>
          </a:solidFill>
          <a:latin typeface="+mn-lt"/>
        </a:defRPr>
      </a:lvl4pPr>
      <a:lvl5pPr marL="2057297" indent="-230177" algn="l" rtl="0" eaLnBrk="1" fontAlgn="base" hangingPunct="1">
        <a:spcBef>
          <a:spcPct val="20000"/>
        </a:spcBef>
        <a:spcAft>
          <a:spcPct val="0"/>
        </a:spcAft>
        <a:buChar char="»"/>
        <a:defRPr sz="2000">
          <a:solidFill>
            <a:schemeClr val="bg1"/>
          </a:solidFill>
          <a:latin typeface="+mn-lt"/>
        </a:defRPr>
      </a:lvl5pPr>
      <a:lvl6pPr marL="2514474" indent="-230177" algn="l" rtl="0" eaLnBrk="1" fontAlgn="base" hangingPunct="1">
        <a:spcBef>
          <a:spcPct val="20000"/>
        </a:spcBef>
        <a:spcAft>
          <a:spcPct val="0"/>
        </a:spcAft>
        <a:buChar char="»"/>
        <a:defRPr sz="2000">
          <a:solidFill>
            <a:schemeClr val="bg1"/>
          </a:solidFill>
          <a:latin typeface="+mn-lt"/>
        </a:defRPr>
      </a:lvl6pPr>
      <a:lvl7pPr marL="2971652" indent="-230177" algn="l" rtl="0" eaLnBrk="1" fontAlgn="base" hangingPunct="1">
        <a:spcBef>
          <a:spcPct val="20000"/>
        </a:spcBef>
        <a:spcAft>
          <a:spcPct val="0"/>
        </a:spcAft>
        <a:buChar char="»"/>
        <a:defRPr sz="2000">
          <a:solidFill>
            <a:schemeClr val="bg1"/>
          </a:solidFill>
          <a:latin typeface="+mn-lt"/>
        </a:defRPr>
      </a:lvl7pPr>
      <a:lvl8pPr marL="3428829" indent="-230177" algn="l" rtl="0" eaLnBrk="1" fontAlgn="base" hangingPunct="1">
        <a:spcBef>
          <a:spcPct val="20000"/>
        </a:spcBef>
        <a:spcAft>
          <a:spcPct val="0"/>
        </a:spcAft>
        <a:buChar char="»"/>
        <a:defRPr sz="2000">
          <a:solidFill>
            <a:schemeClr val="bg1"/>
          </a:solidFill>
          <a:latin typeface="+mn-lt"/>
        </a:defRPr>
      </a:lvl8pPr>
      <a:lvl9pPr marL="3886006" indent="-23017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defRPr/>
            </a:pPr>
            <a:fld id="{A03488AA-19C0-407C-9578-E833DBED4E34}" type="datetimeFigureOut">
              <a:rPr lang="en-US" smtClean="0">
                <a:solidFill>
                  <a:prstClr val="black">
                    <a:tint val="75000"/>
                  </a:prstClr>
                </a:solidFill>
              </a:rPr>
              <a:pPr defTabSz="342900">
                <a:defRPr/>
              </a:pPr>
              <a:t>6/10/2022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57E44849-F3C4-4CD9-931D-54FA878AF23D}" type="slidenum">
              <a:rPr lang="en-US" smtClean="0">
                <a:solidFill>
                  <a:prstClr val="black">
                    <a:tint val="75000"/>
                  </a:prstClr>
                </a:solidFill>
              </a:rPr>
              <a:pPr defTabSz="342900">
                <a:defRPr/>
              </a:pPr>
              <a:t>‹#›</a:t>
            </a:fld>
            <a:endParaRPr lang="en-US" dirty="0">
              <a:solidFill>
                <a:prstClr val="black">
                  <a:tint val="75000"/>
                </a:prstClr>
              </a:solidFill>
            </a:endParaRPr>
          </a:p>
        </p:txBody>
      </p:sp>
    </p:spTree>
    <p:extLst>
      <p:ext uri="{BB962C8B-B14F-4D97-AF65-F5344CB8AC3E}">
        <p14:creationId xmlns:p14="http://schemas.microsoft.com/office/powerpoint/2010/main" val="3694901299"/>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28" tIns="36853" rIns="73628" bIns="36853"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628" tIns="36853" rIns="73628" bIns="368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85405316"/>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ransition/>
  <p:txStyles>
    <p:titleStyle>
      <a:lvl1pPr algn="ctr" rtl="0" eaLnBrk="0" fontAlgn="base" hangingPunct="0">
        <a:spcBef>
          <a:spcPct val="0"/>
        </a:spcBef>
        <a:spcAft>
          <a:spcPct val="0"/>
        </a:spcAft>
        <a:defRPr sz="3240" b="1">
          <a:solidFill>
            <a:srgbClr val="FFFF00"/>
          </a:solidFill>
          <a:latin typeface="+mj-lt"/>
          <a:ea typeface="+mj-ea"/>
          <a:cs typeface="+mj-cs"/>
        </a:defRPr>
      </a:lvl1pPr>
      <a:lvl2pPr algn="ctr" rtl="0" eaLnBrk="0" fontAlgn="base" hangingPunct="0">
        <a:spcBef>
          <a:spcPct val="0"/>
        </a:spcBef>
        <a:spcAft>
          <a:spcPct val="0"/>
        </a:spcAft>
        <a:defRPr sz="3240" b="1">
          <a:solidFill>
            <a:srgbClr val="FFFF00"/>
          </a:solidFill>
          <a:latin typeface="Times New Roman" pitchFamily="18" charset="0"/>
        </a:defRPr>
      </a:lvl2pPr>
      <a:lvl3pPr algn="ctr" rtl="0" eaLnBrk="0" fontAlgn="base" hangingPunct="0">
        <a:spcBef>
          <a:spcPct val="0"/>
        </a:spcBef>
        <a:spcAft>
          <a:spcPct val="0"/>
        </a:spcAft>
        <a:defRPr sz="3240" b="1">
          <a:solidFill>
            <a:srgbClr val="FFFF00"/>
          </a:solidFill>
          <a:latin typeface="Times New Roman" pitchFamily="18" charset="0"/>
        </a:defRPr>
      </a:lvl3pPr>
      <a:lvl4pPr algn="ctr" rtl="0" eaLnBrk="0" fontAlgn="base" hangingPunct="0">
        <a:spcBef>
          <a:spcPct val="0"/>
        </a:spcBef>
        <a:spcAft>
          <a:spcPct val="0"/>
        </a:spcAft>
        <a:defRPr sz="3240" b="1">
          <a:solidFill>
            <a:srgbClr val="FFFF00"/>
          </a:solidFill>
          <a:latin typeface="Times New Roman" pitchFamily="18" charset="0"/>
        </a:defRPr>
      </a:lvl4pPr>
      <a:lvl5pPr algn="ctr" rtl="0" eaLnBrk="0" fontAlgn="base" hangingPunct="0">
        <a:spcBef>
          <a:spcPct val="0"/>
        </a:spcBef>
        <a:spcAft>
          <a:spcPct val="0"/>
        </a:spcAft>
        <a:defRPr sz="3240" b="1">
          <a:solidFill>
            <a:srgbClr val="FFFF00"/>
          </a:solidFill>
          <a:latin typeface="Times New Roman" pitchFamily="18" charset="0"/>
        </a:defRPr>
      </a:lvl5pPr>
      <a:lvl6pPr marL="331293" algn="ctr" rtl="0" eaLnBrk="0" fontAlgn="base" hangingPunct="0">
        <a:spcBef>
          <a:spcPct val="0"/>
        </a:spcBef>
        <a:spcAft>
          <a:spcPct val="0"/>
        </a:spcAft>
        <a:defRPr sz="3240" b="1">
          <a:solidFill>
            <a:srgbClr val="FFFF00"/>
          </a:solidFill>
          <a:latin typeface="Times New Roman" pitchFamily="18" charset="0"/>
        </a:defRPr>
      </a:lvl6pPr>
      <a:lvl7pPr marL="662607" algn="ctr" rtl="0" eaLnBrk="0" fontAlgn="base" hangingPunct="0">
        <a:spcBef>
          <a:spcPct val="0"/>
        </a:spcBef>
        <a:spcAft>
          <a:spcPct val="0"/>
        </a:spcAft>
        <a:defRPr sz="3240" b="1">
          <a:solidFill>
            <a:srgbClr val="FFFF00"/>
          </a:solidFill>
          <a:latin typeface="Times New Roman" pitchFamily="18" charset="0"/>
        </a:defRPr>
      </a:lvl7pPr>
      <a:lvl8pPr marL="993913" algn="ctr" rtl="0" eaLnBrk="0" fontAlgn="base" hangingPunct="0">
        <a:spcBef>
          <a:spcPct val="0"/>
        </a:spcBef>
        <a:spcAft>
          <a:spcPct val="0"/>
        </a:spcAft>
        <a:defRPr sz="3240" b="1">
          <a:solidFill>
            <a:srgbClr val="FFFF00"/>
          </a:solidFill>
          <a:latin typeface="Times New Roman" pitchFamily="18" charset="0"/>
        </a:defRPr>
      </a:lvl8pPr>
      <a:lvl9pPr marL="1325214" algn="ctr" rtl="0" eaLnBrk="0" fontAlgn="base" hangingPunct="0">
        <a:spcBef>
          <a:spcPct val="0"/>
        </a:spcBef>
        <a:spcAft>
          <a:spcPct val="0"/>
        </a:spcAft>
        <a:defRPr sz="3240" b="1">
          <a:solidFill>
            <a:srgbClr val="FFFF00"/>
          </a:solidFill>
          <a:latin typeface="Times New Roman" pitchFamily="18" charset="0"/>
        </a:defRPr>
      </a:lvl9pPr>
    </p:titleStyle>
    <p:bodyStyle>
      <a:lvl1pPr marL="248502" indent="-248502" algn="l" rtl="0" eaLnBrk="0" fontAlgn="base" hangingPunct="0">
        <a:spcBef>
          <a:spcPct val="20000"/>
        </a:spcBef>
        <a:spcAft>
          <a:spcPct val="0"/>
        </a:spcAft>
        <a:buChar char="•"/>
        <a:defRPr sz="2520">
          <a:solidFill>
            <a:schemeClr val="bg1"/>
          </a:solidFill>
          <a:latin typeface="+mn-lt"/>
          <a:ea typeface="+mn-ea"/>
          <a:cs typeface="+mn-cs"/>
        </a:defRPr>
      </a:lvl1pPr>
      <a:lvl2pPr marL="538367" indent="-207080" algn="l" rtl="0" eaLnBrk="0" fontAlgn="base" hangingPunct="0">
        <a:spcBef>
          <a:spcPct val="20000"/>
        </a:spcBef>
        <a:spcAft>
          <a:spcPct val="0"/>
        </a:spcAft>
        <a:buChar char="–"/>
        <a:defRPr sz="2160">
          <a:solidFill>
            <a:schemeClr val="bg1"/>
          </a:solidFill>
          <a:latin typeface="+mn-lt"/>
        </a:defRPr>
      </a:lvl2pPr>
      <a:lvl3pPr marL="828257" indent="-165654" algn="l" rtl="0" eaLnBrk="0" fontAlgn="base" hangingPunct="0">
        <a:spcBef>
          <a:spcPct val="20000"/>
        </a:spcBef>
        <a:spcAft>
          <a:spcPct val="0"/>
        </a:spcAft>
        <a:buChar char="•"/>
        <a:defRPr sz="1890">
          <a:solidFill>
            <a:schemeClr val="bg1"/>
          </a:solidFill>
          <a:latin typeface="+mn-lt"/>
        </a:defRPr>
      </a:lvl3pPr>
      <a:lvl4pPr marL="1159559" indent="-165654" algn="l" rtl="0" eaLnBrk="0" fontAlgn="base" hangingPunct="0">
        <a:spcBef>
          <a:spcPct val="20000"/>
        </a:spcBef>
        <a:spcAft>
          <a:spcPct val="0"/>
        </a:spcAft>
        <a:buChar char="–"/>
        <a:defRPr sz="1530">
          <a:solidFill>
            <a:schemeClr val="bg1"/>
          </a:solidFill>
          <a:latin typeface="+mn-lt"/>
        </a:defRPr>
      </a:lvl4pPr>
      <a:lvl5pPr marL="1490849" indent="-166812" algn="l" rtl="0" eaLnBrk="0" fontAlgn="base" hangingPunct="0">
        <a:spcBef>
          <a:spcPct val="20000"/>
        </a:spcBef>
        <a:spcAft>
          <a:spcPct val="0"/>
        </a:spcAft>
        <a:buChar char="»"/>
        <a:defRPr sz="1530">
          <a:solidFill>
            <a:schemeClr val="bg1"/>
          </a:solidFill>
          <a:latin typeface="+mn-lt"/>
        </a:defRPr>
      </a:lvl5pPr>
      <a:lvl6pPr marL="1822170" indent="-166812" algn="l" rtl="0" eaLnBrk="0" fontAlgn="base" hangingPunct="0">
        <a:spcBef>
          <a:spcPct val="20000"/>
        </a:spcBef>
        <a:spcAft>
          <a:spcPct val="0"/>
        </a:spcAft>
        <a:buChar char="»"/>
        <a:defRPr sz="1530">
          <a:solidFill>
            <a:schemeClr val="bg1"/>
          </a:solidFill>
          <a:latin typeface="+mn-lt"/>
        </a:defRPr>
      </a:lvl6pPr>
      <a:lvl7pPr marL="2153468" indent="-166812" algn="l" rtl="0" eaLnBrk="0" fontAlgn="base" hangingPunct="0">
        <a:spcBef>
          <a:spcPct val="20000"/>
        </a:spcBef>
        <a:spcAft>
          <a:spcPct val="0"/>
        </a:spcAft>
        <a:buChar char="»"/>
        <a:defRPr sz="1530">
          <a:solidFill>
            <a:schemeClr val="bg1"/>
          </a:solidFill>
          <a:latin typeface="+mn-lt"/>
        </a:defRPr>
      </a:lvl7pPr>
      <a:lvl8pPr marL="2484780" indent="-166812" algn="l" rtl="0" eaLnBrk="0" fontAlgn="base" hangingPunct="0">
        <a:spcBef>
          <a:spcPct val="20000"/>
        </a:spcBef>
        <a:spcAft>
          <a:spcPct val="0"/>
        </a:spcAft>
        <a:buChar char="»"/>
        <a:defRPr sz="1530">
          <a:solidFill>
            <a:schemeClr val="bg1"/>
          </a:solidFill>
          <a:latin typeface="+mn-lt"/>
        </a:defRPr>
      </a:lvl8pPr>
      <a:lvl9pPr marL="2816075" indent="-166812" algn="l" rtl="0" eaLnBrk="0" fontAlgn="base" hangingPunct="0">
        <a:spcBef>
          <a:spcPct val="20000"/>
        </a:spcBef>
        <a:spcAft>
          <a:spcPct val="0"/>
        </a:spcAft>
        <a:buChar char="»"/>
        <a:defRPr sz="1530">
          <a:solidFill>
            <a:schemeClr val="bg1"/>
          </a:solidFill>
          <a:latin typeface="+mn-lt"/>
        </a:defRPr>
      </a:lvl9pPr>
    </p:bodyStyle>
    <p:otherStyle>
      <a:defPPr>
        <a:defRPr lang="en-US"/>
      </a:defPPr>
      <a:lvl1pPr marL="0" algn="l" defTabSz="662607" rtl="0" eaLnBrk="1" latinLnBrk="0" hangingPunct="1">
        <a:defRPr sz="1440" kern="1200">
          <a:solidFill>
            <a:schemeClr val="tx1"/>
          </a:solidFill>
          <a:latin typeface="+mn-lt"/>
          <a:ea typeface="+mn-ea"/>
          <a:cs typeface="+mn-cs"/>
        </a:defRPr>
      </a:lvl1pPr>
      <a:lvl2pPr marL="331293" algn="l" defTabSz="662607" rtl="0" eaLnBrk="1" latinLnBrk="0" hangingPunct="1">
        <a:defRPr sz="1440" kern="1200">
          <a:solidFill>
            <a:schemeClr val="tx1"/>
          </a:solidFill>
          <a:latin typeface="+mn-lt"/>
          <a:ea typeface="+mn-ea"/>
          <a:cs typeface="+mn-cs"/>
        </a:defRPr>
      </a:lvl2pPr>
      <a:lvl3pPr marL="662607" algn="l" defTabSz="662607" rtl="0" eaLnBrk="1" latinLnBrk="0" hangingPunct="1">
        <a:defRPr sz="1440" kern="1200">
          <a:solidFill>
            <a:schemeClr val="tx1"/>
          </a:solidFill>
          <a:latin typeface="+mn-lt"/>
          <a:ea typeface="+mn-ea"/>
          <a:cs typeface="+mn-cs"/>
        </a:defRPr>
      </a:lvl3pPr>
      <a:lvl4pPr marL="993913" algn="l" defTabSz="662607" rtl="0" eaLnBrk="1" latinLnBrk="0" hangingPunct="1">
        <a:defRPr sz="1440" kern="1200">
          <a:solidFill>
            <a:schemeClr val="tx1"/>
          </a:solidFill>
          <a:latin typeface="+mn-lt"/>
          <a:ea typeface="+mn-ea"/>
          <a:cs typeface="+mn-cs"/>
        </a:defRPr>
      </a:lvl4pPr>
      <a:lvl5pPr marL="1325214" algn="l" defTabSz="662607" rtl="0" eaLnBrk="1" latinLnBrk="0" hangingPunct="1">
        <a:defRPr sz="1440" kern="1200">
          <a:solidFill>
            <a:schemeClr val="tx1"/>
          </a:solidFill>
          <a:latin typeface="+mn-lt"/>
          <a:ea typeface="+mn-ea"/>
          <a:cs typeface="+mn-cs"/>
        </a:defRPr>
      </a:lvl5pPr>
      <a:lvl6pPr marL="1656519" algn="l" defTabSz="662607" rtl="0" eaLnBrk="1" latinLnBrk="0" hangingPunct="1">
        <a:defRPr sz="1440" kern="1200">
          <a:solidFill>
            <a:schemeClr val="tx1"/>
          </a:solidFill>
          <a:latin typeface="+mn-lt"/>
          <a:ea typeface="+mn-ea"/>
          <a:cs typeface="+mn-cs"/>
        </a:defRPr>
      </a:lvl6pPr>
      <a:lvl7pPr marL="1987815" algn="l" defTabSz="662607" rtl="0" eaLnBrk="1" latinLnBrk="0" hangingPunct="1">
        <a:defRPr sz="1440" kern="1200">
          <a:solidFill>
            <a:schemeClr val="tx1"/>
          </a:solidFill>
          <a:latin typeface="+mn-lt"/>
          <a:ea typeface="+mn-ea"/>
          <a:cs typeface="+mn-cs"/>
        </a:defRPr>
      </a:lvl7pPr>
      <a:lvl8pPr marL="2319118" algn="l" defTabSz="662607" rtl="0" eaLnBrk="1" latinLnBrk="0" hangingPunct="1">
        <a:defRPr sz="1440" kern="1200">
          <a:solidFill>
            <a:schemeClr val="tx1"/>
          </a:solidFill>
          <a:latin typeface="+mn-lt"/>
          <a:ea typeface="+mn-ea"/>
          <a:cs typeface="+mn-cs"/>
        </a:defRPr>
      </a:lvl8pPr>
      <a:lvl9pPr marL="2650425" algn="l" defTabSz="662607"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ctr" anchorCtr="0" compatLnSpc="1">
            <a:prstTxWarp prst="textNoShape">
              <a:avLst/>
            </a:prstTxWarp>
          </a:bodyPr>
          <a:lstStyle/>
          <a:p>
            <a:pPr lvl="0"/>
            <a:endParaRPr lang="en-US" altLang="en-US"/>
          </a:p>
        </p:txBody>
      </p:sp>
      <p:sp>
        <p:nvSpPr>
          <p:cNvPr id="9219"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129" tIns="45548" rIns="91129" bIns="45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97704937"/>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Lst>
  <p:transition/>
  <p:txStyles>
    <p:titleStyle>
      <a:lvl1pPr algn="ctr" rtl="0" eaLnBrk="0" fontAlgn="base" hangingPunct="0">
        <a:spcBef>
          <a:spcPct val="0"/>
        </a:spcBef>
        <a:spcAft>
          <a:spcPct val="0"/>
        </a:spcAft>
        <a:defRPr sz="3150" b="1">
          <a:solidFill>
            <a:srgbClr val="FFFF00"/>
          </a:solidFill>
          <a:latin typeface="+mj-lt"/>
          <a:ea typeface="+mj-ea"/>
          <a:cs typeface="+mj-cs"/>
        </a:defRPr>
      </a:lvl1pPr>
      <a:lvl2pPr algn="ctr" rtl="0" eaLnBrk="0" fontAlgn="base" hangingPunct="0">
        <a:spcBef>
          <a:spcPct val="0"/>
        </a:spcBef>
        <a:spcAft>
          <a:spcPct val="0"/>
        </a:spcAft>
        <a:defRPr sz="3150" b="1">
          <a:solidFill>
            <a:srgbClr val="FFFF00"/>
          </a:solidFill>
          <a:latin typeface="Times New Roman" pitchFamily="18" charset="0"/>
        </a:defRPr>
      </a:lvl2pPr>
      <a:lvl3pPr algn="ctr" rtl="0" eaLnBrk="0" fontAlgn="base" hangingPunct="0">
        <a:spcBef>
          <a:spcPct val="0"/>
        </a:spcBef>
        <a:spcAft>
          <a:spcPct val="0"/>
        </a:spcAft>
        <a:defRPr sz="3150" b="1">
          <a:solidFill>
            <a:srgbClr val="FFFF00"/>
          </a:solidFill>
          <a:latin typeface="Times New Roman" pitchFamily="18" charset="0"/>
        </a:defRPr>
      </a:lvl3pPr>
      <a:lvl4pPr algn="ctr" rtl="0" eaLnBrk="0" fontAlgn="base" hangingPunct="0">
        <a:spcBef>
          <a:spcPct val="0"/>
        </a:spcBef>
        <a:spcAft>
          <a:spcPct val="0"/>
        </a:spcAft>
        <a:defRPr sz="3150" b="1">
          <a:solidFill>
            <a:srgbClr val="FFFF00"/>
          </a:solidFill>
          <a:latin typeface="Times New Roman" pitchFamily="18" charset="0"/>
        </a:defRPr>
      </a:lvl4pPr>
      <a:lvl5pPr algn="ctr" rtl="0" eaLnBrk="0" fontAlgn="base" hangingPunct="0">
        <a:spcBef>
          <a:spcPct val="0"/>
        </a:spcBef>
        <a:spcAft>
          <a:spcPct val="0"/>
        </a:spcAft>
        <a:defRPr sz="3150" b="1">
          <a:solidFill>
            <a:srgbClr val="FFFF00"/>
          </a:solidFill>
          <a:latin typeface="Times New Roman" pitchFamily="18" charset="0"/>
        </a:defRPr>
      </a:lvl5pPr>
      <a:lvl6pPr marL="341757" algn="ctr" rtl="0" eaLnBrk="1" fontAlgn="base" hangingPunct="1">
        <a:spcBef>
          <a:spcPct val="0"/>
        </a:spcBef>
        <a:spcAft>
          <a:spcPct val="0"/>
        </a:spcAft>
        <a:defRPr sz="3150" b="1">
          <a:solidFill>
            <a:srgbClr val="FFFF00"/>
          </a:solidFill>
          <a:latin typeface="Times New Roman" pitchFamily="18" charset="0"/>
        </a:defRPr>
      </a:lvl6pPr>
      <a:lvl7pPr marL="683510" algn="ctr" rtl="0" eaLnBrk="1" fontAlgn="base" hangingPunct="1">
        <a:spcBef>
          <a:spcPct val="0"/>
        </a:spcBef>
        <a:spcAft>
          <a:spcPct val="0"/>
        </a:spcAft>
        <a:defRPr sz="3150" b="1">
          <a:solidFill>
            <a:srgbClr val="FFFF00"/>
          </a:solidFill>
          <a:latin typeface="Times New Roman" pitchFamily="18" charset="0"/>
        </a:defRPr>
      </a:lvl7pPr>
      <a:lvl8pPr marL="1025265" algn="ctr" rtl="0" eaLnBrk="1" fontAlgn="base" hangingPunct="1">
        <a:spcBef>
          <a:spcPct val="0"/>
        </a:spcBef>
        <a:spcAft>
          <a:spcPct val="0"/>
        </a:spcAft>
        <a:defRPr sz="3150" b="1">
          <a:solidFill>
            <a:srgbClr val="FFFF00"/>
          </a:solidFill>
          <a:latin typeface="Times New Roman" pitchFamily="18" charset="0"/>
        </a:defRPr>
      </a:lvl8pPr>
      <a:lvl9pPr marL="1366977" algn="ctr" rtl="0" eaLnBrk="1" fontAlgn="base" hangingPunct="1">
        <a:spcBef>
          <a:spcPct val="0"/>
        </a:spcBef>
        <a:spcAft>
          <a:spcPct val="0"/>
        </a:spcAft>
        <a:defRPr sz="3150" b="1">
          <a:solidFill>
            <a:srgbClr val="FFFF00"/>
          </a:solidFill>
          <a:latin typeface="Times New Roman" pitchFamily="18" charset="0"/>
        </a:defRPr>
      </a:lvl9pPr>
    </p:titleStyle>
    <p:bodyStyle>
      <a:lvl1pPr marL="244079" indent="-244079" algn="l" rtl="0" eaLnBrk="0" fontAlgn="base" hangingPunct="0">
        <a:spcBef>
          <a:spcPct val="20000"/>
        </a:spcBef>
        <a:spcAft>
          <a:spcPct val="0"/>
        </a:spcAft>
        <a:buChar char="•"/>
        <a:defRPr sz="2400">
          <a:solidFill>
            <a:schemeClr val="bg1"/>
          </a:solidFill>
          <a:latin typeface="+mn-lt"/>
          <a:ea typeface="+mn-ea"/>
          <a:cs typeface="+mn-cs"/>
        </a:defRPr>
      </a:lvl1pPr>
      <a:lvl2pPr marL="544116" indent="-201216" algn="l" rtl="0" eaLnBrk="0" fontAlgn="base" hangingPunct="0">
        <a:spcBef>
          <a:spcPct val="20000"/>
        </a:spcBef>
        <a:spcAft>
          <a:spcPct val="0"/>
        </a:spcAft>
        <a:buChar char="–"/>
        <a:defRPr sz="2100">
          <a:solidFill>
            <a:schemeClr val="bg1"/>
          </a:solidFill>
          <a:latin typeface="+mn-lt"/>
        </a:defRPr>
      </a:lvl2pPr>
      <a:lvl3pPr marL="844154" indent="-158354" algn="l" rtl="0" eaLnBrk="0" fontAlgn="base" hangingPunct="0">
        <a:spcBef>
          <a:spcPct val="20000"/>
        </a:spcBef>
        <a:spcAft>
          <a:spcPct val="0"/>
        </a:spcAft>
        <a:buChar char="•"/>
        <a:defRPr sz="1800">
          <a:solidFill>
            <a:schemeClr val="bg1"/>
          </a:solidFill>
          <a:latin typeface="+mn-lt"/>
        </a:defRPr>
      </a:lvl3pPr>
      <a:lvl4pPr marL="1187054" indent="-158354" algn="l" rtl="0" eaLnBrk="0" fontAlgn="base" hangingPunct="0">
        <a:spcBef>
          <a:spcPct val="20000"/>
        </a:spcBef>
        <a:spcAft>
          <a:spcPct val="0"/>
        </a:spcAft>
        <a:buChar char="–"/>
        <a:defRPr sz="1500">
          <a:solidFill>
            <a:schemeClr val="bg1"/>
          </a:solidFill>
          <a:latin typeface="+mn-lt"/>
        </a:defRPr>
      </a:lvl4pPr>
      <a:lvl5pPr marL="1528763" indent="-159544" algn="l" rtl="0" eaLnBrk="0" fontAlgn="base" hangingPunct="0">
        <a:spcBef>
          <a:spcPct val="20000"/>
        </a:spcBef>
        <a:spcAft>
          <a:spcPct val="0"/>
        </a:spcAft>
        <a:buChar char="»"/>
        <a:defRPr sz="1500">
          <a:solidFill>
            <a:schemeClr val="bg1"/>
          </a:solidFill>
          <a:latin typeface="+mn-lt"/>
        </a:defRPr>
      </a:lvl5pPr>
      <a:lvl6pPr marL="1879581" indent="-172070" algn="l" rtl="0" eaLnBrk="1" fontAlgn="base" hangingPunct="1">
        <a:spcBef>
          <a:spcPct val="20000"/>
        </a:spcBef>
        <a:spcAft>
          <a:spcPct val="0"/>
        </a:spcAft>
        <a:buChar char="»"/>
        <a:defRPr sz="1500">
          <a:solidFill>
            <a:schemeClr val="bg1"/>
          </a:solidFill>
          <a:latin typeface="+mn-lt"/>
        </a:defRPr>
      </a:lvl6pPr>
      <a:lvl7pPr marL="2221326" indent="-172070" algn="l" rtl="0" eaLnBrk="1" fontAlgn="base" hangingPunct="1">
        <a:spcBef>
          <a:spcPct val="20000"/>
        </a:spcBef>
        <a:spcAft>
          <a:spcPct val="0"/>
        </a:spcAft>
        <a:buChar char="»"/>
        <a:defRPr sz="1500">
          <a:solidFill>
            <a:schemeClr val="bg1"/>
          </a:solidFill>
          <a:latin typeface="+mn-lt"/>
        </a:defRPr>
      </a:lvl7pPr>
      <a:lvl8pPr marL="2563052" indent="-172070" algn="l" rtl="0" eaLnBrk="1" fontAlgn="base" hangingPunct="1">
        <a:spcBef>
          <a:spcPct val="20000"/>
        </a:spcBef>
        <a:spcAft>
          <a:spcPct val="0"/>
        </a:spcAft>
        <a:buChar char="»"/>
        <a:defRPr sz="1500">
          <a:solidFill>
            <a:schemeClr val="bg1"/>
          </a:solidFill>
          <a:latin typeface="+mn-lt"/>
        </a:defRPr>
      </a:lvl8pPr>
      <a:lvl9pPr marL="2904785" indent="-17207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3510" rtl="0" eaLnBrk="1" latinLnBrk="0" hangingPunct="1">
        <a:defRPr sz="1350" kern="1200">
          <a:solidFill>
            <a:schemeClr val="tx1"/>
          </a:solidFill>
          <a:latin typeface="+mn-lt"/>
          <a:ea typeface="+mn-ea"/>
          <a:cs typeface="+mn-cs"/>
        </a:defRPr>
      </a:lvl1pPr>
      <a:lvl2pPr marL="341757" algn="l" defTabSz="683510" rtl="0" eaLnBrk="1" latinLnBrk="0" hangingPunct="1">
        <a:defRPr sz="1350" kern="1200">
          <a:solidFill>
            <a:schemeClr val="tx1"/>
          </a:solidFill>
          <a:latin typeface="+mn-lt"/>
          <a:ea typeface="+mn-ea"/>
          <a:cs typeface="+mn-cs"/>
        </a:defRPr>
      </a:lvl2pPr>
      <a:lvl3pPr marL="683510" algn="l" defTabSz="683510" rtl="0" eaLnBrk="1" latinLnBrk="0" hangingPunct="1">
        <a:defRPr sz="1350" kern="1200">
          <a:solidFill>
            <a:schemeClr val="tx1"/>
          </a:solidFill>
          <a:latin typeface="+mn-lt"/>
          <a:ea typeface="+mn-ea"/>
          <a:cs typeface="+mn-cs"/>
        </a:defRPr>
      </a:lvl3pPr>
      <a:lvl4pPr marL="1025265" algn="l" defTabSz="683510" rtl="0" eaLnBrk="1" latinLnBrk="0" hangingPunct="1">
        <a:defRPr sz="1350" kern="1200">
          <a:solidFill>
            <a:schemeClr val="tx1"/>
          </a:solidFill>
          <a:latin typeface="+mn-lt"/>
          <a:ea typeface="+mn-ea"/>
          <a:cs typeface="+mn-cs"/>
        </a:defRPr>
      </a:lvl4pPr>
      <a:lvl5pPr marL="1366977" algn="l" defTabSz="683510" rtl="0" eaLnBrk="1" latinLnBrk="0" hangingPunct="1">
        <a:defRPr sz="1350" kern="1200">
          <a:solidFill>
            <a:schemeClr val="tx1"/>
          </a:solidFill>
          <a:latin typeface="+mn-lt"/>
          <a:ea typeface="+mn-ea"/>
          <a:cs typeface="+mn-cs"/>
        </a:defRPr>
      </a:lvl5pPr>
      <a:lvl6pPr marL="1708716" algn="l" defTabSz="683510" rtl="0" eaLnBrk="1" latinLnBrk="0" hangingPunct="1">
        <a:defRPr sz="1350" kern="1200">
          <a:solidFill>
            <a:schemeClr val="tx1"/>
          </a:solidFill>
          <a:latin typeface="+mn-lt"/>
          <a:ea typeface="+mn-ea"/>
          <a:cs typeface="+mn-cs"/>
        </a:defRPr>
      </a:lvl6pPr>
      <a:lvl7pPr marL="2050460" algn="l" defTabSz="683510" rtl="0" eaLnBrk="1" latinLnBrk="0" hangingPunct="1">
        <a:defRPr sz="1350" kern="1200">
          <a:solidFill>
            <a:schemeClr val="tx1"/>
          </a:solidFill>
          <a:latin typeface="+mn-lt"/>
          <a:ea typeface="+mn-ea"/>
          <a:cs typeface="+mn-cs"/>
        </a:defRPr>
      </a:lvl7pPr>
      <a:lvl8pPr marL="2392195" algn="l" defTabSz="683510" rtl="0" eaLnBrk="1" latinLnBrk="0" hangingPunct="1">
        <a:defRPr sz="1350" kern="1200">
          <a:solidFill>
            <a:schemeClr val="tx1"/>
          </a:solidFill>
          <a:latin typeface="+mn-lt"/>
          <a:ea typeface="+mn-ea"/>
          <a:cs typeface="+mn-cs"/>
        </a:defRPr>
      </a:lvl8pPr>
      <a:lvl9pPr marL="2733938" algn="l" defTabSz="68351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4.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6.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3.png"/><Relationship Id="rId1" Type="http://schemas.openxmlformats.org/officeDocument/2006/relationships/slideLayout" Target="../slideLayouts/slideLayout12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26.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7.xml"/><Relationship Id="rId6"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27.xml"/><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20.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9.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73888" y="0"/>
            <a:ext cx="8806180" cy="7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uLnTx/>
                <a:uFillTx/>
                <a:latin typeface="Arial" pitchFamily="34" charset="0"/>
                <a:ea typeface="+mj-ea"/>
                <a:cs typeface="Arial" pitchFamily="34" charset="0"/>
              </a:rPr>
              <a:t>Complex Coronary Case</a:t>
            </a:r>
          </a:p>
        </p:txBody>
      </p:sp>
      <p:sp>
        <p:nvSpPr>
          <p:cNvPr id="5" name="Content Placeholder 2"/>
          <p:cNvSpPr txBox="1">
            <a:spLocks/>
          </p:cNvSpPr>
          <p:nvPr/>
        </p:nvSpPr>
        <p:spPr bwMode="auto">
          <a:xfrm>
            <a:off x="548641" y="1248871"/>
            <a:ext cx="8331428" cy="15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indent="0" defTabSz="914400">
              <a:buFontTx/>
              <a:buNone/>
            </a:pPr>
            <a:r>
              <a:rPr lang="en-US" altLang="en-US" sz="4000" b="1" kern="0" dirty="0">
                <a:solidFill>
                  <a:schemeClr val="tx1"/>
                </a:solidFill>
                <a:latin typeface="Arial" pitchFamily="34" charset="0"/>
                <a:cs typeface="Arial" pitchFamily="34" charset="0"/>
              </a:rPr>
              <a:t>           Supported by:</a:t>
            </a:r>
          </a:p>
          <a:p>
            <a:pPr marL="0" indent="0" defTabSz="914400">
              <a:buFontTx/>
              <a:buNone/>
            </a:pPr>
            <a:endParaRPr lang="en-US" altLang="en-US" sz="4000" b="1" kern="0" dirty="0">
              <a:solidFill>
                <a:schemeClr val="tx1"/>
              </a:solidFill>
              <a:latin typeface="Arial" pitchFamily="34" charset="0"/>
              <a:cs typeface="Arial" pitchFamily="34" charset="0"/>
            </a:endParaRPr>
          </a:p>
          <a:p>
            <a:pPr marL="0" indent="0" defTabSz="914400"/>
            <a:r>
              <a:rPr lang="en-US" altLang="en-US" b="1" kern="0" dirty="0">
                <a:solidFill>
                  <a:schemeClr val="tx1"/>
                </a:solidFill>
                <a:latin typeface="Arial" pitchFamily="34" charset="0"/>
                <a:cs typeface="Arial" pitchFamily="34" charset="0"/>
              </a:rPr>
              <a:t> </a:t>
            </a:r>
            <a:r>
              <a:rPr lang="en-US" altLang="en-US" sz="3600" b="1" kern="0" dirty="0">
                <a:solidFill>
                  <a:schemeClr val="tx1"/>
                </a:solidFill>
                <a:latin typeface="Arial" pitchFamily="34" charset="0"/>
                <a:cs typeface="Arial" pitchFamily="34" charset="0"/>
              </a:rPr>
              <a:t>Sun Pharmaceutical Industries Ltd. </a:t>
            </a:r>
          </a:p>
        </p:txBody>
      </p:sp>
    </p:spTree>
    <p:extLst>
      <p:ext uri="{BB962C8B-B14F-4D97-AF65-F5344CB8AC3E}">
        <p14:creationId xmlns:p14="http://schemas.microsoft.com/office/powerpoint/2010/main" val="336896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14018" name="Picture 1026"/>
          <p:cNvPicPr>
            <a:picLocks noChangeAspect="1" noChangeArrowheads="1"/>
          </p:cNvPicPr>
          <p:nvPr/>
        </p:nvPicPr>
        <p:blipFill>
          <a:blip r:embed="rId2">
            <a:extLst>
              <a:ext uri="{28A0092B-C50C-407E-A947-70E740481C1C}">
                <a14:useLocalDpi xmlns:a14="http://schemas.microsoft.com/office/drawing/2010/main" val="0"/>
              </a:ext>
            </a:extLst>
          </a:blip>
          <a:srcRect l="24373" t="29698" r="56012" b="24692"/>
          <a:stretch>
            <a:fillRect/>
          </a:stretch>
        </p:blipFill>
        <p:spPr bwMode="auto">
          <a:xfrm>
            <a:off x="2773635" y="1241857"/>
            <a:ext cx="2436018" cy="375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14019" name="Text Box 1027"/>
          <p:cNvSpPr txBox="1">
            <a:spLocks noChangeArrowheads="1"/>
          </p:cNvSpPr>
          <p:nvPr/>
        </p:nvSpPr>
        <p:spPr bwMode="auto">
          <a:xfrm>
            <a:off x="487268" y="62312"/>
            <a:ext cx="8169593" cy="57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6538" tIns="38273" rIns="76538" bIns="38273" anchor="ctr">
            <a:spAutoFit/>
          </a:bodyPr>
          <a:lstStyle/>
          <a:p>
            <a:pPr marL="0" marR="0" lvl="0" indent="0" algn="ctr" defTabSz="765326"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charset="0"/>
                <a:ea typeface="+mn-ea"/>
                <a:cs typeface="Times New Roman" pitchFamily="18" charset="0"/>
                <a:sym typeface="Symbol" pitchFamily="18" charset="2"/>
              </a:rPr>
              <a:t>Percutaneous LV Assist Devices</a:t>
            </a:r>
            <a:endParaRPr kumimoji="0" lang="en-US" altLang="en-US" sz="3600" b="1" i="0" u="none" strike="noStrike" kern="1200" cap="none" spc="0" normalizeH="0" baseline="0" noProof="0" dirty="0">
              <a:ln>
                <a:noFill/>
              </a:ln>
              <a:solidFill>
                <a:srgbClr val="FFFF00"/>
              </a:solidFill>
              <a:effectLst/>
              <a:uLnTx/>
              <a:uFillTx/>
              <a:latin typeface="Arial" charset="0"/>
              <a:ea typeface="+mn-ea"/>
              <a:cs typeface="+mn-cs"/>
            </a:endParaRPr>
          </a:p>
        </p:txBody>
      </p:sp>
      <p:pic>
        <p:nvPicPr>
          <p:cNvPr id="16214020" name="Picture 1028"/>
          <p:cNvPicPr>
            <a:picLocks noChangeAspect="1" noChangeArrowheads="1"/>
          </p:cNvPicPr>
          <p:nvPr/>
        </p:nvPicPr>
        <p:blipFill>
          <a:blip r:embed="rId3">
            <a:extLst>
              <a:ext uri="{28A0092B-C50C-407E-A947-70E740481C1C}">
                <a14:useLocalDpi xmlns:a14="http://schemas.microsoft.com/office/drawing/2010/main" val="0"/>
              </a:ext>
            </a:extLst>
          </a:blip>
          <a:srcRect l="60587" t="35417" r="25449" b="22971"/>
          <a:stretch>
            <a:fillRect/>
          </a:stretch>
        </p:blipFill>
        <p:spPr bwMode="auto">
          <a:xfrm>
            <a:off x="671515" y="1268019"/>
            <a:ext cx="1808798" cy="375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14021" name="Text Box 1029"/>
          <p:cNvSpPr txBox="1">
            <a:spLocks noChangeArrowheads="1"/>
          </p:cNvSpPr>
          <p:nvPr/>
        </p:nvSpPr>
        <p:spPr bwMode="auto">
          <a:xfrm>
            <a:off x="1141702" y="795558"/>
            <a:ext cx="890350" cy="4466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538" tIns="38273" rIns="76538" bIns="38273">
            <a:spAutoFit/>
          </a:bodyPr>
          <a:lstStyle/>
          <a:p>
            <a:pPr marL="0" marR="0" lvl="0" indent="0" algn="ctr" defTabSz="765326"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mn-cs"/>
              </a:rPr>
              <a:t>IABP</a:t>
            </a:r>
          </a:p>
        </p:txBody>
      </p:sp>
      <p:sp>
        <p:nvSpPr>
          <p:cNvPr id="16214022" name="Text Box 1030"/>
          <p:cNvSpPr txBox="1">
            <a:spLocks noChangeArrowheads="1"/>
          </p:cNvSpPr>
          <p:nvPr/>
        </p:nvSpPr>
        <p:spPr bwMode="auto">
          <a:xfrm>
            <a:off x="2939247" y="641974"/>
            <a:ext cx="2100232" cy="5997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538" tIns="38273" rIns="76538" bIns="38273">
            <a:spAutoFit/>
          </a:bodyPr>
          <a:lstStyle/>
          <a:p>
            <a:pPr marL="0" marR="0" lvl="0" indent="0" algn="ctr" defTabSz="765326" rtl="0" eaLnBrk="0" fontAlgn="base" latinLnBrk="0" hangingPunct="0">
              <a:lnSpc>
                <a:spcPct val="7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n-ea"/>
                <a:cs typeface="+mn-cs"/>
              </a:rPr>
              <a:t>PTVA:</a:t>
            </a:r>
          </a:p>
          <a:p>
            <a:pPr marL="0" marR="0" lvl="0" indent="0" algn="ctr" defTabSz="765326" rtl="0" eaLnBrk="0" fontAlgn="base" latinLnBrk="0" hangingPunct="0">
              <a:lnSpc>
                <a:spcPct val="7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charset="0"/>
                <a:ea typeface="+mn-ea"/>
                <a:cs typeface="+mn-cs"/>
              </a:rPr>
              <a:t>TandemHeart</a:t>
            </a:r>
          </a:p>
        </p:txBody>
      </p:sp>
      <p:pic>
        <p:nvPicPr>
          <p:cNvPr id="16214023" name="Picture 1031" descr="Impella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807" y="1278751"/>
            <a:ext cx="2516028" cy="3674269"/>
          </a:xfrm>
          <a:prstGeom prst="rect">
            <a:avLst/>
          </a:prstGeom>
          <a:noFill/>
          <a:extLst>
            <a:ext uri="{909E8E84-426E-40DD-AFC4-6F175D3DCCD1}">
              <a14:hiddenFill xmlns:a14="http://schemas.microsoft.com/office/drawing/2010/main">
                <a:solidFill>
                  <a:srgbClr val="FFFFFF"/>
                </a:solidFill>
              </a14:hiddenFill>
            </a:ext>
          </a:extLst>
        </p:spPr>
      </p:pic>
      <p:sp>
        <p:nvSpPr>
          <p:cNvPr id="16214024" name="Text Box 1032"/>
          <p:cNvSpPr txBox="1">
            <a:spLocks noChangeArrowheads="1"/>
          </p:cNvSpPr>
          <p:nvPr/>
        </p:nvSpPr>
        <p:spPr bwMode="auto">
          <a:xfrm>
            <a:off x="5683262" y="649116"/>
            <a:ext cx="2568693" cy="5997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538" tIns="38273" rIns="76538" bIns="38273">
            <a:spAutoFit/>
          </a:bodyPr>
          <a:lstStyle/>
          <a:p>
            <a:pPr marL="0" marR="0" lvl="0" indent="0" algn="ctr" defTabSz="765326" rtl="0" eaLnBrk="0" fontAlgn="base" latinLnBrk="0" hangingPunct="0">
              <a:lnSpc>
                <a:spcPct val="7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mn-cs"/>
              </a:rPr>
              <a:t>IMPELLA:</a:t>
            </a:r>
          </a:p>
          <a:p>
            <a:pPr marL="0" marR="0" lvl="0" indent="0" algn="ctr" defTabSz="765326" rtl="0" eaLnBrk="0" fontAlgn="base" latinLnBrk="0" hangingPunct="0">
              <a:lnSpc>
                <a:spcPct val="7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ea typeface="+mn-ea"/>
                <a:cs typeface="+mn-cs"/>
              </a:rPr>
              <a:t>Recovers 2.5/CP</a:t>
            </a:r>
          </a:p>
        </p:txBody>
      </p:sp>
      <p:pic>
        <p:nvPicPr>
          <p:cNvPr id="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2958" y="7796"/>
            <a:ext cx="33718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30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769620" y="1028703"/>
            <a:ext cx="7661911" cy="1328738"/>
          </a:xfrm>
          <a:prstGeom prst="rightArrow">
            <a:avLst>
              <a:gd name="adj1" fmla="val 50000"/>
              <a:gd name="adj2" fmla="val 120131"/>
            </a:avLst>
          </a:prstGeom>
          <a:gradFill rotWithShape="0">
            <a:gsLst>
              <a:gs pos="0">
                <a:srgbClr val="760000"/>
              </a:gs>
              <a:gs pos="50000">
                <a:srgbClr val="FF0000"/>
              </a:gs>
              <a:gs pos="100000">
                <a:srgbClr val="760000"/>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3" name="Rectangle 3"/>
          <p:cNvSpPr>
            <a:spLocks noChangeArrowheads="1"/>
          </p:cNvSpPr>
          <p:nvPr/>
        </p:nvSpPr>
        <p:spPr bwMode="auto">
          <a:xfrm>
            <a:off x="505468" y="28575"/>
            <a:ext cx="816864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0"/>
              </a:spcBef>
              <a:spcAft>
                <a:spcPct val="0"/>
              </a:spcAft>
              <a:buClrTx/>
              <a:buSzTx/>
              <a:buFontTx/>
              <a:buNone/>
              <a:tabLst/>
              <a:defRPr/>
            </a:pPr>
            <a:r>
              <a:rPr kumimoji="0" lang="en-US" altLang="en-US" sz="315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LV Support during High-risk PCI:</a:t>
            </a:r>
          </a:p>
          <a:p>
            <a:pPr marL="0" marR="0" lvl="0" indent="0" algn="ctr" defTabSz="662762" rtl="0" eaLnBrk="0" fontAlgn="base" latinLnBrk="0" hangingPunct="0">
              <a:lnSpc>
                <a:spcPct val="100000"/>
              </a:lnSpc>
              <a:spcBef>
                <a:spcPct val="0"/>
              </a:spcBef>
              <a:spcAft>
                <a:spcPct val="0"/>
              </a:spcAft>
              <a:buClrTx/>
              <a:buSzTx/>
              <a:buFontTx/>
              <a:buNone/>
              <a:tabLst/>
              <a:defRPr/>
            </a:pPr>
            <a:r>
              <a:rPr kumimoji="0" lang="en-US" altLang="en-US" sz="315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LVEF + Lesion Complexity</a:t>
            </a:r>
            <a:endParaRPr kumimoji="0" lang="en-US" altLang="en-US" sz="351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10244" name="Rectangle 4"/>
          <p:cNvSpPr>
            <a:spLocks noChangeArrowheads="1"/>
          </p:cNvSpPr>
          <p:nvPr/>
        </p:nvSpPr>
        <p:spPr bwMode="auto">
          <a:xfrm>
            <a:off x="762169" y="1376740"/>
            <a:ext cx="2110740" cy="635794"/>
          </a:xfrm>
          <a:prstGeom prst="rect">
            <a:avLst/>
          </a:prstGeom>
          <a:gradFill rotWithShape="0">
            <a:gsLst>
              <a:gs pos="0">
                <a:srgbClr val="18472F"/>
              </a:gs>
              <a:gs pos="50000">
                <a:srgbClr val="339966"/>
              </a:gs>
              <a:gs pos="100000">
                <a:srgbClr val="18472F"/>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5" name="Rectangle 5"/>
          <p:cNvSpPr>
            <a:spLocks noChangeArrowheads="1"/>
          </p:cNvSpPr>
          <p:nvPr/>
        </p:nvSpPr>
        <p:spPr bwMode="auto">
          <a:xfrm>
            <a:off x="2888006" y="1376579"/>
            <a:ext cx="3627120" cy="635794"/>
          </a:xfrm>
          <a:prstGeom prst="rect">
            <a:avLst/>
          </a:prstGeom>
          <a:gradFill rotWithShape="0">
            <a:gsLst>
              <a:gs pos="0">
                <a:srgbClr val="767647"/>
              </a:gs>
              <a:gs pos="50000">
                <a:srgbClr val="FFFF99"/>
              </a:gs>
              <a:gs pos="100000">
                <a:srgbClr val="767647"/>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6" name="Rectangle 6"/>
          <p:cNvSpPr>
            <a:spLocks noChangeArrowheads="1"/>
          </p:cNvSpPr>
          <p:nvPr/>
        </p:nvSpPr>
        <p:spPr bwMode="auto">
          <a:xfrm>
            <a:off x="760730" y="1471726"/>
            <a:ext cx="205105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43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LVEF &gt;40%</a:t>
            </a:r>
          </a:p>
        </p:txBody>
      </p:sp>
      <p:sp>
        <p:nvSpPr>
          <p:cNvPr id="10247" name="Rectangle 7"/>
          <p:cNvSpPr>
            <a:spLocks noChangeArrowheads="1"/>
          </p:cNvSpPr>
          <p:nvPr/>
        </p:nvSpPr>
        <p:spPr bwMode="auto">
          <a:xfrm>
            <a:off x="3361706" y="1450516"/>
            <a:ext cx="249809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43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LVEF 20-40%</a:t>
            </a:r>
          </a:p>
        </p:txBody>
      </p:sp>
      <p:sp>
        <p:nvSpPr>
          <p:cNvPr id="10248" name="Rectangle 8"/>
          <p:cNvSpPr>
            <a:spLocks noChangeArrowheads="1"/>
          </p:cNvSpPr>
          <p:nvPr/>
        </p:nvSpPr>
        <p:spPr bwMode="auto">
          <a:xfrm>
            <a:off x="6089685" y="1479105"/>
            <a:ext cx="249809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070" b="1"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t>LVEF &lt;20%</a:t>
            </a:r>
          </a:p>
        </p:txBody>
      </p:sp>
      <p:grpSp>
        <p:nvGrpSpPr>
          <p:cNvPr id="10249" name="Group 9"/>
          <p:cNvGrpSpPr>
            <a:grpSpLocks/>
          </p:cNvGrpSpPr>
          <p:nvPr/>
        </p:nvGrpSpPr>
        <p:grpSpPr bwMode="auto">
          <a:xfrm>
            <a:off x="556312" y="2014879"/>
            <a:ext cx="2644141" cy="2331244"/>
            <a:chOff x="78" y="1692"/>
            <a:chExt cx="2082" cy="1958"/>
          </a:xfrm>
        </p:grpSpPr>
        <p:sp>
          <p:nvSpPr>
            <p:cNvPr id="10263" name="Rectangle 10"/>
            <p:cNvSpPr>
              <a:spLocks noChangeArrowheads="1"/>
            </p:cNvSpPr>
            <p:nvPr/>
          </p:nvSpPr>
          <p:spPr bwMode="auto">
            <a:xfrm>
              <a:off x="138" y="2106"/>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Simple </a:t>
              </a:r>
              <a:b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b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PCI</a:t>
              </a:r>
            </a:p>
          </p:txBody>
        </p:sp>
        <p:sp>
          <p:nvSpPr>
            <p:cNvPr id="10264" name="Rectangle 11"/>
            <p:cNvSpPr>
              <a:spLocks noChangeArrowheads="1"/>
            </p:cNvSpPr>
            <p:nvPr/>
          </p:nvSpPr>
          <p:spPr bwMode="auto">
            <a:xfrm>
              <a:off x="978" y="2112"/>
              <a:ext cx="978"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Complex </a:t>
              </a:r>
              <a:b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b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PCI</a:t>
              </a:r>
            </a:p>
          </p:txBody>
        </p:sp>
        <p:sp>
          <p:nvSpPr>
            <p:cNvPr id="16149516" name="Line 12"/>
            <p:cNvSpPr>
              <a:spLocks noChangeShapeType="1"/>
            </p:cNvSpPr>
            <p:nvPr/>
          </p:nvSpPr>
          <p:spPr bwMode="auto">
            <a:xfrm>
              <a:off x="522" y="169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7" name="Line 13"/>
            <p:cNvSpPr>
              <a:spLocks noChangeShapeType="1"/>
            </p:cNvSpPr>
            <p:nvPr/>
          </p:nvSpPr>
          <p:spPr bwMode="auto">
            <a:xfrm>
              <a:off x="1506" y="1698"/>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8" name="Line 14"/>
            <p:cNvSpPr>
              <a:spLocks noChangeShapeType="1"/>
            </p:cNvSpPr>
            <p:nvPr/>
          </p:nvSpPr>
          <p:spPr bwMode="auto">
            <a:xfrm>
              <a:off x="522" y="262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9" name="Line 15"/>
            <p:cNvSpPr>
              <a:spLocks noChangeShapeType="1"/>
            </p:cNvSpPr>
            <p:nvPr/>
          </p:nvSpPr>
          <p:spPr bwMode="auto">
            <a:xfrm>
              <a:off x="1482" y="2634"/>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69" name="Rectangle 16"/>
            <p:cNvSpPr>
              <a:spLocks noChangeArrowheads="1"/>
            </p:cNvSpPr>
            <p:nvPr/>
          </p:nvSpPr>
          <p:spPr bwMode="auto">
            <a:xfrm>
              <a:off x="78" y="3114"/>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7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 support</a:t>
              </a:r>
            </a:p>
          </p:txBody>
        </p:sp>
        <p:sp>
          <p:nvSpPr>
            <p:cNvPr id="10270" name="Rectangle 17"/>
            <p:cNvSpPr>
              <a:spLocks noChangeArrowheads="1"/>
            </p:cNvSpPr>
            <p:nvPr/>
          </p:nvSpPr>
          <p:spPr bwMode="auto">
            <a:xfrm>
              <a:off x="810" y="3012"/>
              <a:ext cx="1350"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None </a:t>
              </a:r>
            </a:p>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?IABP/?</a:t>
              </a:r>
              <a:r>
                <a:rPr kumimoji="0" lang="en-US" altLang="en-US" sz="1400" b="1" i="0" u="none" strike="noStrike" kern="1200" cap="none" spc="0" normalizeH="0" baseline="0" noProof="0" dirty="0" err="1">
                  <a:ln>
                    <a:noFill/>
                  </a:ln>
                  <a:solidFill>
                    <a:srgbClr val="FFFFFF"/>
                  </a:solidFill>
                  <a:effectLst/>
                  <a:uLnTx/>
                  <a:uFillTx/>
                  <a:latin typeface="Arial" pitchFamily="34" charset="0"/>
                  <a:ea typeface="+mn-ea"/>
                  <a:cs typeface="Times New Roman" pitchFamily="18" charset="0"/>
                </a:rPr>
                <a:t>Impella</a:t>
              </a:r>
              <a:endParaRPr kumimoji="0" lang="en-US" altLang="en-US" sz="14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endParaRPr>
            </a:p>
          </p:txBody>
        </p:sp>
      </p:grpSp>
      <p:sp>
        <p:nvSpPr>
          <p:cNvPr id="16149522" name="Line 18"/>
          <p:cNvSpPr>
            <a:spLocks noChangeShapeType="1"/>
          </p:cNvSpPr>
          <p:nvPr/>
        </p:nvSpPr>
        <p:spPr bwMode="auto">
          <a:xfrm>
            <a:off x="7589520" y="2028825"/>
            <a:ext cx="10160" cy="756938"/>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1" name="Rectangle 19"/>
          <p:cNvSpPr>
            <a:spLocks noChangeArrowheads="1"/>
          </p:cNvSpPr>
          <p:nvPr/>
        </p:nvSpPr>
        <p:spPr bwMode="auto">
          <a:xfrm>
            <a:off x="6533296" y="4202909"/>
            <a:ext cx="197358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FFFFFF"/>
                </a:solidFill>
                <a:effectLst/>
                <a:uLnTx/>
                <a:uFillTx/>
                <a:latin typeface="Arial" pitchFamily="34" charset="0"/>
                <a:ea typeface="+mn-ea"/>
                <a:cs typeface="Times New Roman" pitchFamily="18" charset="0"/>
              </a:rPr>
              <a:t>Impella</a:t>
            </a:r>
            <a:r>
              <a:rPr kumimoji="0" lang="en-US" altLang="en-US" sz="20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PTVA</a:t>
            </a:r>
          </a:p>
        </p:txBody>
      </p:sp>
      <p:sp>
        <p:nvSpPr>
          <p:cNvPr id="16149524" name="Line 20"/>
          <p:cNvSpPr>
            <a:spLocks noChangeShapeType="1"/>
          </p:cNvSpPr>
          <p:nvPr/>
        </p:nvSpPr>
        <p:spPr bwMode="auto">
          <a:xfrm>
            <a:off x="7589520" y="3211879"/>
            <a:ext cx="10160" cy="1105329"/>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3" name="Rectangle 21"/>
          <p:cNvSpPr>
            <a:spLocks noChangeArrowheads="1"/>
          </p:cNvSpPr>
          <p:nvPr/>
        </p:nvSpPr>
        <p:spPr bwMode="auto">
          <a:xfrm>
            <a:off x="6642217" y="2710296"/>
            <a:ext cx="249485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Simple or Complex:</a:t>
            </a:r>
            <a:b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Inoperable cases</a:t>
            </a:r>
          </a:p>
        </p:txBody>
      </p:sp>
      <p:sp>
        <p:nvSpPr>
          <p:cNvPr id="16149526" name="Line 22"/>
          <p:cNvSpPr>
            <a:spLocks noChangeShapeType="1"/>
          </p:cNvSpPr>
          <p:nvPr/>
        </p:nvSpPr>
        <p:spPr bwMode="auto">
          <a:xfrm>
            <a:off x="3688080" y="2028825"/>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27" name="Line 23"/>
          <p:cNvSpPr>
            <a:spLocks noChangeShapeType="1"/>
          </p:cNvSpPr>
          <p:nvPr/>
        </p:nvSpPr>
        <p:spPr bwMode="auto">
          <a:xfrm>
            <a:off x="5074920" y="2035970"/>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6" name="Rectangle 24"/>
          <p:cNvSpPr>
            <a:spLocks noChangeArrowheads="1"/>
          </p:cNvSpPr>
          <p:nvPr/>
        </p:nvSpPr>
        <p:spPr bwMode="auto">
          <a:xfrm>
            <a:off x="2788952" y="3563563"/>
            <a:ext cx="195072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None or IABP</a:t>
            </a:r>
          </a:p>
        </p:txBody>
      </p:sp>
      <p:sp>
        <p:nvSpPr>
          <p:cNvPr id="10257" name="Rectangle 25"/>
          <p:cNvSpPr>
            <a:spLocks noChangeArrowheads="1"/>
          </p:cNvSpPr>
          <p:nvPr/>
        </p:nvSpPr>
        <p:spPr bwMode="auto">
          <a:xfrm>
            <a:off x="4311695" y="4133852"/>
            <a:ext cx="20434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Impella</a:t>
            </a:r>
          </a:p>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/IABP (if Impella is CI)</a:t>
            </a:r>
            <a:endParaRPr kumimoji="0" lang="en-US" altLang="en-US" sz="105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endParaRPr>
          </a:p>
        </p:txBody>
      </p:sp>
      <p:sp>
        <p:nvSpPr>
          <p:cNvPr id="10258" name="Rectangle 26"/>
          <p:cNvSpPr>
            <a:spLocks noChangeArrowheads="1"/>
          </p:cNvSpPr>
          <p:nvPr/>
        </p:nvSpPr>
        <p:spPr bwMode="auto">
          <a:xfrm>
            <a:off x="3063251" y="2521745"/>
            <a:ext cx="117348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Simple </a:t>
            </a:r>
            <a:b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PCI</a:t>
            </a:r>
          </a:p>
        </p:txBody>
      </p:sp>
      <p:sp>
        <p:nvSpPr>
          <p:cNvPr id="10259" name="Rectangle 27"/>
          <p:cNvSpPr>
            <a:spLocks noChangeArrowheads="1"/>
          </p:cNvSpPr>
          <p:nvPr/>
        </p:nvSpPr>
        <p:spPr bwMode="auto">
          <a:xfrm>
            <a:off x="3886200" y="2731945"/>
            <a:ext cx="313309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Complex PCI: </a:t>
            </a:r>
            <a:b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High Syntax score &gt;32/ STS&gt;5</a:t>
            </a:r>
            <a:b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Extensive revascularization</a:t>
            </a:r>
          </a:p>
        </p:txBody>
      </p:sp>
      <p:sp>
        <p:nvSpPr>
          <p:cNvPr id="16149532" name="Line 28"/>
          <p:cNvSpPr>
            <a:spLocks noChangeShapeType="1"/>
          </p:cNvSpPr>
          <p:nvPr/>
        </p:nvSpPr>
        <p:spPr bwMode="auto">
          <a:xfrm>
            <a:off x="3688080" y="3178970"/>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33" name="Line 29"/>
          <p:cNvSpPr>
            <a:spLocks noChangeShapeType="1"/>
          </p:cNvSpPr>
          <p:nvPr/>
        </p:nvSpPr>
        <p:spPr bwMode="auto">
          <a:xfrm flipH="1">
            <a:off x="5128259" y="3580320"/>
            <a:ext cx="4849" cy="653578"/>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pic>
        <p:nvPicPr>
          <p:cNvPr id="102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5884" y="28577"/>
            <a:ext cx="336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674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wipe(up)">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149526"/>
                                        </p:tgtEl>
                                        <p:attrNameLst>
                                          <p:attrName>style.visibility</p:attrName>
                                        </p:attrNameLst>
                                      </p:cBhvr>
                                      <p:to>
                                        <p:strVal val="visible"/>
                                      </p:to>
                                    </p:set>
                                    <p:animEffect transition="in" filter="wipe(up)">
                                      <p:cBhvr>
                                        <p:cTn id="12" dur="500"/>
                                        <p:tgtEl>
                                          <p:spTgt spid="161495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258"/>
                                        </p:tgtEl>
                                        <p:attrNameLst>
                                          <p:attrName>style.visibility</p:attrName>
                                        </p:attrNameLst>
                                      </p:cBhvr>
                                      <p:to>
                                        <p:strVal val="visible"/>
                                      </p:to>
                                    </p:set>
                                    <p:animEffect transition="in" filter="wipe(up)">
                                      <p:cBhvr>
                                        <p:cTn id="15" dur="500"/>
                                        <p:tgtEl>
                                          <p:spTgt spid="1025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149532"/>
                                        </p:tgtEl>
                                        <p:attrNameLst>
                                          <p:attrName>style.visibility</p:attrName>
                                        </p:attrNameLst>
                                      </p:cBhvr>
                                      <p:to>
                                        <p:strVal val="visible"/>
                                      </p:to>
                                    </p:set>
                                    <p:animEffect transition="in" filter="wipe(up)">
                                      <p:cBhvr>
                                        <p:cTn id="18" dur="500"/>
                                        <p:tgtEl>
                                          <p:spTgt spid="1614953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256"/>
                                        </p:tgtEl>
                                        <p:attrNameLst>
                                          <p:attrName>style.visibility</p:attrName>
                                        </p:attrNameLst>
                                      </p:cBhvr>
                                      <p:to>
                                        <p:strVal val="visible"/>
                                      </p:to>
                                    </p:set>
                                    <p:animEffect transition="in" filter="wipe(up)">
                                      <p:cBhvr>
                                        <p:cTn id="21" dur="500"/>
                                        <p:tgtEl>
                                          <p:spTgt spid="1025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149527"/>
                                        </p:tgtEl>
                                        <p:attrNameLst>
                                          <p:attrName>style.visibility</p:attrName>
                                        </p:attrNameLst>
                                      </p:cBhvr>
                                      <p:to>
                                        <p:strVal val="visible"/>
                                      </p:to>
                                    </p:set>
                                    <p:animEffect transition="in" filter="wipe(up)">
                                      <p:cBhvr>
                                        <p:cTn id="26" dur="500"/>
                                        <p:tgtEl>
                                          <p:spTgt spid="161495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259"/>
                                        </p:tgtEl>
                                        <p:attrNameLst>
                                          <p:attrName>style.visibility</p:attrName>
                                        </p:attrNameLst>
                                      </p:cBhvr>
                                      <p:to>
                                        <p:strVal val="visible"/>
                                      </p:to>
                                    </p:set>
                                    <p:animEffect transition="in" filter="wipe(up)">
                                      <p:cBhvr>
                                        <p:cTn id="29" dur="500"/>
                                        <p:tgtEl>
                                          <p:spTgt spid="1025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149533"/>
                                        </p:tgtEl>
                                        <p:attrNameLst>
                                          <p:attrName>style.visibility</p:attrName>
                                        </p:attrNameLst>
                                      </p:cBhvr>
                                      <p:to>
                                        <p:strVal val="visible"/>
                                      </p:to>
                                    </p:set>
                                    <p:animEffect transition="in" filter="wipe(up)">
                                      <p:cBhvr>
                                        <p:cTn id="32" dur="500"/>
                                        <p:tgtEl>
                                          <p:spTgt spid="1614953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257"/>
                                        </p:tgtEl>
                                        <p:attrNameLst>
                                          <p:attrName>style.visibility</p:attrName>
                                        </p:attrNameLst>
                                      </p:cBhvr>
                                      <p:to>
                                        <p:strVal val="visible"/>
                                      </p:to>
                                    </p:set>
                                    <p:animEffect transition="in" filter="wipe(up)">
                                      <p:cBhvr>
                                        <p:cTn id="35" dur="500"/>
                                        <p:tgtEl>
                                          <p:spTgt spid="102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149522"/>
                                        </p:tgtEl>
                                        <p:attrNameLst>
                                          <p:attrName>style.visibility</p:attrName>
                                        </p:attrNameLst>
                                      </p:cBhvr>
                                      <p:to>
                                        <p:strVal val="visible"/>
                                      </p:to>
                                    </p:set>
                                    <p:animEffect transition="in" filter="wipe(up)">
                                      <p:cBhvr>
                                        <p:cTn id="40" dur="500"/>
                                        <p:tgtEl>
                                          <p:spTgt spid="1614952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0253"/>
                                        </p:tgtEl>
                                        <p:attrNameLst>
                                          <p:attrName>style.visibility</p:attrName>
                                        </p:attrNameLst>
                                      </p:cBhvr>
                                      <p:to>
                                        <p:strVal val="visible"/>
                                      </p:to>
                                    </p:set>
                                    <p:animEffect transition="in" filter="wipe(up)">
                                      <p:cBhvr>
                                        <p:cTn id="43" dur="500"/>
                                        <p:tgtEl>
                                          <p:spTgt spid="1025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6149524"/>
                                        </p:tgtEl>
                                        <p:attrNameLst>
                                          <p:attrName>style.visibility</p:attrName>
                                        </p:attrNameLst>
                                      </p:cBhvr>
                                      <p:to>
                                        <p:strVal val="visible"/>
                                      </p:to>
                                    </p:set>
                                    <p:animEffect transition="in" filter="wipe(up)">
                                      <p:cBhvr>
                                        <p:cTn id="46" dur="500"/>
                                        <p:tgtEl>
                                          <p:spTgt spid="1614952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0251"/>
                                        </p:tgtEl>
                                        <p:attrNameLst>
                                          <p:attrName>style.visibility</p:attrName>
                                        </p:attrNameLst>
                                      </p:cBhvr>
                                      <p:to>
                                        <p:strVal val="visible"/>
                                      </p:to>
                                    </p:set>
                                    <p:animEffect transition="in" filter="wipe(up)">
                                      <p:cBhvr>
                                        <p:cTn id="49"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9522" grpId="0" animBg="1"/>
      <p:bldP spid="10251" grpId="0"/>
      <p:bldP spid="16149524" grpId="0" animBg="1"/>
      <p:bldP spid="10253" grpId="0"/>
      <p:bldP spid="16149526" grpId="0" animBg="1"/>
      <p:bldP spid="16149527" grpId="0" animBg="1"/>
      <p:bldP spid="10256" grpId="0"/>
      <p:bldP spid="10257" grpId="0"/>
      <p:bldP spid="10258" grpId="0"/>
      <p:bldP spid="10259" grpId="0"/>
      <p:bldP spid="16149532" grpId="0" animBg="1"/>
      <p:bldP spid="161495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769620" y="1028703"/>
            <a:ext cx="7661911" cy="1328738"/>
          </a:xfrm>
          <a:prstGeom prst="rightArrow">
            <a:avLst>
              <a:gd name="adj1" fmla="val 50000"/>
              <a:gd name="adj2" fmla="val 120131"/>
            </a:avLst>
          </a:prstGeom>
          <a:gradFill rotWithShape="0">
            <a:gsLst>
              <a:gs pos="0">
                <a:srgbClr val="760000"/>
              </a:gs>
              <a:gs pos="50000">
                <a:srgbClr val="FF0000"/>
              </a:gs>
              <a:gs pos="100000">
                <a:srgbClr val="760000"/>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3" name="Rectangle 3"/>
          <p:cNvSpPr>
            <a:spLocks noChangeArrowheads="1"/>
          </p:cNvSpPr>
          <p:nvPr/>
        </p:nvSpPr>
        <p:spPr bwMode="auto">
          <a:xfrm>
            <a:off x="505468" y="28575"/>
            <a:ext cx="816864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0"/>
              </a:spcBef>
              <a:spcAft>
                <a:spcPct val="0"/>
              </a:spcAft>
              <a:buClrTx/>
              <a:buSzTx/>
              <a:buFontTx/>
              <a:buNone/>
              <a:tabLst/>
              <a:defRPr/>
            </a:pPr>
            <a:r>
              <a:rPr kumimoji="0" lang="en-US" altLang="en-US" sz="315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LV Support during High-risk PCI:</a:t>
            </a:r>
          </a:p>
          <a:p>
            <a:pPr marL="0" marR="0" lvl="0" indent="0" algn="ctr" defTabSz="662762" rtl="0" eaLnBrk="0" fontAlgn="base" latinLnBrk="0" hangingPunct="0">
              <a:lnSpc>
                <a:spcPct val="100000"/>
              </a:lnSpc>
              <a:spcBef>
                <a:spcPct val="0"/>
              </a:spcBef>
              <a:spcAft>
                <a:spcPct val="0"/>
              </a:spcAft>
              <a:buClrTx/>
              <a:buSzTx/>
              <a:buFontTx/>
              <a:buNone/>
              <a:tabLst/>
              <a:defRPr/>
            </a:pPr>
            <a:r>
              <a:rPr kumimoji="0" lang="en-US" altLang="en-US" sz="315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LVEF + Lesion Complexity</a:t>
            </a:r>
            <a:endParaRPr kumimoji="0" lang="en-US" altLang="en-US" sz="351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10244" name="Rectangle 4"/>
          <p:cNvSpPr>
            <a:spLocks noChangeArrowheads="1"/>
          </p:cNvSpPr>
          <p:nvPr/>
        </p:nvSpPr>
        <p:spPr bwMode="auto">
          <a:xfrm>
            <a:off x="762169" y="1376740"/>
            <a:ext cx="2110740" cy="635794"/>
          </a:xfrm>
          <a:prstGeom prst="rect">
            <a:avLst/>
          </a:prstGeom>
          <a:gradFill rotWithShape="0">
            <a:gsLst>
              <a:gs pos="0">
                <a:srgbClr val="18472F"/>
              </a:gs>
              <a:gs pos="50000">
                <a:srgbClr val="339966"/>
              </a:gs>
              <a:gs pos="100000">
                <a:srgbClr val="18472F"/>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5" name="Rectangle 5"/>
          <p:cNvSpPr>
            <a:spLocks noChangeArrowheads="1"/>
          </p:cNvSpPr>
          <p:nvPr/>
        </p:nvSpPr>
        <p:spPr bwMode="auto">
          <a:xfrm>
            <a:off x="2888006" y="1376579"/>
            <a:ext cx="3627120" cy="635794"/>
          </a:xfrm>
          <a:prstGeom prst="rect">
            <a:avLst/>
          </a:prstGeom>
          <a:gradFill rotWithShape="0">
            <a:gsLst>
              <a:gs pos="0">
                <a:srgbClr val="767647"/>
              </a:gs>
              <a:gs pos="50000">
                <a:srgbClr val="FFFF99"/>
              </a:gs>
              <a:gs pos="100000">
                <a:srgbClr val="767647"/>
              </a:gs>
            </a:gsLst>
            <a:lin ang="5400000" scaled="1"/>
          </a:gradFill>
          <a:ln w="15875">
            <a:solidFill>
              <a:schemeClr val="tx1"/>
            </a:solidFill>
            <a:miter lim="800000"/>
            <a:headEnd/>
            <a:tailEnd/>
          </a:ln>
        </p:spPr>
        <p:txBody>
          <a:bodyPr wrap="none" lIns="66260" tIns="33168" rIns="66260" bIns="331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altLang="en-US" sz="315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0246" name="Rectangle 6"/>
          <p:cNvSpPr>
            <a:spLocks noChangeArrowheads="1"/>
          </p:cNvSpPr>
          <p:nvPr/>
        </p:nvSpPr>
        <p:spPr bwMode="auto">
          <a:xfrm>
            <a:off x="760730" y="1471726"/>
            <a:ext cx="205105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43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LVEF &gt;40%</a:t>
            </a:r>
          </a:p>
        </p:txBody>
      </p:sp>
      <p:sp>
        <p:nvSpPr>
          <p:cNvPr id="10247" name="Rectangle 7"/>
          <p:cNvSpPr>
            <a:spLocks noChangeArrowheads="1"/>
          </p:cNvSpPr>
          <p:nvPr/>
        </p:nvSpPr>
        <p:spPr bwMode="auto">
          <a:xfrm>
            <a:off x="3361706" y="1450516"/>
            <a:ext cx="249809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43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LVEF 20-40%</a:t>
            </a:r>
          </a:p>
        </p:txBody>
      </p:sp>
      <p:sp>
        <p:nvSpPr>
          <p:cNvPr id="10248" name="Rectangle 8"/>
          <p:cNvSpPr>
            <a:spLocks noChangeArrowheads="1"/>
          </p:cNvSpPr>
          <p:nvPr/>
        </p:nvSpPr>
        <p:spPr bwMode="auto">
          <a:xfrm>
            <a:off x="6089685" y="1479105"/>
            <a:ext cx="249809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2070" b="1"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t>LVEF &lt;20%</a:t>
            </a:r>
          </a:p>
        </p:txBody>
      </p:sp>
      <p:grpSp>
        <p:nvGrpSpPr>
          <p:cNvPr id="10249" name="Group 9"/>
          <p:cNvGrpSpPr>
            <a:grpSpLocks/>
          </p:cNvGrpSpPr>
          <p:nvPr/>
        </p:nvGrpSpPr>
        <p:grpSpPr bwMode="auto">
          <a:xfrm>
            <a:off x="556312" y="2014879"/>
            <a:ext cx="2644141" cy="2331244"/>
            <a:chOff x="78" y="1692"/>
            <a:chExt cx="2082" cy="1958"/>
          </a:xfrm>
        </p:grpSpPr>
        <p:sp>
          <p:nvSpPr>
            <p:cNvPr id="10263" name="Rectangle 10"/>
            <p:cNvSpPr>
              <a:spLocks noChangeArrowheads="1"/>
            </p:cNvSpPr>
            <p:nvPr/>
          </p:nvSpPr>
          <p:spPr bwMode="auto">
            <a:xfrm>
              <a:off x="138" y="2106"/>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Simple </a:t>
              </a:r>
              <a:b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b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PCI</a:t>
              </a:r>
            </a:p>
          </p:txBody>
        </p:sp>
        <p:sp>
          <p:nvSpPr>
            <p:cNvPr id="10264" name="Rectangle 11"/>
            <p:cNvSpPr>
              <a:spLocks noChangeArrowheads="1"/>
            </p:cNvSpPr>
            <p:nvPr/>
          </p:nvSpPr>
          <p:spPr bwMode="auto">
            <a:xfrm>
              <a:off x="978" y="2112"/>
              <a:ext cx="978"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Complex </a:t>
              </a:r>
              <a:br>
                <a:rPr kumimoji="0" lang="en-US" altLang="en-US" sz="14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br>
              <a:r>
                <a:rPr kumimoji="0" lang="en-US" altLang="en-US" sz="1600" b="1" i="0" u="none" strike="noStrike" kern="1200" cap="none" spc="0" normalizeH="0" baseline="0" noProof="0">
                  <a:ln>
                    <a:noFill/>
                  </a:ln>
                  <a:solidFill>
                    <a:srgbClr val="FFFFFF"/>
                  </a:solidFill>
                  <a:effectLst/>
                  <a:uLnTx/>
                  <a:uFillTx/>
                  <a:latin typeface="Arial" pitchFamily="34" charset="0"/>
                  <a:ea typeface="+mn-ea"/>
                  <a:cs typeface="Times New Roman" pitchFamily="18" charset="0"/>
                </a:rPr>
                <a:t>PCI</a:t>
              </a:r>
            </a:p>
          </p:txBody>
        </p:sp>
        <p:sp>
          <p:nvSpPr>
            <p:cNvPr id="16149516" name="Line 12"/>
            <p:cNvSpPr>
              <a:spLocks noChangeShapeType="1"/>
            </p:cNvSpPr>
            <p:nvPr/>
          </p:nvSpPr>
          <p:spPr bwMode="auto">
            <a:xfrm>
              <a:off x="522" y="169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7" name="Line 13"/>
            <p:cNvSpPr>
              <a:spLocks noChangeShapeType="1"/>
            </p:cNvSpPr>
            <p:nvPr/>
          </p:nvSpPr>
          <p:spPr bwMode="auto">
            <a:xfrm>
              <a:off x="1506" y="1698"/>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8" name="Line 14"/>
            <p:cNvSpPr>
              <a:spLocks noChangeShapeType="1"/>
            </p:cNvSpPr>
            <p:nvPr/>
          </p:nvSpPr>
          <p:spPr bwMode="auto">
            <a:xfrm>
              <a:off x="522" y="262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19" name="Line 15"/>
            <p:cNvSpPr>
              <a:spLocks noChangeShapeType="1"/>
            </p:cNvSpPr>
            <p:nvPr/>
          </p:nvSpPr>
          <p:spPr bwMode="auto">
            <a:xfrm>
              <a:off x="1482" y="2634"/>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69" name="Rectangle 16"/>
            <p:cNvSpPr>
              <a:spLocks noChangeArrowheads="1"/>
            </p:cNvSpPr>
            <p:nvPr/>
          </p:nvSpPr>
          <p:spPr bwMode="auto">
            <a:xfrm>
              <a:off x="78" y="3114"/>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7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 support</a:t>
              </a:r>
            </a:p>
          </p:txBody>
        </p:sp>
        <p:sp>
          <p:nvSpPr>
            <p:cNvPr id="10270" name="Rectangle 17"/>
            <p:cNvSpPr>
              <a:spLocks noChangeArrowheads="1"/>
            </p:cNvSpPr>
            <p:nvPr/>
          </p:nvSpPr>
          <p:spPr bwMode="auto">
            <a:xfrm>
              <a:off x="810" y="3012"/>
              <a:ext cx="1350"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1" tIns="41144" rIns="82291" bIns="4114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None </a:t>
              </a:r>
            </a:p>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dirty="0" err="1">
                  <a:ln>
                    <a:noFill/>
                  </a:ln>
                  <a:solidFill>
                    <a:srgbClr val="FF0000"/>
                  </a:solidFill>
                  <a:effectLst/>
                  <a:uLnTx/>
                  <a:uFillTx/>
                  <a:latin typeface="Arial" pitchFamily="34" charset="0"/>
                  <a:ea typeface="+mn-ea"/>
                  <a:cs typeface="Times New Roman" pitchFamily="18" charset="0"/>
                </a:rPr>
                <a:t>Impella</a:t>
              </a:r>
              <a:r>
                <a:rPr kumimoji="0" lang="en-US" altLang="en-US" sz="16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 is ok</a:t>
              </a:r>
            </a:p>
          </p:txBody>
        </p:sp>
      </p:grpSp>
      <p:sp>
        <p:nvSpPr>
          <p:cNvPr id="16149522" name="Line 18"/>
          <p:cNvSpPr>
            <a:spLocks noChangeShapeType="1"/>
          </p:cNvSpPr>
          <p:nvPr/>
        </p:nvSpPr>
        <p:spPr bwMode="auto">
          <a:xfrm>
            <a:off x="7589520" y="2028825"/>
            <a:ext cx="10160" cy="756938"/>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1" name="Rectangle 19"/>
          <p:cNvSpPr>
            <a:spLocks noChangeArrowheads="1"/>
          </p:cNvSpPr>
          <p:nvPr/>
        </p:nvSpPr>
        <p:spPr bwMode="auto">
          <a:xfrm>
            <a:off x="6533296" y="4202909"/>
            <a:ext cx="197358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FFFFFF"/>
                </a:solidFill>
                <a:effectLst/>
                <a:uLnTx/>
                <a:uFillTx/>
                <a:latin typeface="Arial" pitchFamily="34" charset="0"/>
                <a:ea typeface="+mn-ea"/>
                <a:cs typeface="Times New Roman" pitchFamily="18" charset="0"/>
              </a:rPr>
              <a:t>Impella</a:t>
            </a:r>
            <a:r>
              <a:rPr kumimoji="0" lang="en-US" altLang="en-US" sz="20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a:t>
            </a:r>
            <a:r>
              <a:rPr kumimoji="0" lang="en-US" altLang="en-US" sz="12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PTVA</a:t>
            </a:r>
          </a:p>
        </p:txBody>
      </p:sp>
      <p:sp>
        <p:nvSpPr>
          <p:cNvPr id="16149524" name="Line 20"/>
          <p:cNvSpPr>
            <a:spLocks noChangeShapeType="1"/>
          </p:cNvSpPr>
          <p:nvPr/>
        </p:nvSpPr>
        <p:spPr bwMode="auto">
          <a:xfrm>
            <a:off x="7589520" y="3211879"/>
            <a:ext cx="10160" cy="1105329"/>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3" name="Rectangle 21"/>
          <p:cNvSpPr>
            <a:spLocks noChangeArrowheads="1"/>
          </p:cNvSpPr>
          <p:nvPr/>
        </p:nvSpPr>
        <p:spPr bwMode="auto">
          <a:xfrm>
            <a:off x="6642217" y="2710296"/>
            <a:ext cx="249485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8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Simple or Complex:</a:t>
            </a:r>
            <a:b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Inoperable cases</a:t>
            </a:r>
          </a:p>
        </p:txBody>
      </p:sp>
      <p:sp>
        <p:nvSpPr>
          <p:cNvPr id="16149526" name="Line 22"/>
          <p:cNvSpPr>
            <a:spLocks noChangeShapeType="1"/>
          </p:cNvSpPr>
          <p:nvPr/>
        </p:nvSpPr>
        <p:spPr bwMode="auto">
          <a:xfrm>
            <a:off x="3688080" y="2028825"/>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27" name="Line 23"/>
          <p:cNvSpPr>
            <a:spLocks noChangeShapeType="1"/>
          </p:cNvSpPr>
          <p:nvPr/>
        </p:nvSpPr>
        <p:spPr bwMode="auto">
          <a:xfrm>
            <a:off x="5074920" y="2035970"/>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0256" name="Rectangle 24"/>
          <p:cNvSpPr>
            <a:spLocks noChangeArrowheads="1"/>
          </p:cNvSpPr>
          <p:nvPr/>
        </p:nvSpPr>
        <p:spPr bwMode="auto">
          <a:xfrm>
            <a:off x="2788952" y="3563563"/>
            <a:ext cx="195072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None or IABP</a:t>
            </a:r>
          </a:p>
        </p:txBody>
      </p:sp>
      <p:sp>
        <p:nvSpPr>
          <p:cNvPr id="10257" name="Rectangle 25"/>
          <p:cNvSpPr>
            <a:spLocks noChangeArrowheads="1"/>
          </p:cNvSpPr>
          <p:nvPr/>
        </p:nvSpPr>
        <p:spPr bwMode="auto">
          <a:xfrm>
            <a:off x="4311695" y="4133852"/>
            <a:ext cx="204341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Impella</a:t>
            </a:r>
          </a:p>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/IABP (if Impella is CI)</a:t>
            </a:r>
            <a:endParaRPr kumimoji="0" lang="en-US" altLang="en-US" sz="105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endParaRPr>
          </a:p>
        </p:txBody>
      </p:sp>
      <p:sp>
        <p:nvSpPr>
          <p:cNvPr id="10258" name="Rectangle 26"/>
          <p:cNvSpPr>
            <a:spLocks noChangeArrowheads="1"/>
          </p:cNvSpPr>
          <p:nvPr/>
        </p:nvSpPr>
        <p:spPr bwMode="auto">
          <a:xfrm>
            <a:off x="3063251" y="2521745"/>
            <a:ext cx="117348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Simple </a:t>
            </a:r>
            <a:b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FFFF"/>
                </a:solidFill>
                <a:effectLst/>
                <a:uLnTx/>
                <a:uFillTx/>
                <a:latin typeface="Arial" pitchFamily="34" charset="0"/>
                <a:ea typeface="+mn-ea"/>
                <a:cs typeface="Times New Roman" pitchFamily="18" charset="0"/>
              </a:rPr>
              <a:t>PCI</a:t>
            </a:r>
          </a:p>
        </p:txBody>
      </p:sp>
      <p:sp>
        <p:nvSpPr>
          <p:cNvPr id="10259" name="Rectangle 27"/>
          <p:cNvSpPr>
            <a:spLocks noChangeArrowheads="1"/>
          </p:cNvSpPr>
          <p:nvPr/>
        </p:nvSpPr>
        <p:spPr bwMode="auto">
          <a:xfrm>
            <a:off x="3886200" y="2731945"/>
            <a:ext cx="3133091"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257" tIns="33164" rIns="66257" bIns="33164"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62762" rtl="0" eaLnBrk="0" fontAlgn="base" latinLnBrk="0" hangingPunct="0">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Complex PCI: </a:t>
            </a:r>
            <a:b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High Syntax score &gt;32/ STS&gt;5</a:t>
            </a:r>
            <a:b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br>
            <a:r>
              <a:rPr kumimoji="0" lang="en-US" altLang="en-US" sz="1800" b="1" i="0" u="none" strike="noStrike" kern="1200" cap="none" spc="0" normalizeH="0" baseline="0" noProof="0" dirty="0">
                <a:ln>
                  <a:noFill/>
                </a:ln>
                <a:solidFill>
                  <a:srgbClr val="FF0000"/>
                </a:solidFill>
                <a:effectLst/>
                <a:uLnTx/>
                <a:uFillTx/>
                <a:latin typeface="Arial" pitchFamily="34" charset="0"/>
                <a:ea typeface="+mn-ea"/>
                <a:cs typeface="Times New Roman" pitchFamily="18" charset="0"/>
              </a:rPr>
              <a:t>Extensive revascularization</a:t>
            </a:r>
          </a:p>
        </p:txBody>
      </p:sp>
      <p:sp>
        <p:nvSpPr>
          <p:cNvPr id="16149532" name="Line 28"/>
          <p:cNvSpPr>
            <a:spLocks noChangeShapeType="1"/>
          </p:cNvSpPr>
          <p:nvPr/>
        </p:nvSpPr>
        <p:spPr bwMode="auto">
          <a:xfrm>
            <a:off x="3688080" y="3178970"/>
            <a:ext cx="0" cy="564357"/>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sp>
        <p:nvSpPr>
          <p:cNvPr id="16149533" name="Line 29"/>
          <p:cNvSpPr>
            <a:spLocks noChangeShapeType="1"/>
          </p:cNvSpPr>
          <p:nvPr/>
        </p:nvSpPr>
        <p:spPr bwMode="auto">
          <a:xfrm flipH="1">
            <a:off x="5128259" y="3580320"/>
            <a:ext cx="4849" cy="653578"/>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66260" tIns="33168" rIns="66260" bIns="33168"/>
          <a:lstStyle/>
          <a:p>
            <a:pPr marL="0" marR="0" lvl="0" indent="0" algn="ctr" defTabSz="662762" rtl="0" eaLnBrk="0" fontAlgn="base" latinLnBrk="0" hangingPunct="0">
              <a:lnSpc>
                <a:spcPct val="100000"/>
              </a:lnSpc>
              <a:spcBef>
                <a:spcPct val="20000"/>
              </a:spcBef>
              <a:spcAft>
                <a:spcPct val="0"/>
              </a:spcAft>
              <a:buClrTx/>
              <a:buSzTx/>
              <a:buFontTx/>
              <a:buNone/>
              <a:tabLst/>
              <a:defRPr/>
            </a:pPr>
            <a:endParaRPr kumimoji="0" lang="en-US" sz="315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pic>
        <p:nvPicPr>
          <p:cNvPr id="102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5884" y="28577"/>
            <a:ext cx="336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657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wipe(up)">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149526"/>
                                        </p:tgtEl>
                                        <p:attrNameLst>
                                          <p:attrName>style.visibility</p:attrName>
                                        </p:attrNameLst>
                                      </p:cBhvr>
                                      <p:to>
                                        <p:strVal val="visible"/>
                                      </p:to>
                                    </p:set>
                                    <p:animEffect transition="in" filter="wipe(up)">
                                      <p:cBhvr>
                                        <p:cTn id="12" dur="500"/>
                                        <p:tgtEl>
                                          <p:spTgt spid="161495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258"/>
                                        </p:tgtEl>
                                        <p:attrNameLst>
                                          <p:attrName>style.visibility</p:attrName>
                                        </p:attrNameLst>
                                      </p:cBhvr>
                                      <p:to>
                                        <p:strVal val="visible"/>
                                      </p:to>
                                    </p:set>
                                    <p:animEffect transition="in" filter="wipe(up)">
                                      <p:cBhvr>
                                        <p:cTn id="15" dur="500"/>
                                        <p:tgtEl>
                                          <p:spTgt spid="1025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149532"/>
                                        </p:tgtEl>
                                        <p:attrNameLst>
                                          <p:attrName>style.visibility</p:attrName>
                                        </p:attrNameLst>
                                      </p:cBhvr>
                                      <p:to>
                                        <p:strVal val="visible"/>
                                      </p:to>
                                    </p:set>
                                    <p:animEffect transition="in" filter="wipe(up)">
                                      <p:cBhvr>
                                        <p:cTn id="18" dur="500"/>
                                        <p:tgtEl>
                                          <p:spTgt spid="1614953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256"/>
                                        </p:tgtEl>
                                        <p:attrNameLst>
                                          <p:attrName>style.visibility</p:attrName>
                                        </p:attrNameLst>
                                      </p:cBhvr>
                                      <p:to>
                                        <p:strVal val="visible"/>
                                      </p:to>
                                    </p:set>
                                    <p:animEffect transition="in" filter="wipe(up)">
                                      <p:cBhvr>
                                        <p:cTn id="21" dur="500"/>
                                        <p:tgtEl>
                                          <p:spTgt spid="1025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149527"/>
                                        </p:tgtEl>
                                        <p:attrNameLst>
                                          <p:attrName>style.visibility</p:attrName>
                                        </p:attrNameLst>
                                      </p:cBhvr>
                                      <p:to>
                                        <p:strVal val="visible"/>
                                      </p:to>
                                    </p:set>
                                    <p:animEffect transition="in" filter="wipe(up)">
                                      <p:cBhvr>
                                        <p:cTn id="26" dur="500"/>
                                        <p:tgtEl>
                                          <p:spTgt spid="161495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259"/>
                                        </p:tgtEl>
                                        <p:attrNameLst>
                                          <p:attrName>style.visibility</p:attrName>
                                        </p:attrNameLst>
                                      </p:cBhvr>
                                      <p:to>
                                        <p:strVal val="visible"/>
                                      </p:to>
                                    </p:set>
                                    <p:animEffect transition="in" filter="wipe(up)">
                                      <p:cBhvr>
                                        <p:cTn id="29" dur="500"/>
                                        <p:tgtEl>
                                          <p:spTgt spid="1025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6149533"/>
                                        </p:tgtEl>
                                        <p:attrNameLst>
                                          <p:attrName>style.visibility</p:attrName>
                                        </p:attrNameLst>
                                      </p:cBhvr>
                                      <p:to>
                                        <p:strVal val="visible"/>
                                      </p:to>
                                    </p:set>
                                    <p:animEffect transition="in" filter="wipe(up)">
                                      <p:cBhvr>
                                        <p:cTn id="32" dur="500"/>
                                        <p:tgtEl>
                                          <p:spTgt spid="1614953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257"/>
                                        </p:tgtEl>
                                        <p:attrNameLst>
                                          <p:attrName>style.visibility</p:attrName>
                                        </p:attrNameLst>
                                      </p:cBhvr>
                                      <p:to>
                                        <p:strVal val="visible"/>
                                      </p:to>
                                    </p:set>
                                    <p:animEffect transition="in" filter="wipe(up)">
                                      <p:cBhvr>
                                        <p:cTn id="35" dur="500"/>
                                        <p:tgtEl>
                                          <p:spTgt spid="102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149522"/>
                                        </p:tgtEl>
                                        <p:attrNameLst>
                                          <p:attrName>style.visibility</p:attrName>
                                        </p:attrNameLst>
                                      </p:cBhvr>
                                      <p:to>
                                        <p:strVal val="visible"/>
                                      </p:to>
                                    </p:set>
                                    <p:animEffect transition="in" filter="wipe(up)">
                                      <p:cBhvr>
                                        <p:cTn id="40" dur="500"/>
                                        <p:tgtEl>
                                          <p:spTgt spid="1614952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0253"/>
                                        </p:tgtEl>
                                        <p:attrNameLst>
                                          <p:attrName>style.visibility</p:attrName>
                                        </p:attrNameLst>
                                      </p:cBhvr>
                                      <p:to>
                                        <p:strVal val="visible"/>
                                      </p:to>
                                    </p:set>
                                    <p:animEffect transition="in" filter="wipe(up)">
                                      <p:cBhvr>
                                        <p:cTn id="43" dur="500"/>
                                        <p:tgtEl>
                                          <p:spTgt spid="1025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6149524"/>
                                        </p:tgtEl>
                                        <p:attrNameLst>
                                          <p:attrName>style.visibility</p:attrName>
                                        </p:attrNameLst>
                                      </p:cBhvr>
                                      <p:to>
                                        <p:strVal val="visible"/>
                                      </p:to>
                                    </p:set>
                                    <p:animEffect transition="in" filter="wipe(up)">
                                      <p:cBhvr>
                                        <p:cTn id="46" dur="500"/>
                                        <p:tgtEl>
                                          <p:spTgt spid="1614952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0251"/>
                                        </p:tgtEl>
                                        <p:attrNameLst>
                                          <p:attrName>style.visibility</p:attrName>
                                        </p:attrNameLst>
                                      </p:cBhvr>
                                      <p:to>
                                        <p:strVal val="visible"/>
                                      </p:to>
                                    </p:set>
                                    <p:animEffect transition="in" filter="wipe(up)">
                                      <p:cBhvr>
                                        <p:cTn id="49"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9522" grpId="0" animBg="1"/>
      <p:bldP spid="10251" grpId="0"/>
      <p:bldP spid="16149524" grpId="0" animBg="1"/>
      <p:bldP spid="10253" grpId="0"/>
      <p:bldP spid="16149526" grpId="0" animBg="1"/>
      <p:bldP spid="16149527" grpId="0" animBg="1"/>
      <p:bldP spid="10256" grpId="0"/>
      <p:bldP spid="10257" grpId="0"/>
      <p:bldP spid="10258" grpId="0"/>
      <p:bldP spid="10259" grpId="0"/>
      <p:bldP spid="16149532" grpId="0" animBg="1"/>
      <p:bldP spid="161495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honeycomb, bowl, orange&#10;&#10;Description automatically generated">
            <a:extLst>
              <a:ext uri="{FF2B5EF4-FFF2-40B4-BE49-F238E27FC236}">
                <a16:creationId xmlns:a16="http://schemas.microsoft.com/office/drawing/2014/main" id="{142AA8C8-2AF0-8F4E-9DFC-F1AD11D60D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368" y="32830"/>
            <a:ext cx="9143985" cy="5143493"/>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5" name="Oval 4"/>
          <p:cNvSpPr/>
          <p:nvPr/>
        </p:nvSpPr>
        <p:spPr bwMode="auto">
          <a:xfrm>
            <a:off x="4266314" y="2514602"/>
            <a:ext cx="771837" cy="771837"/>
          </a:xfrm>
          <a:prstGeom prst="ellipse">
            <a:avLst/>
          </a:prstGeom>
          <a:solidFill>
            <a:srgbClr val="769BAB"/>
          </a:solidFill>
          <a:ln w="158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749" rtl="0" eaLnBrk="0" fontAlgn="base" latinLnBrk="0" hangingPunct="0">
              <a:lnSpc>
                <a:spcPct val="100000"/>
              </a:lnSpc>
              <a:spcBef>
                <a:spcPct val="20000"/>
              </a:spcBef>
              <a:spcAft>
                <a:spcPct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4" name="Freeform 3"/>
          <p:cNvSpPr/>
          <p:nvPr/>
        </p:nvSpPr>
        <p:spPr bwMode="auto">
          <a:xfrm rot="10800000" flipH="1" flipV="1">
            <a:off x="3625188" y="1953628"/>
            <a:ext cx="2054099" cy="1786547"/>
          </a:xfrm>
          <a:custGeom>
            <a:avLst/>
            <a:gdLst>
              <a:gd name="connsiteX0" fmla="*/ 0 w 2653990"/>
              <a:gd name="connsiteY0" fmla="*/ 1148576 h 2308303"/>
              <a:gd name="connsiteX1" fmla="*/ 680224 w 2653990"/>
              <a:gd name="connsiteY1" fmla="*/ 0 h 2308303"/>
              <a:gd name="connsiteX2" fmla="*/ 1996068 w 2653990"/>
              <a:gd name="connsiteY2" fmla="*/ 0 h 2308303"/>
              <a:gd name="connsiteX3" fmla="*/ 2653990 w 2653990"/>
              <a:gd name="connsiteY3" fmla="*/ 1170878 h 2308303"/>
              <a:gd name="connsiteX4" fmla="*/ 2007219 w 2653990"/>
              <a:gd name="connsiteY4" fmla="*/ 2308303 h 2308303"/>
              <a:gd name="connsiteX5" fmla="*/ 646770 w 2653990"/>
              <a:gd name="connsiteY5" fmla="*/ 2308303 h 2308303"/>
              <a:gd name="connsiteX6" fmla="*/ 0 w 2653990"/>
              <a:gd name="connsiteY6" fmla="*/ 1148576 h 230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3990" h="2308303">
                <a:moveTo>
                  <a:pt x="0" y="1148576"/>
                </a:moveTo>
                <a:lnTo>
                  <a:pt x="680224" y="0"/>
                </a:lnTo>
                <a:lnTo>
                  <a:pt x="1996068" y="0"/>
                </a:lnTo>
                <a:lnTo>
                  <a:pt x="2653990" y="1170878"/>
                </a:lnTo>
                <a:lnTo>
                  <a:pt x="2007219" y="2308303"/>
                </a:lnTo>
                <a:lnTo>
                  <a:pt x="646770" y="2308303"/>
                </a:lnTo>
                <a:lnTo>
                  <a:pt x="0" y="1148576"/>
                </a:lnTo>
                <a:close/>
              </a:path>
            </a:pathLst>
          </a:custGeom>
          <a:solidFill>
            <a:srgbClr val="FFFFFF">
              <a:alpha val="50196"/>
            </a:srgbClr>
          </a:solidFill>
          <a:ln w="15875" cap="flat" cmpd="sng" algn="ctr">
            <a:solidFill>
              <a:schemeClr val="bg1"/>
            </a:solidFill>
            <a:prstDash val="solid"/>
            <a:round/>
            <a:headEnd type="none" w="med" len="med"/>
            <a:tailEnd type="none" w="med" len="med"/>
          </a:ln>
          <a:effectLst>
            <a:softEdge rad="31750"/>
          </a:effectLst>
        </p:spPr>
        <p:txBody>
          <a:bodyPr vert="horz" wrap="square" lIns="68580" tIns="34290" rIns="68580" bIns="34290" numCol="1" rtlCol="0" anchor="ctr" anchorCtr="0" compatLnSpc="1">
            <a:prstTxWarp prst="textNoShape">
              <a:avLst/>
            </a:prstTxWarp>
          </a:bodyPr>
          <a:lstStyle/>
          <a:p>
            <a:pPr marL="0" marR="0" lvl="0" indent="0" algn="ctr" defTabSz="685766"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333300"/>
                </a:solidFill>
                <a:effectLst/>
                <a:uLnTx/>
                <a:uFillTx/>
                <a:latin typeface="Arial" panose="020B0604020202020204" pitchFamily="34" charset="0"/>
                <a:ea typeface="+mn-ea"/>
                <a:cs typeface="Arial" panose="020B0604020202020204" pitchFamily="34" charset="0"/>
              </a:rPr>
              <a:t>Cath Lab</a:t>
            </a:r>
          </a:p>
          <a:p>
            <a:pPr marL="0" marR="0" lvl="0" indent="0" algn="ctr" defTabSz="685766"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333300"/>
                </a:solidFill>
                <a:effectLst/>
                <a:uLnTx/>
                <a:uFillTx/>
                <a:latin typeface="Arial" panose="020B0604020202020204" pitchFamily="34" charset="0"/>
                <a:ea typeface="+mn-ea"/>
                <a:cs typeface="Arial" panose="020B0604020202020204" pitchFamily="34" charset="0"/>
              </a:rPr>
              <a:t>Apps</a:t>
            </a:r>
          </a:p>
        </p:txBody>
      </p:sp>
      <p:pic>
        <p:nvPicPr>
          <p:cNvPr id="9" name="Picture 8" descr="A close up of a logo&#10;&#10;Description automatically generated">
            <a:extLst>
              <a:ext uri="{FF2B5EF4-FFF2-40B4-BE49-F238E27FC236}">
                <a16:creationId xmlns:a16="http://schemas.microsoft.com/office/drawing/2014/main" id="{A1899CC7-C21A-DC48-8C06-576B08C78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999" y="3091051"/>
            <a:ext cx="1355261" cy="1173924"/>
          </a:xfrm>
          <a:prstGeom prst="roundRect">
            <a:avLst/>
          </a:prstGeom>
        </p:spPr>
      </p:pic>
      <p:pic>
        <p:nvPicPr>
          <p:cNvPr id="20" name="Picture 19" descr="A picture containing mirror&#10;&#10;Description automatically generated">
            <a:extLst>
              <a:ext uri="{FF2B5EF4-FFF2-40B4-BE49-F238E27FC236}">
                <a16:creationId xmlns:a16="http://schemas.microsoft.com/office/drawing/2014/main" id="{1C94CABA-9DC8-3747-A661-8D36752C3B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17091" y="3961044"/>
            <a:ext cx="1117150" cy="1215278"/>
          </a:xfrm>
          <a:prstGeom prst="roundRect">
            <a:avLst/>
          </a:prstGeom>
        </p:spPr>
      </p:pic>
      <p:pic>
        <p:nvPicPr>
          <p:cNvPr id="22" name="Picture 21" descr="A picture containing food&#10;&#10;Description automatically generated">
            <a:extLst>
              <a:ext uri="{FF2B5EF4-FFF2-40B4-BE49-F238E27FC236}">
                <a16:creationId xmlns:a16="http://schemas.microsoft.com/office/drawing/2014/main" id="{66C84F04-7E77-564B-9645-5E6A0863FA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474"/>
          <a:stretch/>
        </p:blipFill>
        <p:spPr>
          <a:xfrm>
            <a:off x="4064453" y="509336"/>
            <a:ext cx="1117150" cy="1363317"/>
          </a:xfrm>
          <a:prstGeom prst="roundRect">
            <a:avLst/>
          </a:prstGeom>
        </p:spPr>
      </p:pic>
      <p:sp>
        <p:nvSpPr>
          <p:cNvPr id="2" name="Rounded Rectangle 1"/>
          <p:cNvSpPr/>
          <p:nvPr/>
        </p:nvSpPr>
        <p:spPr bwMode="auto">
          <a:xfrm>
            <a:off x="5597141" y="1460395"/>
            <a:ext cx="1184662" cy="1282811"/>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749" rtl="0" eaLnBrk="0" fontAlgn="base" latinLnBrk="0" hangingPunct="0">
              <a:lnSpc>
                <a:spcPct val="100000"/>
              </a:lnSpc>
              <a:spcBef>
                <a:spcPct val="20000"/>
              </a:spcBef>
              <a:spcAft>
                <a:spcPct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1026" name="Picture 2" descr="Cardiology App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75556" y="1607603"/>
            <a:ext cx="1230047" cy="1085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5345226" y="1161268"/>
            <a:ext cx="16317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ComplicAID</a:t>
            </a: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630" t="2630" r="2630" b="2630"/>
          <a:stretch/>
        </p:blipFill>
        <p:spPr>
          <a:xfrm>
            <a:off x="2522894" y="3063634"/>
            <a:ext cx="1221394" cy="1221394"/>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845" t="399" r="-5059" b="-399"/>
          <a:stretch/>
        </p:blipFill>
        <p:spPr>
          <a:xfrm>
            <a:off x="1195080" y="2207981"/>
            <a:ext cx="978118" cy="1385076"/>
          </a:xfrm>
          <a:prstGeom prst="roundRect">
            <a:avLst>
              <a:gd name="adj" fmla="val 8594"/>
            </a:avLst>
          </a:prstGeom>
          <a:solidFill>
            <a:srgbClr val="FFFFFF">
              <a:shade val="85000"/>
            </a:srgbClr>
          </a:solidFill>
          <a:ln>
            <a:noFill/>
          </a:ln>
          <a:effectLst>
            <a:glow>
              <a:schemeClr val="accent1"/>
            </a:glow>
            <a:reflection blurRad="12700" stA="0" endPos="28000" dist="5000" dir="5400000" sy="-100000" algn="bl" rotWithShape="0"/>
          </a:effectLst>
        </p:spPr>
      </p:pic>
      <p:pic>
        <p:nvPicPr>
          <p:cNvPr id="15" name="Picture 1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215657" y="2249076"/>
            <a:ext cx="933629" cy="1352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144959" y="277915"/>
            <a:ext cx="893193"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BifurcAID</a:t>
            </a:r>
          </a:p>
        </p:txBody>
      </p:sp>
      <p:sp>
        <p:nvSpPr>
          <p:cNvPr id="16" name="TextBox 15"/>
          <p:cNvSpPr txBox="1"/>
          <p:nvPr/>
        </p:nvSpPr>
        <p:spPr>
          <a:xfrm flipH="1">
            <a:off x="5329761" y="4275745"/>
            <a:ext cx="16317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TranseptAID</a:t>
            </a:r>
          </a:p>
        </p:txBody>
      </p:sp>
      <p:sp>
        <p:nvSpPr>
          <p:cNvPr id="17" name="TextBox 16"/>
          <p:cNvSpPr txBox="1"/>
          <p:nvPr/>
        </p:nvSpPr>
        <p:spPr>
          <a:xfrm flipH="1">
            <a:off x="3775691" y="3729305"/>
            <a:ext cx="16317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CalcificAID</a:t>
            </a:r>
          </a:p>
        </p:txBody>
      </p:sp>
      <p:sp>
        <p:nvSpPr>
          <p:cNvPr id="19" name="TextBox 18"/>
          <p:cNvSpPr txBox="1"/>
          <p:nvPr/>
        </p:nvSpPr>
        <p:spPr>
          <a:xfrm flipH="1">
            <a:off x="857757" y="1989953"/>
            <a:ext cx="16317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GuidewireAID</a:t>
            </a:r>
          </a:p>
        </p:txBody>
      </p:sp>
      <p:sp>
        <p:nvSpPr>
          <p:cNvPr id="23" name="Rectangle 22"/>
          <p:cNvSpPr/>
          <p:nvPr/>
        </p:nvSpPr>
        <p:spPr>
          <a:xfrm>
            <a:off x="7110174" y="2011771"/>
            <a:ext cx="1132041" cy="276999"/>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BifurcAID 3D</a:t>
            </a:r>
          </a:p>
        </p:txBody>
      </p:sp>
      <p:sp>
        <p:nvSpPr>
          <p:cNvPr id="24" name="TextBox 23"/>
          <p:cNvSpPr txBox="1"/>
          <p:nvPr/>
        </p:nvSpPr>
        <p:spPr>
          <a:xfrm flipH="1">
            <a:off x="2329736" y="4326828"/>
            <a:ext cx="1631732"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OCTAID</a:t>
            </a:r>
          </a:p>
        </p:txBody>
      </p:sp>
      <p:sp>
        <p:nvSpPr>
          <p:cNvPr id="26" name="TextBox 25"/>
          <p:cNvSpPr txBox="1"/>
          <p:nvPr/>
        </p:nvSpPr>
        <p:spPr>
          <a:xfrm flipH="1">
            <a:off x="2292546" y="1183394"/>
            <a:ext cx="163173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TAVRcathAID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475" y="1458248"/>
            <a:ext cx="1177596" cy="1177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p:cNvSpPr txBox="1"/>
          <p:nvPr/>
        </p:nvSpPr>
        <p:spPr>
          <a:xfrm flipH="1">
            <a:off x="890898" y="1597536"/>
            <a:ext cx="1631732"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Mobile App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Coming soon…</a:t>
            </a:r>
          </a:p>
        </p:txBody>
      </p:sp>
    </p:spTree>
    <p:extLst>
      <p:ext uri="{BB962C8B-B14F-4D97-AF65-F5344CB8AC3E}">
        <p14:creationId xmlns:p14="http://schemas.microsoft.com/office/powerpoint/2010/main" val="116726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B6198-ADF8-4C16-A963-795298CC4899}"/>
              </a:ext>
            </a:extLst>
          </p:cNvPr>
          <p:cNvSpPr txBox="1"/>
          <p:nvPr/>
        </p:nvSpPr>
        <p:spPr>
          <a:xfrm>
            <a:off x="227839" y="981217"/>
            <a:ext cx="3995930" cy="3970318"/>
          </a:xfrm>
          <a:prstGeom prst="rect">
            <a:avLst/>
          </a:prstGeom>
          <a:noFill/>
        </p:spPr>
        <p:txBody>
          <a:bodyPr wrap="square" rtlCol="0">
            <a:spAutoFit/>
          </a:bodyPr>
          <a:lstStyle/>
          <a:p>
            <a:pPr defTabSz="914378"/>
            <a:r>
              <a:rPr lang="en-US" sz="2100" b="1" dirty="0">
                <a:solidFill>
                  <a:srgbClr val="FFFF00"/>
                </a:solidFill>
                <a:latin typeface="Arial" panose="020B0604020202020204" pitchFamily="34" charset="0"/>
                <a:cs typeface="Arial" panose="020B0604020202020204" pitchFamily="34" charset="0"/>
              </a:rPr>
              <a:t>Key Features:</a:t>
            </a:r>
          </a:p>
          <a:p>
            <a:pPr marL="214308"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Left Main and Non-Left Main bifurcation lesions</a:t>
            </a:r>
          </a:p>
          <a:p>
            <a:pPr marL="214308"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Secondary view highlighting key points such as stent crush</a:t>
            </a:r>
          </a:p>
          <a:p>
            <a:pPr marL="214308"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Android, iOS and WebApp</a:t>
            </a:r>
          </a:p>
          <a:p>
            <a:pPr marL="214308"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Many techniques:</a:t>
            </a:r>
          </a:p>
          <a:p>
            <a:pPr marL="557199" lvl="1"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DK Crush</a:t>
            </a:r>
          </a:p>
          <a:p>
            <a:pPr marL="557199" lvl="1"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Mini Crush</a:t>
            </a:r>
          </a:p>
          <a:p>
            <a:pPr marL="557199" lvl="1"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Culotte</a:t>
            </a:r>
          </a:p>
          <a:p>
            <a:pPr marL="557199" lvl="1"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Provisional Stenting</a:t>
            </a:r>
          </a:p>
          <a:p>
            <a:pPr marL="557199" lvl="1" indent="-214308" defTabSz="914378">
              <a:buFont typeface="Arial" panose="020B0604020202020204" pitchFamily="34" charset="0"/>
              <a:buChar char="•"/>
            </a:pPr>
            <a:r>
              <a:rPr lang="en-US" sz="2100" dirty="0">
                <a:solidFill>
                  <a:srgbClr val="FFFFFF"/>
                </a:solidFill>
                <a:latin typeface="Arial" panose="020B0604020202020204" pitchFamily="34" charset="0"/>
                <a:cs typeface="Arial" panose="020B0604020202020204" pitchFamily="34" charset="0"/>
              </a:rPr>
              <a:t>Bailout Techniques</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1"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0" y="39370"/>
            <a:ext cx="533400" cy="551180"/>
          </a:xfrm>
          <a:prstGeom prst="roundRect">
            <a:avLst/>
          </a:prstGeom>
        </p:spPr>
      </p:pic>
      <p:sp>
        <p:nvSpPr>
          <p:cNvPr id="8" name="Rectangle 7"/>
          <p:cNvSpPr/>
          <p:nvPr/>
        </p:nvSpPr>
        <p:spPr>
          <a:xfrm>
            <a:off x="381000" y="209551"/>
            <a:ext cx="8340737" cy="523220"/>
          </a:xfrm>
          <a:prstGeom prst="rect">
            <a:avLst/>
          </a:prstGeom>
        </p:spPr>
        <p:txBody>
          <a:bodyPr wrap="square">
            <a:spAutoFit/>
          </a:bodyPr>
          <a:lstStyle/>
          <a:p>
            <a:pPr algn="ctr" defTabSz="914378"/>
            <a:r>
              <a:rPr lang="en-US" sz="2800" b="1" dirty="0">
                <a:solidFill>
                  <a:srgbClr val="FFFF00"/>
                </a:solidFill>
                <a:latin typeface="Arial" pitchFamily="34" charset="0"/>
                <a:cs typeface="Arial" pitchFamily="34" charset="0"/>
              </a:rPr>
              <a:t>www.CardiologyApps.com/BifurcAID-3D</a:t>
            </a:r>
            <a:endParaRPr lang="en-US" sz="2800" dirty="0">
              <a:solidFill>
                <a:srgbClr val="FFFF0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8D5B6198-ADF8-4C16-A963-795298CC4899}"/>
              </a:ext>
            </a:extLst>
          </p:cNvPr>
          <p:cNvSpPr txBox="1"/>
          <p:nvPr/>
        </p:nvSpPr>
        <p:spPr>
          <a:xfrm>
            <a:off x="4223769" y="981217"/>
            <a:ext cx="4134419" cy="2677656"/>
          </a:xfrm>
          <a:prstGeom prst="rect">
            <a:avLst/>
          </a:prstGeom>
          <a:noFill/>
        </p:spPr>
        <p:txBody>
          <a:bodyPr wrap="square" rtlCol="0">
            <a:spAutoFit/>
          </a:bodyPr>
          <a:lstStyle/>
          <a:p>
            <a:pPr algn="ctr" defTabSz="914378"/>
            <a:r>
              <a:rPr lang="en-US" sz="2400" b="1" dirty="0">
                <a:solidFill>
                  <a:srgbClr val="FFFF00"/>
                </a:solidFill>
                <a:latin typeface="Arial" panose="020B0604020202020204" pitchFamily="34" charset="0"/>
                <a:cs typeface="Arial" panose="020B0604020202020204" pitchFamily="34" charset="0"/>
              </a:rPr>
              <a:t>Available for free on Android Google Play Store and Apple App Store in addition to our </a:t>
            </a:r>
            <a:r>
              <a:rPr lang="en-US" sz="2400" b="1" dirty="0" err="1">
                <a:solidFill>
                  <a:srgbClr val="FFFF00"/>
                </a:solidFill>
                <a:latin typeface="Arial" panose="020B0604020202020204" pitchFamily="34" charset="0"/>
                <a:cs typeface="Arial" panose="020B0604020202020204" pitchFamily="34" charset="0"/>
              </a:rPr>
              <a:t>WebApp</a:t>
            </a:r>
            <a:r>
              <a:rPr lang="en-US" sz="2400" b="1" dirty="0">
                <a:solidFill>
                  <a:srgbClr val="FFFF00"/>
                </a:solidFill>
                <a:latin typeface="Arial" panose="020B0604020202020204" pitchFamily="34" charset="0"/>
                <a:cs typeface="Arial" panose="020B0604020202020204" pitchFamily="34" charset="0"/>
              </a:rPr>
              <a:t> version on </a:t>
            </a:r>
            <a:r>
              <a:rPr lang="en-US" sz="2400" b="1" u="sng" dirty="0">
                <a:solidFill>
                  <a:srgbClr val="FFFF00"/>
                </a:solidFill>
                <a:latin typeface="Arial" panose="020B0604020202020204" pitchFamily="34" charset="0"/>
                <a:cs typeface="Arial" panose="020B0604020202020204" pitchFamily="34" charset="0"/>
              </a:rPr>
              <a:t>www.cardiologyapps.com/BifurcAID-3D</a:t>
            </a:r>
            <a:endParaRPr lang="en-US" sz="2400" u="sng" dirty="0">
              <a:solidFill>
                <a:srgbClr val="FFFFFF"/>
              </a:solidFill>
              <a:latin typeface="Arial" panose="020B0604020202020204" pitchFamily="34" charset="0"/>
              <a:cs typeface="Arial" panose="020B0604020202020204" pitchFamily="34" charset="0"/>
            </a:endParaRPr>
          </a:p>
        </p:txBody>
      </p:sp>
      <p:pic>
        <p:nvPicPr>
          <p:cNvPr id="10"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5285" y="3712659"/>
            <a:ext cx="2346280" cy="9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23768" y="3858350"/>
            <a:ext cx="1841918" cy="6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2044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3"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2" y="39371"/>
            <a:ext cx="533400" cy="551180"/>
          </a:xfrm>
          <a:prstGeom prst="roundRect">
            <a:avLst/>
          </a:prstGeom>
        </p:spPr>
      </p:pic>
      <p:sp>
        <p:nvSpPr>
          <p:cNvPr id="8" name="Rectangle 7"/>
          <p:cNvSpPr/>
          <p:nvPr/>
        </p:nvSpPr>
        <p:spPr>
          <a:xfrm>
            <a:off x="4251882" y="304799"/>
            <a:ext cx="4534717" cy="1361911"/>
          </a:xfrm>
          <a:prstGeom prst="rect">
            <a:avLst/>
          </a:prstGeom>
        </p:spPr>
        <p:txBody>
          <a:bodyPr wrap="square">
            <a:spAutoFit/>
          </a:bodyPr>
          <a:lstStyle/>
          <a:p>
            <a:pPr algn="ctr" defTabSz="914575"/>
            <a:r>
              <a:rPr lang="en-US" sz="1650" b="1" dirty="0">
                <a:solidFill>
                  <a:srgbClr val="FFFF00"/>
                </a:solidFill>
                <a:latin typeface="Arial" pitchFamily="34" charset="0"/>
                <a:cs typeface="Arial" pitchFamily="34" charset="0"/>
              </a:rPr>
              <a:t>Available as both </a:t>
            </a:r>
            <a:r>
              <a:rPr lang="en-US" sz="1650" b="1" u="sng" dirty="0">
                <a:solidFill>
                  <a:srgbClr val="FFFF00"/>
                </a:solidFill>
                <a:latin typeface="Arial" pitchFamily="34" charset="0"/>
                <a:cs typeface="Arial" pitchFamily="34" charset="0"/>
              </a:rPr>
              <a:t>Mobile Application</a:t>
            </a:r>
            <a:r>
              <a:rPr lang="en-US" sz="1650" b="1" dirty="0">
                <a:solidFill>
                  <a:srgbClr val="FFFF00"/>
                </a:solidFill>
                <a:latin typeface="Arial" pitchFamily="34" charset="0"/>
                <a:cs typeface="Arial" pitchFamily="34" charset="0"/>
              </a:rPr>
              <a:t> for Android and iOS devices</a:t>
            </a:r>
          </a:p>
          <a:p>
            <a:pPr algn="ctr" defTabSz="914575"/>
            <a:r>
              <a:rPr lang="en-US" sz="1650" b="1" dirty="0">
                <a:solidFill>
                  <a:srgbClr val="FFFF00"/>
                </a:solidFill>
                <a:latin typeface="Arial" pitchFamily="34" charset="0"/>
                <a:cs typeface="Arial" pitchFamily="34" charset="0"/>
              </a:rPr>
              <a:t>as well as</a:t>
            </a:r>
          </a:p>
          <a:p>
            <a:pPr algn="ctr" defTabSz="914575"/>
            <a:r>
              <a:rPr lang="en-US" sz="1650" b="1" dirty="0">
                <a:solidFill>
                  <a:srgbClr val="FFFF00"/>
                </a:solidFill>
                <a:latin typeface="Arial" pitchFamily="34" charset="0"/>
                <a:cs typeface="Arial" pitchFamily="34" charset="0"/>
              </a:rPr>
              <a:t>fully-featured </a:t>
            </a:r>
            <a:r>
              <a:rPr lang="en-US" sz="1650" b="1" u="sng" dirty="0">
                <a:solidFill>
                  <a:srgbClr val="FFFF00"/>
                </a:solidFill>
                <a:latin typeface="Arial" pitchFamily="34" charset="0"/>
                <a:cs typeface="Arial" pitchFamily="34" charset="0"/>
              </a:rPr>
              <a:t>Web-Application</a:t>
            </a:r>
            <a:r>
              <a:rPr lang="en-US" sz="1650" b="1" dirty="0">
                <a:solidFill>
                  <a:srgbClr val="FFFF00"/>
                </a:solidFill>
                <a:latin typeface="Arial" pitchFamily="34" charset="0"/>
                <a:cs typeface="Arial" pitchFamily="34" charset="0"/>
              </a:rPr>
              <a:t> on </a:t>
            </a:r>
          </a:p>
          <a:p>
            <a:pPr algn="ctr" defTabSz="914575"/>
            <a:r>
              <a:rPr lang="en-US" sz="1650" b="1" dirty="0">
                <a:solidFill>
                  <a:srgbClr val="FFFF00"/>
                </a:solidFill>
                <a:latin typeface="Arial" pitchFamily="34" charset="0"/>
                <a:cs typeface="Arial" pitchFamily="34" charset="0"/>
              </a:rPr>
              <a:t>www.CardiologyApps.com/BifurcAID-3D</a:t>
            </a:r>
            <a:endParaRPr lang="en-US" sz="165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18808" y="4443984"/>
            <a:ext cx="1980586" cy="76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5719" y="4566968"/>
            <a:ext cx="1554835" cy="52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4395900" y="1929378"/>
            <a:ext cx="4692147" cy="293259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987" y="685800"/>
            <a:ext cx="1107910" cy="246202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2301" y="685801"/>
            <a:ext cx="1107910" cy="246202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9101" y="685801"/>
            <a:ext cx="1107910" cy="246202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6941" y="3222698"/>
            <a:ext cx="2681993" cy="1206897"/>
          </a:xfrm>
          <a:prstGeom prst="rect">
            <a:avLst/>
          </a:prstGeom>
        </p:spPr>
      </p:pic>
      <p:sp>
        <p:nvSpPr>
          <p:cNvPr id="14" name="Rectangle 13"/>
          <p:cNvSpPr/>
          <p:nvPr/>
        </p:nvSpPr>
        <p:spPr>
          <a:xfrm>
            <a:off x="625041" y="64916"/>
            <a:ext cx="3374353" cy="523220"/>
          </a:xfrm>
          <a:prstGeom prst="rect">
            <a:avLst/>
          </a:prstGeom>
        </p:spPr>
        <p:txBody>
          <a:bodyPr wrap="square">
            <a:spAutoFit/>
          </a:bodyPr>
          <a:lstStyle/>
          <a:p>
            <a:pPr algn="ctr" defTabSz="914575"/>
            <a:r>
              <a:rPr lang="en-US" sz="2800" b="1" dirty="0">
                <a:solidFill>
                  <a:srgbClr val="FFFF00"/>
                </a:solidFill>
                <a:latin typeface="Arial" pitchFamily="34" charset="0"/>
                <a:cs typeface="Arial" pitchFamily="34" charset="0"/>
              </a:rPr>
              <a:t>BifurcAID-3D</a:t>
            </a:r>
            <a:endParaRPr lang="en-US" sz="2800" dirty="0">
              <a:solidFill>
                <a:srgbClr val="FFFF00"/>
              </a:solidFill>
              <a:latin typeface="Arial" pitchFamily="34" charset="0"/>
              <a:cs typeface="Arial" pitchFamily="34" charset="0"/>
            </a:endParaRPr>
          </a:p>
        </p:txBody>
      </p:sp>
      <p:pic>
        <p:nvPicPr>
          <p:cNvPr id="15" name="Picture 14"/>
          <p:cNvPicPr>
            <a:picLocks noChangeAspect="1"/>
          </p:cNvPicPr>
          <p:nvPr/>
        </p:nvPicPr>
        <p:blipFill rotWithShape="1">
          <a:blip r:embed="rId6"/>
          <a:srcRect l="65192" t="86774" r="10791" b="3908"/>
          <a:stretch/>
        </p:blipFill>
        <p:spPr>
          <a:xfrm>
            <a:off x="7454504" y="4475560"/>
            <a:ext cx="1126926" cy="273249"/>
          </a:xfrm>
          <a:prstGeom prst="roundRect">
            <a:avLst/>
          </a:prstGeom>
        </p:spPr>
      </p:pic>
      <p:sp>
        <p:nvSpPr>
          <p:cNvPr id="6" name="TextBox 5"/>
          <p:cNvSpPr txBox="1"/>
          <p:nvPr/>
        </p:nvSpPr>
        <p:spPr>
          <a:xfrm>
            <a:off x="5019864" y="4369810"/>
            <a:ext cx="2217274" cy="507831"/>
          </a:xfrm>
          <a:prstGeom prst="rect">
            <a:avLst/>
          </a:prstGeom>
          <a:noFill/>
        </p:spPr>
        <p:txBody>
          <a:bodyPr wrap="none" rtlCol="0">
            <a:spAutoFit/>
          </a:bodyPr>
          <a:lstStyle/>
          <a:p>
            <a:pPr defTabSz="685800"/>
            <a:r>
              <a:rPr lang="en-US" sz="1350" b="1" dirty="0">
                <a:solidFill>
                  <a:srgbClr val="000000"/>
                </a:solidFill>
                <a:latin typeface="Arial" panose="020B0604020202020204" pitchFamily="34" charset="0"/>
                <a:cs typeface="Arial" panose="020B0604020202020204" pitchFamily="34" charset="0"/>
              </a:rPr>
              <a:t>Select “Key Videos” for</a:t>
            </a:r>
          </a:p>
          <a:p>
            <a:pPr defTabSz="685800"/>
            <a:r>
              <a:rPr lang="en-US" sz="1350" b="1" dirty="0">
                <a:solidFill>
                  <a:srgbClr val="000000"/>
                </a:solidFill>
                <a:latin typeface="Arial" panose="020B0604020202020204" pitchFamily="34" charset="0"/>
                <a:cs typeface="Arial" panose="020B0604020202020204" pitchFamily="34" charset="0"/>
              </a:rPr>
              <a:t>A shortcut to techniques</a:t>
            </a:r>
          </a:p>
        </p:txBody>
      </p:sp>
    </p:spTree>
    <p:extLst>
      <p:ext uri="{BB962C8B-B14F-4D97-AF65-F5344CB8AC3E}">
        <p14:creationId xmlns:p14="http://schemas.microsoft.com/office/powerpoint/2010/main" val="2664801333"/>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accel="16000" fill="hold" nodeType="clickEffect" p14:presetBounceEnd="62000">
                                      <p:stCondLst>
                                        <p:cond delay="0"/>
                                      </p:stCondLst>
                                      <p:childTnLst>
                                        <p:animScale p14:bounceEnd="62000">
                                          <p:cBhvr>
                                            <p:cTn id="23" dur="1000" fill="hold"/>
                                            <p:tgtEl>
                                              <p:spTgt spid="15"/>
                                            </p:tgtEl>
                                          </p:cBhvr>
                                          <p:by x="150000" y="150000"/>
                                        </p:animScale>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mph" presetSubtype="0" accel="16000" fill="hold" nodeType="clickEffect">
                                      <p:stCondLst>
                                        <p:cond delay="0"/>
                                      </p:stCondLst>
                                      <p:childTnLst>
                                        <p:animScale>
                                          <p:cBhvr>
                                            <p:cTn id="23" dur="1000" fill="hold"/>
                                            <p:tgtEl>
                                              <p:spTgt spid="15"/>
                                            </p:tgtEl>
                                          </p:cBhvr>
                                          <p:by x="150000" y="150000"/>
                                        </p:animScale>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06216" y="666645"/>
            <a:ext cx="7690304" cy="4476855"/>
          </a:xfrm>
          <a:prstGeom prst="rect">
            <a:avLst/>
          </a:prstGeom>
        </p:spPr>
      </p:pic>
      <p:pic>
        <p:nvPicPr>
          <p:cNvPr id="7" name="Picture 6"/>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801"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76200" y="39370"/>
            <a:ext cx="533400" cy="551180"/>
          </a:xfrm>
          <a:prstGeom prst="roundRect">
            <a:avLst/>
          </a:prstGeom>
        </p:spPr>
      </p:pic>
      <p:sp>
        <p:nvSpPr>
          <p:cNvPr id="8" name="Rectangle 7"/>
          <p:cNvSpPr/>
          <p:nvPr/>
        </p:nvSpPr>
        <p:spPr>
          <a:xfrm>
            <a:off x="381000" y="90461"/>
            <a:ext cx="8340737" cy="523220"/>
          </a:xfrm>
          <a:prstGeom prst="rect">
            <a:avLst/>
          </a:prstGeom>
        </p:spPr>
        <p:txBody>
          <a:bodyPr wrap="square">
            <a:spAutoFit/>
          </a:bodyPr>
          <a:lstStyle/>
          <a:p>
            <a:pPr algn="ctr" defTabSz="914378"/>
            <a:r>
              <a:rPr lang="en-US" sz="2800" b="1" dirty="0">
                <a:solidFill>
                  <a:srgbClr val="FFFF00"/>
                </a:solidFill>
                <a:latin typeface="Arial" pitchFamily="34" charset="0"/>
                <a:cs typeface="Arial" pitchFamily="34" charset="0"/>
              </a:rPr>
              <a:t>www.CardiologyApps.com/BifurcAID-3D</a:t>
            </a:r>
            <a:endParaRPr lang="en-US" sz="2800" dirty="0">
              <a:solidFill>
                <a:srgbClr val="FFFF00"/>
              </a:solidFill>
              <a:latin typeface="Arial" pitchFamily="34" charset="0"/>
              <a:cs typeface="Arial" pitchFamily="34" charset="0"/>
            </a:endParaRPr>
          </a:p>
        </p:txBody>
      </p:sp>
      <p:sp>
        <p:nvSpPr>
          <p:cNvPr id="5" name="TextBox 4"/>
          <p:cNvSpPr txBox="1"/>
          <p:nvPr/>
        </p:nvSpPr>
        <p:spPr>
          <a:xfrm>
            <a:off x="5932715" y="1970314"/>
            <a:ext cx="1965731" cy="553998"/>
          </a:xfrm>
          <a:prstGeom prst="rect">
            <a:avLst/>
          </a:prstGeom>
          <a:noFill/>
        </p:spPr>
        <p:txBody>
          <a:bodyPr wrap="none" rtlCol="0">
            <a:spAutoFit/>
          </a:bodyPr>
          <a:lstStyle/>
          <a:p>
            <a:pPr defTabSz="685800"/>
            <a:r>
              <a:rPr lang="en-US" sz="3000" b="1" dirty="0">
                <a:solidFill>
                  <a:srgbClr val="FF0000"/>
                </a:solidFill>
                <a:latin typeface="Arial" panose="020B0604020202020204" pitchFamily="34" charset="0"/>
                <a:cs typeface="Arial" panose="020B0604020202020204" pitchFamily="34" charset="0"/>
              </a:rPr>
              <a:t>WEB APP</a:t>
            </a:r>
          </a:p>
        </p:txBody>
      </p:sp>
    </p:spTree>
    <p:extLst>
      <p:ext uri="{BB962C8B-B14F-4D97-AF65-F5344CB8AC3E}">
        <p14:creationId xmlns:p14="http://schemas.microsoft.com/office/powerpoint/2010/main" val="12642258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1" y="19047"/>
            <a:ext cx="422275"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6200" y="39370"/>
            <a:ext cx="533400" cy="551180"/>
          </a:xfrm>
          <a:prstGeom prst="roundRect">
            <a:avLst/>
          </a:prstGeom>
        </p:spPr>
      </p:pic>
      <p:sp>
        <p:nvSpPr>
          <p:cNvPr id="8" name="Rectangle 7"/>
          <p:cNvSpPr/>
          <p:nvPr/>
        </p:nvSpPr>
        <p:spPr>
          <a:xfrm>
            <a:off x="401632" y="23145"/>
            <a:ext cx="8340737" cy="507831"/>
          </a:xfrm>
          <a:prstGeom prst="rect">
            <a:avLst/>
          </a:prstGeom>
        </p:spPr>
        <p:txBody>
          <a:bodyPr wrap="square">
            <a:spAutoFit/>
          </a:bodyPr>
          <a:lstStyle/>
          <a:p>
            <a:pPr algn="ctr" defTabSz="914378"/>
            <a:r>
              <a:rPr lang="en-US" sz="2700" b="1" dirty="0" err="1">
                <a:solidFill>
                  <a:srgbClr val="FFFF00"/>
                </a:solidFill>
                <a:latin typeface="Arial" panose="020B0604020202020204" pitchFamily="34" charset="0"/>
                <a:cs typeface="Arial" panose="020B0604020202020204" pitchFamily="34" charset="0"/>
              </a:rPr>
              <a:t>BifurcAID</a:t>
            </a:r>
            <a:r>
              <a:rPr lang="en-US" sz="2700" b="1" dirty="0">
                <a:solidFill>
                  <a:srgbClr val="FFFF00"/>
                </a:solidFill>
                <a:latin typeface="Arial" panose="020B0604020202020204" pitchFamily="34" charset="0"/>
                <a:cs typeface="Arial" panose="020B0604020202020204" pitchFamily="34" charset="0"/>
              </a:rPr>
              <a:t> 3D – Free Download Now</a:t>
            </a:r>
            <a:endParaRPr lang="en-US" sz="270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09232" y="444225"/>
            <a:ext cx="1597566" cy="6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06450" y="543427"/>
            <a:ext cx="1254149" cy="41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furcAID 3D LM Minicru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985106"/>
            <a:ext cx="9144000" cy="4114800"/>
          </a:xfrm>
          <a:prstGeom prst="rect">
            <a:avLst/>
          </a:prstGeom>
        </p:spPr>
      </p:pic>
    </p:spTree>
    <p:extLst>
      <p:ext uri="{BB962C8B-B14F-4D97-AF65-F5344CB8AC3E}">
        <p14:creationId xmlns:p14="http://schemas.microsoft.com/office/powerpoint/2010/main" val="361040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14375" y="427801"/>
            <a:ext cx="7429501" cy="857250"/>
          </a:xfrm>
        </p:spPr>
        <p:txBody>
          <a:bodyPr/>
          <a:lstStyle/>
          <a:p>
            <a:r>
              <a:rPr lang="en-US" altLang="en-US" sz="1800" i="1" dirty="0">
                <a:solidFill>
                  <a:srgbClr val="00FFFF"/>
                </a:solidFill>
                <a:latin typeface="Arial Black" panose="020B0A04020102020204" pitchFamily="34" charset="0"/>
                <a:cs typeface="Arial" panose="020B0604020202020204" pitchFamily="34" charset="0"/>
              </a:rPr>
              <a:t>54,362</a:t>
            </a:r>
            <a:r>
              <a:rPr lang="en-US" altLang="en-US" sz="1800" i="1" dirty="0">
                <a:solidFill>
                  <a:srgbClr val="00FFFF"/>
                </a:solidFill>
                <a:latin typeface="Arial" panose="020B0604020202020204" pitchFamily="34" charset="0"/>
                <a:cs typeface="Arial" panose="020B0604020202020204" pitchFamily="34" charset="0"/>
              </a:rPr>
              <a:t> unique downloads and counting!</a:t>
            </a:r>
            <a:br>
              <a:rPr lang="en-US" altLang="en-US" sz="1800" i="1" dirty="0">
                <a:solidFill>
                  <a:srgbClr val="00FFFF"/>
                </a:solidFill>
                <a:latin typeface="Arial" panose="020B0604020202020204" pitchFamily="34" charset="0"/>
                <a:cs typeface="Arial" panose="020B0604020202020204" pitchFamily="34" charset="0"/>
              </a:rPr>
            </a:br>
            <a:r>
              <a:rPr lang="en-US" altLang="en-US" sz="1200" i="1" dirty="0">
                <a:solidFill>
                  <a:srgbClr val="00FFFF"/>
                </a:solidFill>
                <a:latin typeface="Arial" panose="020B0604020202020204" pitchFamily="34" charset="0"/>
                <a:cs typeface="Arial" panose="020B0604020202020204" pitchFamily="34" charset="0"/>
              </a:rPr>
              <a:t> (Up 14,000 in 2021)</a:t>
            </a:r>
          </a:p>
        </p:txBody>
      </p:sp>
      <p:pic>
        <p:nvPicPr>
          <p:cNvPr id="9" name="Picture 8">
            <a:extLst>
              <a:ext uri="{FF2B5EF4-FFF2-40B4-BE49-F238E27FC236}">
                <a16:creationId xmlns:a16="http://schemas.microsoft.com/office/drawing/2014/main" id="{4C43790F-6D45-0445-B1FC-C09F75F554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6618" y="2093205"/>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a:extLst>
              <a:ext uri="{FF2B5EF4-FFF2-40B4-BE49-F238E27FC236}">
                <a16:creationId xmlns:a16="http://schemas.microsoft.com/office/drawing/2014/main" id="{4E2ACF66-9E25-4D4F-B167-442A99F8F0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 r="667"/>
          <a:stretch/>
        </p:blipFill>
        <p:spPr>
          <a:xfrm>
            <a:off x="7374417" y="2093205"/>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3" name="Title 1"/>
          <p:cNvSpPr txBox="1">
            <a:spLocks/>
          </p:cNvSpPr>
          <p:nvPr/>
        </p:nvSpPr>
        <p:spPr bwMode="auto">
          <a:xfrm>
            <a:off x="550837" y="3611312"/>
            <a:ext cx="110370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BifurcAID</a:t>
            </a:r>
          </a:p>
        </p:txBody>
      </p:sp>
      <p:sp>
        <p:nvSpPr>
          <p:cNvPr id="4104" name="Title 1"/>
          <p:cNvSpPr txBox="1">
            <a:spLocks/>
          </p:cNvSpPr>
          <p:nvPr/>
        </p:nvSpPr>
        <p:spPr bwMode="auto">
          <a:xfrm>
            <a:off x="2293937" y="3601895"/>
            <a:ext cx="110370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OCTAID</a:t>
            </a:r>
          </a:p>
        </p:txBody>
      </p:sp>
      <p:sp>
        <p:nvSpPr>
          <p:cNvPr id="4105" name="Title 1"/>
          <p:cNvSpPr txBox="1">
            <a:spLocks/>
          </p:cNvSpPr>
          <p:nvPr/>
        </p:nvSpPr>
        <p:spPr bwMode="auto">
          <a:xfrm>
            <a:off x="5582503" y="3611312"/>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TranseptAID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106" name="Title 1"/>
          <p:cNvSpPr txBox="1">
            <a:spLocks/>
          </p:cNvSpPr>
          <p:nvPr/>
        </p:nvSpPr>
        <p:spPr bwMode="auto">
          <a:xfrm>
            <a:off x="3902843" y="3601895"/>
            <a:ext cx="138231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TAVRcathAID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107" name="Title 1"/>
          <p:cNvSpPr txBox="1">
            <a:spLocks/>
          </p:cNvSpPr>
          <p:nvPr/>
        </p:nvSpPr>
        <p:spPr bwMode="auto">
          <a:xfrm>
            <a:off x="7389502" y="3611312"/>
            <a:ext cx="132635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CalcificAID</a:t>
            </a:r>
            <a:endParaRPr lang="en-US" altLang="en-US" sz="1350" b="1" dirty="0">
              <a:solidFill>
                <a:srgbClr val="FFFFFF"/>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61019" y="2093205"/>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109" name="Text Box 2"/>
          <p:cNvSpPr txBox="1">
            <a:spLocks noChangeArrowheads="1"/>
          </p:cNvSpPr>
          <p:nvPr/>
        </p:nvSpPr>
        <p:spPr bwMode="auto">
          <a:xfrm>
            <a:off x="593481" y="1219502"/>
            <a:ext cx="109987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12,227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4.96/5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9,372 downloads</a:t>
            </a: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2017</a:t>
            </a:r>
          </a:p>
          <a:p>
            <a:pPr defTabSz="914420">
              <a:lnSpc>
                <a:spcPct val="107000"/>
              </a:lnSpc>
              <a:spcAft>
                <a:spcPts val="600"/>
              </a:spcAft>
            </a:pPr>
            <a:r>
              <a:rPr lang="en-US" altLang="en-US" sz="8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0" name="Text Box 2"/>
          <p:cNvSpPr txBox="1">
            <a:spLocks noChangeArrowheads="1"/>
          </p:cNvSpPr>
          <p:nvPr/>
        </p:nvSpPr>
        <p:spPr bwMode="auto">
          <a:xfrm>
            <a:off x="2325980" y="1219500"/>
            <a:ext cx="1448991"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4.6/5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7,943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4.29/5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6,120 downloads</a:t>
            </a: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2018</a:t>
            </a:r>
          </a:p>
          <a:p>
            <a:pPr defTabSz="914420">
              <a:lnSpc>
                <a:spcPct val="107000"/>
              </a:lnSpc>
              <a:spcAft>
                <a:spcPts val="600"/>
              </a:spcAft>
            </a:pPr>
            <a:r>
              <a:rPr lang="en-US" altLang="en-US" sz="8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1" name="Text Box 2"/>
          <p:cNvSpPr txBox="1">
            <a:spLocks noChangeArrowheads="1"/>
          </p:cNvSpPr>
          <p:nvPr/>
        </p:nvSpPr>
        <p:spPr bwMode="auto">
          <a:xfrm>
            <a:off x="5806880" y="1219502"/>
            <a:ext cx="136921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4.67/5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2,111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4.6/5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969 downloads</a:t>
            </a: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Sept 2018</a:t>
            </a:r>
          </a:p>
          <a:p>
            <a:pPr defTabSz="914420">
              <a:lnSpc>
                <a:spcPct val="107000"/>
              </a:lnSpc>
              <a:spcAft>
                <a:spcPts val="600"/>
              </a:spcAft>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
        <p:nvSpPr>
          <p:cNvPr id="4112" name="Text Box 2"/>
          <p:cNvSpPr txBox="1">
            <a:spLocks noChangeArrowheads="1"/>
          </p:cNvSpPr>
          <p:nvPr/>
        </p:nvSpPr>
        <p:spPr bwMode="auto">
          <a:xfrm>
            <a:off x="4053470" y="1219504"/>
            <a:ext cx="1210866"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4,265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1,472 downloads</a:t>
            </a: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March 2019</a:t>
            </a:r>
          </a:p>
          <a:p>
            <a:pPr defTabSz="914420">
              <a:lnSpc>
                <a:spcPct val="107000"/>
              </a:lnSpc>
              <a:spcAft>
                <a:spcPts val="600"/>
              </a:spcAft>
            </a:pPr>
            <a:r>
              <a:rPr lang="en-US" altLang="en-US" sz="800" b="1" dirty="0">
                <a:solidFill>
                  <a:srgbClr val="FFFFFF"/>
                </a:solidFill>
                <a:latin typeface="Arial" panose="020B0604020202020204" pitchFamily="34" charset="0"/>
                <a:ea typeface="Calibri" panose="020F0502020204030204" pitchFamily="34" charset="0"/>
                <a:cs typeface="Arial" panose="020B0604020202020204" pitchFamily="34" charset="0"/>
              </a:rPr>
              <a:t> </a:t>
            </a:r>
          </a:p>
        </p:txBody>
      </p:sp>
      <p:sp>
        <p:nvSpPr>
          <p:cNvPr id="4113" name="Text Box 2"/>
          <p:cNvSpPr txBox="1">
            <a:spLocks noChangeArrowheads="1"/>
          </p:cNvSpPr>
          <p:nvPr/>
        </p:nvSpPr>
        <p:spPr bwMode="auto">
          <a:xfrm>
            <a:off x="7544679" y="1219502"/>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4.86/5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2,058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1,974 downloads</a:t>
            </a:r>
            <a:endParaRPr lang="en-US" altLang="en-US" sz="10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2019</a:t>
            </a:r>
          </a:p>
        </p:txBody>
      </p:sp>
      <p:sp>
        <p:nvSpPr>
          <p:cNvPr id="4114" name="Rectangle 2"/>
          <p:cNvSpPr>
            <a:spLocks noChangeArrowheads="1"/>
          </p:cNvSpPr>
          <p:nvPr/>
        </p:nvSpPr>
        <p:spPr bwMode="auto">
          <a:xfrm>
            <a:off x="979343" y="80832"/>
            <a:ext cx="7264004" cy="54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914420">
              <a:buNone/>
            </a:pPr>
            <a:r>
              <a:rPr lang="en-US" altLang="en-US"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dirty="0">
                <a:solidFill>
                  <a:srgbClr val="FFFF00"/>
                </a:solidFill>
                <a:latin typeface="Arial" panose="020B0604020202020204" pitchFamily="34" charset="0"/>
              </a:rPr>
              <a:t>CardiologyApps.com</a:t>
            </a:r>
          </a:p>
        </p:txBody>
      </p:sp>
      <p:pic>
        <p:nvPicPr>
          <p:cNvPr id="4118"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58005" y="4147748"/>
            <a:ext cx="2130088" cy="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543155" y="4844268"/>
            <a:ext cx="1730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20"/>
            <a:r>
              <a:rPr lang="en-US" altLang="en-US" sz="675" dirty="0">
                <a:solidFill>
                  <a:srgbClr val="FFFFFF">
                    <a:lumMod val="75000"/>
                  </a:srgbClr>
                </a:solidFill>
                <a:latin typeface="Arial" panose="020B0604020202020204" pitchFamily="34" charset="0"/>
                <a:cs typeface="Arial" panose="020B0604020202020204" pitchFamily="34" charset="0"/>
              </a:rPr>
              <a:t>Apple</a:t>
            </a:r>
            <a:r>
              <a:rPr lang="en-US" altLang="en-US" sz="675" baseline="30000" dirty="0">
                <a:solidFill>
                  <a:srgbClr val="FFFFFF">
                    <a:lumMod val="75000"/>
                  </a:srgbClr>
                </a:solidFill>
                <a:latin typeface="Arial" panose="020B0604020202020204" pitchFamily="34" charset="0"/>
                <a:cs typeface="Arial" panose="020B0604020202020204" pitchFamily="34" charset="0"/>
              </a:rPr>
              <a:t> ®</a:t>
            </a:r>
            <a:r>
              <a:rPr lang="en-US" altLang="en-US" sz="675" dirty="0">
                <a:solidFill>
                  <a:srgbClr val="FFFFFF">
                    <a:lumMod val="75000"/>
                  </a:srgbClr>
                </a:solidFill>
                <a:latin typeface="Arial" panose="020B0604020202020204" pitchFamily="34" charset="0"/>
                <a:cs typeface="Arial" panose="020B0604020202020204" pitchFamily="34" charset="0"/>
              </a:rPr>
              <a:t> and App Store</a:t>
            </a:r>
            <a:r>
              <a:rPr lang="en-US" altLang="en-US" sz="675" baseline="30000" dirty="0">
                <a:solidFill>
                  <a:srgbClr val="FFFFFF">
                    <a:lumMod val="75000"/>
                  </a:srgbClr>
                </a:solidFill>
                <a:latin typeface="Arial" panose="020B0604020202020204" pitchFamily="34" charset="0"/>
                <a:cs typeface="Arial" panose="020B0604020202020204" pitchFamily="34" charset="0"/>
              </a:rPr>
              <a:t>®</a:t>
            </a:r>
            <a:r>
              <a:rPr lang="en-US" altLang="en-US" sz="675" dirty="0">
                <a:solidFill>
                  <a:srgbClr val="FFFFFF">
                    <a:lumMod val="75000"/>
                  </a:srgbClr>
                </a:solidFill>
                <a:latin typeface="Arial" panose="020B0604020202020204" pitchFamily="34" charset="0"/>
                <a:cs typeface="Arial" panose="020B0604020202020204" pitchFamily="34" charset="0"/>
              </a:rPr>
              <a:t> are registered trademarks of Apple Inc.</a:t>
            </a:r>
          </a:p>
        </p:txBody>
      </p:sp>
      <p:sp>
        <p:nvSpPr>
          <p:cNvPr id="2" name="Rounded Rectangle 1"/>
          <p:cNvSpPr/>
          <p:nvPr/>
        </p:nvSpPr>
        <p:spPr bwMode="auto">
          <a:xfrm>
            <a:off x="8634413" y="43701"/>
            <a:ext cx="476250" cy="669131"/>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sp>
        <p:nvSpPr>
          <p:cNvPr id="4120" name="TextBox 5"/>
          <p:cNvSpPr txBox="1">
            <a:spLocks noChangeArrowheads="1"/>
          </p:cNvSpPr>
          <p:nvPr/>
        </p:nvSpPr>
        <p:spPr bwMode="auto">
          <a:xfrm>
            <a:off x="268685" y="4217905"/>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20"/>
            <a:r>
              <a:rPr lang="en-US" altLang="en-US" dirty="0">
                <a:solidFill>
                  <a:srgbClr val="FFFFFF"/>
                </a:solidFill>
                <a:latin typeface="Arial" panose="020B0604020202020204" pitchFamily="34" charset="0"/>
                <a:cs typeface="Arial" panose="020B0604020202020204" pitchFamily="34" charset="0"/>
              </a:rPr>
              <a:t>Download Apps</a:t>
            </a:r>
          </a:p>
          <a:p>
            <a:pPr defTabSz="914420"/>
            <a:r>
              <a:rPr lang="en-US" altLang="en-US" dirty="0">
                <a:solidFill>
                  <a:srgbClr val="FFFFFF"/>
                </a:solidFill>
                <a:latin typeface="Arial" panose="020B0604020202020204" pitchFamily="34" charset="0"/>
                <a:cs typeface="Arial" panose="020B0604020202020204" pitchFamily="34" charset="0"/>
              </a:rPr>
              <a:t>For Free on Both:</a:t>
            </a:r>
            <a:endParaRPr lang="en-US" altLang="en-US"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2294" y="4280015"/>
            <a:ext cx="1672197" cy="5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423219" y="2093205"/>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8" name="Picture 27"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82521" y="96580"/>
            <a:ext cx="385762" cy="57444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5"/>
          <p:cNvSpPr txBox="1">
            <a:spLocks noChangeArrowheads="1"/>
          </p:cNvSpPr>
          <p:nvPr/>
        </p:nvSpPr>
        <p:spPr bwMode="auto">
          <a:xfrm>
            <a:off x="6550835" y="4266196"/>
            <a:ext cx="2484719" cy="5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20"/>
            <a:r>
              <a:rPr lang="en-US" altLang="en-US" sz="1501" dirty="0" err="1">
                <a:solidFill>
                  <a:srgbClr val="FFFFFF"/>
                </a:solidFill>
                <a:latin typeface="Arial" panose="020B0604020202020204" pitchFamily="34" charset="0"/>
                <a:cs typeface="Arial" panose="020B0604020202020204" pitchFamily="34" charset="0"/>
              </a:rPr>
              <a:t>WebApps</a:t>
            </a:r>
            <a:r>
              <a:rPr lang="en-US" altLang="en-US" sz="1501" dirty="0">
                <a:solidFill>
                  <a:srgbClr val="FFFFFF"/>
                </a:solidFill>
                <a:latin typeface="Arial" panose="020B0604020202020204" pitchFamily="34" charset="0"/>
                <a:cs typeface="Arial" panose="020B0604020202020204" pitchFamily="34" charset="0"/>
              </a:rPr>
              <a:t> available free on</a:t>
            </a:r>
          </a:p>
          <a:p>
            <a:pPr defTabSz="914420"/>
            <a:r>
              <a:rPr lang="en-US" altLang="en-US" sz="1501" dirty="0">
                <a:solidFill>
                  <a:srgbClr val="FFFF00"/>
                </a:solidFill>
                <a:latin typeface="Arial" panose="020B0604020202020204" pitchFamily="34" charset="0"/>
                <a:cs typeface="Arial" panose="020B0604020202020204" pitchFamily="34" charset="0"/>
              </a:rPr>
              <a:t>www.CardiologyApps.com</a:t>
            </a:r>
          </a:p>
        </p:txBody>
      </p:sp>
      <p:sp>
        <p:nvSpPr>
          <p:cNvPr id="35" name="Title 1"/>
          <p:cNvSpPr txBox="1">
            <a:spLocks/>
          </p:cNvSpPr>
          <p:nvPr/>
        </p:nvSpPr>
        <p:spPr bwMode="auto">
          <a:xfrm>
            <a:off x="2462513" y="3856430"/>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sp>
        <p:nvSpPr>
          <p:cNvPr id="32" name="Title 1"/>
          <p:cNvSpPr txBox="1">
            <a:spLocks/>
          </p:cNvSpPr>
          <p:nvPr/>
        </p:nvSpPr>
        <p:spPr bwMode="auto">
          <a:xfrm>
            <a:off x="4176913" y="3856430"/>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98818" y="2093205"/>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38010" y="158833"/>
            <a:ext cx="1056260" cy="577081"/>
          </a:xfrm>
          <a:prstGeom prst="rect">
            <a:avLst/>
          </a:prstGeom>
          <a:noFill/>
        </p:spPr>
        <p:txBody>
          <a:bodyPr wrap="square" rtlCol="0">
            <a:spAutoFit/>
          </a:bodyPr>
          <a:lstStyle/>
          <a:p>
            <a:pPr algn="ctr" defTabSz="685800"/>
            <a:r>
              <a:rPr lang="en-US" sz="1050" i="1" dirty="0">
                <a:solidFill>
                  <a:srgbClr val="FFFF00"/>
                </a:solidFill>
                <a:latin typeface="Arial" panose="020B0604020202020204" pitchFamily="34" charset="0"/>
                <a:cs typeface="Arial" panose="020B0604020202020204" pitchFamily="34" charset="0"/>
              </a:rPr>
              <a:t>Data Updated on Feb 14 2022*</a:t>
            </a:r>
            <a:endParaRPr lang="en-US" sz="1000" i="1" dirty="0">
              <a:solidFill>
                <a:srgbClr val="FFFF00"/>
              </a:solidFill>
              <a:latin typeface="Arial" panose="020B0604020202020204" pitchFamily="34" charset="0"/>
              <a:cs typeface="Arial" panose="020B0604020202020204" pitchFamily="34" charset="0"/>
            </a:endParaRPr>
          </a:p>
        </p:txBody>
      </p:sp>
      <p:sp>
        <p:nvSpPr>
          <p:cNvPr id="37" name="Title 1"/>
          <p:cNvSpPr txBox="1">
            <a:spLocks/>
          </p:cNvSpPr>
          <p:nvPr/>
        </p:nvSpPr>
        <p:spPr bwMode="auto">
          <a:xfrm>
            <a:off x="4069080" y="3374087"/>
            <a:ext cx="138231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00"/>
                </a:solidFill>
                <a:latin typeface="Arial" panose="020B0604020202020204" pitchFamily="34" charset="0"/>
                <a:cs typeface="Arial" panose="020B0604020202020204" pitchFamily="34" charset="0"/>
              </a:rPr>
              <a:t>Large Update Q1 21</a:t>
            </a:r>
          </a:p>
        </p:txBody>
      </p:sp>
      <p:sp>
        <p:nvSpPr>
          <p:cNvPr id="38" name="Title 1"/>
          <p:cNvSpPr txBox="1">
            <a:spLocks/>
          </p:cNvSpPr>
          <p:nvPr/>
        </p:nvSpPr>
        <p:spPr bwMode="auto">
          <a:xfrm>
            <a:off x="2325981" y="3374087"/>
            <a:ext cx="138231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00"/>
                </a:solidFill>
                <a:latin typeface="Arial" panose="020B0604020202020204" pitchFamily="34" charset="0"/>
                <a:cs typeface="Arial" panose="020B0604020202020204" pitchFamily="34" charset="0"/>
              </a:rPr>
              <a:t>Large Update Q3 19</a:t>
            </a:r>
          </a:p>
        </p:txBody>
      </p:sp>
    </p:spTree>
    <p:extLst>
      <p:ext uri="{BB962C8B-B14F-4D97-AF65-F5344CB8AC3E}">
        <p14:creationId xmlns:p14="http://schemas.microsoft.com/office/powerpoint/2010/main" val="40755444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90" t="-5886" r="-15945" b="-5886"/>
          <a:stretch/>
        </p:blipFill>
        <p:spPr>
          <a:xfrm>
            <a:off x="4582529" y="2149218"/>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098" name="Title 1"/>
          <p:cNvSpPr>
            <a:spLocks noGrp="1"/>
          </p:cNvSpPr>
          <p:nvPr>
            <p:ph type="title"/>
          </p:nvPr>
        </p:nvSpPr>
        <p:spPr>
          <a:xfrm>
            <a:off x="714375" y="427801"/>
            <a:ext cx="7429501" cy="857250"/>
          </a:xfrm>
        </p:spPr>
        <p:txBody>
          <a:bodyPr/>
          <a:lstStyle/>
          <a:p>
            <a:r>
              <a:rPr lang="en-US" altLang="en-US" sz="1800" i="1" dirty="0">
                <a:solidFill>
                  <a:srgbClr val="00FFFF"/>
                </a:solidFill>
                <a:latin typeface="Arial Black" panose="020B0A04020102020204" pitchFamily="34" charset="0"/>
                <a:cs typeface="Arial" panose="020B0604020202020204" pitchFamily="34" charset="0"/>
              </a:rPr>
              <a:t>54,362</a:t>
            </a:r>
            <a:r>
              <a:rPr lang="en-US" altLang="en-US" sz="1800" i="1" dirty="0">
                <a:solidFill>
                  <a:srgbClr val="00FFFF"/>
                </a:solidFill>
                <a:latin typeface="Arial" panose="020B0604020202020204" pitchFamily="34" charset="0"/>
                <a:cs typeface="Arial" panose="020B0604020202020204" pitchFamily="34" charset="0"/>
              </a:rPr>
              <a:t> unique downloads and counting!</a:t>
            </a:r>
            <a:br>
              <a:rPr lang="en-US" altLang="en-US" sz="1800" i="1" dirty="0">
                <a:solidFill>
                  <a:srgbClr val="00FFFF"/>
                </a:solidFill>
                <a:latin typeface="Arial" panose="020B0604020202020204" pitchFamily="34" charset="0"/>
                <a:cs typeface="Arial" panose="020B0604020202020204" pitchFamily="34" charset="0"/>
              </a:rPr>
            </a:br>
            <a:r>
              <a:rPr lang="en-US" altLang="en-US" sz="1200" i="1" dirty="0">
                <a:solidFill>
                  <a:srgbClr val="00FFFF"/>
                </a:solidFill>
                <a:latin typeface="Arial" panose="020B0604020202020204" pitchFamily="34" charset="0"/>
                <a:cs typeface="Arial" panose="020B0604020202020204" pitchFamily="34" charset="0"/>
              </a:rPr>
              <a:t> (Up 14,000 in 2021)</a:t>
            </a:r>
            <a:endParaRPr lang="en-US" altLang="en-US" sz="1800" i="1" dirty="0">
              <a:solidFill>
                <a:srgbClr val="00FFFF"/>
              </a:solidFill>
              <a:latin typeface="Arial" panose="020B0604020202020204" pitchFamily="34" charset="0"/>
              <a:cs typeface="Arial" panose="020B0604020202020204" pitchFamily="34" charset="0"/>
            </a:endParaRPr>
          </a:p>
        </p:txBody>
      </p:sp>
      <p:sp>
        <p:nvSpPr>
          <p:cNvPr id="4114" name="Rectangle 2"/>
          <p:cNvSpPr>
            <a:spLocks noChangeArrowheads="1"/>
          </p:cNvSpPr>
          <p:nvPr/>
        </p:nvSpPr>
        <p:spPr bwMode="auto">
          <a:xfrm>
            <a:off x="979343" y="80832"/>
            <a:ext cx="7264004" cy="54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3200">
                <a:solidFill>
                  <a:schemeClr val="bg1"/>
                </a:solidFill>
                <a:latin typeface="Times New Roman" panose="02020603050405020304" pitchFamily="18" charset="0"/>
              </a:defRPr>
            </a:lvl1pPr>
            <a:lvl2pPr marL="742950" indent="-285750">
              <a:spcBef>
                <a:spcPct val="20000"/>
              </a:spcBef>
              <a:buChar char="–"/>
              <a:defRPr sz="2800">
                <a:solidFill>
                  <a:schemeClr val="bg1"/>
                </a:solidFill>
                <a:latin typeface="Times New Roman" panose="02020603050405020304" pitchFamily="18" charset="0"/>
              </a:defRPr>
            </a:lvl2pPr>
            <a:lvl3pPr marL="1143000" indent="-228600">
              <a:spcBef>
                <a:spcPct val="20000"/>
              </a:spcBef>
              <a:buChar char="•"/>
              <a:defRPr sz="2400">
                <a:solidFill>
                  <a:schemeClr val="bg1"/>
                </a:solidFill>
                <a:latin typeface="Times New Roman" panose="02020603050405020304" pitchFamily="18" charset="0"/>
              </a:defRPr>
            </a:lvl3pPr>
            <a:lvl4pPr marL="1600200" indent="-228600">
              <a:spcBef>
                <a:spcPct val="20000"/>
              </a:spcBef>
              <a:buChar char="–"/>
              <a:defRPr sz="2000">
                <a:solidFill>
                  <a:schemeClr val="bg1"/>
                </a:solidFill>
                <a:latin typeface="Times New Roman" panose="02020603050405020304" pitchFamily="18" charset="0"/>
              </a:defRPr>
            </a:lvl4pPr>
            <a:lvl5pPr marL="2057400" indent="-228600">
              <a:spcBef>
                <a:spcPct val="20000"/>
              </a:spcBef>
              <a:buChar char="»"/>
              <a:defRPr sz="2000">
                <a:solidFill>
                  <a:schemeClr val="bg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algn="ctr" defTabSz="914420">
              <a:buNone/>
            </a:pPr>
            <a:r>
              <a:rPr lang="en-US" altLang="en-US" dirty="0">
                <a:solidFill>
                  <a:srgbClr val="FFFF00"/>
                </a:solidFill>
                <a:latin typeface="Arial" panose="020B0604020202020204" pitchFamily="34" charset="0"/>
                <a:cs typeface="Arial" panose="020B0604020202020204" pitchFamily="34" charset="0"/>
                <a:sym typeface="Symbol" panose="05050102010706020507" pitchFamily="18" charset="2"/>
              </a:rPr>
              <a:t>Cath Lab Apps </a:t>
            </a:r>
            <a:r>
              <a:rPr lang="en-US" altLang="en-US" dirty="0">
                <a:solidFill>
                  <a:srgbClr val="FFFF00"/>
                </a:solidFill>
                <a:latin typeface="Arial" panose="020B0604020202020204" pitchFamily="34" charset="0"/>
              </a:rPr>
              <a:t>CardiologyApps.com</a:t>
            </a:r>
          </a:p>
        </p:txBody>
      </p:sp>
      <p:sp>
        <p:nvSpPr>
          <p:cNvPr id="4116" name="Title 1"/>
          <p:cNvSpPr txBox="1">
            <a:spLocks/>
          </p:cNvSpPr>
          <p:nvPr/>
        </p:nvSpPr>
        <p:spPr bwMode="auto">
          <a:xfrm>
            <a:off x="841883" y="3611312"/>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ComplicAID</a:t>
            </a:r>
            <a:endParaRPr lang="en-US" altLang="en-US" sz="1350" b="1" dirty="0">
              <a:solidFill>
                <a:srgbClr val="FFFFFF"/>
              </a:solidFill>
              <a:latin typeface="Arial" panose="020B0604020202020204" pitchFamily="34" charset="0"/>
              <a:cs typeface="Arial" panose="020B0604020202020204" pitchFamily="34" charset="0"/>
            </a:endParaRPr>
          </a:p>
        </p:txBody>
      </p:sp>
      <p:pic>
        <p:nvPicPr>
          <p:cNvPr id="4118"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58005" y="4147748"/>
            <a:ext cx="2130088" cy="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Box 2"/>
          <p:cNvSpPr txBox="1">
            <a:spLocks noChangeArrowheads="1"/>
          </p:cNvSpPr>
          <p:nvPr/>
        </p:nvSpPr>
        <p:spPr bwMode="auto">
          <a:xfrm>
            <a:off x="2543155" y="4844268"/>
            <a:ext cx="17304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20"/>
            <a:r>
              <a:rPr lang="en-US" altLang="en-US" sz="675" dirty="0">
                <a:solidFill>
                  <a:srgbClr val="FFFFFF">
                    <a:lumMod val="75000"/>
                  </a:srgbClr>
                </a:solidFill>
                <a:latin typeface="Arial" panose="020B0604020202020204" pitchFamily="34" charset="0"/>
                <a:cs typeface="Arial" panose="020B0604020202020204" pitchFamily="34" charset="0"/>
              </a:rPr>
              <a:t>Apple</a:t>
            </a:r>
            <a:r>
              <a:rPr lang="en-US" altLang="en-US" sz="675" baseline="30000" dirty="0">
                <a:solidFill>
                  <a:srgbClr val="FFFFFF">
                    <a:lumMod val="75000"/>
                  </a:srgbClr>
                </a:solidFill>
                <a:latin typeface="Arial" panose="020B0604020202020204" pitchFamily="34" charset="0"/>
                <a:cs typeface="Arial" panose="020B0604020202020204" pitchFamily="34" charset="0"/>
              </a:rPr>
              <a:t> ®</a:t>
            </a:r>
            <a:r>
              <a:rPr lang="en-US" altLang="en-US" sz="675" dirty="0">
                <a:solidFill>
                  <a:srgbClr val="FFFFFF">
                    <a:lumMod val="75000"/>
                  </a:srgbClr>
                </a:solidFill>
                <a:latin typeface="Arial" panose="020B0604020202020204" pitchFamily="34" charset="0"/>
                <a:cs typeface="Arial" panose="020B0604020202020204" pitchFamily="34" charset="0"/>
              </a:rPr>
              <a:t> and App Store</a:t>
            </a:r>
            <a:r>
              <a:rPr lang="en-US" altLang="en-US" sz="675" baseline="30000" dirty="0">
                <a:solidFill>
                  <a:srgbClr val="FFFFFF">
                    <a:lumMod val="75000"/>
                  </a:srgbClr>
                </a:solidFill>
                <a:latin typeface="Arial" panose="020B0604020202020204" pitchFamily="34" charset="0"/>
                <a:cs typeface="Arial" panose="020B0604020202020204" pitchFamily="34" charset="0"/>
              </a:rPr>
              <a:t>®</a:t>
            </a:r>
            <a:r>
              <a:rPr lang="en-US" altLang="en-US" sz="675" dirty="0">
                <a:solidFill>
                  <a:srgbClr val="FFFFFF">
                    <a:lumMod val="75000"/>
                  </a:srgbClr>
                </a:solidFill>
                <a:latin typeface="Arial" panose="020B0604020202020204" pitchFamily="34" charset="0"/>
                <a:cs typeface="Arial" panose="020B0604020202020204" pitchFamily="34" charset="0"/>
              </a:rPr>
              <a:t> are registered trademarks of Apple Inc.</a:t>
            </a:r>
          </a:p>
        </p:txBody>
      </p:sp>
      <p:sp>
        <p:nvSpPr>
          <p:cNvPr id="4120" name="TextBox 5"/>
          <p:cNvSpPr txBox="1">
            <a:spLocks noChangeArrowheads="1"/>
          </p:cNvSpPr>
          <p:nvPr/>
        </p:nvSpPr>
        <p:spPr bwMode="auto">
          <a:xfrm>
            <a:off x="268685" y="4217905"/>
            <a:ext cx="1992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20"/>
            <a:r>
              <a:rPr lang="en-US" altLang="en-US" dirty="0">
                <a:solidFill>
                  <a:srgbClr val="FFFFFF"/>
                </a:solidFill>
                <a:latin typeface="Arial" panose="020B0604020202020204" pitchFamily="34" charset="0"/>
                <a:cs typeface="Arial" panose="020B0604020202020204" pitchFamily="34" charset="0"/>
              </a:rPr>
              <a:t>Download Apps</a:t>
            </a:r>
          </a:p>
          <a:p>
            <a:pPr defTabSz="914420"/>
            <a:r>
              <a:rPr lang="en-US" altLang="en-US" dirty="0">
                <a:solidFill>
                  <a:srgbClr val="FFFFFF"/>
                </a:solidFill>
                <a:latin typeface="Arial" panose="020B0604020202020204" pitchFamily="34" charset="0"/>
                <a:cs typeface="Arial" panose="020B0604020202020204" pitchFamily="34" charset="0"/>
              </a:rPr>
              <a:t>For Free on Both:</a:t>
            </a:r>
            <a:endParaRPr lang="en-US" altLang="en-US" dirty="0">
              <a:solidFill>
                <a:srgbClr val="000000"/>
              </a:solidFill>
              <a:latin typeface="Arial" panose="020B0604020202020204" pitchFamily="34" charset="0"/>
              <a:cs typeface="Arial" panose="020B0604020202020204" pitchFamily="34" charset="0"/>
            </a:endParaRPr>
          </a:p>
        </p:txBody>
      </p:sp>
      <p:pic>
        <p:nvPicPr>
          <p:cNvPr id="412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2294" y="4280015"/>
            <a:ext cx="1672197" cy="5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ardiology Apps"/>
          <p:cNvPicPr>
            <a:picLocks noChangeAspect="1" noChangeArrowheads="1"/>
          </p:cNvPicPr>
          <p:nvPr/>
        </p:nvPicPr>
        <p:blipFill rotWithShape="1">
          <a:blip r:embed="rId6">
            <a:extLst>
              <a:ext uri="{28A0092B-C50C-407E-A947-70E740481C1C}">
                <a14:useLocalDpi xmlns:a14="http://schemas.microsoft.com/office/drawing/2010/main"/>
              </a:ext>
            </a:extLst>
          </a:blip>
          <a:srcRect l="14692" r="-2927"/>
          <a:stretch/>
        </p:blipFill>
        <p:spPr bwMode="auto">
          <a:xfrm>
            <a:off x="819486" y="2149218"/>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0" name="Text Box 2"/>
          <p:cNvSpPr txBox="1">
            <a:spLocks noChangeArrowheads="1"/>
          </p:cNvSpPr>
          <p:nvPr/>
        </p:nvSpPr>
        <p:spPr bwMode="auto">
          <a:xfrm>
            <a:off x="1021401" y="1866316"/>
            <a:ext cx="1171179" cy="2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August 2020</a:t>
            </a:r>
          </a:p>
        </p:txBody>
      </p:sp>
      <p:sp>
        <p:nvSpPr>
          <p:cNvPr id="31" name="Text Box 2"/>
          <p:cNvSpPr txBox="1">
            <a:spLocks noChangeArrowheads="1"/>
          </p:cNvSpPr>
          <p:nvPr/>
        </p:nvSpPr>
        <p:spPr bwMode="auto">
          <a:xfrm>
            <a:off x="995494" y="1219502"/>
            <a:ext cx="1274504"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err="1">
                <a:solidFill>
                  <a:srgbClr val="FFFFFF"/>
                </a:solidFill>
                <a:latin typeface="Arial" panose="020B0604020202020204" pitchFamily="34" charset="0"/>
                <a:ea typeface="Calibri" panose="020F0502020204030204" pitchFamily="34" charset="0"/>
                <a:cs typeface="Arial" panose="020B0604020202020204" pitchFamily="34" charset="0"/>
              </a:rPr>
              <a:t>WebApp</a:t>
            </a: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 Only*</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26,940 page views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www.cardiologyapps.com/ComplicAID</a:t>
            </a:r>
          </a:p>
          <a:p>
            <a:pPr defTabSz="914420">
              <a:lnSpc>
                <a:spcPct val="107000"/>
              </a:lnSpc>
            </a:pPr>
            <a:endParaRPr lang="en-US" altLang="en-US" sz="1100"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endPar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endParaRPr>
          </a:p>
        </p:txBody>
      </p:sp>
      <p:sp>
        <p:nvSpPr>
          <p:cNvPr id="34" name="TextBox 5"/>
          <p:cNvSpPr txBox="1">
            <a:spLocks noChangeArrowheads="1"/>
          </p:cNvSpPr>
          <p:nvPr/>
        </p:nvSpPr>
        <p:spPr bwMode="auto">
          <a:xfrm>
            <a:off x="6550835" y="4266196"/>
            <a:ext cx="2484719" cy="5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20"/>
            <a:r>
              <a:rPr lang="en-US" altLang="en-US" sz="1501" dirty="0" err="1">
                <a:solidFill>
                  <a:srgbClr val="FFFFFF"/>
                </a:solidFill>
                <a:latin typeface="Arial" panose="020B0604020202020204" pitchFamily="34" charset="0"/>
                <a:cs typeface="Arial" panose="020B0604020202020204" pitchFamily="34" charset="0"/>
              </a:rPr>
              <a:t>WebApps</a:t>
            </a:r>
            <a:r>
              <a:rPr lang="en-US" altLang="en-US" sz="1501" dirty="0">
                <a:solidFill>
                  <a:srgbClr val="FFFFFF"/>
                </a:solidFill>
                <a:latin typeface="Arial" panose="020B0604020202020204" pitchFamily="34" charset="0"/>
                <a:cs typeface="Arial" panose="020B0604020202020204" pitchFamily="34" charset="0"/>
              </a:rPr>
              <a:t> available free on</a:t>
            </a:r>
          </a:p>
          <a:p>
            <a:pPr defTabSz="914420"/>
            <a:r>
              <a:rPr lang="en-US" altLang="en-US" sz="1501" dirty="0">
                <a:solidFill>
                  <a:srgbClr val="FFFF00"/>
                </a:solidFill>
                <a:latin typeface="Arial" panose="020B0604020202020204" pitchFamily="34" charset="0"/>
                <a:cs typeface="Arial" panose="020B0604020202020204" pitchFamily="34" charset="0"/>
              </a:rPr>
              <a:t>www.CardiologyApps.com</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717090" y="2149218"/>
            <a:ext cx="1371600"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6" name="Title 1"/>
          <p:cNvSpPr txBox="1">
            <a:spLocks/>
          </p:cNvSpPr>
          <p:nvPr/>
        </p:nvSpPr>
        <p:spPr bwMode="auto">
          <a:xfrm>
            <a:off x="2744143" y="3611312"/>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BifurcAID 3D</a:t>
            </a:r>
          </a:p>
        </p:txBody>
      </p:sp>
      <p:sp>
        <p:nvSpPr>
          <p:cNvPr id="39" name="Text Box 2"/>
          <p:cNvSpPr txBox="1">
            <a:spLocks noChangeArrowheads="1"/>
          </p:cNvSpPr>
          <p:nvPr/>
        </p:nvSpPr>
        <p:spPr bwMode="auto">
          <a:xfrm>
            <a:off x="2927159" y="1217644"/>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2,179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1,405 downloads</a:t>
            </a:r>
            <a:endParaRPr lang="en-US" altLang="en-US" sz="10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June 2021</a:t>
            </a:r>
          </a:p>
        </p:txBody>
      </p:sp>
      <p:sp>
        <p:nvSpPr>
          <p:cNvPr id="41" name="Text Box 2"/>
          <p:cNvSpPr txBox="1">
            <a:spLocks noChangeArrowheads="1"/>
          </p:cNvSpPr>
          <p:nvPr/>
        </p:nvSpPr>
        <p:spPr bwMode="auto">
          <a:xfrm>
            <a:off x="4582529" y="1217644"/>
            <a:ext cx="1275347"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Clinical Care Application For Heart Attack patient transfers </a:t>
            </a:r>
            <a:r>
              <a:rPr lang="en-US" altLang="en-US" sz="750" b="1" dirty="0">
                <a:solidFill>
                  <a:srgbClr val="FFFFFF"/>
                </a:solidFill>
                <a:latin typeface="Arial" panose="020B0604020202020204" pitchFamily="34" charset="0"/>
                <a:ea typeface="Calibri" panose="020F0502020204030204" pitchFamily="34" charset="0"/>
                <a:cs typeface="Arial" panose="020B0604020202020204" pitchFamily="34" charset="0"/>
              </a:rPr>
              <a:t>475 downloads</a:t>
            </a:r>
            <a:endParaRPr lang="en-US" altLang="en-US" sz="75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Aug 2020</a:t>
            </a:r>
          </a:p>
        </p:txBody>
      </p:sp>
      <p:sp>
        <p:nvSpPr>
          <p:cNvPr id="42" name="Title 1"/>
          <p:cNvSpPr txBox="1">
            <a:spLocks/>
          </p:cNvSpPr>
          <p:nvPr/>
        </p:nvSpPr>
        <p:spPr bwMode="auto">
          <a:xfrm>
            <a:off x="3028740" y="3856430"/>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sp>
        <p:nvSpPr>
          <p:cNvPr id="43" name="Title 1"/>
          <p:cNvSpPr txBox="1">
            <a:spLocks/>
          </p:cNvSpPr>
          <p:nvPr/>
        </p:nvSpPr>
        <p:spPr bwMode="auto">
          <a:xfrm>
            <a:off x="4604669" y="3611312"/>
            <a:ext cx="147151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a:solidFill>
                  <a:srgbClr val="FFFFFF"/>
                </a:solidFill>
                <a:latin typeface="Arial" panose="020B0604020202020204" pitchFamily="34" charset="0"/>
                <a:cs typeface="Arial" panose="020B0604020202020204" pitchFamily="34" charset="0"/>
              </a:rPr>
              <a:t>STEMIcathAID</a:t>
            </a:r>
          </a:p>
        </p:txBody>
      </p:sp>
      <p:pic>
        <p:nvPicPr>
          <p:cNvPr id="44" name="Picture 43">
            <a:extLst>
              <a:ext uri="{FF2B5EF4-FFF2-40B4-BE49-F238E27FC236}">
                <a16:creationId xmlns:a16="http://schemas.microsoft.com/office/drawing/2014/main" id="{71A96994-243C-4159-A50D-06430CD7F6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30" t="-2759" r="-33345" b="-3557"/>
          <a:stretch/>
        </p:blipFill>
        <p:spPr>
          <a:xfrm>
            <a:off x="6553975" y="2148075"/>
            <a:ext cx="1371602" cy="1371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6" name="Title 1">
            <a:extLst>
              <a:ext uri="{FF2B5EF4-FFF2-40B4-BE49-F238E27FC236}">
                <a16:creationId xmlns:a16="http://schemas.microsoft.com/office/drawing/2014/main" id="{E56542E2-3ED7-4B3F-AA67-B335B3D73E14}"/>
              </a:ext>
            </a:extLst>
          </p:cNvPr>
          <p:cNvSpPr txBox="1">
            <a:spLocks/>
          </p:cNvSpPr>
          <p:nvPr/>
        </p:nvSpPr>
        <p:spPr bwMode="auto">
          <a:xfrm>
            <a:off x="6597328" y="3611312"/>
            <a:ext cx="136379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algn="ctr" defTabSz="914420">
              <a:lnSpc>
                <a:spcPct val="90000"/>
              </a:lnSpc>
            </a:pPr>
            <a:r>
              <a:rPr lang="en-US" altLang="en-US" sz="1350" b="1" dirty="0" err="1">
                <a:solidFill>
                  <a:srgbClr val="FFFFFF"/>
                </a:solidFill>
                <a:latin typeface="Arial" panose="020B0604020202020204" pitchFamily="34" charset="0"/>
                <a:cs typeface="Arial" panose="020B0604020202020204" pitchFamily="34" charset="0"/>
              </a:rPr>
              <a:t>GuidewireAID</a:t>
            </a:r>
            <a:endParaRPr lang="en-US" altLang="en-US" sz="1350" b="1" dirty="0">
              <a:solidFill>
                <a:srgbClr val="FFFFFF"/>
              </a:solidFill>
              <a:latin typeface="Arial" panose="020B0604020202020204" pitchFamily="34" charset="0"/>
              <a:cs typeface="Arial" panose="020B0604020202020204" pitchFamily="34" charset="0"/>
            </a:endParaRPr>
          </a:p>
        </p:txBody>
      </p:sp>
      <p:sp>
        <p:nvSpPr>
          <p:cNvPr id="47" name="Title 1">
            <a:extLst>
              <a:ext uri="{FF2B5EF4-FFF2-40B4-BE49-F238E27FC236}">
                <a16:creationId xmlns:a16="http://schemas.microsoft.com/office/drawing/2014/main" id="{2D90135F-7954-4CDA-BA1B-8341055448AD}"/>
              </a:ext>
            </a:extLst>
          </p:cNvPr>
          <p:cNvSpPr txBox="1">
            <a:spLocks/>
          </p:cNvSpPr>
          <p:nvPr/>
        </p:nvSpPr>
        <p:spPr bwMode="auto">
          <a:xfrm>
            <a:off x="6829211" y="3856430"/>
            <a:ext cx="8688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865" tIns="28933" rIns="57865" bIns="28933" anchor="ctr"/>
          <a:lstStyle/>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*Also available</a:t>
            </a:r>
          </a:p>
          <a:p>
            <a:pPr defTabSz="914420">
              <a:lnSpc>
                <a:spcPct val="90000"/>
              </a:lnSpc>
            </a:pPr>
            <a:r>
              <a:rPr lang="en-US" altLang="en-US" sz="800" b="1" dirty="0">
                <a:solidFill>
                  <a:srgbClr val="FFFFFF"/>
                </a:solidFill>
                <a:latin typeface="Arial" panose="020B0604020202020204" pitchFamily="34" charset="0"/>
                <a:cs typeface="Arial" panose="020B0604020202020204" pitchFamily="34" charset="0"/>
              </a:rPr>
              <a:t> as </a:t>
            </a:r>
            <a:r>
              <a:rPr lang="en-US" altLang="en-US" sz="800" b="1" dirty="0" err="1">
                <a:solidFill>
                  <a:srgbClr val="FFFFFF"/>
                </a:solidFill>
                <a:latin typeface="Arial" panose="020B0604020202020204" pitchFamily="34" charset="0"/>
                <a:cs typeface="Arial" panose="020B0604020202020204" pitchFamily="34" charset="0"/>
              </a:rPr>
              <a:t>WebApp</a:t>
            </a:r>
            <a:endParaRPr lang="en-US" altLang="en-US" sz="800" b="1" dirty="0">
              <a:solidFill>
                <a:srgbClr val="FFFFFF"/>
              </a:solidFill>
              <a:latin typeface="Arial" panose="020B0604020202020204" pitchFamily="34" charset="0"/>
              <a:cs typeface="Arial" panose="020B0604020202020204" pitchFamily="34" charset="0"/>
            </a:endParaRPr>
          </a:p>
        </p:txBody>
      </p:sp>
      <p:sp>
        <p:nvSpPr>
          <p:cNvPr id="29" name="TextBox 28"/>
          <p:cNvSpPr txBox="1"/>
          <p:nvPr/>
        </p:nvSpPr>
        <p:spPr>
          <a:xfrm>
            <a:off x="138010" y="158833"/>
            <a:ext cx="1056260" cy="577081"/>
          </a:xfrm>
          <a:prstGeom prst="rect">
            <a:avLst/>
          </a:prstGeom>
          <a:noFill/>
        </p:spPr>
        <p:txBody>
          <a:bodyPr wrap="square" rtlCol="0">
            <a:spAutoFit/>
          </a:bodyPr>
          <a:lstStyle/>
          <a:p>
            <a:pPr algn="ctr" defTabSz="685800"/>
            <a:r>
              <a:rPr lang="en-US" sz="1050" i="1" dirty="0">
                <a:solidFill>
                  <a:srgbClr val="FFFF00"/>
                </a:solidFill>
                <a:latin typeface="Arial" panose="020B0604020202020204" pitchFamily="34" charset="0"/>
                <a:cs typeface="Arial" panose="020B0604020202020204" pitchFamily="34" charset="0"/>
              </a:rPr>
              <a:t>Data Updated on Feb 14 2022*</a:t>
            </a:r>
            <a:endParaRPr lang="en-US" sz="1000" i="1" dirty="0">
              <a:solidFill>
                <a:srgbClr val="FFFF00"/>
              </a:solidFill>
              <a:latin typeface="Arial" panose="020B0604020202020204" pitchFamily="34" charset="0"/>
              <a:cs typeface="Arial" panose="020B0604020202020204" pitchFamily="34" charset="0"/>
            </a:endParaRPr>
          </a:p>
        </p:txBody>
      </p:sp>
      <p:sp>
        <p:nvSpPr>
          <p:cNvPr id="32" name="Rounded Rectangle 31"/>
          <p:cNvSpPr/>
          <p:nvPr/>
        </p:nvSpPr>
        <p:spPr bwMode="auto">
          <a:xfrm>
            <a:off x="8634413" y="43701"/>
            <a:ext cx="476250" cy="669131"/>
          </a:xfrm>
          <a:prstGeom prst="roundRect">
            <a:avLst/>
          </a:prstGeom>
          <a:solidFill>
            <a:schemeClr val="bg1"/>
          </a:solidFill>
          <a:ln w="1587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20000"/>
              </a:spcBef>
              <a:spcAft>
                <a:spcPct val="0"/>
              </a:spcAft>
            </a:pPr>
            <a:endParaRPr lang="en-US" sz="3000" b="1">
              <a:solidFill>
                <a:srgbClr val="FFFFFF"/>
              </a:solidFill>
              <a:latin typeface="Times New Roman" pitchFamily="18" charset="0"/>
            </a:endParaRPr>
          </a:p>
        </p:txBody>
      </p:sp>
      <p:pic>
        <p:nvPicPr>
          <p:cNvPr id="33" name="Picture 32" descr="Mt Sinai Heart – Cardiac Vascular News">
            <a:extLst>
              <a:ext uri="{FF2B5EF4-FFF2-40B4-BE49-F238E27FC236}">
                <a16:creationId xmlns:a16="http://schemas.microsoft.com/office/drawing/2014/main" id="{920F33E7-6F74-445F-B3FB-0DEA9481D95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82521" y="96580"/>
            <a:ext cx="385762" cy="5744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2"/>
          <p:cNvSpPr txBox="1">
            <a:spLocks noChangeArrowheads="1"/>
          </p:cNvSpPr>
          <p:nvPr/>
        </p:nvSpPr>
        <p:spPr bwMode="auto">
          <a:xfrm>
            <a:off x="6770497" y="1217644"/>
            <a:ext cx="117117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iOS ★ 5/5</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1,142 downloads</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Android ★ N/A</a:t>
            </a:r>
          </a:p>
          <a:p>
            <a:pPr defTabSz="914420">
              <a:lnSpc>
                <a:spcPct val="107000"/>
              </a:lnSpc>
            </a:pPr>
            <a:r>
              <a:rPr lang="en-US" altLang="en-US" sz="1000" b="1" dirty="0">
                <a:solidFill>
                  <a:srgbClr val="FFFFFF"/>
                </a:solidFill>
                <a:latin typeface="Arial" panose="020B0604020202020204" pitchFamily="34" charset="0"/>
                <a:ea typeface="Calibri" panose="020F0502020204030204" pitchFamily="34" charset="0"/>
                <a:cs typeface="Arial" panose="020B0604020202020204" pitchFamily="34" charset="0"/>
              </a:rPr>
              <a:t>650 downloads</a:t>
            </a:r>
            <a:endParaRPr lang="en-US" altLang="en-US" sz="10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914420">
              <a:lnSpc>
                <a:spcPct val="107000"/>
              </a:lnSpc>
            </a:pPr>
            <a:r>
              <a:rPr lang="en-US" altLang="en-US" sz="800" b="1" dirty="0">
                <a:solidFill>
                  <a:srgbClr val="FFFF00"/>
                </a:solidFill>
                <a:latin typeface="Arial" panose="020B0604020202020204" pitchFamily="34" charset="0"/>
                <a:ea typeface="Calibri" panose="020F0502020204030204" pitchFamily="34" charset="0"/>
                <a:cs typeface="Arial" panose="020B0604020202020204" pitchFamily="34" charset="0"/>
              </a:rPr>
              <a:t>Released Nov 2021</a:t>
            </a:r>
          </a:p>
        </p:txBody>
      </p:sp>
    </p:spTree>
    <p:extLst>
      <p:ext uri="{BB962C8B-B14F-4D97-AF65-F5344CB8AC3E}">
        <p14:creationId xmlns:p14="http://schemas.microsoft.com/office/powerpoint/2010/main" val="32321216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957"/>
            <a:ext cx="9046346" cy="74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0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60457" y="845476"/>
            <a:ext cx="8864390" cy="397962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Bureau – BSC, ABBOTT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14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2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2400" b="1" i="0" u="none" strike="noStrike" kern="1200" cap="none" spc="0" normalizeH="0" noProof="0" dirty="0">
                <a:ln>
                  <a:noFill/>
                </a:ln>
                <a:solidFill>
                  <a:prstClr val="white"/>
                </a:solidFill>
                <a:effectLst/>
                <a:uLnTx/>
                <a:uFillTx/>
                <a:latin typeface="Arial" pitchFamily="34" charset="0"/>
                <a:cs typeface="Arial" pitchFamily="34" charset="0"/>
              </a:rPr>
              <a:t>Jimmy George, MBBS, MD, </a:t>
            </a:r>
            <a:r>
              <a:rPr lang="en-US" altLang="en-US" sz="2400" b="1" dirty="0">
                <a:solidFill>
                  <a:prstClr val="white"/>
                </a:solidFill>
                <a:latin typeface="Arial" pitchFamily="34" charset="0"/>
                <a:cs typeface="Arial" pitchFamily="34" charset="0"/>
              </a:rPr>
              <a:t>DM</a:t>
            </a:r>
            <a:r>
              <a:rPr kumimoji="0" lang="en-US" altLang="en-US" sz="2400" b="1" i="0" u="none" strike="noStrike" kern="1200" cap="none" spc="0" normalizeH="0" baseline="0" noProof="0" dirty="0">
                <a:ln>
                  <a:noFill/>
                </a:ln>
                <a:solidFill>
                  <a:prstClr val="white"/>
                </a:solidFill>
                <a:effectLst/>
                <a:uLnTx/>
                <a:uFillTx/>
                <a:latin typeface="Arial" pitchFamily="34" charset="0"/>
                <a:cs typeface="Arial" pitchFamily="34" charset="0"/>
              </a:rPr>
              <a:t> </a:t>
            </a:r>
            <a:r>
              <a:rPr kumimoji="0" lang="en-US" altLang="en-US" sz="1800" b="1" i="0" u="none" strike="noStrike" kern="1200" cap="none" spc="0" normalizeH="0" baseline="0" noProof="0" dirty="0">
                <a:ln>
                  <a:noFill/>
                </a:ln>
                <a:solidFill>
                  <a:srgbClr val="FF0000"/>
                </a:solidFill>
                <a:effectLst/>
                <a:uLnTx/>
                <a:uFillTx/>
                <a:latin typeface="Arial" pitchFamily="34" charset="0"/>
                <a:cs typeface="Arial" pitchFamily="34" charset="0"/>
              </a:rPr>
              <a:t>(</a:t>
            </a:r>
            <a:r>
              <a:rPr lang="en-US" altLang="en-US" sz="1800" b="1" dirty="0">
                <a:solidFill>
                  <a:srgbClr val="FF0000"/>
                </a:solidFill>
                <a:latin typeface="Arial" pitchFamily="34" charset="0"/>
                <a:cs typeface="Arial" pitchFamily="34" charset="0"/>
              </a:rPr>
              <a:t>Guest Faculty</a:t>
            </a:r>
            <a:r>
              <a:rPr kumimoji="0" lang="en-US" altLang="en-US" sz="1800" b="1" i="0" u="none" strike="noStrike" kern="1200" cap="none" spc="0" normalizeH="0" baseline="0" noProof="0" dirty="0">
                <a:ln>
                  <a:noFill/>
                </a:ln>
                <a:solidFill>
                  <a:srgbClr val="FF0000"/>
                </a:solidFill>
                <a:effectLst/>
                <a:uLnTx/>
                <a:uFillTx/>
                <a:latin typeface="Arial" pitchFamily="34" charset="0"/>
                <a:cs typeface="Arial" pitchFamily="34" charset="0"/>
              </a:rPr>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ltLang="en-US" sz="2800" b="1" i="1" dirty="0">
              <a:solidFill>
                <a:prstClr val="white"/>
              </a:solidFill>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altLang="en-US" sz="2800" b="1" i="1"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2" name="TextBox 1"/>
          <p:cNvSpPr txBox="1"/>
          <p:nvPr/>
        </p:nvSpPr>
        <p:spPr>
          <a:xfrm>
            <a:off x="-14452" y="4137429"/>
            <a:ext cx="9150289" cy="461665"/>
          </a:xfrm>
          <a:prstGeom prst="rect">
            <a:avLst/>
          </a:prstGeom>
          <a:noFill/>
          <a:ln>
            <a:noFill/>
          </a:ln>
        </p:spPr>
        <p:txBody>
          <a:bodyPr wrap="square" rtlCol="0">
            <a:spAutoFit/>
          </a:bodyPr>
          <a:lstStyle/>
          <a:p>
            <a:r>
              <a:rPr lang="en-US" altLang="en-US" sz="2400" b="1" dirty="0">
                <a:solidFill>
                  <a:prstClr val="white"/>
                </a:solidFill>
                <a:latin typeface="Arial" pitchFamily="34" charset="0"/>
                <a:cs typeface="Arial" pitchFamily="34" charset="0"/>
              </a:rPr>
              <a:t> Jabir </a:t>
            </a:r>
            <a:r>
              <a:rPr lang="en-US" altLang="en-US" sz="2400" b="1" dirty="0" err="1">
                <a:solidFill>
                  <a:prstClr val="white"/>
                </a:solidFill>
                <a:latin typeface="Arial" pitchFamily="34" charset="0"/>
                <a:cs typeface="Arial" pitchFamily="34" charset="0"/>
              </a:rPr>
              <a:t>Abdullakutty</a:t>
            </a:r>
            <a:r>
              <a:rPr lang="en-US" altLang="en-US" sz="2400" b="1" dirty="0">
                <a:solidFill>
                  <a:prstClr val="white"/>
                </a:solidFill>
                <a:latin typeface="Arial" pitchFamily="34" charset="0"/>
                <a:cs typeface="Arial" pitchFamily="34" charset="0"/>
              </a:rPr>
              <a:t>, MD, DM, FACC, FESC, FSCAI </a:t>
            </a:r>
            <a:r>
              <a:rPr lang="en-US" altLang="en-US" b="1" dirty="0">
                <a:solidFill>
                  <a:srgbClr val="FF0000"/>
                </a:solidFill>
                <a:latin typeface="Arial" pitchFamily="34" charset="0"/>
                <a:cs typeface="Arial" pitchFamily="34" charset="0"/>
              </a:rPr>
              <a:t>(Moderator)</a:t>
            </a:r>
            <a:endParaRPr lang="en-US" dirty="0">
              <a:solidFill>
                <a:srgbClr val="FF0000"/>
              </a:solidFill>
            </a:endParaRPr>
          </a:p>
        </p:txBody>
      </p:sp>
    </p:spTree>
    <p:extLst>
      <p:ext uri="{BB962C8B-B14F-4D97-AF65-F5344CB8AC3E}">
        <p14:creationId xmlns:p14="http://schemas.microsoft.com/office/powerpoint/2010/main" val="27016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1476"/>
            <a:ext cx="7711708" cy="892552"/>
          </a:xfrm>
          <a:prstGeom prst="rect">
            <a:avLst/>
          </a:prstGeom>
          <a:noFill/>
        </p:spPr>
        <p:txBody>
          <a:bodyPr wrap="square" rtlCol="0">
            <a:spAutoFit/>
          </a:bodyPr>
          <a:lstStyle/>
          <a:p>
            <a:pPr algn="ctr" defTabSz="342900">
              <a:defRPr/>
            </a:pPr>
            <a:r>
              <a:rPr lang="en-US" sz="2600" b="1" dirty="0">
                <a:solidFill>
                  <a:srgbClr val="FFFF00"/>
                </a:solidFill>
                <a:latin typeface="Arial" panose="020B0604020202020204" pitchFamily="34" charset="0"/>
                <a:cs typeface="Arial" panose="020B0604020202020204" pitchFamily="34" charset="0"/>
              </a:rPr>
              <a:t>Revascularization to Improve Survival in SIHD Compared to Medical Therapy</a:t>
            </a:r>
          </a:p>
        </p:txBody>
      </p:sp>
      <p:sp>
        <p:nvSpPr>
          <p:cNvPr id="4" name="TextBox 3"/>
          <p:cNvSpPr txBox="1"/>
          <p:nvPr/>
        </p:nvSpPr>
        <p:spPr>
          <a:xfrm>
            <a:off x="391167" y="712035"/>
            <a:ext cx="8110488" cy="307777"/>
          </a:xfrm>
          <a:prstGeom prst="rect">
            <a:avLst/>
          </a:prstGeom>
          <a:noFill/>
        </p:spPr>
        <p:txBody>
          <a:bodyPr wrap="square" rtlCol="0">
            <a:spAutoFit/>
          </a:bodyPr>
          <a:lstStyle/>
          <a:p>
            <a:pPr defTabSz="342900">
              <a:defRPr/>
            </a:pPr>
            <a:r>
              <a:rPr lang="en-US" sz="1400" b="1" i="1" dirty="0">
                <a:solidFill>
                  <a:prstClr val="white"/>
                </a:solidFill>
                <a:latin typeface="Arial" panose="020B0604020202020204" pitchFamily="34" charset="0"/>
                <a:cs typeface="Arial" panose="020B0604020202020204" pitchFamily="34" charset="0"/>
              </a:rPr>
              <a:t>Recommendations for Revasc to Improve Survival in SIHD Compared with Medical Therapy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71" y="1015254"/>
            <a:ext cx="8167595" cy="3858632"/>
          </a:xfrm>
          <a:prstGeom prst="rect">
            <a:avLst/>
          </a:prstGeom>
        </p:spPr>
      </p:pic>
      <p:sp>
        <p:nvSpPr>
          <p:cNvPr id="6" name="TextBox 5"/>
          <p:cNvSpPr txBox="1"/>
          <p:nvPr/>
        </p:nvSpPr>
        <p:spPr>
          <a:xfrm>
            <a:off x="3532538" y="4813429"/>
            <a:ext cx="5860841"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Tree>
    <p:extLst>
      <p:ext uri="{BB962C8B-B14F-4D97-AF65-F5344CB8AC3E}">
        <p14:creationId xmlns:p14="http://schemas.microsoft.com/office/powerpoint/2010/main" val="368947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1476"/>
            <a:ext cx="7715250" cy="553998"/>
          </a:xfrm>
          <a:prstGeom prst="rect">
            <a:avLst/>
          </a:prstGeom>
          <a:noFill/>
        </p:spPr>
        <p:txBody>
          <a:bodyPr wrap="square" rtlCol="0">
            <a:spAutoFit/>
          </a:bodyPr>
          <a:lstStyle/>
          <a:p>
            <a:pPr algn="ctr" defTabSz="342900">
              <a:defRPr/>
            </a:pPr>
            <a:r>
              <a:rPr lang="en-US" sz="3000" b="1" dirty="0">
                <a:solidFill>
                  <a:srgbClr val="FFFF00"/>
                </a:solidFill>
                <a:latin typeface="Arial" panose="020B0604020202020204" pitchFamily="34" charset="0"/>
                <a:cs typeface="Arial" panose="020B0604020202020204" pitchFamily="34" charset="0"/>
              </a:rPr>
              <a:t>Specific Indications for PCI</a:t>
            </a:r>
          </a:p>
        </p:txBody>
      </p:sp>
      <p:sp>
        <p:nvSpPr>
          <p:cNvPr id="4" name="TextBox 3"/>
          <p:cNvSpPr txBox="1"/>
          <p:nvPr/>
        </p:nvSpPr>
        <p:spPr>
          <a:xfrm>
            <a:off x="488945" y="553895"/>
            <a:ext cx="6246159" cy="346249"/>
          </a:xfrm>
          <a:prstGeom prst="rect">
            <a:avLst/>
          </a:prstGeom>
          <a:noFill/>
        </p:spPr>
        <p:txBody>
          <a:bodyPr wrap="square" rtlCol="0">
            <a:spAutoFit/>
          </a:bodyPr>
          <a:lstStyle/>
          <a:p>
            <a:pPr defTabSz="342900">
              <a:defRPr/>
            </a:pPr>
            <a:r>
              <a:rPr lang="en-US" sz="1650" b="1" i="1" dirty="0">
                <a:solidFill>
                  <a:prstClr val="white"/>
                </a:solidFill>
                <a:latin typeface="Arial" panose="020B0604020202020204" pitchFamily="34" charset="0"/>
                <a:cs typeface="Arial" panose="020B0604020202020204" pitchFamily="34" charset="0"/>
              </a:rPr>
              <a:t>Recommendations for Radial and Femoral Approach for PCI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48" y="891600"/>
            <a:ext cx="8191815" cy="1680882"/>
          </a:xfrm>
          <a:prstGeom prst="rect">
            <a:avLst/>
          </a:prstGeom>
        </p:spPr>
      </p:pic>
      <p:sp>
        <p:nvSpPr>
          <p:cNvPr id="6" name="TextBox 5"/>
          <p:cNvSpPr txBox="1"/>
          <p:nvPr/>
        </p:nvSpPr>
        <p:spPr>
          <a:xfrm>
            <a:off x="488945" y="2643738"/>
            <a:ext cx="6246159" cy="346249"/>
          </a:xfrm>
          <a:prstGeom prst="rect">
            <a:avLst/>
          </a:prstGeom>
          <a:noFill/>
        </p:spPr>
        <p:txBody>
          <a:bodyPr wrap="square" rtlCol="0">
            <a:spAutoFit/>
          </a:bodyPr>
          <a:lstStyle/>
          <a:p>
            <a:pPr defTabSz="342900">
              <a:defRPr/>
            </a:pPr>
            <a:r>
              <a:rPr lang="en-US" sz="1650" b="1" i="1" dirty="0">
                <a:solidFill>
                  <a:prstClr val="white"/>
                </a:solidFill>
                <a:latin typeface="Arial" panose="020B0604020202020204" pitchFamily="34" charset="0"/>
                <a:cs typeface="Arial" panose="020B0604020202020204" pitchFamily="34" charset="0"/>
              </a:rPr>
              <a:t>Recommendations for Use of Intravascular Imaging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48" y="2981840"/>
            <a:ext cx="8191815" cy="1908213"/>
          </a:xfrm>
          <a:prstGeom prst="rect">
            <a:avLst/>
          </a:prstGeom>
        </p:spPr>
      </p:pic>
      <p:sp>
        <p:nvSpPr>
          <p:cNvPr id="8" name="TextBox 7"/>
          <p:cNvSpPr txBox="1"/>
          <p:nvPr/>
        </p:nvSpPr>
        <p:spPr>
          <a:xfrm>
            <a:off x="3532538" y="4813429"/>
            <a:ext cx="5860841"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Tree>
    <p:extLst>
      <p:ext uri="{BB962C8B-B14F-4D97-AF65-F5344CB8AC3E}">
        <p14:creationId xmlns:p14="http://schemas.microsoft.com/office/powerpoint/2010/main" val="1583625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1477"/>
            <a:ext cx="7715250" cy="530915"/>
          </a:xfrm>
          <a:prstGeom prst="rect">
            <a:avLst/>
          </a:prstGeom>
          <a:noFill/>
        </p:spPr>
        <p:txBody>
          <a:bodyPr wrap="square" rtlCol="0">
            <a:spAutoFit/>
          </a:bodyPr>
          <a:lstStyle/>
          <a:p>
            <a:pPr algn="ctr" defTabSz="342900">
              <a:defRPr/>
            </a:pPr>
            <a:r>
              <a:rPr lang="en-US" sz="2850" b="1" dirty="0">
                <a:solidFill>
                  <a:srgbClr val="FFFF00"/>
                </a:solidFill>
                <a:latin typeface="Arial" panose="020B0604020202020204" pitchFamily="34" charset="0"/>
                <a:cs typeface="Arial" panose="020B0604020202020204" pitchFamily="34" charset="0"/>
              </a:rPr>
              <a:t>Patients with Complex Disease &amp; Diabetes</a:t>
            </a:r>
          </a:p>
        </p:txBody>
      </p:sp>
      <p:sp>
        <p:nvSpPr>
          <p:cNvPr id="4" name="TextBox 3"/>
          <p:cNvSpPr txBox="1"/>
          <p:nvPr/>
        </p:nvSpPr>
        <p:spPr>
          <a:xfrm>
            <a:off x="383147" y="524073"/>
            <a:ext cx="5762065" cy="346249"/>
          </a:xfrm>
          <a:prstGeom prst="rect">
            <a:avLst/>
          </a:prstGeom>
          <a:noFill/>
        </p:spPr>
        <p:txBody>
          <a:bodyPr wrap="square" rtlCol="0">
            <a:spAutoFit/>
          </a:bodyPr>
          <a:lstStyle/>
          <a:p>
            <a:pPr defTabSz="342900">
              <a:defRPr/>
            </a:pPr>
            <a:r>
              <a:rPr lang="en-US" sz="1650" b="1" i="1" dirty="0">
                <a:solidFill>
                  <a:prstClr val="white"/>
                </a:solidFill>
                <a:latin typeface="Arial" panose="020B0604020202020204" pitchFamily="34" charset="0"/>
                <a:cs typeface="Arial" panose="020B0604020202020204" pitchFamily="34" charset="0"/>
              </a:rPr>
              <a:t>Recommendations for Patients with Complex Disease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92" y="875510"/>
            <a:ext cx="8209101" cy="1787300"/>
          </a:xfrm>
          <a:prstGeom prst="rect">
            <a:avLst/>
          </a:prstGeom>
        </p:spPr>
      </p:pic>
      <p:sp>
        <p:nvSpPr>
          <p:cNvPr id="6" name="TextBox 5"/>
          <p:cNvSpPr txBox="1"/>
          <p:nvPr/>
        </p:nvSpPr>
        <p:spPr>
          <a:xfrm>
            <a:off x="390601" y="2695777"/>
            <a:ext cx="5762065" cy="346249"/>
          </a:xfrm>
          <a:prstGeom prst="rect">
            <a:avLst/>
          </a:prstGeom>
          <a:noFill/>
        </p:spPr>
        <p:txBody>
          <a:bodyPr wrap="square" rtlCol="0">
            <a:spAutoFit/>
          </a:bodyPr>
          <a:lstStyle/>
          <a:p>
            <a:pPr defTabSz="342900">
              <a:defRPr/>
            </a:pPr>
            <a:r>
              <a:rPr lang="en-US" sz="1650" b="1" i="1" dirty="0">
                <a:solidFill>
                  <a:prstClr val="white"/>
                </a:solidFill>
                <a:latin typeface="Arial" panose="020B0604020202020204" pitchFamily="34" charset="0"/>
                <a:cs typeface="Arial" panose="020B0604020202020204" pitchFamily="34" charset="0"/>
              </a:rPr>
              <a:t>Recommendations for Patients with Diabetes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863" y="3018940"/>
            <a:ext cx="8192844" cy="1856202"/>
          </a:xfrm>
          <a:prstGeom prst="rect">
            <a:avLst/>
          </a:prstGeom>
        </p:spPr>
      </p:pic>
      <p:sp>
        <p:nvSpPr>
          <p:cNvPr id="8" name="TextBox 7"/>
          <p:cNvSpPr txBox="1"/>
          <p:nvPr/>
        </p:nvSpPr>
        <p:spPr>
          <a:xfrm>
            <a:off x="3532538" y="4813429"/>
            <a:ext cx="5860841"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Tree>
    <p:extLst>
      <p:ext uri="{BB962C8B-B14F-4D97-AF65-F5344CB8AC3E}">
        <p14:creationId xmlns:p14="http://schemas.microsoft.com/office/powerpoint/2010/main" val="4084017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19788"/>
            <a:ext cx="7715250" cy="95410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Revascularization to Improve Survival in SIHD Compared to Medical Therapy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966" y="894523"/>
            <a:ext cx="8380740" cy="3939020"/>
          </a:xfrm>
          <a:prstGeom prst="rect">
            <a:avLst/>
          </a:prstGeom>
        </p:spPr>
      </p:pic>
      <p:sp>
        <p:nvSpPr>
          <p:cNvPr id="6" name="TextBox 5"/>
          <p:cNvSpPr txBox="1"/>
          <p:nvPr/>
        </p:nvSpPr>
        <p:spPr>
          <a:xfrm>
            <a:off x="3532538" y="4813429"/>
            <a:ext cx="5860841"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Lawton et al., J Am Coll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2022:79;e21-129</a:t>
            </a:r>
          </a:p>
        </p:txBody>
      </p:sp>
    </p:spTree>
    <p:extLst>
      <p:ext uri="{BB962C8B-B14F-4D97-AF65-F5344CB8AC3E}">
        <p14:creationId xmlns:p14="http://schemas.microsoft.com/office/powerpoint/2010/main" val="268958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6092" y="13827"/>
            <a:ext cx="316706"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1"/>
          <p:cNvSpPr txBox="1">
            <a:spLocks noChangeArrowheads="1"/>
          </p:cNvSpPr>
          <p:nvPr/>
        </p:nvSpPr>
        <p:spPr bwMode="auto">
          <a:xfrm>
            <a:off x="36871" y="33729"/>
            <a:ext cx="8746719" cy="92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022" tIns="33515" rIns="67022" bIns="33515">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Revascularization to Improve Survival </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Compared with Medical Therapy</a:t>
            </a:r>
          </a:p>
        </p:txBody>
      </p:sp>
      <p:pic>
        <p:nvPicPr>
          <p:cNvPr id="114692" name="Picture 3"/>
          <p:cNvPicPr>
            <a:picLocks noChangeAspect="1"/>
          </p:cNvPicPr>
          <p:nvPr/>
        </p:nvPicPr>
        <p:blipFill rotWithShape="1">
          <a:blip r:embed="rId4">
            <a:extLst>
              <a:ext uri="{28A0092B-C50C-407E-A947-70E740481C1C}">
                <a14:useLocalDpi xmlns:a14="http://schemas.microsoft.com/office/drawing/2010/main" val="0"/>
              </a:ext>
            </a:extLst>
          </a:blip>
          <a:srcRect t="2270" b="73638"/>
          <a:stretch/>
        </p:blipFill>
        <p:spPr bwMode="auto">
          <a:xfrm>
            <a:off x="250723" y="1183622"/>
            <a:ext cx="8178902" cy="322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088994" y="3916717"/>
            <a:ext cx="3547072" cy="3448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67284" tIns="33617" rIns="67284" bIns="33617">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 48; STS score 5.1</a:t>
            </a:r>
          </a:p>
        </p:txBody>
      </p:sp>
      <p:sp>
        <p:nvSpPr>
          <p:cNvPr id="114694" name="TextBox 3"/>
          <p:cNvSpPr txBox="1">
            <a:spLocks noChangeArrowheads="1"/>
          </p:cNvSpPr>
          <p:nvPr/>
        </p:nvSpPr>
        <p:spPr bwMode="auto">
          <a:xfrm>
            <a:off x="5157215" y="4846805"/>
            <a:ext cx="4054078" cy="29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739" tIns="29371" rIns="58739" bIns="29371">
            <a:spAutoFit/>
          </a:bodyPr>
          <a:lstStyle>
            <a:lvl1pPr defTabSz="792163" eaLnBrk="0" hangingPunct="0">
              <a:spcBef>
                <a:spcPct val="20000"/>
              </a:spcBef>
              <a:buChar char="•"/>
              <a:defRPr sz="3700">
                <a:solidFill>
                  <a:schemeClr val="bg1"/>
                </a:solidFill>
                <a:latin typeface="Times New Roman" panose="02020603050405020304" pitchFamily="18" charset="0"/>
              </a:defRPr>
            </a:lvl1pPr>
            <a:lvl2pPr marL="739775" indent="-282575" defTabSz="792163" eaLnBrk="0" hangingPunct="0">
              <a:spcBef>
                <a:spcPct val="20000"/>
              </a:spcBef>
              <a:buChar char="–"/>
              <a:defRPr sz="3200">
                <a:solidFill>
                  <a:schemeClr val="bg1"/>
                </a:solidFill>
                <a:latin typeface="Times New Roman" panose="02020603050405020304" pitchFamily="18" charset="0"/>
              </a:defRPr>
            </a:lvl2pPr>
            <a:lvl3pPr marL="1139825" indent="-225425" defTabSz="792163" eaLnBrk="0" hangingPunct="0">
              <a:spcBef>
                <a:spcPct val="20000"/>
              </a:spcBef>
              <a:buChar char="•"/>
              <a:defRPr sz="2800">
                <a:solidFill>
                  <a:schemeClr val="bg1"/>
                </a:solidFill>
                <a:latin typeface="Times New Roman" panose="02020603050405020304" pitchFamily="18" charset="0"/>
              </a:defRPr>
            </a:lvl3pPr>
            <a:lvl4pPr marL="1597025" indent="-225425" defTabSz="792163" eaLnBrk="0" hangingPunct="0">
              <a:spcBef>
                <a:spcPct val="20000"/>
              </a:spcBef>
              <a:buChar char="–"/>
              <a:defRPr sz="2300">
                <a:solidFill>
                  <a:schemeClr val="bg1"/>
                </a:solidFill>
                <a:latin typeface="Times New Roman" panose="02020603050405020304" pitchFamily="18" charset="0"/>
              </a:defRPr>
            </a:lvl4pPr>
            <a:lvl5pPr marL="2054225" indent="-227013" defTabSz="792163" eaLnBrk="0" hangingPunct="0">
              <a:spcBef>
                <a:spcPct val="20000"/>
              </a:spcBef>
              <a:buChar char="»"/>
              <a:defRPr sz="2300">
                <a:solidFill>
                  <a:schemeClr val="bg1"/>
                </a:solidFill>
                <a:latin typeface="Times New Roman" panose="02020603050405020304" pitchFamily="18" charset="0"/>
              </a:defRPr>
            </a:lvl5pPr>
            <a:lvl6pPr marL="25114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6pPr>
            <a:lvl7pPr marL="29686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7pPr>
            <a:lvl8pPr marL="34258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8pPr>
            <a:lvl9pPr marL="3883025" indent="-227013" defTabSz="792163" eaLnBrk="0" fontAlgn="base" hangingPunct="0">
              <a:spcBef>
                <a:spcPct val="20000"/>
              </a:spcBef>
              <a:spcAft>
                <a:spcPct val="0"/>
              </a:spcAft>
              <a:buChar char="»"/>
              <a:defRPr sz="2300">
                <a:solidFill>
                  <a:schemeClr val="bg1"/>
                </a:solidFill>
                <a:latin typeface="Times New Roman" panose="02020603050405020304" pitchFamily="18" charset="0"/>
              </a:defRPr>
            </a:lvl9pPr>
          </a:lstStyle>
          <a:p>
            <a:pPr marL="0" marR="0" lvl="0" indent="0" algn="l" defTabSz="594122"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Patel et al., J Am </a:t>
            </a:r>
            <a:r>
              <a:rPr kumimoji="0" lang="en-US" altLang="en-US" sz="15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15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altLang="en-US" sz="15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2017;69:2212</a:t>
            </a:r>
          </a:p>
        </p:txBody>
      </p:sp>
    </p:spTree>
    <p:extLst>
      <p:ext uri="{BB962C8B-B14F-4D97-AF65-F5344CB8AC3E}">
        <p14:creationId xmlns:p14="http://schemas.microsoft.com/office/powerpoint/2010/main" val="10019393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8" name="Picture 14" descr="Q:\CCC\1-KIM\1-WEBCASTS\E-BLASTS\ccclliv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04" t="29239" r="18461" b="20127"/>
          <a:stretch/>
        </p:blipFill>
        <p:spPr bwMode="auto">
          <a:xfrm>
            <a:off x="6351894" y="88341"/>
            <a:ext cx="1688089" cy="846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714376" y="1754292"/>
            <a:ext cx="6326841" cy="3389209"/>
          </a:xfrm>
          <a:prstGeom prst="rect">
            <a:avLst/>
          </a:prstGeom>
        </p:spPr>
      </p:pic>
      <p:pic>
        <p:nvPicPr>
          <p:cNvPr id="10" name="Picture 19" descr="C:\Users\kostik01\Desktop\unnamed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238" y="75009"/>
            <a:ext cx="1598360" cy="895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73483" y="303456"/>
            <a:ext cx="2955527"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www.ccclivecases.org</a:t>
            </a:r>
          </a:p>
        </p:txBody>
      </p:sp>
      <p:pic>
        <p:nvPicPr>
          <p:cNvPr id="12"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4225" y="1489498"/>
            <a:ext cx="857250" cy="86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6"/>
          <a:stretch>
            <a:fillRect/>
          </a:stretch>
        </p:blipFill>
        <p:spPr>
          <a:xfrm>
            <a:off x="714376" y="1055113"/>
            <a:ext cx="6326841" cy="721083"/>
          </a:xfrm>
          <a:prstGeom prst="rect">
            <a:avLst/>
          </a:prstGeom>
        </p:spPr>
      </p:pic>
      <p:pic>
        <p:nvPicPr>
          <p:cNvPr id="14" name="Picture 16" descr="C:\Users\kostik01\Desktop\sc.png"/>
          <p:cNvPicPr>
            <a:picLocks noChangeAspect="1" noChangeArrowheads="1"/>
          </p:cNvPicPr>
          <p:nvPr/>
        </p:nvPicPr>
        <p:blipFill rotWithShape="1">
          <a:blip r:embed="rId7">
            <a:extLst>
              <a:ext uri="{28A0092B-C50C-407E-A947-70E740481C1C}">
                <a14:useLocalDpi xmlns:a14="http://schemas.microsoft.com/office/drawing/2010/main" val="0"/>
              </a:ext>
            </a:extLst>
          </a:blip>
          <a:srcRect l="1" r="2856" b="15772"/>
          <a:stretch/>
        </p:blipFill>
        <p:spPr bwMode="auto">
          <a:xfrm>
            <a:off x="6220946" y="2916268"/>
            <a:ext cx="2238938" cy="84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71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itle 1"/>
          <p:cNvSpPr txBox="1">
            <a:spLocks/>
          </p:cNvSpPr>
          <p:nvPr/>
        </p:nvSpPr>
        <p:spPr>
          <a:xfrm>
            <a:off x="714375" y="77318"/>
            <a:ext cx="7715250" cy="857250"/>
          </a:xfrm>
          <a:prstGeom prst="rect">
            <a:avLst/>
          </a:prstGeom>
        </p:spPr>
        <p:txBody>
          <a:bodyPr vert="horz" anchor="ct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CCClivecases</a:t>
            </a: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Total Page Views per Month </a:t>
            </a:r>
            <a:b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b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(Past 2 Years) </a:t>
            </a:r>
          </a:p>
        </p:txBody>
      </p:sp>
      <p:sp>
        <p:nvSpPr>
          <p:cNvPr id="4" name="TextBox 3"/>
          <p:cNvSpPr txBox="1"/>
          <p:nvPr/>
        </p:nvSpPr>
        <p:spPr>
          <a:xfrm>
            <a:off x="679750" y="1284330"/>
            <a:ext cx="346249" cy="3294529"/>
          </a:xfrm>
          <a:prstGeom prst="rect">
            <a:avLst/>
          </a:prstGeom>
          <a:noFill/>
        </p:spPr>
        <p:txBody>
          <a:bodyPr vert="vert270" wrap="square" rtlCol="0" anchor="ctr">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Number of views</a:t>
            </a:r>
          </a:p>
        </p:txBody>
      </p:sp>
      <p:graphicFrame>
        <p:nvGraphicFramePr>
          <p:cNvPr id="5" name="Chart 4"/>
          <p:cNvGraphicFramePr>
            <a:graphicFrameLocks/>
          </p:cNvGraphicFramePr>
          <p:nvPr/>
        </p:nvGraphicFramePr>
        <p:xfrm>
          <a:off x="933832" y="1172718"/>
          <a:ext cx="7386066" cy="39090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4557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cxnSp>
        <p:nvCxnSpPr>
          <p:cNvPr id="44" name="Straight Arrow Connector 43"/>
          <p:cNvCxnSpPr/>
          <p:nvPr/>
        </p:nvCxnSpPr>
        <p:spPr>
          <a:xfrm flipH="1">
            <a:off x="3484470" y="2625262"/>
            <a:ext cx="422" cy="319643"/>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4133" y="6723"/>
            <a:ext cx="7715250" cy="492443"/>
          </a:xfrm>
          <a:prstGeom prst="rect">
            <a:avLst/>
          </a:prstGeom>
          <a:noFill/>
        </p:spPr>
        <p:txBody>
          <a:bodyPr wrap="square" rtlCol="0">
            <a:spAutoFit/>
          </a:bodyPr>
          <a:lstStyle/>
          <a:p>
            <a:pPr algn="ctr" defTabSz="342900"/>
            <a:r>
              <a:rPr lang="en-US" sz="2600" b="1" dirty="0">
                <a:solidFill>
                  <a:srgbClr val="FFFF00"/>
                </a:solidFill>
                <a:latin typeface="Arial" panose="020B0604020202020204" pitchFamily="34" charset="0"/>
                <a:cs typeface="Arial" panose="020B0604020202020204" pitchFamily="34" charset="0"/>
              </a:rPr>
              <a:t>Protocol for Management of Calcific Lesions</a:t>
            </a:r>
          </a:p>
        </p:txBody>
      </p:sp>
      <p:grpSp>
        <p:nvGrpSpPr>
          <p:cNvPr id="24" name="Group 23"/>
          <p:cNvGrpSpPr/>
          <p:nvPr/>
        </p:nvGrpSpPr>
        <p:grpSpPr>
          <a:xfrm>
            <a:off x="633285" y="416835"/>
            <a:ext cx="7221477" cy="4498067"/>
            <a:chOff x="-63375" y="478496"/>
            <a:chExt cx="10166599" cy="6254440"/>
          </a:xfrm>
        </p:grpSpPr>
        <p:cxnSp>
          <p:nvCxnSpPr>
            <p:cNvPr id="20" name="Straight Connector 19"/>
            <p:cNvCxnSpPr>
              <a:endCxn id="3" idx="0"/>
            </p:cNvCxnSpPr>
            <p:nvPr/>
          </p:nvCxnSpPr>
          <p:spPr>
            <a:xfrm>
              <a:off x="5490895" y="887515"/>
              <a:ext cx="279" cy="24454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683943" y="1132057"/>
              <a:ext cx="3614461" cy="347125"/>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200" b="1" dirty="0">
                  <a:solidFill>
                    <a:prstClr val="black"/>
                  </a:solidFill>
                  <a:latin typeface="Arial" panose="020B0604020202020204" pitchFamily="34" charset="0"/>
                  <a:cs typeface="Arial" panose="020B0604020202020204" pitchFamily="34" charset="0"/>
                </a:rPr>
                <a:t>Moderate-severe calcification</a:t>
              </a:r>
            </a:p>
          </p:txBody>
        </p:sp>
        <p:sp>
          <p:nvSpPr>
            <p:cNvPr id="18" name="Rounded Rectangle 17"/>
            <p:cNvSpPr/>
            <p:nvPr/>
          </p:nvSpPr>
          <p:spPr>
            <a:xfrm>
              <a:off x="107576" y="478496"/>
              <a:ext cx="9995648" cy="435914"/>
            </a:xfrm>
            <a:prstGeom prst="roundRect">
              <a:avLst>
                <a:gd name="adj" fmla="val 45961"/>
              </a:avLst>
            </a:prstGeom>
            <a:solidFill>
              <a:schemeClr val="accent5"/>
            </a:solidFill>
            <a:ln w="28575">
              <a:solidFill>
                <a:schemeClr val="accent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5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Coronary Angiography</a:t>
              </a:r>
            </a:p>
          </p:txBody>
        </p:sp>
        <p:grpSp>
          <p:nvGrpSpPr>
            <p:cNvPr id="39" name="Group 38"/>
            <p:cNvGrpSpPr/>
            <p:nvPr/>
          </p:nvGrpSpPr>
          <p:grpSpPr>
            <a:xfrm>
              <a:off x="2338919" y="3429532"/>
              <a:ext cx="7557814" cy="3303404"/>
              <a:chOff x="2338919" y="3429532"/>
              <a:chExt cx="7557814" cy="3303404"/>
            </a:xfrm>
          </p:grpSpPr>
          <p:sp>
            <p:nvSpPr>
              <p:cNvPr id="13" name="Rectangle 12"/>
              <p:cNvSpPr/>
              <p:nvPr/>
            </p:nvSpPr>
            <p:spPr>
              <a:xfrm>
                <a:off x="2338919" y="6391832"/>
                <a:ext cx="5226983" cy="341104"/>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400" b="1" dirty="0">
                    <a:solidFill>
                      <a:srgbClr val="C00000"/>
                    </a:solidFill>
                    <a:latin typeface="Arial" panose="020B0604020202020204" pitchFamily="34" charset="0"/>
                    <a:cs typeface="Arial" panose="020B0604020202020204" pitchFamily="34" charset="0"/>
                  </a:rPr>
                  <a:t>Stent and OCT/IVUS optimization</a:t>
                </a:r>
              </a:p>
            </p:txBody>
          </p:sp>
          <p:sp>
            <p:nvSpPr>
              <p:cNvPr id="14" name="Rectangle 13"/>
              <p:cNvSpPr/>
              <p:nvPr/>
            </p:nvSpPr>
            <p:spPr>
              <a:xfrm>
                <a:off x="7251519" y="4203573"/>
                <a:ext cx="2645214" cy="447365"/>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srgbClr val="C00000"/>
                    </a:solidFill>
                    <a:latin typeface="Arial" panose="020B0604020202020204" pitchFamily="34" charset="0"/>
                    <a:cs typeface="Arial" panose="020B0604020202020204" pitchFamily="34" charset="0"/>
                  </a:rPr>
                  <a:t>RA or OA  ?ELCA</a:t>
                </a:r>
              </a:p>
            </p:txBody>
          </p:sp>
          <p:sp>
            <p:nvSpPr>
              <p:cNvPr id="15" name="Rectangle 14"/>
              <p:cNvSpPr/>
              <p:nvPr/>
            </p:nvSpPr>
            <p:spPr>
              <a:xfrm>
                <a:off x="7090782" y="5218326"/>
                <a:ext cx="1299877" cy="743206"/>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black"/>
                    </a:solidFill>
                    <a:latin typeface="Arial" panose="020B0604020202020204" pitchFamily="34" charset="0"/>
                    <a:cs typeface="Arial" panose="020B0604020202020204" pitchFamily="34" charset="0"/>
                  </a:rPr>
                  <a:t>Suboptimal balloon expansion</a:t>
                </a:r>
              </a:p>
            </p:txBody>
          </p:sp>
          <p:sp>
            <p:nvSpPr>
              <p:cNvPr id="16" name="Rectangle 15"/>
              <p:cNvSpPr/>
              <p:nvPr/>
            </p:nvSpPr>
            <p:spPr>
              <a:xfrm>
                <a:off x="8578923" y="5218322"/>
                <a:ext cx="1228160" cy="743207"/>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black"/>
                    </a:solidFill>
                    <a:latin typeface="Arial" panose="020B0604020202020204" pitchFamily="34" charset="0"/>
                    <a:cs typeface="Arial" panose="020B0604020202020204" pitchFamily="34" charset="0"/>
                  </a:rPr>
                  <a:t>Optimal balloon expansion</a:t>
                </a:r>
              </a:p>
            </p:txBody>
          </p:sp>
          <p:cxnSp>
            <p:nvCxnSpPr>
              <p:cNvPr id="108" name="Straight Arrow Connector 107"/>
              <p:cNvCxnSpPr>
                <a:endCxn id="15" idx="0"/>
              </p:cNvCxnSpPr>
              <p:nvPr/>
            </p:nvCxnSpPr>
            <p:spPr>
              <a:xfrm flipH="1">
                <a:off x="7740722" y="4650937"/>
                <a:ext cx="40337" cy="5673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endCxn id="16" idx="0"/>
              </p:cNvCxnSpPr>
              <p:nvPr/>
            </p:nvCxnSpPr>
            <p:spPr>
              <a:xfrm>
                <a:off x="9188527" y="4650938"/>
                <a:ext cx="4476" cy="56738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10726" y="4780794"/>
                <a:ext cx="1770531" cy="353063"/>
              </a:xfrm>
              <a:prstGeom prst="rect">
                <a:avLst/>
              </a:prstGeom>
              <a:noFill/>
            </p:spPr>
            <p:txBody>
              <a:bodyPr wrap="square" rtlCol="0">
                <a:spAutoFit/>
              </a:bodyPr>
              <a:lstStyle/>
              <a:p>
                <a:pPr algn="ctr" defTabSz="342900"/>
                <a:r>
                  <a:rPr lang="en-US" sz="1050" b="1" dirty="0">
                    <a:solidFill>
                      <a:prstClr val="white"/>
                    </a:solidFill>
                    <a:latin typeface="Arial" panose="020B0604020202020204" pitchFamily="34" charset="0"/>
                    <a:cs typeface="Arial" panose="020B0604020202020204" pitchFamily="34" charset="0"/>
                  </a:rPr>
                  <a:t>NC balloon/CB</a:t>
                </a:r>
              </a:p>
            </p:txBody>
          </p:sp>
          <p:cxnSp>
            <p:nvCxnSpPr>
              <p:cNvPr id="124" name="Straight Connector 123"/>
              <p:cNvCxnSpPr>
                <a:stCxn id="16" idx="2"/>
              </p:cNvCxnSpPr>
              <p:nvPr/>
            </p:nvCxnSpPr>
            <p:spPr>
              <a:xfrm flipH="1">
                <a:off x="9188527" y="5961529"/>
                <a:ext cx="4476" cy="60085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endCxn id="13" idx="3"/>
              </p:cNvCxnSpPr>
              <p:nvPr/>
            </p:nvCxnSpPr>
            <p:spPr>
              <a:xfrm flipH="1">
                <a:off x="7565902" y="6562384"/>
                <a:ext cx="16226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522097" y="3429532"/>
                <a:ext cx="56823" cy="774043"/>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3375" y="3582387"/>
              <a:ext cx="7314894" cy="2979997"/>
              <a:chOff x="-63375" y="3582387"/>
              <a:chExt cx="7314894" cy="2979997"/>
            </a:xfrm>
          </p:grpSpPr>
          <p:sp>
            <p:nvSpPr>
              <p:cNvPr id="11" name="Oval 10"/>
              <p:cNvSpPr/>
              <p:nvPr/>
            </p:nvSpPr>
            <p:spPr>
              <a:xfrm>
                <a:off x="3196202" y="4750637"/>
                <a:ext cx="1609505" cy="555814"/>
              </a:xfrm>
              <a:prstGeom prst="ellipse">
                <a:avLst/>
              </a:prstGeom>
              <a:solidFill>
                <a:schemeClr val="bg1"/>
              </a:solidFill>
              <a:ln w="19050">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black"/>
                    </a:solidFill>
                    <a:latin typeface="Arial" panose="020B0604020202020204" pitchFamily="34" charset="0"/>
                    <a:cs typeface="Arial" panose="020B0604020202020204" pitchFamily="34" charset="0"/>
                  </a:rPr>
                  <a:t>Does not cross</a:t>
                </a:r>
              </a:p>
            </p:txBody>
          </p:sp>
          <p:sp>
            <p:nvSpPr>
              <p:cNvPr id="12" name="Rectangle 11"/>
              <p:cNvSpPr/>
              <p:nvPr/>
            </p:nvSpPr>
            <p:spPr>
              <a:xfrm>
                <a:off x="1506074" y="5657160"/>
                <a:ext cx="2967313" cy="341104"/>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srgbClr val="C00000"/>
                    </a:solidFill>
                    <a:latin typeface="Arial" panose="020B0604020202020204" pitchFamily="34" charset="0"/>
                    <a:cs typeface="Arial" panose="020B0604020202020204" pitchFamily="34" charset="0"/>
                  </a:rPr>
                  <a:t>Lithotripsy IVL</a:t>
                </a:r>
              </a:p>
            </p:txBody>
          </p:sp>
          <p:grpSp>
            <p:nvGrpSpPr>
              <p:cNvPr id="38" name="Group 37"/>
              <p:cNvGrpSpPr/>
              <p:nvPr/>
            </p:nvGrpSpPr>
            <p:grpSpPr>
              <a:xfrm>
                <a:off x="-63375" y="3582387"/>
                <a:ext cx="7314894" cy="2979997"/>
                <a:chOff x="-63375" y="3582387"/>
                <a:chExt cx="7314894" cy="2979997"/>
              </a:xfrm>
            </p:grpSpPr>
            <p:cxnSp>
              <p:nvCxnSpPr>
                <p:cNvPr id="72" name="Straight Arrow Connector 71"/>
                <p:cNvCxnSpPr/>
                <p:nvPr/>
              </p:nvCxnSpPr>
              <p:spPr>
                <a:xfrm>
                  <a:off x="2801187" y="6016190"/>
                  <a:ext cx="0" cy="37564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313049" y="4738712"/>
                  <a:ext cx="1672199" cy="555814"/>
                </a:xfrm>
                <a:prstGeom prst="ellipse">
                  <a:avLst/>
                </a:prstGeom>
                <a:solidFill>
                  <a:schemeClr val="bg1"/>
                </a:solidFill>
                <a:ln w="19050">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solidFill>
                      <a:latin typeface="Arial" panose="020B0604020202020204" pitchFamily="34" charset="0"/>
                      <a:cs typeface="Arial" panose="020B0604020202020204" pitchFamily="34" charset="0"/>
                    </a:rPr>
                    <a:t>Suboptimal result</a:t>
                  </a:r>
                </a:p>
              </p:txBody>
            </p:sp>
            <p:sp>
              <p:nvSpPr>
                <p:cNvPr id="8" name="Rectangle 7"/>
                <p:cNvSpPr/>
                <p:nvPr/>
              </p:nvSpPr>
              <p:spPr>
                <a:xfrm>
                  <a:off x="321748" y="3981797"/>
                  <a:ext cx="2511102" cy="486236"/>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en-US" sz="900" b="1" dirty="0">
                      <a:solidFill>
                        <a:srgbClr val="C00000"/>
                      </a:solidFill>
                      <a:latin typeface="Arial" panose="020B0604020202020204" pitchFamily="34" charset="0"/>
                      <a:cs typeface="Arial" panose="020B0604020202020204" pitchFamily="34" charset="0"/>
                    </a:rPr>
                    <a:t>- High-pressure NC balloons</a:t>
                  </a:r>
                </a:p>
                <a:p>
                  <a:pPr defTabSz="342900"/>
                  <a:r>
                    <a:rPr lang="en-US" sz="900" b="1" dirty="0">
                      <a:solidFill>
                        <a:srgbClr val="C00000"/>
                      </a:solidFill>
                      <a:latin typeface="Arial" panose="020B0604020202020204" pitchFamily="34" charset="0"/>
                      <a:cs typeface="Arial" panose="020B0604020202020204" pitchFamily="34" charset="0"/>
                    </a:rPr>
                    <a:t>- Cutting/scoring balloon</a:t>
                  </a:r>
                </a:p>
              </p:txBody>
            </p:sp>
            <p:sp>
              <p:nvSpPr>
                <p:cNvPr id="9" name="Rectangle 8"/>
                <p:cNvSpPr/>
                <p:nvPr/>
              </p:nvSpPr>
              <p:spPr>
                <a:xfrm>
                  <a:off x="3155578" y="3981200"/>
                  <a:ext cx="1932439" cy="483225"/>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srgbClr val="C00000"/>
                      </a:solidFill>
                      <a:latin typeface="Arial" panose="020B0604020202020204" pitchFamily="34" charset="0"/>
                      <a:cs typeface="Arial" panose="020B0604020202020204" pitchFamily="34" charset="0"/>
                    </a:rPr>
                    <a:t>Lithotripsy IVL (RA/OA for Ca 360°)</a:t>
                  </a:r>
                </a:p>
              </p:txBody>
            </p:sp>
            <p:cxnSp>
              <p:nvCxnSpPr>
                <p:cNvPr id="33" name="Straight Arrow Connector 32"/>
                <p:cNvCxnSpPr>
                  <a:stCxn id="6" idx="2"/>
                </p:cNvCxnSpPr>
                <p:nvPr/>
              </p:nvCxnSpPr>
              <p:spPr>
                <a:xfrm>
                  <a:off x="2052637" y="3582387"/>
                  <a:ext cx="0" cy="3988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012583" y="5294526"/>
                  <a:ext cx="0" cy="36263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236256" y="4464425"/>
                  <a:ext cx="0" cy="119273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223411" y="4464424"/>
                  <a:ext cx="3" cy="209796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13" idx="1"/>
                </p:cNvCxnSpPr>
                <p:nvPr/>
              </p:nvCxnSpPr>
              <p:spPr>
                <a:xfrm>
                  <a:off x="1223411" y="6562384"/>
                  <a:ext cx="111550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1" idx="6"/>
                  <a:endCxn id="14" idx="1"/>
                </p:cNvCxnSpPr>
                <p:nvPr/>
              </p:nvCxnSpPr>
              <p:spPr>
                <a:xfrm flipV="1">
                  <a:off x="4805707" y="4427256"/>
                  <a:ext cx="2445812" cy="6012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2" idx="3"/>
                </p:cNvCxnSpPr>
                <p:nvPr/>
              </p:nvCxnSpPr>
              <p:spPr>
                <a:xfrm flipH="1">
                  <a:off x="4473387" y="5827712"/>
                  <a:ext cx="2689113" cy="0"/>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2052637" y="4464424"/>
                  <a:ext cx="0" cy="259532"/>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a:xfrm>
                  <a:off x="-63375" y="5509244"/>
                  <a:ext cx="1166041" cy="631578"/>
                </a:xfrm>
                <a:prstGeom prst="rect">
                  <a:avLst/>
                </a:prstGeom>
                <a:solidFill>
                  <a:schemeClr val="bg1"/>
                </a:solidFill>
                <a:ln w="28575">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900" b="1" dirty="0">
                      <a:solidFill>
                        <a:prstClr val="black"/>
                      </a:solidFill>
                      <a:latin typeface="Arial" panose="020B0604020202020204" pitchFamily="34" charset="0"/>
                      <a:cs typeface="Arial" panose="020B0604020202020204" pitchFamily="34" charset="0"/>
                    </a:rPr>
                    <a:t>Optimal balloon expansion</a:t>
                  </a:r>
                </a:p>
              </p:txBody>
            </p:sp>
            <p:cxnSp>
              <p:nvCxnSpPr>
                <p:cNvPr id="107" name="Straight Arrow Connector 106"/>
                <p:cNvCxnSpPr/>
                <p:nvPr/>
              </p:nvCxnSpPr>
              <p:spPr>
                <a:xfrm>
                  <a:off x="3935791" y="4464424"/>
                  <a:ext cx="0" cy="274289"/>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5" name="Group 24"/>
            <p:cNvGrpSpPr/>
            <p:nvPr/>
          </p:nvGrpSpPr>
          <p:grpSpPr>
            <a:xfrm>
              <a:off x="1322014" y="1006427"/>
              <a:ext cx="5971247" cy="3179438"/>
              <a:chOff x="1322014" y="1006427"/>
              <a:chExt cx="5971247" cy="3179438"/>
            </a:xfrm>
          </p:grpSpPr>
          <p:sp>
            <p:nvSpPr>
              <p:cNvPr id="4" name="Rectangle 3"/>
              <p:cNvSpPr/>
              <p:nvPr/>
            </p:nvSpPr>
            <p:spPr>
              <a:xfrm>
                <a:off x="1430346" y="1686240"/>
                <a:ext cx="3245227" cy="1264887"/>
              </a:xfrm>
              <a:prstGeom prst="rect">
                <a:avLst/>
              </a:prstGeom>
              <a:solidFill>
                <a:schemeClr val="accent6">
                  <a:lumMod val="75000"/>
                </a:schemeClr>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IVUS/OCT assessment:</a:t>
                </a:r>
              </a:p>
              <a:p>
                <a:pPr algn="ctr" defTabSz="342900"/>
                <a:endParaRPr lang="en-US" sz="375"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342900"/>
                <a:r>
                  <a:rPr lang="en-US" sz="10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Calcium arc 180-270° (2points)</a:t>
                </a:r>
              </a:p>
              <a:p>
                <a:pPr defTabSz="342900"/>
                <a:r>
                  <a:rPr lang="en-US" sz="10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Calcium arc &gt;270° (3 points)</a:t>
                </a:r>
              </a:p>
              <a:p>
                <a:pPr defTabSz="342900"/>
                <a:r>
                  <a:rPr lang="en-US" sz="10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Calcium length &gt;5 mm (1 point)</a:t>
                </a:r>
              </a:p>
              <a:p>
                <a:pPr defTabSz="342900"/>
                <a:r>
                  <a:rPr lang="en-US" sz="10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Thickness &gt;0.5 mm (1 point)</a:t>
                </a:r>
              </a:p>
            </p:txBody>
          </p:sp>
          <p:sp>
            <p:nvSpPr>
              <p:cNvPr id="6" name="Rectangle 5"/>
              <p:cNvSpPr/>
              <p:nvPr/>
            </p:nvSpPr>
            <p:spPr>
              <a:xfrm>
                <a:off x="1322014" y="3292339"/>
                <a:ext cx="1461246" cy="290048"/>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black"/>
                    </a:solidFill>
                    <a:latin typeface="Arial" panose="020B0604020202020204" pitchFamily="34" charset="0"/>
                    <a:cs typeface="Arial" panose="020B0604020202020204" pitchFamily="34" charset="0"/>
                  </a:rPr>
                  <a:t>1-2 points</a:t>
                </a:r>
              </a:p>
            </p:txBody>
          </p:sp>
          <p:sp>
            <p:nvSpPr>
              <p:cNvPr id="7" name="Rectangle 6"/>
              <p:cNvSpPr/>
              <p:nvPr/>
            </p:nvSpPr>
            <p:spPr>
              <a:xfrm>
                <a:off x="3151093" y="3287255"/>
                <a:ext cx="1600209" cy="290048"/>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black"/>
                    </a:solidFill>
                    <a:latin typeface="Arial" panose="020B0604020202020204" pitchFamily="34" charset="0"/>
                    <a:cs typeface="Arial" panose="020B0604020202020204" pitchFamily="34" charset="0"/>
                  </a:rPr>
                  <a:t>3-5 points</a:t>
                </a:r>
              </a:p>
            </p:txBody>
          </p:sp>
          <p:cxnSp>
            <p:nvCxnSpPr>
              <p:cNvPr id="29" name="Straight Arrow Connector 28"/>
              <p:cNvCxnSpPr>
                <a:stCxn id="4" idx="2"/>
                <a:endCxn id="6" idx="0"/>
              </p:cNvCxnSpPr>
              <p:nvPr/>
            </p:nvCxnSpPr>
            <p:spPr>
              <a:xfrm flipH="1">
                <a:off x="2052637" y="2951127"/>
                <a:ext cx="1000323" cy="3412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4" idx="2"/>
                <a:endCxn id="7" idx="0"/>
              </p:cNvCxnSpPr>
              <p:nvPr/>
            </p:nvCxnSpPr>
            <p:spPr>
              <a:xfrm>
                <a:off x="3052960" y="2951127"/>
                <a:ext cx="898237" cy="33612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endCxn id="4" idx="0"/>
              </p:cNvCxnSpPr>
              <p:nvPr/>
            </p:nvCxnSpPr>
            <p:spPr>
              <a:xfrm>
                <a:off x="3052960" y="1305620"/>
                <a:ext cx="0" cy="38062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3" idx="1"/>
              </p:cNvCxnSpPr>
              <p:nvPr/>
            </p:nvCxnSpPr>
            <p:spPr>
              <a:xfrm flipH="1">
                <a:off x="3052960" y="1305620"/>
                <a:ext cx="63098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4" idx="3"/>
              </p:cNvCxnSpPr>
              <p:nvPr/>
            </p:nvCxnSpPr>
            <p:spPr>
              <a:xfrm>
                <a:off x="4675575" y="2318684"/>
                <a:ext cx="2617686" cy="1867181"/>
              </a:xfrm>
              <a:prstGeom prst="straightConnector1">
                <a:avLst/>
              </a:prstGeom>
              <a:ln w="28575">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5904412" y="2702480"/>
                <a:ext cx="1186371" cy="641933"/>
              </a:xfrm>
              <a:prstGeom prst="rect">
                <a:avLst/>
              </a:prstGeom>
              <a:noFill/>
            </p:spPr>
            <p:txBody>
              <a:bodyPr wrap="square" rtlCol="0">
                <a:spAutoFit/>
              </a:bodyPr>
              <a:lstStyle/>
              <a:p>
                <a:pPr defTabSz="342900"/>
                <a:r>
                  <a:rPr lang="en-US" sz="1200" b="1" dirty="0">
                    <a:solidFill>
                      <a:prstClr val="white"/>
                    </a:solidFill>
                    <a:latin typeface="Arial" panose="020B0604020202020204" pitchFamily="34" charset="0"/>
                    <a:cs typeface="Arial" panose="020B0604020202020204" pitchFamily="34" charset="0"/>
                  </a:rPr>
                  <a:t>Calcific Nodule</a:t>
                </a:r>
              </a:p>
            </p:txBody>
          </p:sp>
          <p:sp>
            <p:nvSpPr>
              <p:cNvPr id="19" name="TextBox 18"/>
              <p:cNvSpPr txBox="1"/>
              <p:nvPr/>
            </p:nvSpPr>
            <p:spPr>
              <a:xfrm>
                <a:off x="2870976" y="1006427"/>
                <a:ext cx="900405" cy="353063"/>
              </a:xfrm>
              <a:prstGeom prst="rect">
                <a:avLst/>
              </a:prstGeom>
              <a:noFill/>
            </p:spPr>
            <p:txBody>
              <a:bodyPr wrap="square" rtlCol="0">
                <a:spAutoFit/>
              </a:bodyPr>
              <a:lstStyle/>
              <a:p>
                <a:pPr algn="ctr" defTabSz="342900"/>
                <a:r>
                  <a:rPr lang="en-US" sz="1050" b="1" dirty="0">
                    <a:solidFill>
                      <a:prstClr val="white"/>
                    </a:solidFill>
                    <a:latin typeface="Arial" panose="020B0604020202020204" pitchFamily="34" charset="0"/>
                    <a:cs typeface="Arial" panose="020B0604020202020204" pitchFamily="34" charset="0"/>
                  </a:rPr>
                  <a:t>≈50%</a:t>
                </a:r>
              </a:p>
            </p:txBody>
          </p:sp>
        </p:grpSp>
        <p:grpSp>
          <p:nvGrpSpPr>
            <p:cNvPr id="23" name="Group 22"/>
            <p:cNvGrpSpPr/>
            <p:nvPr/>
          </p:nvGrpSpPr>
          <p:grpSpPr>
            <a:xfrm>
              <a:off x="7298404" y="1004519"/>
              <a:ext cx="2804820" cy="2347900"/>
              <a:chOff x="7298404" y="1004519"/>
              <a:chExt cx="2804820" cy="2347900"/>
            </a:xfrm>
          </p:grpSpPr>
          <p:sp>
            <p:nvSpPr>
              <p:cNvPr id="5" name="Rectangle 4"/>
              <p:cNvSpPr/>
              <p:nvPr/>
            </p:nvSpPr>
            <p:spPr>
              <a:xfrm>
                <a:off x="7301764" y="2367119"/>
                <a:ext cx="2801460" cy="985300"/>
              </a:xfrm>
              <a:prstGeom prst="rect">
                <a:avLst/>
              </a:prstGeom>
              <a:solidFill>
                <a:schemeClr val="bg1"/>
              </a:solidFill>
              <a:ln w="28575">
                <a:solidFill>
                  <a:schemeClr val="accent6">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397" indent="-127397" defTabSz="342900">
                  <a:buFont typeface="Arial" panose="020B0604020202020204" pitchFamily="34" charset="0"/>
                  <a:buChar char="‒"/>
                </a:pPr>
                <a:r>
                  <a:rPr lang="en-US" sz="1050" b="1" dirty="0">
                    <a:solidFill>
                      <a:prstClr val="black"/>
                    </a:solidFill>
                    <a:latin typeface="Arial" panose="020B0604020202020204" pitchFamily="34" charset="0"/>
                    <a:cs typeface="Arial" panose="020B0604020202020204" pitchFamily="34" charset="0"/>
                  </a:rPr>
                  <a:t>Un-crossable lesion/CTO</a:t>
                </a:r>
              </a:p>
              <a:p>
                <a:pPr marL="127397" indent="-127397" defTabSz="342900">
                  <a:buFont typeface="Arial" panose="020B0604020202020204" pitchFamily="34" charset="0"/>
                  <a:buChar char="‒"/>
                </a:pPr>
                <a:r>
                  <a:rPr lang="en-US" sz="1050" b="1" dirty="0">
                    <a:solidFill>
                      <a:prstClr val="black"/>
                    </a:solidFill>
                    <a:latin typeface="Arial" panose="020B0604020202020204" pitchFamily="34" charset="0"/>
                    <a:cs typeface="Arial" panose="020B0604020202020204" pitchFamily="34" charset="0"/>
                  </a:rPr>
                  <a:t>Angulated lesion</a:t>
                </a:r>
              </a:p>
              <a:p>
                <a:pPr marL="127397" indent="-127397" defTabSz="342900">
                  <a:buFont typeface="Arial" panose="020B0604020202020204" pitchFamily="34" charset="0"/>
                  <a:buChar char="‒"/>
                </a:pPr>
                <a:r>
                  <a:rPr lang="en-US" sz="1050" b="1" dirty="0">
                    <a:solidFill>
                      <a:prstClr val="black"/>
                    </a:solidFill>
                    <a:latin typeface="Arial" panose="020B0604020202020204" pitchFamily="34" charset="0"/>
                    <a:cs typeface="Arial" panose="020B0604020202020204" pitchFamily="34" charset="0"/>
                  </a:rPr>
                  <a:t>Tortuous lesion</a:t>
                </a:r>
              </a:p>
              <a:p>
                <a:pPr marL="127397" indent="-127397" defTabSz="342900">
                  <a:buFont typeface="Arial" panose="020B0604020202020204" pitchFamily="34" charset="0"/>
                  <a:buChar char="‒"/>
                </a:pPr>
                <a:r>
                  <a:rPr lang="en-US" sz="1050" b="1" dirty="0">
                    <a:solidFill>
                      <a:prstClr val="black"/>
                    </a:solidFill>
                    <a:latin typeface="Arial" panose="020B0604020202020204" pitchFamily="34" charset="0"/>
                    <a:cs typeface="Arial" panose="020B0604020202020204" pitchFamily="34" charset="0"/>
                  </a:rPr>
                  <a:t>Long lesion</a:t>
                </a:r>
              </a:p>
            </p:txBody>
          </p:sp>
          <p:sp>
            <p:nvSpPr>
              <p:cNvPr id="17" name="Rectangle 16"/>
              <p:cNvSpPr/>
              <p:nvPr/>
            </p:nvSpPr>
            <p:spPr>
              <a:xfrm>
                <a:off x="7301764" y="1603120"/>
                <a:ext cx="2644582" cy="48554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05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IVUS/OCT/balloon</a:t>
                </a:r>
                <a:r>
                  <a:rPr lang="en-US" sz="1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defTabSz="342900"/>
                <a:r>
                  <a:rPr lang="en-US" sz="1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 not cross</a:t>
                </a:r>
              </a:p>
            </p:txBody>
          </p:sp>
          <p:cxnSp>
            <p:nvCxnSpPr>
              <p:cNvPr id="156" name="Straight Connector 155"/>
              <p:cNvCxnSpPr>
                <a:stCxn id="3" idx="3"/>
              </p:cNvCxnSpPr>
              <p:nvPr/>
            </p:nvCxnSpPr>
            <p:spPr>
              <a:xfrm>
                <a:off x="7298404" y="1305620"/>
                <a:ext cx="1320854"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8624051" y="1305620"/>
                <a:ext cx="0" cy="10615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360881" y="1004519"/>
                <a:ext cx="900405" cy="353063"/>
              </a:xfrm>
              <a:prstGeom prst="rect">
                <a:avLst/>
              </a:prstGeom>
              <a:noFill/>
            </p:spPr>
            <p:txBody>
              <a:bodyPr wrap="square" rtlCol="0">
                <a:spAutoFit/>
              </a:bodyPr>
              <a:lstStyle/>
              <a:p>
                <a:pPr algn="ctr" defTabSz="342900"/>
                <a:r>
                  <a:rPr lang="en-US" sz="1050" b="1" dirty="0">
                    <a:solidFill>
                      <a:prstClr val="white"/>
                    </a:solidFill>
                    <a:latin typeface="Arial" panose="020B0604020202020204" pitchFamily="34" charset="0"/>
                    <a:cs typeface="Arial" panose="020B0604020202020204" pitchFamily="34" charset="0"/>
                  </a:rPr>
                  <a:t>≈50%</a:t>
                </a:r>
              </a:p>
            </p:txBody>
          </p:sp>
        </p:grpSp>
      </p:grpSp>
      <p:sp>
        <p:nvSpPr>
          <p:cNvPr id="22" name="TextBox 21"/>
          <p:cNvSpPr txBox="1"/>
          <p:nvPr/>
        </p:nvSpPr>
        <p:spPr>
          <a:xfrm>
            <a:off x="7741671" y="795140"/>
            <a:ext cx="1236074" cy="830997"/>
          </a:xfrm>
          <a:prstGeom prst="rect">
            <a:avLst/>
          </a:prstGeom>
          <a:noFill/>
          <a:ln>
            <a:solidFill>
              <a:schemeClr val="bg1"/>
            </a:solidFill>
          </a:ln>
        </p:spPr>
        <p:txBody>
          <a:bodyPr wrap="square" rtlCol="0">
            <a:spAutoFit/>
          </a:bodyPr>
          <a:lstStyle/>
          <a:p>
            <a:pPr defTabSz="342900"/>
            <a:r>
              <a:rPr lang="en-US" sz="1200" b="1" dirty="0">
                <a:solidFill>
                  <a:srgbClr val="FF0000"/>
                </a:solidFill>
                <a:latin typeface="Arial" panose="020B0604020202020204" pitchFamily="34" charset="0"/>
                <a:cs typeface="Arial" panose="020B0604020202020204" pitchFamily="34" charset="0"/>
              </a:rPr>
              <a:t>ELCA, if no Rota/OA Wire could be crossed</a:t>
            </a:r>
          </a:p>
        </p:txBody>
      </p:sp>
    </p:spTree>
    <p:extLst>
      <p:ext uri="{BB962C8B-B14F-4D97-AF65-F5344CB8AC3E}">
        <p14:creationId xmlns:p14="http://schemas.microsoft.com/office/powerpoint/2010/main" val="78241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FAC.jpg"/>
          <p:cNvPicPr>
            <a:picLocks noChangeAspect="1"/>
          </p:cNvPicPr>
          <p:nvPr/>
        </p:nvPicPr>
        <p:blipFill rotWithShape="1">
          <a:blip r:embed="rId3" cstate="print"/>
          <a:srcRect l="11591" t="34415" r="76732" b="46712"/>
          <a:stretch/>
        </p:blipFill>
        <p:spPr>
          <a:xfrm>
            <a:off x="1943099" y="1771650"/>
            <a:ext cx="809466" cy="1002670"/>
          </a:xfrm>
          <a:prstGeom prst="rect">
            <a:avLst/>
          </a:prstGeom>
        </p:spPr>
      </p:pic>
      <p:pic>
        <p:nvPicPr>
          <p:cNvPr id="25" name="Picture 24" descr="MOD.jpg"/>
          <p:cNvPicPr>
            <a:picLocks noChangeAspect="1"/>
          </p:cNvPicPr>
          <p:nvPr/>
        </p:nvPicPr>
        <p:blipFill rotWithShape="1">
          <a:blip r:embed="rId4" cstate="print"/>
          <a:srcRect l="11591" t="34415" r="76732" b="46712"/>
          <a:stretch/>
        </p:blipFill>
        <p:spPr>
          <a:xfrm>
            <a:off x="4914900" y="1771650"/>
            <a:ext cx="896135" cy="968239"/>
          </a:xfrm>
          <a:prstGeom prst="rect">
            <a:avLst/>
          </a:prstGeom>
        </p:spPr>
      </p:pic>
      <p:pic>
        <p:nvPicPr>
          <p:cNvPr id="17" name="Picture 16" descr="MOD.jpg"/>
          <p:cNvPicPr>
            <a:picLocks noChangeAspect="1"/>
          </p:cNvPicPr>
          <p:nvPr/>
        </p:nvPicPr>
        <p:blipFill rotWithShape="1">
          <a:blip r:embed="rId4" cstate="print"/>
          <a:srcRect l="40359" t="33305" r="34426" b="45602"/>
          <a:stretch/>
        </p:blipFill>
        <p:spPr>
          <a:xfrm>
            <a:off x="2857500" y="1714501"/>
            <a:ext cx="1771649" cy="1103522"/>
          </a:xfrm>
          <a:prstGeom prst="rect">
            <a:avLst/>
          </a:prstGeom>
        </p:spPr>
      </p:pic>
      <p:grpSp>
        <p:nvGrpSpPr>
          <p:cNvPr id="20" name="Group 19"/>
          <p:cNvGrpSpPr/>
          <p:nvPr/>
        </p:nvGrpSpPr>
        <p:grpSpPr>
          <a:xfrm>
            <a:off x="1143000" y="1"/>
            <a:ext cx="6858000" cy="5143500"/>
            <a:chOff x="0" y="0"/>
            <a:chExt cx="9144000" cy="6864743"/>
          </a:xfrm>
        </p:grpSpPr>
        <p:grpSp>
          <p:nvGrpSpPr>
            <p:cNvPr id="5" name="Group 4"/>
            <p:cNvGrpSpPr/>
            <p:nvPr/>
          </p:nvGrpSpPr>
          <p:grpSpPr>
            <a:xfrm>
              <a:off x="0" y="0"/>
              <a:ext cx="9144000" cy="6864743"/>
              <a:chOff x="0" y="0"/>
              <a:chExt cx="9144000" cy="6864743"/>
            </a:xfrm>
          </p:grpSpPr>
          <p:pic>
            <p:nvPicPr>
              <p:cNvPr id="6" name="Picture 5" descr="FACULTY 2.jpg"/>
              <p:cNvPicPr>
                <a:picLocks noChangeAspect="1"/>
              </p:cNvPicPr>
              <p:nvPr/>
            </p:nvPicPr>
            <p:blipFill>
              <a:blip r:embed="rId5" cstate="print"/>
              <a:stretch>
                <a:fillRect/>
              </a:stretch>
            </p:blipFill>
            <p:spPr>
              <a:xfrm>
                <a:off x="0" y="0"/>
                <a:ext cx="9144000" cy="6864743"/>
              </a:xfrm>
              <a:prstGeom prst="rect">
                <a:avLst/>
              </a:prstGeom>
            </p:spPr>
          </p:pic>
          <p:pic>
            <p:nvPicPr>
              <p:cNvPr id="9" name="Picture 8" descr="MOD 2.jpg"/>
              <p:cNvPicPr>
                <a:picLocks noChangeAspect="1"/>
              </p:cNvPicPr>
              <p:nvPr/>
            </p:nvPicPr>
            <p:blipFill rotWithShape="1">
              <a:blip r:embed="rId6" cstate="print"/>
              <a:srcRect l="7362" t="24976" r="50138" b="45705"/>
              <a:stretch/>
            </p:blipFill>
            <p:spPr>
              <a:xfrm>
                <a:off x="4648200" y="1726534"/>
                <a:ext cx="4000893" cy="1981200"/>
              </a:xfrm>
              <a:prstGeom prst="rect">
                <a:avLst/>
              </a:prstGeom>
            </p:spPr>
          </p:pic>
          <p:sp>
            <p:nvSpPr>
              <p:cNvPr id="4" name="Rectangle 3"/>
              <p:cNvSpPr/>
              <p:nvPr/>
            </p:nvSpPr>
            <p:spPr>
              <a:xfrm>
                <a:off x="4648200" y="3657600"/>
                <a:ext cx="3962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cxnSp>
          <p:nvCxnSpPr>
            <p:cNvPr id="15" name="Straight Connector 14"/>
            <p:cNvCxnSpPr/>
            <p:nvPr/>
          </p:nvCxnSpPr>
          <p:spPr>
            <a:xfrm>
              <a:off x="6324600" y="3657600"/>
              <a:ext cx="2286000" cy="0"/>
            </a:xfrm>
            <a:prstGeom prst="line">
              <a:avLst/>
            </a:prstGeom>
            <a:ln w="28575">
              <a:solidFill>
                <a:srgbClr val="F38430"/>
              </a:solidFill>
            </a:ln>
          </p:spPr>
          <p:style>
            <a:lnRef idx="1">
              <a:schemeClr val="accent1"/>
            </a:lnRef>
            <a:fillRef idx="0">
              <a:schemeClr val="accent1"/>
            </a:fillRef>
            <a:effectRef idx="0">
              <a:schemeClr val="accent1"/>
            </a:effectRef>
            <a:fontRef idx="minor">
              <a:schemeClr val="tx1"/>
            </a:fontRef>
          </p:style>
        </p:cxnSp>
      </p:grpSp>
      <p:pic>
        <p:nvPicPr>
          <p:cNvPr id="27" name="Picture 26" descr="FAC.jpg"/>
          <p:cNvPicPr>
            <a:picLocks noChangeAspect="1"/>
          </p:cNvPicPr>
          <p:nvPr/>
        </p:nvPicPr>
        <p:blipFill rotWithShape="1">
          <a:blip r:embed="rId7" cstate="print"/>
          <a:srcRect l="11591" t="34444" r="76732" b="46667"/>
          <a:stretch/>
        </p:blipFill>
        <p:spPr>
          <a:xfrm>
            <a:off x="1943099" y="1753612"/>
            <a:ext cx="804815" cy="1017815"/>
          </a:xfrm>
          <a:prstGeom prst="rect">
            <a:avLst/>
          </a:prstGeom>
        </p:spPr>
      </p:pic>
      <p:sp>
        <p:nvSpPr>
          <p:cNvPr id="19" name="TextBox 18"/>
          <p:cNvSpPr txBox="1"/>
          <p:nvPr/>
        </p:nvSpPr>
        <p:spPr>
          <a:xfrm>
            <a:off x="2862150" y="1782455"/>
            <a:ext cx="1842413" cy="969496"/>
          </a:xfrm>
          <a:prstGeom prst="rect">
            <a:avLst/>
          </a:prstGeom>
          <a:noFill/>
        </p:spPr>
        <p:txBody>
          <a:bodyPr wrap="square" rtlCol="0">
            <a:spAutoFit/>
          </a:bodyPr>
          <a:lstStyle/>
          <a:p>
            <a:pPr defTabSz="685800"/>
            <a:r>
              <a:rPr lang="en-US" sz="1050" b="1" dirty="0">
                <a:solidFill>
                  <a:prstClr val="black"/>
                </a:solidFill>
                <a:latin typeface="Calibri"/>
              </a:rPr>
              <a:t>Jimmy George, MBBS, MD, DM </a:t>
            </a:r>
          </a:p>
          <a:p>
            <a:pPr defTabSz="685800"/>
            <a:r>
              <a:rPr lang="en-US" sz="900" b="1" dirty="0">
                <a:solidFill>
                  <a:prstClr val="black"/>
                </a:solidFill>
                <a:latin typeface="Calibri"/>
              </a:rPr>
              <a:t>Consultant Interventional Cardiologist </a:t>
            </a:r>
          </a:p>
          <a:p>
            <a:pPr defTabSz="685800"/>
            <a:r>
              <a:rPr lang="en-US" sz="900" b="1" dirty="0">
                <a:solidFill>
                  <a:prstClr val="black"/>
                </a:solidFill>
                <a:latin typeface="Calibri"/>
              </a:rPr>
              <a:t>Lisie Heart Institute, Lisie Hospital </a:t>
            </a:r>
          </a:p>
          <a:p>
            <a:pPr defTabSz="685800"/>
            <a:r>
              <a:rPr lang="en-US" sz="900" b="1" dirty="0">
                <a:solidFill>
                  <a:prstClr val="black"/>
                </a:solidFill>
                <a:latin typeface="Calibri"/>
              </a:rPr>
              <a:t>Kochi, Kerala</a:t>
            </a:r>
          </a:p>
        </p:txBody>
      </p:sp>
      <p:sp>
        <p:nvSpPr>
          <p:cNvPr id="21" name="TextBox 20"/>
          <p:cNvSpPr txBox="1"/>
          <p:nvPr/>
        </p:nvSpPr>
        <p:spPr>
          <a:xfrm>
            <a:off x="1885950" y="2800350"/>
            <a:ext cx="2743199" cy="2169825"/>
          </a:xfrm>
          <a:prstGeom prst="rect">
            <a:avLst/>
          </a:prstGeom>
          <a:noFill/>
        </p:spPr>
        <p:txBody>
          <a:bodyPr wrap="square" rtlCol="0">
            <a:spAutoFit/>
          </a:bodyPr>
          <a:lstStyle/>
          <a:p>
            <a:pPr defTabSz="685800"/>
            <a:r>
              <a:rPr lang="en-US" sz="1125" b="1" dirty="0">
                <a:solidFill>
                  <a:prstClr val="black"/>
                </a:solidFill>
                <a:latin typeface="Calibri"/>
              </a:rPr>
              <a:t>Dr. Jimmy George is Consultant Interventional Cardiologist at Lisie Heart Institute, Lisie Hospital. He is Treasurer &amp; Organising Secretary of Cardiovascular Research Society,   Present Executive Committee Member of CSI Kerala, ICCK  Interventional Cardiology Council Kerala, Society of Coronary Imaging &amp; Physiology-India,  Cochin Cardiology Forum and Lisie Research Executive Committee member 2022. He is International Faculty in 2022 TCT - AsiaPacific Seoul.</a:t>
            </a:r>
          </a:p>
        </p:txBody>
      </p:sp>
      <p:pic>
        <p:nvPicPr>
          <p:cNvPr id="22" name="Picture 21" descr="FAC.jpg"/>
          <p:cNvPicPr>
            <a:picLocks noChangeAspect="1"/>
          </p:cNvPicPr>
          <p:nvPr/>
        </p:nvPicPr>
        <p:blipFill rotWithShape="1">
          <a:blip r:embed="rId8" cstate="print"/>
          <a:srcRect l="11591" t="34415" r="76732" b="45981"/>
          <a:stretch/>
        </p:blipFill>
        <p:spPr>
          <a:xfrm>
            <a:off x="1943099" y="1753613"/>
            <a:ext cx="838985" cy="1024458"/>
          </a:xfrm>
          <a:prstGeom prst="rect">
            <a:avLst/>
          </a:prstGeom>
        </p:spPr>
      </p:pic>
      <p:sp>
        <p:nvSpPr>
          <p:cNvPr id="26" name="TextBox 25"/>
          <p:cNvSpPr txBox="1"/>
          <p:nvPr/>
        </p:nvSpPr>
        <p:spPr>
          <a:xfrm>
            <a:off x="5886449" y="1826389"/>
            <a:ext cx="1878881" cy="969496"/>
          </a:xfrm>
          <a:prstGeom prst="rect">
            <a:avLst/>
          </a:prstGeom>
          <a:noFill/>
        </p:spPr>
        <p:txBody>
          <a:bodyPr wrap="square" rtlCol="0">
            <a:spAutoFit/>
          </a:bodyPr>
          <a:lstStyle/>
          <a:p>
            <a:pPr defTabSz="685800"/>
            <a:r>
              <a:rPr lang="en-US" sz="1050" b="1" dirty="0">
                <a:solidFill>
                  <a:prstClr val="black"/>
                </a:solidFill>
                <a:latin typeface="Calibri"/>
              </a:rPr>
              <a:t>Jabir Abdullakutty, MD, DM, FRCP, FACC, FESC, FSCAI </a:t>
            </a:r>
          </a:p>
          <a:p>
            <a:pPr defTabSz="685800"/>
            <a:r>
              <a:rPr lang="en-US" sz="900" b="1" dirty="0">
                <a:solidFill>
                  <a:prstClr val="black"/>
                </a:solidFill>
                <a:latin typeface="Calibri"/>
              </a:rPr>
              <a:t>Senior Consultant Cardiologist</a:t>
            </a:r>
          </a:p>
          <a:p>
            <a:pPr defTabSz="685800"/>
            <a:r>
              <a:rPr lang="en-US" sz="900" b="1" dirty="0">
                <a:solidFill>
                  <a:prstClr val="black"/>
                </a:solidFill>
                <a:latin typeface="Calibri"/>
              </a:rPr>
              <a:t>Director, Academic Affairs and Clinical Research</a:t>
            </a:r>
          </a:p>
          <a:p>
            <a:pPr defTabSz="685800"/>
            <a:r>
              <a:rPr lang="en-US" sz="900" b="1" dirty="0">
                <a:solidFill>
                  <a:prstClr val="black"/>
                </a:solidFill>
                <a:latin typeface="Calibri"/>
              </a:rPr>
              <a:t>Lisie Hospital, Kochi, Kerala</a:t>
            </a:r>
          </a:p>
        </p:txBody>
      </p:sp>
      <p:sp>
        <p:nvSpPr>
          <p:cNvPr id="28" name="TextBox 27"/>
          <p:cNvSpPr txBox="1"/>
          <p:nvPr/>
        </p:nvSpPr>
        <p:spPr>
          <a:xfrm>
            <a:off x="4868943" y="2727395"/>
            <a:ext cx="2997919" cy="2298706"/>
          </a:xfrm>
          <a:prstGeom prst="rect">
            <a:avLst/>
          </a:prstGeom>
          <a:noFill/>
        </p:spPr>
        <p:txBody>
          <a:bodyPr wrap="square" rtlCol="0">
            <a:spAutoFit/>
          </a:bodyPr>
          <a:lstStyle/>
          <a:p>
            <a:pPr defTabSz="685800"/>
            <a:r>
              <a:rPr lang="en-US" sz="956" b="1" dirty="0">
                <a:solidFill>
                  <a:prstClr val="black"/>
                </a:solidFill>
                <a:latin typeface="Calibri"/>
              </a:rPr>
              <a:t>Dr. Jabir Abdullakutty is Senior Consultant Cardiologist at Lisie hospital. He is  involved in RCT and registries at national and international level  including  CANTOS, ATLAS TIMI 51, ODYSSEY and many more. He is the Life Member Indian Medical Association, Cardiological Society of India, Indian College of Cardiology. He is fellow of Society for Cardiac Angioplasty and Intervention, American College of Cardiology, European Society of Cardiology  and  Royal college of Physicians(Edinburgh). He is organising secretary for various conferences at national level and international level. He is National Secretary  of Society for Heart Failure  and transplantation and Secretary of  Cardiovascular Research Society. He has many publications in renowned journals.</a:t>
            </a:r>
          </a:p>
        </p:txBody>
      </p:sp>
      <p:pic>
        <p:nvPicPr>
          <p:cNvPr id="29" name="Picture 28" descr="MOD.jpg"/>
          <p:cNvPicPr>
            <a:picLocks noChangeAspect="1"/>
          </p:cNvPicPr>
          <p:nvPr/>
        </p:nvPicPr>
        <p:blipFill rotWithShape="1">
          <a:blip r:embed="rId9" cstate="print"/>
          <a:srcRect l="11591" t="34415" r="76732" b="46712"/>
          <a:stretch/>
        </p:blipFill>
        <p:spPr>
          <a:xfrm>
            <a:off x="4921758" y="1771650"/>
            <a:ext cx="838984" cy="999778"/>
          </a:xfrm>
          <a:prstGeom prst="rect">
            <a:avLst/>
          </a:prstGeom>
        </p:spPr>
      </p:pic>
    </p:spTree>
    <p:extLst>
      <p:ext uri="{BB962C8B-B14F-4D97-AF65-F5344CB8AC3E}">
        <p14:creationId xmlns:p14="http://schemas.microsoft.com/office/powerpoint/2010/main" val="113496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GENDA.jp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3000" y="0"/>
            <a:ext cx="6858000" cy="5153211"/>
          </a:xfrm>
          <a:prstGeom prst="rect">
            <a:avLst/>
          </a:prstGeom>
        </p:spPr>
      </p:pic>
      <p:sp>
        <p:nvSpPr>
          <p:cNvPr id="7" name="TextBox 6"/>
          <p:cNvSpPr txBox="1"/>
          <p:nvPr/>
        </p:nvSpPr>
        <p:spPr>
          <a:xfrm>
            <a:off x="2571750" y="1460585"/>
            <a:ext cx="3943350" cy="276999"/>
          </a:xfrm>
          <a:prstGeom prst="rect">
            <a:avLst/>
          </a:prstGeom>
          <a:noFill/>
        </p:spPr>
        <p:txBody>
          <a:bodyPr wrap="square" rtlCol="0">
            <a:spAutoFit/>
          </a:bodyPr>
          <a:lstStyle/>
          <a:p>
            <a:pPr algn="ctr" defTabSz="685800">
              <a:defRPr/>
            </a:pPr>
            <a:r>
              <a:rPr lang="en-US" sz="1200" b="1" dirty="0">
                <a:solidFill>
                  <a:srgbClr val="000028"/>
                </a:solidFill>
                <a:latin typeface="Arial" panose="020B0604020202020204" pitchFamily="34" charset="0"/>
                <a:cs typeface="Arial" panose="020B0604020202020204" pitchFamily="34" charset="0"/>
              </a:rPr>
              <a:t>Imaging Guided PCI of distal Left Main CAD</a:t>
            </a:r>
          </a:p>
        </p:txBody>
      </p:sp>
    </p:spTree>
    <p:extLst>
      <p:ext uri="{BB962C8B-B14F-4D97-AF65-F5344CB8AC3E}">
        <p14:creationId xmlns:p14="http://schemas.microsoft.com/office/powerpoint/2010/main" val="366669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556319" y="-95242"/>
            <a:ext cx="7715250" cy="697706"/>
          </a:xfrm>
        </p:spPr>
        <p:txBody>
          <a:bodyPr/>
          <a:lstStyle/>
          <a:p>
            <a:pPr>
              <a:defRPr/>
            </a:pPr>
            <a:r>
              <a:rPr lang="en-US" sz="3200" dirty="0">
                <a:latin typeface="Arial" panose="020B0604020202020204" pitchFamily="34" charset="0"/>
                <a:cs typeface="Arial" panose="020B0604020202020204" pitchFamily="34" charset="0"/>
              </a:rPr>
              <a:t> Live Case #20</a:t>
            </a: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5451" y="10886"/>
            <a:ext cx="316111"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645956" y="1677488"/>
            <a:ext cx="5286447" cy="117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6" tIns="33788" rIns="67586" bIns="3378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cs typeface="Arial" pitchFamily="34" charset="0"/>
              </a:rPr>
              <a:t>Clinical Variables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dirty="0">
                <a:solidFill>
                  <a:srgbClr val="FFFFFF"/>
                </a:solidFill>
                <a:cs typeface="Arial" pitchFamily="34" charset="0"/>
              </a:rPr>
              <a:t>Known extensive CAD s/p PCIs and ischemic cardiomyopathy with EF 30-35%. Stable on GDMT for angina and </a:t>
            </a:r>
            <a:r>
              <a:rPr lang="en-US" altLang="en-US" dirty="0" err="1">
                <a:solidFill>
                  <a:srgbClr val="FFFFFF"/>
                </a:solidFill>
                <a:cs typeface="Arial" pitchFamily="34" charset="0"/>
              </a:rPr>
              <a:t>HFrEF</a:t>
            </a:r>
            <a:r>
              <a:rPr lang="en-US" altLang="en-US" dirty="0">
                <a:solidFill>
                  <a:srgbClr val="FFFFFF"/>
                </a:solidFill>
                <a:cs typeface="Arial" pitchFamily="34" charset="0"/>
              </a:rPr>
              <a:t> point of view until recently</a:t>
            </a:r>
            <a:endParaRPr kumimoji="0" lang="en-US" altLang="en-US" b="0" i="0" u="none" strike="noStrike" kern="1200" cap="none" spc="0" normalizeH="0" baseline="0" noProof="0" dirty="0">
              <a:ln>
                <a:noFill/>
              </a:ln>
              <a:solidFill>
                <a:srgbClr val="FFFFFF"/>
              </a:solidFill>
              <a:effectLst/>
              <a:uLnTx/>
              <a:uFillTx/>
              <a:cs typeface="Arial" pitchFamily="34" charset="0"/>
            </a:endParaRPr>
          </a:p>
        </p:txBody>
      </p:sp>
      <p:sp>
        <p:nvSpPr>
          <p:cNvPr id="2" name="TextBox 1"/>
          <p:cNvSpPr txBox="1"/>
          <p:nvPr/>
        </p:nvSpPr>
        <p:spPr>
          <a:xfrm>
            <a:off x="3663678" y="509089"/>
            <a:ext cx="5473644" cy="1177193"/>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new onset CCS c</a:t>
            </a:r>
            <a:r>
              <a:rPr kumimoji="0" lang="en-US"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lass III angina and + stress echo for mod-severe LV dysfunction and multi-vessel ischemia</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14482" y="507789"/>
            <a:ext cx="3254699" cy="900194"/>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Patient Demographics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74 </a:t>
            </a:r>
            <a:r>
              <a:rPr kumimoji="0" lang="en-US"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yrs</a:t>
            </a: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F, known ischemic CM</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14486" y="1438560"/>
            <a:ext cx="2805793" cy="1454192"/>
          </a:xfrm>
          <a:prstGeom prst="rect">
            <a:avLst/>
          </a:prstGeom>
          <a:noFill/>
        </p:spPr>
        <p:txBody>
          <a:bodyPr wrap="non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CAD Risk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hypertension</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Controlled hyperlipidemia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 Controlled NIDDM</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 SAQ -7: 43</a:t>
            </a:r>
          </a:p>
        </p:txBody>
      </p:sp>
      <p:sp>
        <p:nvSpPr>
          <p:cNvPr id="6" name="TextBox 5"/>
          <p:cNvSpPr txBox="1"/>
          <p:nvPr/>
        </p:nvSpPr>
        <p:spPr>
          <a:xfrm>
            <a:off x="1025273" y="2861781"/>
            <a:ext cx="7536835" cy="500084"/>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Medications</a:t>
            </a:r>
          </a:p>
          <a:p>
            <a:pPr lvl="0" defTabSz="685800">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Aspirin, Metoprolol, Furosemide</a:t>
            </a:r>
            <a:r>
              <a:rPr kumimoji="0" lang="en-US" alt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1200" b="0" i="0" u="none" strike="noStrike" kern="1200" cap="none" spc="0" normalizeH="0" noProof="0" dirty="0" err="1">
                <a:ln>
                  <a:noFill/>
                </a:ln>
                <a:solidFill>
                  <a:srgbClr val="FFFFFF"/>
                </a:solidFill>
                <a:effectLst/>
                <a:uLnTx/>
                <a:uFillTx/>
                <a:latin typeface="Arial" panose="020B0604020202020204" pitchFamily="34" charset="0"/>
                <a:cs typeface="Arial" panose="020B0604020202020204" pitchFamily="34" charset="0"/>
              </a:rPr>
              <a:t>Temisartan</a:t>
            </a:r>
            <a:r>
              <a:rPr kumimoji="0" lang="en-US" altLang="en-US" sz="12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lang="en-US" altLang="en-US" sz="1200" dirty="0">
                <a:solidFill>
                  <a:srgbClr val="FFFFFF"/>
                </a:solidFill>
                <a:latin typeface="Arial" panose="020B0604020202020204" pitchFamily="34" charset="0"/>
                <a:cs typeface="Arial" panose="020B0604020202020204" pitchFamily="34" charset="0"/>
              </a:rPr>
              <a:t>Atorvastatin, ISMN, Apixaban, Glucophage XR, Glucotrol XL</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141490" y="4572934"/>
            <a:ext cx="8790913" cy="438529"/>
          </a:xfrm>
          <a:prstGeom prst="rect">
            <a:avLst/>
          </a:prstGeom>
          <a:noFill/>
        </p:spPr>
        <p:txBody>
          <a:bodyPr wrap="square" lIns="68529" tIns="34264" rIns="68529" bIns="3426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Plan: </a:t>
            </a:r>
            <a:r>
              <a:rPr lang="en-US" altLang="en-US" sz="2000" dirty="0">
                <a:solidFill>
                  <a:srgbClr val="FFFFFF"/>
                </a:solidFill>
                <a:latin typeface="Arial" panose="020B0604020202020204" pitchFamily="34" charset="0"/>
                <a:cs typeface="Arial" panose="020B0604020202020204" pitchFamily="34" charset="0"/>
              </a:rPr>
              <a:t>Now p</a:t>
            </a:r>
            <a:r>
              <a:rPr kumimoji="0" lang="en-US" altLang="en-US" sz="20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lanned</a:t>
            </a:r>
            <a:r>
              <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for IVUS guided staged PCI of distal </a:t>
            </a:r>
            <a:r>
              <a:rPr kumimoji="0" lang="en-US" altLang="en-US" sz="20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LM lesion.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136840" y="3438973"/>
            <a:ext cx="8908920" cy="1115638"/>
          </a:xfrm>
          <a:prstGeom prst="rect">
            <a:avLst/>
          </a:prstGeom>
          <a:noFill/>
        </p:spPr>
        <p:txBody>
          <a:bodyPr wrap="square" lIns="68529" tIns="34264" rIns="68529" bIns="34264" rtlCol="0">
            <a:spAutoFit/>
          </a:bodyPr>
          <a:lstStyle/>
          <a:p>
            <a:pPr lvl="0" defTabSz="685800">
              <a:defRPr/>
            </a:pPr>
            <a:r>
              <a:rPr kumimoji="0" lang="en-US" altLang="en-US" sz="17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Cath: </a:t>
            </a:r>
            <a:r>
              <a:rPr lang="en-US" altLang="en-US" sz="1700" dirty="0">
                <a:solidFill>
                  <a:srgbClr val="FFFFFF"/>
                </a:solidFill>
                <a:latin typeface="Arial" panose="020B0604020202020204" pitchFamily="34" charset="0"/>
                <a:cs typeface="Arial" panose="020B0604020202020204" pitchFamily="34" charset="0"/>
              </a:rPr>
              <a:t>Cardiac cath on Feb 8</a:t>
            </a:r>
            <a:r>
              <a:rPr lang="en-US" altLang="en-US" sz="1700" baseline="30000" dirty="0">
                <a:solidFill>
                  <a:srgbClr val="FFFFFF"/>
                </a:solidFill>
                <a:latin typeface="Arial" panose="020B0604020202020204" pitchFamily="34" charset="0"/>
                <a:cs typeface="Arial" panose="020B0604020202020204" pitchFamily="34" charset="0"/>
              </a:rPr>
              <a:t>th</a:t>
            </a:r>
            <a:r>
              <a:rPr lang="en-US" altLang="en-US" sz="1700" dirty="0">
                <a:solidFill>
                  <a:srgbClr val="FFFFFF"/>
                </a:solidFill>
                <a:latin typeface="Arial" panose="020B0604020202020204" pitchFamily="34" charset="0"/>
                <a:cs typeface="Arial" panose="020B0604020202020204" pitchFamily="34" charset="0"/>
              </a:rPr>
              <a:t> 2022 revealed 2V+LM CAD: 80%dLM, 80% stent jailed D2, 70% stent jailed RCA-AV </a:t>
            </a:r>
            <a:r>
              <a:rPr lang="en-US" altLang="en-US" sz="1700" dirty="0" err="1">
                <a:solidFill>
                  <a:srgbClr val="FFFFFF"/>
                </a:solidFill>
                <a:latin typeface="Arial" panose="020B0604020202020204" pitchFamily="34" charset="0"/>
                <a:cs typeface="Arial" panose="020B0604020202020204" pitchFamily="34" charset="0"/>
              </a:rPr>
              <a:t>cont</a:t>
            </a:r>
            <a:r>
              <a:rPr lang="en-US" altLang="en-US" sz="1700" dirty="0">
                <a:solidFill>
                  <a:srgbClr val="FFFFFF"/>
                </a:solidFill>
                <a:latin typeface="Arial" panose="020B0604020202020204" pitchFamily="34" charset="0"/>
                <a:cs typeface="Arial" panose="020B0604020202020204" pitchFamily="34" charset="0"/>
              </a:rPr>
              <a:t> and other prior patent stent sites in RCA, LAD and </a:t>
            </a:r>
            <a:r>
              <a:rPr lang="en-US" altLang="en-US" sz="1700" dirty="0" err="1">
                <a:solidFill>
                  <a:srgbClr val="FFFFFF"/>
                </a:solidFill>
                <a:latin typeface="Arial" panose="020B0604020202020204" pitchFamily="34" charset="0"/>
                <a:cs typeface="Arial" panose="020B0604020202020204" pitchFamily="34" charset="0"/>
              </a:rPr>
              <a:t>LCx</a:t>
            </a:r>
            <a:r>
              <a:rPr lang="en-US" altLang="en-US" sz="1700" dirty="0">
                <a:solidFill>
                  <a:srgbClr val="FFFFFF"/>
                </a:solidFill>
                <a:latin typeface="Arial" panose="020B0604020202020204" pitchFamily="34" charset="0"/>
                <a:cs typeface="Arial" panose="020B0604020202020204" pitchFamily="34" charset="0"/>
              </a:rPr>
              <a:t>, LVEF 32% and Syntax score 18. Pt was discharged for </a:t>
            </a:r>
            <a:r>
              <a:rPr lang="en-US" altLang="en-US" sz="1700" dirty="0" err="1">
                <a:solidFill>
                  <a:srgbClr val="FFFFFF"/>
                </a:solidFill>
                <a:latin typeface="Arial" panose="020B0604020202020204" pitchFamily="34" charset="0"/>
                <a:cs typeface="Arial" panose="020B0604020202020204" pitchFamily="34" charset="0"/>
              </a:rPr>
              <a:t>HFrEF</a:t>
            </a:r>
            <a:r>
              <a:rPr lang="en-US" altLang="en-US" sz="1700" dirty="0">
                <a:solidFill>
                  <a:srgbClr val="FFFFFF"/>
                </a:solidFill>
                <a:latin typeface="Arial" panose="020B0604020202020204" pitchFamily="34" charset="0"/>
                <a:cs typeface="Arial" panose="020B0604020202020204" pitchFamily="34" charset="0"/>
              </a:rPr>
              <a:t> GDMT optimization but continued to have angina and DOE.</a:t>
            </a:r>
            <a:endParaRPr kumimoji="0" lang="en-US" sz="17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71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31251"/>
            <a:ext cx="7715250" cy="5539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Assessment and Predicting Patient Risk</a:t>
            </a:r>
          </a:p>
        </p:txBody>
      </p:sp>
      <p:sp>
        <p:nvSpPr>
          <p:cNvPr id="4" name="TextBox 3"/>
          <p:cNvSpPr txBox="1"/>
          <p:nvPr/>
        </p:nvSpPr>
        <p:spPr>
          <a:xfrm>
            <a:off x="454368" y="1482245"/>
            <a:ext cx="7185770"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to Predicting Patient Risk of Death with CABG: </a:t>
            </a: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STS Risk</a:t>
            </a:r>
          </a:p>
        </p:txBody>
      </p:sp>
      <p:sp>
        <p:nvSpPr>
          <p:cNvPr id="6" name="TextBox 5"/>
          <p:cNvSpPr txBox="1"/>
          <p:nvPr/>
        </p:nvSpPr>
        <p:spPr>
          <a:xfrm>
            <a:off x="495438" y="3767064"/>
            <a:ext cx="7174003"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 of Risk Factors Not Qualified in the STS Score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4085393"/>
            <a:ext cx="7997900" cy="75826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78" y="1812353"/>
            <a:ext cx="7997900" cy="718969"/>
          </a:xfrm>
          <a:prstGeom prst="rect">
            <a:avLst/>
          </a:prstGeom>
        </p:spPr>
      </p:pic>
      <p:sp>
        <p:nvSpPr>
          <p:cNvPr id="9" name="TextBox 8"/>
          <p:cNvSpPr txBox="1"/>
          <p:nvPr/>
        </p:nvSpPr>
        <p:spPr>
          <a:xfrm>
            <a:off x="447828" y="2599901"/>
            <a:ext cx="7804701"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for Defining Coronary Artery Lesion Complexity: </a:t>
            </a:r>
            <a:r>
              <a:rPr kumimoji="0" lang="en-US" sz="15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76" y="2948502"/>
            <a:ext cx="7997601" cy="761012"/>
          </a:xfrm>
          <a:prstGeom prst="rect">
            <a:avLst/>
          </a:prstGeom>
        </p:spPr>
      </p:pic>
      <p:sp>
        <p:nvSpPr>
          <p:cNvPr id="10" name="TextBox 9"/>
          <p:cNvSpPr txBox="1"/>
          <p:nvPr/>
        </p:nvSpPr>
        <p:spPr>
          <a:xfrm>
            <a:off x="474678" y="423371"/>
            <a:ext cx="6864858" cy="3462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5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for the </a:t>
            </a:r>
            <a:r>
              <a:rPr kumimoji="0" lang="en-US" sz="165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Heart Team</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2285"/>
          <a:stretch/>
        </p:blipFill>
        <p:spPr>
          <a:xfrm>
            <a:off x="527577" y="727084"/>
            <a:ext cx="7997900" cy="755161"/>
          </a:xfrm>
          <a:prstGeom prst="rect">
            <a:avLst/>
          </a:prstGeom>
        </p:spPr>
      </p:pic>
      <p:sp>
        <p:nvSpPr>
          <p:cNvPr id="13" name="TextBox 12"/>
          <p:cNvSpPr txBox="1"/>
          <p:nvPr/>
        </p:nvSpPr>
        <p:spPr>
          <a:xfrm>
            <a:off x="3532538" y="4813429"/>
            <a:ext cx="5860841"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Lawton et al., J Am Coll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2022:79;e21-129</a:t>
            </a:r>
          </a:p>
        </p:txBody>
      </p:sp>
      <p:sp>
        <p:nvSpPr>
          <p:cNvPr id="14" name="TextBox 13"/>
          <p:cNvSpPr txBox="1">
            <a:spLocks noChangeArrowheads="1"/>
          </p:cNvSpPr>
          <p:nvPr/>
        </p:nvSpPr>
        <p:spPr bwMode="auto">
          <a:xfrm>
            <a:off x="2229972" y="4362580"/>
            <a:ext cx="3547072" cy="344889"/>
          </a:xfrm>
          <a:prstGeom prst="rect">
            <a:avLst/>
          </a:prstGeom>
          <a:solidFill>
            <a:schemeClr val="bg1"/>
          </a:solidFill>
          <a:ln w="9525">
            <a:solidFill>
              <a:srgbClr val="FF0000"/>
            </a:solidFill>
            <a:miter lim="800000"/>
            <a:headEnd/>
            <a:tailEnd/>
          </a:ln>
        </p:spPr>
        <p:txBody>
          <a:bodyPr wrap="none" lIns="67284" tIns="33617" rIns="67284" bIns="33617">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 </a:t>
            </a:r>
            <a:r>
              <a:rPr lang="en-US" altLang="en-US" b="1" dirty="0">
                <a:solidFill>
                  <a:srgbClr val="FF0000"/>
                </a:solidFill>
                <a:latin typeface="Arial" panose="020B0604020202020204" pitchFamily="34" charset="0"/>
                <a:cs typeface="Arial" panose="020B0604020202020204" pitchFamily="34" charset="0"/>
              </a:rPr>
              <a:t>1</a:t>
            </a: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 STS score </a:t>
            </a:r>
            <a:r>
              <a:rPr lang="en-US" altLang="en-US" b="1" dirty="0">
                <a:solidFill>
                  <a:srgbClr val="FF0000"/>
                </a:solidFill>
                <a:latin typeface="Arial" panose="020B0604020202020204" pitchFamily="34" charset="0"/>
                <a:cs typeface="Arial" panose="020B0604020202020204" pitchFamily="34" charset="0"/>
              </a:rPr>
              <a:t>2</a:t>
            </a: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20667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8200"/>
            <a:ext cx="7715250" cy="954107"/>
          </a:xfrm>
          <a:prstGeom prst="rect">
            <a:avLst/>
          </a:prstGeom>
          <a:noFill/>
        </p:spPr>
        <p:txBody>
          <a:bodyPr wrap="square" rtlCol="0">
            <a:spAutoFit/>
          </a:bodyPr>
          <a:lstStyle/>
          <a:p>
            <a:pPr algn="ctr" defTabSz="342900">
              <a:defRPr/>
            </a:pPr>
            <a:r>
              <a:rPr lang="en-US" sz="2800" b="1" dirty="0">
                <a:solidFill>
                  <a:srgbClr val="FFFF00"/>
                </a:solidFill>
                <a:latin typeface="Arial" panose="020B0604020202020204" pitchFamily="34" charset="0"/>
                <a:cs typeface="Arial" panose="020B0604020202020204" pitchFamily="34" charset="0"/>
              </a:rPr>
              <a:t>Use of Coronary Physiology to Guide Revascularization with PCI</a:t>
            </a:r>
          </a:p>
        </p:txBody>
      </p:sp>
      <p:sp>
        <p:nvSpPr>
          <p:cNvPr id="3" name="TextBox 2"/>
          <p:cNvSpPr txBox="1"/>
          <p:nvPr/>
        </p:nvSpPr>
        <p:spPr>
          <a:xfrm>
            <a:off x="3532538" y="4813429"/>
            <a:ext cx="5860841"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
        <p:nvSpPr>
          <p:cNvPr id="4" name="TextBox 3"/>
          <p:cNvSpPr txBox="1"/>
          <p:nvPr/>
        </p:nvSpPr>
        <p:spPr>
          <a:xfrm>
            <a:off x="588853" y="1118093"/>
            <a:ext cx="8608046" cy="346249"/>
          </a:xfrm>
          <a:prstGeom prst="rect">
            <a:avLst/>
          </a:prstGeom>
          <a:noFill/>
        </p:spPr>
        <p:txBody>
          <a:bodyPr wrap="square" rtlCol="0">
            <a:spAutoFit/>
          </a:bodyPr>
          <a:lstStyle/>
          <a:p>
            <a:pPr defTabSz="342900">
              <a:defRPr/>
            </a:pPr>
            <a:r>
              <a:rPr lang="en-US" sz="1650" b="1" i="1" dirty="0">
                <a:solidFill>
                  <a:prstClr val="white"/>
                </a:solidFill>
                <a:latin typeface="Arial" panose="020B0604020202020204" pitchFamily="34" charset="0"/>
                <a:cs typeface="Arial" panose="020B0604020202020204" pitchFamily="34" charset="0"/>
              </a:rPr>
              <a:t>Recommendations for the Use of Coronary Physiology to Guide Revascularization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233" y="1546526"/>
            <a:ext cx="8184258" cy="1326364"/>
          </a:xfrm>
          <a:prstGeom prst="rect">
            <a:avLst/>
          </a:prstGeom>
          <a:solidFill>
            <a:srgbClr val="84B4E4"/>
          </a:solidFill>
        </p:spPr>
      </p:pic>
      <p:sp>
        <p:nvSpPr>
          <p:cNvPr id="6" name="TextBox 5"/>
          <p:cNvSpPr txBox="1"/>
          <p:nvPr/>
        </p:nvSpPr>
        <p:spPr>
          <a:xfrm>
            <a:off x="672813" y="3164410"/>
            <a:ext cx="8388059" cy="369332"/>
          </a:xfrm>
          <a:prstGeom prst="rect">
            <a:avLst/>
          </a:prstGeom>
          <a:noFill/>
        </p:spPr>
        <p:txBody>
          <a:bodyPr wrap="square" rtlCol="0">
            <a:spAutoFit/>
          </a:bodyPr>
          <a:lstStyle/>
          <a:p>
            <a:pPr defTabSz="342900">
              <a:defRPr/>
            </a:pPr>
            <a:r>
              <a:rPr lang="en-US" b="1" i="1" dirty="0">
                <a:solidFill>
                  <a:prstClr val="white"/>
                </a:solidFill>
                <a:latin typeface="Arial" panose="020B0604020202020204" pitchFamily="34" charset="0"/>
                <a:cs typeface="Arial" panose="020B0604020202020204" pitchFamily="34" charset="0"/>
              </a:rPr>
              <a:t>Recommendations for Intravascular Ultrasound to Assess Lesion Severity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19" y="3637726"/>
            <a:ext cx="8180242" cy="978980"/>
          </a:xfrm>
          <a:prstGeom prst="rect">
            <a:avLst/>
          </a:prstGeom>
          <a:solidFill>
            <a:srgbClr val="3C7ECC"/>
          </a:solidFill>
        </p:spPr>
      </p:pic>
      <p:sp>
        <p:nvSpPr>
          <p:cNvPr id="8" name="Rectangle 7"/>
          <p:cNvSpPr/>
          <p:nvPr/>
        </p:nvSpPr>
        <p:spPr>
          <a:xfrm>
            <a:off x="706818" y="3935183"/>
            <a:ext cx="1681202" cy="594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3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Box 2"/>
          <p:cNvSpPr txBox="1">
            <a:spLocks noChangeArrowheads="1"/>
          </p:cNvSpPr>
          <p:nvPr/>
        </p:nvSpPr>
        <p:spPr bwMode="auto">
          <a:xfrm>
            <a:off x="714375" y="12715"/>
            <a:ext cx="7715250" cy="56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351" tIns="34166" rIns="68351" bIns="34166">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AUC 2017: Left Main + 2/3 V CAD</a:t>
            </a:r>
          </a:p>
        </p:txBody>
      </p:sp>
      <p:pic>
        <p:nvPicPr>
          <p:cNvPr id="13107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33" y="511276"/>
            <a:ext cx="8522948" cy="43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Box 3"/>
          <p:cNvSpPr txBox="1">
            <a:spLocks noChangeArrowheads="1"/>
          </p:cNvSpPr>
          <p:nvPr/>
        </p:nvSpPr>
        <p:spPr bwMode="auto">
          <a:xfrm>
            <a:off x="5135068" y="4862941"/>
            <a:ext cx="4054079" cy="29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934" tIns="29469" rIns="58934" bIns="29469">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94122" rtl="0" eaLnBrk="1" fontAlgn="base" latinLnBrk="0" hangingPunct="1">
              <a:lnSpc>
                <a:spcPct val="100000"/>
              </a:lnSpc>
              <a:spcBef>
                <a:spcPct val="0"/>
              </a:spcBef>
              <a:spcAft>
                <a:spcPct val="0"/>
              </a:spcAft>
              <a:buClrTx/>
              <a:buSzTx/>
              <a:buFontTx/>
              <a:buNone/>
              <a:tabLst/>
              <a:defRPr/>
            </a:pP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15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15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7" name="Rectangle 6"/>
          <p:cNvSpPr>
            <a:spLocks noChangeArrowheads="1"/>
          </p:cNvSpPr>
          <p:nvPr/>
        </p:nvSpPr>
        <p:spPr bwMode="auto">
          <a:xfrm>
            <a:off x="7565503" y="2842921"/>
            <a:ext cx="546866" cy="244995"/>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995" tIns="33968" rIns="67995" bIns="33968"/>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8461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8"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6180" y="0"/>
            <a:ext cx="33782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4749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14375" y="1476"/>
            <a:ext cx="7715250" cy="954107"/>
          </a:xfrm>
          <a:prstGeom prst="rect">
            <a:avLst/>
          </a:prstGeom>
          <a:noFill/>
        </p:spPr>
        <p:txBody>
          <a:bodyPr wrap="square" rtlCol="0">
            <a:spAutoFit/>
          </a:bodyPr>
          <a:lstStyle/>
          <a:p>
            <a:pPr algn="ctr" defTabSz="342900">
              <a:defRPr/>
            </a:pPr>
            <a:r>
              <a:rPr lang="en-US" sz="2800" b="1" dirty="0">
                <a:solidFill>
                  <a:srgbClr val="FFFF00"/>
                </a:solidFill>
                <a:latin typeface="Arial" panose="020B0604020202020204" pitchFamily="34" charset="0"/>
                <a:cs typeface="Arial" panose="020B0604020202020204" pitchFamily="34" charset="0"/>
              </a:rPr>
              <a:t>Revascularization to Improve Survival in SIHD Compared to Medical Therapy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966" y="894523"/>
            <a:ext cx="8380740" cy="3939020"/>
          </a:xfrm>
          <a:prstGeom prst="rect">
            <a:avLst/>
          </a:prstGeom>
        </p:spPr>
      </p:pic>
      <p:sp>
        <p:nvSpPr>
          <p:cNvPr id="6" name="TextBox 5"/>
          <p:cNvSpPr txBox="1"/>
          <p:nvPr/>
        </p:nvSpPr>
        <p:spPr>
          <a:xfrm>
            <a:off x="3532538" y="4813429"/>
            <a:ext cx="5860841" cy="369332"/>
          </a:xfrm>
          <a:prstGeom prst="rect">
            <a:avLst/>
          </a:prstGeom>
          <a:noFill/>
        </p:spPr>
        <p:txBody>
          <a:bodyPr wrap="square" rtlCol="0">
            <a:spAutoFit/>
          </a:bodyPr>
          <a:lstStyle/>
          <a:p>
            <a:pPr defTabSz="342900">
              <a:defRPr/>
            </a:pPr>
            <a:r>
              <a:rPr lang="en-US" b="1" i="1" dirty="0">
                <a:solidFill>
                  <a:srgbClr val="FFFF00"/>
                </a:solidFill>
                <a:latin typeface="Arial" panose="020B0604020202020204" pitchFamily="34" charset="0"/>
                <a:cs typeface="Arial" panose="020B0604020202020204" pitchFamily="34" charset="0"/>
              </a:rPr>
              <a:t>Lawton et al., J Am Coll </a:t>
            </a:r>
            <a:r>
              <a:rPr lang="en-US" b="1" i="1" dirty="0" err="1">
                <a:solidFill>
                  <a:srgbClr val="FFFF00"/>
                </a:solidFill>
                <a:latin typeface="Arial" panose="020B0604020202020204" pitchFamily="34" charset="0"/>
                <a:cs typeface="Arial" panose="020B0604020202020204" pitchFamily="34" charset="0"/>
              </a:rPr>
              <a:t>Cardiol</a:t>
            </a:r>
            <a:r>
              <a:rPr lang="en-US" b="1" i="1" dirty="0">
                <a:solidFill>
                  <a:srgbClr val="FFFF00"/>
                </a:solidFill>
                <a:latin typeface="Arial" panose="020B0604020202020204" pitchFamily="34" charset="0"/>
                <a:cs typeface="Arial" panose="020B0604020202020204" pitchFamily="34" charset="0"/>
              </a:rPr>
              <a:t>  2022:79;e21-129</a:t>
            </a:r>
          </a:p>
        </p:txBody>
      </p:sp>
      <p:sp>
        <p:nvSpPr>
          <p:cNvPr id="3" name="Rectangle 2"/>
          <p:cNvSpPr/>
          <p:nvPr/>
        </p:nvSpPr>
        <p:spPr>
          <a:xfrm>
            <a:off x="1518962" y="2040397"/>
            <a:ext cx="2954797" cy="2282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011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6644</TotalTime>
  <Words>1583</Words>
  <Application>Microsoft Office PowerPoint</Application>
  <PresentationFormat>On-screen Show (16:9)</PresentationFormat>
  <Paragraphs>276</Paragraphs>
  <Slides>27</Slides>
  <Notes>8</Notes>
  <HiddenSlides>0</HiddenSlides>
  <MMClips>1</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27</vt:i4>
      </vt:variant>
    </vt:vector>
  </HeadingPairs>
  <TitlesOfParts>
    <vt:vector size="44" baseType="lpstr">
      <vt:lpstr>Arial</vt:lpstr>
      <vt:lpstr>Arial Black</vt:lpstr>
      <vt:lpstr>Calibri</vt:lpstr>
      <vt:lpstr>Calibri Light</vt:lpstr>
      <vt:lpstr>Times New Roman</vt:lpstr>
      <vt:lpstr>Office Theme</vt:lpstr>
      <vt:lpstr>BASIC SHARMA BLUE</vt:lpstr>
      <vt:lpstr>1_Office Theme</vt:lpstr>
      <vt:lpstr>2_Office Theme</vt:lpstr>
      <vt:lpstr>5_Office Theme</vt:lpstr>
      <vt:lpstr>1_BASIC SHARMA BLUE</vt:lpstr>
      <vt:lpstr>3_Office Theme</vt:lpstr>
      <vt:lpstr>3_Default Design</vt:lpstr>
      <vt:lpstr>10_BASIC SHARMA BLUE</vt:lpstr>
      <vt:lpstr>6_Default Design</vt:lpstr>
      <vt:lpstr>11_Default Design</vt:lpstr>
      <vt:lpstr>2_BASIC SHARMA BLUE</vt:lpstr>
      <vt:lpstr>PowerPoint Presentation</vt:lpstr>
      <vt:lpstr>PowerPoint Presentation</vt:lpstr>
      <vt:lpstr>PowerPoint Presentation</vt:lpstr>
      <vt:lpstr>PowerPoint Presentation</vt:lpstr>
      <vt:lpstr> Live Case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54,362 unique downloads and counting!  (Up 14,000 in 2021)</vt:lpstr>
      <vt:lpstr>54,362 unique downloads and counting!  (Up 14,000 in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706</cp:revision>
  <cp:lastPrinted>2022-04-21T16:02:04Z</cp:lastPrinted>
  <dcterms:created xsi:type="dcterms:W3CDTF">2019-05-13T14:16:18Z</dcterms:created>
  <dcterms:modified xsi:type="dcterms:W3CDTF">2022-06-10T14:20:40Z</dcterms:modified>
</cp:coreProperties>
</file>