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 id="2147483828" r:id="rId2"/>
    <p:sldMasterId id="2147483880" r:id="rId3"/>
    <p:sldMasterId id="2147484123" r:id="rId4"/>
    <p:sldMasterId id="2147484560" r:id="rId5"/>
    <p:sldMasterId id="2147484585" r:id="rId6"/>
    <p:sldMasterId id="2147484755" r:id="rId7"/>
    <p:sldMasterId id="2147484779" r:id="rId8"/>
    <p:sldMasterId id="2147484851" r:id="rId9"/>
    <p:sldMasterId id="2147484869" r:id="rId10"/>
    <p:sldMasterId id="2147484882" r:id="rId11"/>
    <p:sldMasterId id="2147484894" r:id="rId12"/>
    <p:sldMasterId id="2147484906" r:id="rId13"/>
    <p:sldMasterId id="2147484919" r:id="rId14"/>
    <p:sldMasterId id="2147484931" r:id="rId15"/>
    <p:sldMasterId id="2147484943" r:id="rId16"/>
    <p:sldMasterId id="2147484955" r:id="rId17"/>
  </p:sldMasterIdLst>
  <p:notesMasterIdLst>
    <p:notesMasterId r:id="rId80"/>
  </p:notesMasterIdLst>
  <p:sldIdLst>
    <p:sldId id="413" r:id="rId18"/>
    <p:sldId id="414" r:id="rId19"/>
    <p:sldId id="823" r:id="rId20"/>
    <p:sldId id="1311" r:id="rId21"/>
    <p:sldId id="1154" r:id="rId22"/>
    <p:sldId id="1156" r:id="rId23"/>
    <p:sldId id="714" r:id="rId24"/>
    <p:sldId id="1249" r:id="rId25"/>
    <p:sldId id="1318" r:id="rId26"/>
    <p:sldId id="1312" r:id="rId27"/>
    <p:sldId id="1313" r:id="rId28"/>
    <p:sldId id="1319" r:id="rId29"/>
    <p:sldId id="1338" r:id="rId30"/>
    <p:sldId id="1339" r:id="rId31"/>
    <p:sldId id="1314" r:id="rId32"/>
    <p:sldId id="1315" r:id="rId33"/>
    <p:sldId id="1316" r:id="rId34"/>
    <p:sldId id="1317" r:id="rId35"/>
    <p:sldId id="1322" r:id="rId36"/>
    <p:sldId id="1323" r:id="rId37"/>
    <p:sldId id="1324" r:id="rId38"/>
    <p:sldId id="1325" r:id="rId39"/>
    <p:sldId id="1326" r:id="rId40"/>
    <p:sldId id="1327" r:id="rId41"/>
    <p:sldId id="1328" r:id="rId42"/>
    <p:sldId id="1329" r:id="rId43"/>
    <p:sldId id="1330" r:id="rId44"/>
    <p:sldId id="1331" r:id="rId45"/>
    <p:sldId id="1332" r:id="rId46"/>
    <p:sldId id="1333" r:id="rId47"/>
    <p:sldId id="1334" r:id="rId48"/>
    <p:sldId id="1266" r:id="rId49"/>
    <p:sldId id="1267" r:id="rId50"/>
    <p:sldId id="1269" r:id="rId51"/>
    <p:sldId id="1270" r:id="rId52"/>
    <p:sldId id="1271" r:id="rId53"/>
    <p:sldId id="1272" r:id="rId54"/>
    <p:sldId id="1274" r:id="rId55"/>
    <p:sldId id="1275" r:id="rId56"/>
    <p:sldId id="1286" r:id="rId57"/>
    <p:sldId id="1287" r:id="rId58"/>
    <p:sldId id="1335" r:id="rId59"/>
    <p:sldId id="1336" r:id="rId60"/>
    <p:sldId id="1288" r:id="rId61"/>
    <p:sldId id="1289" r:id="rId62"/>
    <p:sldId id="1340" r:id="rId63"/>
    <p:sldId id="1250" r:id="rId64"/>
    <p:sldId id="1251" r:id="rId65"/>
    <p:sldId id="1255" r:id="rId66"/>
    <p:sldId id="1337" r:id="rId67"/>
    <p:sldId id="1253" r:id="rId68"/>
    <p:sldId id="1257" r:id="rId69"/>
    <p:sldId id="1258" r:id="rId70"/>
    <p:sldId id="1260" r:id="rId71"/>
    <p:sldId id="1254" r:id="rId72"/>
    <p:sldId id="1256" r:id="rId73"/>
    <p:sldId id="1259" r:id="rId74"/>
    <p:sldId id="1261" r:id="rId75"/>
    <p:sldId id="435" r:id="rId76"/>
    <p:sldId id="436" r:id="rId77"/>
    <p:sldId id="437" r:id="rId78"/>
    <p:sldId id="438" r:id="rId79"/>
  </p:sldIdLst>
  <p:sldSz cx="10287000" cy="6858000" type="35mm"/>
  <p:notesSz cx="7010400" cy="92964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46C0A"/>
    <a:srgbClr val="00B0F0"/>
    <a:srgbClr val="000090"/>
    <a:srgbClr val="00A1DA"/>
    <a:srgbClr val="2D75B6"/>
    <a:srgbClr val="70AD47"/>
    <a:srgbClr val="2E75B6"/>
    <a:srgbClr val="CC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34" autoAdjust="0"/>
    <p:restoredTop sz="93103" autoAdjust="0"/>
  </p:normalViewPr>
  <p:slideViewPr>
    <p:cSldViewPr snapToGrid="0">
      <p:cViewPr varScale="1">
        <p:scale>
          <a:sx n="64" d="100"/>
          <a:sy n="64" d="100"/>
        </p:scale>
        <p:origin x="1176" y="4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83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61" Type="http://schemas.openxmlformats.org/officeDocument/2006/relationships/slide" Target="slides/slide44.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3-C141-40EC-9090-EFDB311AD4F8}"/>
              </c:ext>
            </c:extLst>
          </c:dPt>
          <c:dPt>
            <c:idx val="1"/>
            <c:invertIfNegative val="0"/>
            <c:bubble3D val="0"/>
            <c:spPr>
              <a:solidFill>
                <a:srgbClr val="1F3775"/>
              </a:solidFill>
              <a:ln>
                <a:noFill/>
              </a:ln>
              <a:effectLst/>
            </c:spPr>
            <c:extLst>
              <c:ext xmlns:c16="http://schemas.microsoft.com/office/drawing/2014/chart" uri="{C3380CC4-5D6E-409C-BE32-E72D297353CC}">
                <c16:uniqueId val="{00000004-C141-40EC-9090-EFDB311AD4F8}"/>
              </c:ext>
            </c:extLst>
          </c:dPt>
          <c:dLbls>
            <c:dLbl>
              <c:idx val="0"/>
              <c:layout>
                <c:manualLayout>
                  <c:x val="0"/>
                  <c:y val="-0.383262881613482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41-40EC-9090-EFDB311AD4F8}"/>
                </c:ext>
              </c:extLst>
            </c:dLbl>
            <c:dLbl>
              <c:idx val="1"/>
              <c:layout>
                <c:manualLayout>
                  <c:x val="-7.7030260923266949E-3"/>
                  <c:y val="-0.1882414698162729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41-40EC-9090-EFDB311AD4F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MT grp (n=441)</c:v>
                </c:pt>
                <c:pt idx="1">
                  <c:v>PCI grp (n=447)</c:v>
                </c:pt>
              </c:strCache>
            </c:strRef>
          </c:cat>
          <c:val>
            <c:numRef>
              <c:f>Sheet1!$B$2:$B$3</c:f>
              <c:numCache>
                <c:formatCode>General</c:formatCode>
                <c:ptCount val="2"/>
                <c:pt idx="0">
                  <c:v>51</c:v>
                </c:pt>
                <c:pt idx="1">
                  <c:v>13.4</c:v>
                </c:pt>
              </c:numCache>
            </c:numRef>
          </c:val>
          <c:extLst>
            <c:ext xmlns:c16="http://schemas.microsoft.com/office/drawing/2014/chart" uri="{C3380CC4-5D6E-409C-BE32-E72D297353CC}">
              <c16:uniqueId val="{00000000-C141-40EC-9090-EFDB311AD4F8}"/>
            </c:ext>
          </c:extLst>
        </c:ser>
        <c:dLbls>
          <c:showLegendKey val="0"/>
          <c:showVal val="0"/>
          <c:showCatName val="0"/>
          <c:showSerName val="0"/>
          <c:showPercent val="0"/>
          <c:showBubbleSize val="0"/>
        </c:dLbls>
        <c:gapWidth val="151"/>
        <c:overlap val="100"/>
        <c:axId val="808536016"/>
        <c:axId val="808533720"/>
      </c:barChart>
      <c:catAx>
        <c:axId val="808536016"/>
        <c:scaling>
          <c:orientation val="minMax"/>
        </c:scaling>
        <c:delete val="0"/>
        <c:axPos val="b"/>
        <c:numFmt formatCode="General" sourceLinked="1"/>
        <c:majorTickMark val="out"/>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08533720"/>
        <c:crosses val="autoZero"/>
        <c:auto val="1"/>
        <c:lblAlgn val="ctr"/>
        <c:lblOffset val="10"/>
        <c:noMultiLvlLbl val="0"/>
      </c:catAx>
      <c:valAx>
        <c:axId val="808533720"/>
        <c:scaling>
          <c:orientation val="minMax"/>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08536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35340049401989E-2"/>
          <c:y val="4.7375109361329826E-2"/>
          <c:w val="0.93778162668508447"/>
          <c:h val="0.81253652668416443"/>
        </c:manualLayout>
      </c:layout>
      <c:barChart>
        <c:barDir val="col"/>
        <c:grouping val="stacked"/>
        <c:varyColors val="0"/>
        <c:ser>
          <c:idx val="0"/>
          <c:order val="0"/>
          <c:tx>
            <c:strRef>
              <c:f>Sheet1!$B$1</c:f>
              <c:strCache>
                <c:ptCount val="1"/>
                <c:pt idx="0">
                  <c:v>Series 1</c:v>
                </c:pt>
              </c:strCache>
            </c:strRef>
          </c:tx>
          <c:spPr>
            <a:solidFill>
              <a:schemeClr val="accent6">
                <a:lumMod val="60000"/>
                <a:lumOff val="40000"/>
              </a:schemeClr>
            </a:solidFill>
            <a:ln>
              <a:noFill/>
            </a:ln>
            <a:effectLst/>
            <a:scene3d>
              <a:camera prst="orthographicFront"/>
              <a:lightRig rig="threePt" dir="t"/>
            </a:scene3d>
            <a:sp3d>
              <a:bevelT/>
            </a:sp3d>
          </c:spPr>
          <c:invertIfNegative val="0"/>
          <c:dPt>
            <c:idx val="0"/>
            <c:invertIfNegative val="0"/>
            <c:bubble3D val="0"/>
            <c:spPr>
              <a:solidFill>
                <a:srgbClr val="00B0F0"/>
              </a:solidFill>
              <a:ln>
                <a:noFill/>
              </a:ln>
              <a:effectLst/>
              <a:scene3d>
                <a:camera prst="orthographicFront"/>
                <a:lightRig rig="threePt" dir="t"/>
              </a:scene3d>
              <a:sp3d>
                <a:bevelT/>
              </a:sp3d>
            </c:spPr>
            <c:extLst>
              <c:ext xmlns:c16="http://schemas.microsoft.com/office/drawing/2014/chart" uri="{C3380CC4-5D6E-409C-BE32-E72D297353CC}">
                <c16:uniqueId val="{00000004-8A4C-4BDB-9942-B6BBE1509CCF}"/>
              </c:ext>
            </c:extLst>
          </c:dPt>
          <c:dPt>
            <c:idx val="1"/>
            <c:invertIfNegative val="0"/>
            <c:bubble3D val="0"/>
            <c:spPr>
              <a:solidFill>
                <a:srgbClr val="BB6613"/>
              </a:solidFill>
              <a:ln>
                <a:noFill/>
              </a:ln>
              <a:effectLst/>
              <a:scene3d>
                <a:camera prst="orthographicFront"/>
                <a:lightRig rig="threePt" dir="t"/>
              </a:scene3d>
              <a:sp3d>
                <a:bevelT/>
              </a:sp3d>
            </c:spPr>
            <c:extLst>
              <c:ext xmlns:c16="http://schemas.microsoft.com/office/drawing/2014/chart" uri="{C3380CC4-5D6E-409C-BE32-E72D297353CC}">
                <c16:uniqueId val="{00000005-8A4C-4BDB-9942-B6BBE1509CCF}"/>
              </c:ext>
            </c:extLst>
          </c:dPt>
          <c:dPt>
            <c:idx val="2"/>
            <c:invertIfNegative val="0"/>
            <c:bubble3D val="0"/>
            <c:spPr>
              <a:solidFill>
                <a:schemeClr val="accent6"/>
              </a:solidFill>
              <a:ln>
                <a:noFill/>
              </a:ln>
              <a:effectLst/>
              <a:scene3d>
                <a:camera prst="orthographicFront"/>
                <a:lightRig rig="threePt" dir="t"/>
              </a:scene3d>
              <a:sp3d>
                <a:bevelT/>
              </a:sp3d>
            </c:spPr>
            <c:extLst>
              <c:ext xmlns:c16="http://schemas.microsoft.com/office/drawing/2014/chart" uri="{C3380CC4-5D6E-409C-BE32-E72D297353CC}">
                <c16:uniqueId val="{00000006-8A4C-4BDB-9942-B6BBE1509CCF}"/>
              </c:ext>
            </c:extLst>
          </c:dPt>
          <c:dPt>
            <c:idx val="3"/>
            <c:invertIfNegative val="0"/>
            <c:bubble3D val="0"/>
            <c:spPr>
              <a:solidFill>
                <a:srgbClr val="CC3300"/>
              </a:solidFill>
              <a:ln>
                <a:noFill/>
              </a:ln>
              <a:effectLst/>
              <a:scene3d>
                <a:camera prst="orthographicFront"/>
                <a:lightRig rig="threePt" dir="t"/>
              </a:scene3d>
              <a:sp3d>
                <a:bevelT/>
              </a:sp3d>
            </c:spPr>
            <c:extLst>
              <c:ext xmlns:c16="http://schemas.microsoft.com/office/drawing/2014/chart" uri="{C3380CC4-5D6E-409C-BE32-E72D297353CC}">
                <c16:uniqueId val="{00000007-8A4C-4BDB-9942-B6BBE1509CCF}"/>
              </c:ext>
            </c:extLst>
          </c:dPt>
          <c:dLbls>
            <c:dLbl>
              <c:idx val="0"/>
              <c:layout>
                <c:manualLayout>
                  <c:x val="0"/>
                  <c:y val="-0.10736417322834646"/>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A4C-4BDB-9942-B6BBE1509CCF}"/>
                </c:ext>
              </c:extLst>
            </c:dLbl>
            <c:dLbl>
              <c:idx val="1"/>
              <c:layout>
                <c:manualLayout>
                  <c:x val="-5.1840159982853502E-17"/>
                  <c:y val="-0.2320225284339458"/>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A4C-4BDB-9942-B6BBE1509CCF}"/>
                </c:ext>
              </c:extLst>
            </c:dLbl>
            <c:dLbl>
              <c:idx val="2"/>
              <c:layout>
                <c:manualLayout>
                  <c:x val="0"/>
                  <c:y val="-0.2808440507436570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A4C-4BDB-9942-B6BBE1509CCF}"/>
                </c:ext>
              </c:extLst>
            </c:dLbl>
            <c:dLbl>
              <c:idx val="3"/>
              <c:layout>
                <c:manualLayout>
                  <c:x val="0"/>
                  <c:y val="-0.38098753280839898"/>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A4C-4BDB-9942-B6BBE1509CCF}"/>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FFR Normal, CFR Normal</c:v>
                </c:pt>
                <c:pt idx="1">
                  <c:v>FFR Normal,CFR Abnormal</c:v>
                </c:pt>
                <c:pt idx="2">
                  <c:v>FFR Abnormal, CFR Normal</c:v>
                </c:pt>
                <c:pt idx="3">
                  <c:v>FFR Abnormal, CFR Abnormal</c:v>
                </c:pt>
              </c:strCache>
            </c:strRef>
          </c:cat>
          <c:val>
            <c:numRef>
              <c:f>Sheet1!$B$2:$B$5</c:f>
              <c:numCache>
                <c:formatCode>General</c:formatCode>
                <c:ptCount val="4"/>
                <c:pt idx="0">
                  <c:v>5.2</c:v>
                </c:pt>
                <c:pt idx="1">
                  <c:v>14.2</c:v>
                </c:pt>
                <c:pt idx="2">
                  <c:v>17.600000000000001</c:v>
                </c:pt>
                <c:pt idx="3">
                  <c:v>25.2</c:v>
                </c:pt>
              </c:numCache>
            </c:numRef>
          </c:val>
          <c:extLst>
            <c:ext xmlns:c16="http://schemas.microsoft.com/office/drawing/2014/chart" uri="{C3380CC4-5D6E-409C-BE32-E72D297353CC}">
              <c16:uniqueId val="{00000000-8A4C-4BDB-9942-B6BBE1509CCF}"/>
            </c:ext>
          </c:extLst>
        </c:ser>
        <c:dLbls>
          <c:showLegendKey val="0"/>
          <c:showVal val="0"/>
          <c:showCatName val="0"/>
          <c:showSerName val="0"/>
          <c:showPercent val="0"/>
          <c:showBubbleSize val="0"/>
        </c:dLbls>
        <c:gapWidth val="150"/>
        <c:overlap val="100"/>
        <c:axId val="521709856"/>
        <c:axId val="521707560"/>
      </c:barChart>
      <c:catAx>
        <c:axId val="521709856"/>
        <c:scaling>
          <c:orientation val="minMax"/>
        </c:scaling>
        <c:delete val="0"/>
        <c:axPos val="b"/>
        <c:numFmt formatCode="General" sourceLinked="1"/>
        <c:majorTickMark val="out"/>
        <c:minorTickMark val="none"/>
        <c:tickLblPos val="none"/>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21707560"/>
        <c:crosses val="autoZero"/>
        <c:auto val="1"/>
        <c:lblAlgn val="ctr"/>
        <c:lblOffset val="100"/>
        <c:noMultiLvlLbl val="0"/>
      </c:catAx>
      <c:valAx>
        <c:axId val="521707560"/>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21709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7/19/2022</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6446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904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anose="02020603050405020304" pitchFamily="18" charset="0"/>
              </a:defRPr>
            </a:lvl1pPr>
            <a:lvl2pPr marL="742950" indent="-285750" defTabSz="928688" eaLnBrk="0" hangingPunct="0">
              <a:spcBef>
                <a:spcPct val="30000"/>
              </a:spcBef>
              <a:defRPr sz="1200">
                <a:solidFill>
                  <a:schemeClr val="tx1"/>
                </a:solidFill>
                <a:latin typeface="Times New Roman" panose="02020603050405020304" pitchFamily="18" charset="0"/>
              </a:defRPr>
            </a:lvl2pPr>
            <a:lvl3pPr marL="1143000" indent="-228600" defTabSz="928688" eaLnBrk="0" hangingPunct="0">
              <a:spcBef>
                <a:spcPct val="30000"/>
              </a:spcBef>
              <a:defRPr sz="1200">
                <a:solidFill>
                  <a:schemeClr val="tx1"/>
                </a:solidFill>
                <a:latin typeface="Times New Roman" panose="02020603050405020304" pitchFamily="18" charset="0"/>
              </a:defRPr>
            </a:lvl3pPr>
            <a:lvl4pPr marL="1600200" indent="-228600" defTabSz="928688" eaLnBrk="0" hangingPunct="0">
              <a:spcBef>
                <a:spcPct val="30000"/>
              </a:spcBef>
              <a:defRPr sz="1200">
                <a:solidFill>
                  <a:schemeClr val="tx1"/>
                </a:solidFill>
                <a:latin typeface="Times New Roman" panose="02020603050405020304" pitchFamily="18" charset="0"/>
              </a:defRPr>
            </a:lvl4pPr>
            <a:lvl5pPr marL="2057400" indent="-228600" defTabSz="928688" eaLnBrk="0" hangingPunct="0">
              <a:spcBef>
                <a:spcPct val="30000"/>
              </a:spcBef>
              <a:defRPr sz="1200">
                <a:solidFill>
                  <a:schemeClr val="tx1"/>
                </a:solidFill>
                <a:latin typeface="Times New Roman" panose="02020603050405020304" pitchFamily="18" charset="0"/>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D1885249-FBBD-4BE1-88C8-7E8013A354D6}"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9190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8688" rtl="0" eaLnBrk="0" fontAlgn="auto" latinLnBrk="0" hangingPunct="0">
              <a:lnSpc>
                <a:spcPct val="100000"/>
              </a:lnSpc>
              <a:spcBef>
                <a:spcPct val="0"/>
              </a:spcBef>
              <a:spcAft>
                <a:spcPts val="0"/>
              </a:spcAft>
              <a:buClrTx/>
              <a:buSzTx/>
              <a:buFontTx/>
              <a:buNone/>
              <a:tabLst/>
              <a:defRPr/>
            </a:pPr>
            <a:fld id="{99DF3ECC-6D06-4E9F-9102-3DAE9ADF4E3C}"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auto" latinLnBrk="0" hangingPunct="0">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6387" name="Rectangle 7"/>
          <p:cNvSpPr txBox="1">
            <a:spLocks noGrp="1" noChangeArrowheads="1"/>
          </p:cNvSpPr>
          <p:nvPr/>
        </p:nvSpPr>
        <p:spPr bwMode="auto">
          <a:xfrm>
            <a:off x="3971925" y="8832850"/>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04" tIns="46452" rIns="92904" bIns="46452" anchor="b"/>
          <a:lstStyle>
            <a:lvl1pPr defTabSz="928688" eaLnBrk="0" hangingPunct="0">
              <a:spcBef>
                <a:spcPct val="30000"/>
              </a:spcBef>
              <a:defRPr sz="1200">
                <a:solidFill>
                  <a:schemeClr val="tx1"/>
                </a:solidFill>
                <a:latin typeface="Times New Roman" pitchFamily="18" charset="0"/>
              </a:defRPr>
            </a:lvl1pPr>
            <a:lvl2pPr marL="742950" indent="-285750" defTabSz="928688" eaLnBrk="0" hangingPunct="0">
              <a:spcBef>
                <a:spcPct val="30000"/>
              </a:spcBef>
              <a:defRPr sz="1200">
                <a:solidFill>
                  <a:schemeClr val="tx1"/>
                </a:solidFill>
                <a:latin typeface="Times New Roman" pitchFamily="18" charset="0"/>
              </a:defRPr>
            </a:lvl2pPr>
            <a:lvl3pPr marL="1143000" indent="-228600" defTabSz="928688" eaLnBrk="0" hangingPunct="0">
              <a:spcBef>
                <a:spcPct val="30000"/>
              </a:spcBef>
              <a:defRPr sz="1200">
                <a:solidFill>
                  <a:schemeClr val="tx1"/>
                </a:solidFill>
                <a:latin typeface="Times New Roman" pitchFamily="18" charset="0"/>
              </a:defRPr>
            </a:lvl3pPr>
            <a:lvl4pPr marL="1600200" indent="-228600" defTabSz="928688" eaLnBrk="0" hangingPunct="0">
              <a:spcBef>
                <a:spcPct val="30000"/>
              </a:spcBef>
              <a:defRPr sz="1200">
                <a:solidFill>
                  <a:schemeClr val="tx1"/>
                </a:solidFill>
                <a:latin typeface="Times New Roman" pitchFamily="18" charset="0"/>
              </a:defRPr>
            </a:lvl4pPr>
            <a:lvl5pPr marL="2057400" indent="-228600" defTabSz="928688" eaLnBrk="0" hangingPunct="0">
              <a:spcBef>
                <a:spcPct val="30000"/>
              </a:spcBef>
              <a:defRPr sz="1200">
                <a:solidFill>
                  <a:schemeClr val="tx1"/>
                </a:solidFill>
                <a:latin typeface="Times New Roman" pitchFamily="18" charset="0"/>
              </a:defRPr>
            </a:lvl5pPr>
            <a:lvl6pPr marL="2514600" indent="-228600" defTabSz="928688" eaLnBrk="0" fontAlgn="base" hangingPunct="0">
              <a:spcBef>
                <a:spcPct val="30000"/>
              </a:spcBef>
              <a:spcAft>
                <a:spcPct val="0"/>
              </a:spcAft>
              <a:defRPr sz="1200">
                <a:solidFill>
                  <a:schemeClr val="tx1"/>
                </a:solidFill>
                <a:latin typeface="Times New Roman" pitchFamily="18" charset="0"/>
              </a:defRPr>
            </a:lvl6pPr>
            <a:lvl7pPr marL="2971800" indent="-228600" defTabSz="928688" eaLnBrk="0" fontAlgn="base" hangingPunct="0">
              <a:spcBef>
                <a:spcPct val="30000"/>
              </a:spcBef>
              <a:spcAft>
                <a:spcPct val="0"/>
              </a:spcAft>
              <a:defRPr sz="1200">
                <a:solidFill>
                  <a:schemeClr val="tx1"/>
                </a:solidFill>
                <a:latin typeface="Times New Roman" pitchFamily="18" charset="0"/>
              </a:defRPr>
            </a:lvl7pPr>
            <a:lvl8pPr marL="3429000" indent="-228600" defTabSz="928688" eaLnBrk="0" fontAlgn="base" hangingPunct="0">
              <a:spcBef>
                <a:spcPct val="30000"/>
              </a:spcBef>
              <a:spcAft>
                <a:spcPct val="0"/>
              </a:spcAft>
              <a:defRPr sz="1200">
                <a:solidFill>
                  <a:schemeClr val="tx1"/>
                </a:solidFill>
                <a:latin typeface="Times New Roman" pitchFamily="18" charset="0"/>
              </a:defRPr>
            </a:lvl8pPr>
            <a:lvl9pPr marL="3886200" indent="-228600" defTabSz="92868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9F8262D1-6A6A-46B9-A02C-59600F636172}" type="slidenum">
              <a:rPr kumimoji="0" lang="en-US" alt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6388" name="Rectangle 2"/>
          <p:cNvSpPr>
            <a:spLocks noGrp="1" noRot="1" noChangeAspect="1" noChangeArrowheads="1" noTextEdit="1"/>
          </p:cNvSpPr>
          <p:nvPr>
            <p:ph type="sldImg"/>
          </p:nvPr>
        </p:nvSpPr>
        <p:spPr>
          <a:xfrm>
            <a:off x="890588" y="696913"/>
            <a:ext cx="5229225" cy="3486150"/>
          </a:xfrm>
          <a:ln/>
        </p:spPr>
      </p:sp>
      <p:sp>
        <p:nvSpPr>
          <p:cNvPr id="1638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251940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HbA1c </a:t>
            </a:r>
            <a:r>
              <a:rPr lang="en-US" dirty="0" smtClean="0"/>
              <a:t>in </a:t>
            </a:r>
            <a:endParaRPr lang="en-US" dirty="0"/>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FA68DE3-EF28-4001-A656-631E5A009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36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27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3"/>
            <a:ext cx="3384550" cy="1162051"/>
          </a:xfrm>
        </p:spPr>
        <p:txBody>
          <a:bodyPr anchor="b"/>
          <a:lstStyle>
            <a:lvl1pPr algn="l">
              <a:defRPr sz="2250" b="1"/>
            </a:lvl1pPr>
          </a:lstStyle>
          <a:p>
            <a:r>
              <a:rPr lang="en-US" smtClean="0"/>
              <a:t>Click to edit Master title style</a:t>
            </a:r>
            <a:endParaRPr lang="en-US"/>
          </a:p>
        </p:txBody>
      </p:sp>
      <p:sp>
        <p:nvSpPr>
          <p:cNvPr id="3" name="Content Placeholder 2"/>
          <p:cNvSpPr>
            <a:spLocks noGrp="1"/>
          </p:cNvSpPr>
          <p:nvPr>
            <p:ph idx="1"/>
          </p:nvPr>
        </p:nvSpPr>
        <p:spPr>
          <a:xfrm>
            <a:off x="4022725" y="273145"/>
            <a:ext cx="5749925"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575"/>
            </a:lvl1pPr>
            <a:lvl2pPr marL="513422" indent="0">
              <a:buNone/>
              <a:defRPr sz="1350"/>
            </a:lvl2pPr>
            <a:lvl3pPr marL="1026844" indent="0">
              <a:buNone/>
              <a:defRPr sz="1125"/>
            </a:lvl3pPr>
            <a:lvl4pPr marL="1540266" indent="0">
              <a:buNone/>
              <a:defRPr sz="1013"/>
            </a:lvl4pPr>
            <a:lvl5pPr marL="2053704" indent="0">
              <a:buNone/>
              <a:defRPr sz="1013"/>
            </a:lvl5pPr>
            <a:lvl6pPr marL="2567131" indent="0">
              <a:buNone/>
              <a:defRPr sz="1013"/>
            </a:lvl6pPr>
            <a:lvl7pPr marL="3080531" indent="0">
              <a:buNone/>
              <a:defRPr sz="1013"/>
            </a:lvl7pPr>
            <a:lvl8pPr marL="3593973" indent="0">
              <a:buNone/>
              <a:defRPr sz="1013"/>
            </a:lvl8pPr>
            <a:lvl9pPr marL="4107402" indent="0">
              <a:buNone/>
              <a:defRPr sz="1013"/>
            </a:lvl9pPr>
          </a:lstStyle>
          <a:p>
            <a:pPr lvl="0"/>
            <a:r>
              <a:rPr lang="en-US" smtClean="0"/>
              <a:t>Click to edit Master text styles</a:t>
            </a:r>
          </a:p>
        </p:txBody>
      </p:sp>
    </p:spTree>
    <p:extLst>
      <p:ext uri="{BB962C8B-B14F-4D97-AF65-F5344CB8AC3E}">
        <p14:creationId xmlns:p14="http://schemas.microsoft.com/office/powerpoint/2010/main" val="38666374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25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600"/>
            </a:lvl1pPr>
            <a:lvl2pPr marL="513422" indent="0">
              <a:buNone/>
              <a:defRPr sz="3150"/>
            </a:lvl2pPr>
            <a:lvl3pPr marL="1026844" indent="0">
              <a:buNone/>
              <a:defRPr sz="2700"/>
            </a:lvl3pPr>
            <a:lvl4pPr marL="1540266" indent="0">
              <a:buNone/>
              <a:defRPr sz="2250"/>
            </a:lvl4pPr>
            <a:lvl5pPr marL="2053704" indent="0">
              <a:buNone/>
              <a:defRPr sz="2250"/>
            </a:lvl5pPr>
            <a:lvl6pPr marL="2567131" indent="0">
              <a:buNone/>
              <a:defRPr sz="2250"/>
            </a:lvl6pPr>
            <a:lvl7pPr marL="3080531" indent="0">
              <a:buNone/>
              <a:defRPr sz="2250"/>
            </a:lvl7pPr>
            <a:lvl8pPr marL="3593973" indent="0">
              <a:buNone/>
              <a:defRPr sz="2250"/>
            </a:lvl8pPr>
            <a:lvl9pPr marL="4107402" indent="0">
              <a:buNone/>
              <a:defRPr sz="2250"/>
            </a:lvl9pPr>
          </a:lstStyle>
          <a:p>
            <a:r>
              <a:rPr lang="en-US" dirty="0" smtClean="0"/>
              <a:t>Click icon to add picture</a:t>
            </a:r>
            <a:endParaRPr lang="en-US" dirty="0"/>
          </a:p>
        </p:txBody>
      </p:sp>
      <p:sp>
        <p:nvSpPr>
          <p:cNvPr id="4" name="Text Placeholder 3"/>
          <p:cNvSpPr>
            <a:spLocks noGrp="1"/>
          </p:cNvSpPr>
          <p:nvPr>
            <p:ph type="body" sz="half" idx="2"/>
          </p:nvPr>
        </p:nvSpPr>
        <p:spPr>
          <a:xfrm>
            <a:off x="2016125" y="5367541"/>
            <a:ext cx="6172200" cy="804863"/>
          </a:xfrm>
        </p:spPr>
        <p:txBody>
          <a:bodyPr/>
          <a:lstStyle>
            <a:lvl1pPr marL="0" indent="0">
              <a:buNone/>
              <a:defRPr sz="1575"/>
            </a:lvl1pPr>
            <a:lvl2pPr marL="513422" indent="0">
              <a:buNone/>
              <a:defRPr sz="1350"/>
            </a:lvl2pPr>
            <a:lvl3pPr marL="1026844" indent="0">
              <a:buNone/>
              <a:defRPr sz="1125"/>
            </a:lvl3pPr>
            <a:lvl4pPr marL="1540266" indent="0">
              <a:buNone/>
              <a:defRPr sz="1013"/>
            </a:lvl4pPr>
            <a:lvl5pPr marL="2053704" indent="0">
              <a:buNone/>
              <a:defRPr sz="1013"/>
            </a:lvl5pPr>
            <a:lvl6pPr marL="2567131" indent="0">
              <a:buNone/>
              <a:defRPr sz="1013"/>
            </a:lvl6pPr>
            <a:lvl7pPr marL="3080531" indent="0">
              <a:buNone/>
              <a:defRPr sz="1013"/>
            </a:lvl7pPr>
            <a:lvl8pPr marL="3593973" indent="0">
              <a:buNone/>
              <a:defRPr sz="1013"/>
            </a:lvl8pPr>
            <a:lvl9pPr marL="4107402" indent="0">
              <a:buNone/>
              <a:defRPr sz="1013"/>
            </a:lvl9pPr>
          </a:lstStyle>
          <a:p>
            <a:pPr lvl="0"/>
            <a:r>
              <a:rPr lang="en-US" smtClean="0"/>
              <a:t>Click to edit Master text styles</a:t>
            </a:r>
          </a:p>
        </p:txBody>
      </p:sp>
    </p:spTree>
    <p:extLst>
      <p:ext uri="{BB962C8B-B14F-4D97-AF65-F5344CB8AC3E}">
        <p14:creationId xmlns:p14="http://schemas.microsoft.com/office/powerpoint/2010/main" val="251336724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810626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822478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r>
              <a:rPr lang="en-US" dirty="0" smtClean="0"/>
              <a:t>Click icon to add chart</a:t>
            </a:r>
            <a:endParaRPr lang="en-US" dirty="0"/>
          </a:p>
        </p:txBody>
      </p:sp>
    </p:spTree>
    <p:extLst>
      <p:ext uri="{BB962C8B-B14F-4D97-AF65-F5344CB8AC3E}">
        <p14:creationId xmlns:p14="http://schemas.microsoft.com/office/powerpoint/2010/main" val="63922597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2788" y="-9133"/>
            <a:ext cx="10281516" cy="6867136"/>
          </a:xfrm>
          <a:prstGeom prst="rect">
            <a:avLst/>
          </a:prstGeom>
        </p:spPr>
      </p:pic>
      <p:sp>
        <p:nvSpPr>
          <p:cNvPr id="3" name="Slide Number Placeholder 6"/>
          <p:cNvSpPr txBox="1">
            <a:spLocks/>
          </p:cNvSpPr>
          <p:nvPr userDrawn="1"/>
        </p:nvSpPr>
        <p:spPr>
          <a:xfrm>
            <a:off x="9642518" y="-31056"/>
            <a:ext cx="649811" cy="369277"/>
          </a:xfrm>
          <a:prstGeom prst="rect">
            <a:avLst/>
          </a:prstGeom>
          <a:noFill/>
        </p:spPr>
        <p:txBody>
          <a:bodyPr lIns="102680" tIns="51351" rIns="102680" bIns="51351"/>
          <a:lstStyle>
            <a:lvl1pPr algn="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6" name="Title 1"/>
          <p:cNvSpPr>
            <a:spLocks noGrp="1"/>
          </p:cNvSpPr>
          <p:nvPr>
            <p:ph type="title" hasCustomPrompt="1"/>
          </p:nvPr>
        </p:nvSpPr>
        <p:spPr>
          <a:xfrm>
            <a:off x="319557" y="3051728"/>
            <a:ext cx="7923402" cy="736269"/>
          </a:xfrm>
          <a:prstGeom prst="rect">
            <a:avLst/>
          </a:prstGeom>
        </p:spPr>
        <p:txBody>
          <a:bodyPr/>
          <a:lstStyle>
            <a:lvl1pPr>
              <a:defRPr sz="3600" cap="small" baseline="0"/>
            </a:lvl1pPr>
          </a:lstStyle>
          <a:p>
            <a:r>
              <a:rPr lang="en-US" dirty="0"/>
              <a:t>Click To Edit Master Title Style</a:t>
            </a:r>
          </a:p>
        </p:txBody>
      </p:sp>
      <p:sp>
        <p:nvSpPr>
          <p:cNvPr id="7" name="Rectangle 178"/>
          <p:cNvSpPr>
            <a:spLocks noChangeArrowheads="1"/>
          </p:cNvSpPr>
          <p:nvPr userDrawn="1"/>
        </p:nvSpPr>
        <p:spPr bwMode="auto">
          <a:xfrm>
            <a:off x="105421" y="6631868"/>
            <a:ext cx="744372" cy="207580"/>
          </a:xfrm>
          <a:prstGeom prst="rect">
            <a:avLst/>
          </a:prstGeom>
          <a:noFill/>
          <a:ln w="9525">
            <a:noFill/>
            <a:miter lim="800000"/>
            <a:headEnd/>
            <a:tailEnd/>
          </a:ln>
        </p:spPr>
        <p:txBody>
          <a:bodyPr wrap="none" lIns="102680" tIns="51351" rIns="102680" bIns="51351">
            <a:spAutoFit/>
          </a:bodyPr>
          <a:lstStyle/>
          <a:p>
            <a:pPr marL="0" marR="0" lvl="0" indent="0" algn="r" defTabSz="51435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v6</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114101796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19588" y="47500"/>
            <a:ext cx="9707169" cy="736269"/>
          </a:xfrm>
          <a:prstGeom prst="rect">
            <a:avLst/>
          </a:prstGeom>
        </p:spPr>
        <p:txBody>
          <a:bodyPr/>
          <a:lstStyle>
            <a:lvl1pPr>
              <a:defRPr sz="3150" cap="small"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07958741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75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43" y="0"/>
            <a:ext cx="10281516" cy="6867136"/>
          </a:xfrm>
          <a:prstGeom prst="rect">
            <a:avLst/>
          </a:prstGeom>
        </p:spPr>
      </p:pic>
      <p:sp>
        <p:nvSpPr>
          <p:cNvPr id="6" name="Title 1"/>
          <p:cNvSpPr>
            <a:spLocks noGrp="1"/>
          </p:cNvSpPr>
          <p:nvPr>
            <p:ph type="title" hasCustomPrompt="1"/>
          </p:nvPr>
        </p:nvSpPr>
        <p:spPr>
          <a:xfrm>
            <a:off x="319557" y="3051728"/>
            <a:ext cx="7923402" cy="736269"/>
          </a:xfrm>
          <a:prstGeom prst="rect">
            <a:avLst/>
          </a:prstGeom>
        </p:spPr>
        <p:txBody>
          <a:bodyPr/>
          <a:lstStyle>
            <a:lvl1pPr>
              <a:defRPr sz="3600" cap="small" baseline="0"/>
            </a:lvl1pPr>
          </a:lstStyle>
          <a:p>
            <a:r>
              <a:rPr lang="en-US" dirty="0"/>
              <a:t>Click To Edit Master Title Style</a:t>
            </a:r>
          </a:p>
        </p:txBody>
      </p:sp>
      <p:sp>
        <p:nvSpPr>
          <p:cNvPr id="5" name="Slide Number Placeholder 6"/>
          <p:cNvSpPr txBox="1">
            <a:spLocks/>
          </p:cNvSpPr>
          <p:nvPr userDrawn="1"/>
        </p:nvSpPr>
        <p:spPr>
          <a:xfrm>
            <a:off x="9642518" y="-31056"/>
            <a:ext cx="649811" cy="369277"/>
          </a:xfrm>
          <a:prstGeom prst="rect">
            <a:avLst/>
          </a:prstGeom>
          <a:noFill/>
        </p:spPr>
        <p:txBody>
          <a:bodyPr lIns="102680" tIns="51351" rIns="102680" bIns="51351"/>
          <a:lstStyle>
            <a:lvl1pPr algn="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8" name="Rectangle 178"/>
          <p:cNvSpPr>
            <a:spLocks noChangeArrowheads="1"/>
          </p:cNvSpPr>
          <p:nvPr userDrawn="1"/>
        </p:nvSpPr>
        <p:spPr bwMode="auto">
          <a:xfrm>
            <a:off x="83004" y="6631868"/>
            <a:ext cx="766814" cy="207580"/>
          </a:xfrm>
          <a:prstGeom prst="rect">
            <a:avLst/>
          </a:prstGeom>
          <a:noFill/>
          <a:ln w="9525">
            <a:noFill/>
            <a:miter lim="800000"/>
            <a:headEnd/>
            <a:tailEnd/>
          </a:ln>
        </p:spPr>
        <p:txBody>
          <a:bodyPr wrap="none" lIns="102680" tIns="51351" rIns="102680" bIns="51351">
            <a:spAutoFit/>
          </a:bodyPr>
          <a:lstStyle/>
          <a:p>
            <a:pPr marL="0" marR="0" lvl="0" indent="0" algn="r" defTabSz="51435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.v4</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77779867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110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668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7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69983" indent="0" algn="ctr">
              <a:buNone/>
              <a:defRPr/>
            </a:lvl2pPr>
            <a:lvl3pPr marL="739982" indent="0" algn="ctr">
              <a:buNone/>
              <a:defRPr/>
            </a:lvl3pPr>
            <a:lvl4pPr marL="1109971" indent="0" algn="ctr">
              <a:buNone/>
              <a:defRPr/>
            </a:lvl4pPr>
            <a:lvl5pPr marL="1479966" indent="0" algn="ctr">
              <a:buNone/>
              <a:defRPr/>
            </a:lvl5pPr>
            <a:lvl6pPr marL="1849957" indent="0" algn="ctr">
              <a:buNone/>
              <a:defRPr/>
            </a:lvl6pPr>
            <a:lvl7pPr marL="2219946" indent="0" algn="ctr">
              <a:buNone/>
              <a:defRPr/>
            </a:lvl7pPr>
            <a:lvl8pPr marL="2589932" indent="0" algn="ctr">
              <a:buNone/>
              <a:defRPr/>
            </a:lvl8pPr>
            <a:lvl9pPr marL="2959919" indent="0" algn="ctr">
              <a:buNone/>
              <a:defRPr/>
            </a:lvl9pPr>
          </a:lstStyle>
          <a:p>
            <a:r>
              <a:rPr lang="en-US"/>
              <a:t>Click to edit Master subtitle style</a:t>
            </a:r>
          </a:p>
        </p:txBody>
      </p:sp>
    </p:spTree>
    <p:extLst>
      <p:ext uri="{BB962C8B-B14F-4D97-AF65-F5344CB8AC3E}">
        <p14:creationId xmlns:p14="http://schemas.microsoft.com/office/powerpoint/2010/main" val="18224835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229595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69983" indent="0">
              <a:buNone/>
              <a:defRPr sz="1519"/>
            </a:lvl2pPr>
            <a:lvl3pPr marL="739982" indent="0">
              <a:buNone/>
              <a:defRPr sz="1350"/>
            </a:lvl3pPr>
            <a:lvl4pPr marL="1109971" indent="0">
              <a:buNone/>
              <a:defRPr sz="1181"/>
            </a:lvl4pPr>
            <a:lvl5pPr marL="1479966" indent="0">
              <a:buNone/>
              <a:defRPr sz="1181"/>
            </a:lvl5pPr>
            <a:lvl6pPr marL="1849957" indent="0">
              <a:buNone/>
              <a:defRPr sz="1181"/>
            </a:lvl6pPr>
            <a:lvl7pPr marL="2219946" indent="0">
              <a:buNone/>
              <a:defRPr sz="1181"/>
            </a:lvl7pPr>
            <a:lvl8pPr marL="2589932" indent="0">
              <a:buNone/>
              <a:defRPr sz="1181"/>
            </a:lvl8pPr>
            <a:lvl9pPr marL="2959919" indent="0">
              <a:buNone/>
              <a:defRPr sz="1181"/>
            </a:lvl9pPr>
          </a:lstStyle>
          <a:p>
            <a:pPr lvl="0"/>
            <a:r>
              <a:rPr lang="en-US"/>
              <a:t>Click to edit Master text styles</a:t>
            </a:r>
          </a:p>
        </p:txBody>
      </p:sp>
    </p:spTree>
    <p:extLst>
      <p:ext uri="{BB962C8B-B14F-4D97-AF65-F5344CB8AC3E}">
        <p14:creationId xmlns:p14="http://schemas.microsoft.com/office/powerpoint/2010/main" val="190781845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0"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69650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586920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405463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43312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6" y="27305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369"/>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6" y="1435104"/>
            <a:ext cx="3384550" cy="46910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398812929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69983" indent="0">
              <a:buNone/>
              <a:defRPr sz="2363"/>
            </a:lvl2pPr>
            <a:lvl3pPr marL="739982" indent="0">
              <a:buNone/>
              <a:defRPr sz="2025"/>
            </a:lvl3pPr>
            <a:lvl4pPr marL="1109971" indent="0">
              <a:buNone/>
              <a:defRPr sz="1688"/>
            </a:lvl4pPr>
            <a:lvl5pPr marL="1479966" indent="0">
              <a:buNone/>
              <a:defRPr sz="1688"/>
            </a:lvl5pPr>
            <a:lvl6pPr marL="1849957" indent="0">
              <a:buNone/>
              <a:defRPr sz="1688"/>
            </a:lvl6pPr>
            <a:lvl7pPr marL="2219946" indent="0">
              <a:buNone/>
              <a:defRPr sz="1688"/>
            </a:lvl7pPr>
            <a:lvl8pPr marL="2589932" indent="0">
              <a:buNone/>
              <a:defRPr sz="1688"/>
            </a:lvl8pPr>
            <a:lvl9pPr marL="2959919" indent="0">
              <a:buNone/>
              <a:defRPr sz="1688"/>
            </a:lvl9pPr>
          </a:lstStyle>
          <a:p>
            <a:pPr lvl="0"/>
            <a:endParaRPr lang="en-US" noProof="0"/>
          </a:p>
        </p:txBody>
      </p:sp>
      <p:sp>
        <p:nvSpPr>
          <p:cNvPr id="4" name="Text Placeholder 3"/>
          <p:cNvSpPr>
            <a:spLocks noGrp="1"/>
          </p:cNvSpPr>
          <p:nvPr>
            <p:ph type="body" sz="half" idx="2"/>
          </p:nvPr>
        </p:nvSpPr>
        <p:spPr>
          <a:xfrm>
            <a:off x="2016125" y="5367417"/>
            <a:ext cx="6172200" cy="8048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29933915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49407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8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6466" indent="0" algn="ctr">
              <a:buNone/>
              <a:defRPr/>
            </a:lvl2pPr>
            <a:lvl3pPr marL="612795" indent="0" algn="ctr">
              <a:buNone/>
              <a:defRPr/>
            </a:lvl3pPr>
            <a:lvl4pPr marL="919254" indent="0" algn="ctr">
              <a:buNone/>
              <a:defRPr/>
            </a:lvl4pPr>
            <a:lvl5pPr marL="1225630" indent="0" algn="ctr">
              <a:buNone/>
              <a:defRPr/>
            </a:lvl5pPr>
            <a:lvl6pPr marL="1532055" indent="0" algn="ctr">
              <a:buNone/>
              <a:defRPr/>
            </a:lvl6pPr>
            <a:lvl7pPr marL="1838420" indent="0" algn="ctr">
              <a:buNone/>
              <a:defRPr/>
            </a:lvl7pPr>
            <a:lvl8pPr marL="2144838" indent="0" algn="ctr">
              <a:buNone/>
              <a:defRPr/>
            </a:lvl8pPr>
            <a:lvl9pPr marL="2451247" indent="0" algn="ctr">
              <a:buNone/>
              <a:defRPr/>
            </a:lvl9pPr>
          </a:lstStyle>
          <a:p>
            <a:r>
              <a:rPr lang="en-US"/>
              <a:t>Click to edit Master subtitle style</a:t>
            </a:r>
          </a:p>
        </p:txBody>
      </p:sp>
    </p:spTree>
    <p:extLst>
      <p:ext uri="{BB962C8B-B14F-4D97-AF65-F5344CB8AC3E}">
        <p14:creationId xmlns:p14="http://schemas.microsoft.com/office/powerpoint/2010/main" val="84514760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26329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80925732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3884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2825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8233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8034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4994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062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8930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049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2986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7208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4804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6610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5063"/>
            </a:lvl1pPr>
          </a:lstStyle>
          <a:p>
            <a:r>
              <a:rPr lang="en-US"/>
              <a:t>Click to edit Master title style</a:t>
            </a:r>
            <a:endParaRPr lang="en-US" dirty="0"/>
          </a:p>
        </p:txBody>
      </p:sp>
      <p:sp>
        <p:nvSpPr>
          <p:cNvPr id="3" name="Subtitle 2"/>
          <p:cNvSpPr>
            <a:spLocks noGrp="1"/>
          </p:cNvSpPr>
          <p:nvPr>
            <p:ph type="subTitle" idx="1"/>
          </p:nvPr>
        </p:nvSpPr>
        <p:spPr>
          <a:xfrm>
            <a:off x="1285875" y="3602037"/>
            <a:ext cx="7715250" cy="1655763"/>
          </a:xfrm>
        </p:spPr>
        <p:txBody>
          <a:bodyPr/>
          <a:lstStyle>
            <a:lvl1pPr marL="0" indent="0" algn="ctr">
              <a:buNone/>
              <a:defRPr sz="2025"/>
            </a:lvl1pPr>
            <a:lvl2pPr marL="385763" indent="0" algn="ctr">
              <a:buNone/>
              <a:defRPr sz="1688"/>
            </a:lvl2pPr>
            <a:lvl3pPr marL="771525" indent="0" algn="ctr">
              <a:buNone/>
              <a:defRPr sz="1519"/>
            </a:lvl3pPr>
            <a:lvl4pPr marL="1157288" indent="0" algn="ctr">
              <a:buNone/>
              <a:defRPr sz="1350"/>
            </a:lvl4pPr>
            <a:lvl5pPr marL="1543050" indent="0" algn="ctr">
              <a:buNone/>
              <a:defRPr sz="1350"/>
            </a:lvl5pPr>
            <a:lvl6pPr marL="1928813" indent="0" algn="ctr">
              <a:buNone/>
              <a:defRPr sz="1350"/>
            </a:lvl6pPr>
            <a:lvl7pPr marL="2314575" indent="0" algn="ctr">
              <a:buNone/>
              <a:defRPr sz="1350"/>
            </a:lvl7pPr>
            <a:lvl8pPr marL="2700338" indent="0" algn="ctr">
              <a:buNone/>
              <a:defRPr sz="1350"/>
            </a:lvl8pPr>
            <a:lvl9pPr marL="30861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8" cy="390524"/>
          </a:xfrm>
          <a:prstGeom prst="rect">
            <a:avLst/>
          </a:prstGeom>
        </p:spPr>
      </p:pic>
    </p:spTree>
    <p:extLst>
      <p:ext uri="{BB962C8B-B14F-4D97-AF65-F5344CB8AC3E}">
        <p14:creationId xmlns:p14="http://schemas.microsoft.com/office/powerpoint/2010/main" val="41455198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3144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1"/>
            <a:ext cx="8872538" cy="2852737"/>
          </a:xfrm>
        </p:spPr>
        <p:txBody>
          <a:bodyPr anchor="b"/>
          <a:lstStyle>
            <a:lvl1pPr>
              <a:defRPr sz="5063"/>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025">
                <a:solidFill>
                  <a:schemeClr val="tx1"/>
                </a:solidFill>
              </a:defRPr>
            </a:lvl1pPr>
            <a:lvl2pPr marL="385763" indent="0">
              <a:buNone/>
              <a:defRPr sz="1688">
                <a:solidFill>
                  <a:schemeClr val="tx1">
                    <a:tint val="75000"/>
                  </a:schemeClr>
                </a:solidFill>
              </a:defRPr>
            </a:lvl2pPr>
            <a:lvl3pPr marL="771525" indent="0">
              <a:buNone/>
              <a:defRPr sz="1519">
                <a:solidFill>
                  <a:schemeClr val="tx1">
                    <a:tint val="75000"/>
                  </a:schemeClr>
                </a:solidFill>
              </a:defRPr>
            </a:lvl3pPr>
            <a:lvl4pPr marL="1157288" indent="0">
              <a:buNone/>
              <a:defRPr sz="1350">
                <a:solidFill>
                  <a:schemeClr val="tx1">
                    <a:tint val="75000"/>
                  </a:schemeClr>
                </a:solidFill>
              </a:defRPr>
            </a:lvl4pPr>
            <a:lvl5pPr marL="1543050" indent="0">
              <a:buNone/>
              <a:defRPr sz="1350">
                <a:solidFill>
                  <a:schemeClr val="tx1">
                    <a:tint val="75000"/>
                  </a:schemeClr>
                </a:solidFill>
              </a:defRPr>
            </a:lvl5pPr>
            <a:lvl6pPr marL="1928813" indent="0">
              <a:buNone/>
              <a:defRPr sz="1350">
                <a:solidFill>
                  <a:schemeClr val="tx1">
                    <a:tint val="75000"/>
                  </a:schemeClr>
                </a:solidFill>
              </a:defRPr>
            </a:lvl6pPr>
            <a:lvl7pPr marL="2314575" indent="0">
              <a:buNone/>
              <a:defRPr sz="1350">
                <a:solidFill>
                  <a:schemeClr val="tx1">
                    <a:tint val="75000"/>
                  </a:schemeClr>
                </a:solidFill>
              </a:defRPr>
            </a:lvl7pPr>
            <a:lvl8pPr marL="2700338" indent="0">
              <a:buNone/>
              <a:defRPr sz="1350">
                <a:solidFill>
                  <a:schemeClr val="tx1">
                    <a:tint val="75000"/>
                  </a:schemeClr>
                </a:solidFill>
              </a:defRPr>
            </a:lvl8pPr>
            <a:lvl9pPr marL="3086100" indent="0">
              <a:buNone/>
              <a:defRPr sz="13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4987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5" y="1825625"/>
            <a:ext cx="4371975"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9703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8"/>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5" y="1681163"/>
            <a:ext cx="4373315" cy="823912"/>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Edit Master text styles</a:t>
            </a:r>
          </a:p>
        </p:txBody>
      </p:sp>
      <p:sp>
        <p:nvSpPr>
          <p:cNvPr id="6" name="Content Placeholder 5"/>
          <p:cNvSpPr>
            <a:spLocks noGrp="1"/>
          </p:cNvSpPr>
          <p:nvPr>
            <p:ph sz="quarter" idx="4"/>
          </p:nvPr>
        </p:nvSpPr>
        <p:spPr>
          <a:xfrm>
            <a:off x="5207795"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788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0174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2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6466" indent="0">
              <a:buNone/>
              <a:defRPr sz="1519"/>
            </a:lvl2pPr>
            <a:lvl3pPr marL="612795" indent="0">
              <a:buNone/>
              <a:defRPr sz="1350"/>
            </a:lvl3pPr>
            <a:lvl4pPr marL="919254" indent="0">
              <a:buNone/>
              <a:defRPr sz="1181"/>
            </a:lvl4pPr>
            <a:lvl5pPr marL="1225630" indent="0">
              <a:buNone/>
              <a:defRPr sz="1181"/>
            </a:lvl5pPr>
            <a:lvl6pPr marL="1532055" indent="0">
              <a:buNone/>
              <a:defRPr sz="1181"/>
            </a:lvl6pPr>
            <a:lvl7pPr marL="1838420" indent="0">
              <a:buNone/>
              <a:defRPr sz="1181"/>
            </a:lvl7pPr>
            <a:lvl8pPr marL="2144838" indent="0">
              <a:buNone/>
              <a:defRPr sz="1181"/>
            </a:lvl8pPr>
            <a:lvl9pPr marL="2451247" indent="0">
              <a:buNone/>
              <a:defRPr sz="1181"/>
            </a:lvl9pPr>
          </a:lstStyle>
          <a:p>
            <a:pPr lvl="0"/>
            <a:r>
              <a:rPr lang="en-US"/>
              <a:t>Click to edit Master text styles</a:t>
            </a:r>
          </a:p>
        </p:txBody>
      </p:sp>
    </p:spTree>
    <p:extLst>
      <p:ext uri="{BB962C8B-B14F-4D97-AF65-F5344CB8AC3E}">
        <p14:creationId xmlns:p14="http://schemas.microsoft.com/office/powerpoint/2010/main" val="2717715766"/>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4373315" y="987429"/>
            <a:ext cx="5207794"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1"/>
            <a:ext cx="3317825" cy="3811588"/>
          </a:xfrm>
        </p:spPr>
        <p:txBody>
          <a:bodyPr/>
          <a:lstStyle>
            <a:lvl1pPr marL="0" indent="0">
              <a:buNone/>
              <a:defRPr sz="1350"/>
            </a:lvl1pPr>
            <a:lvl2pPr marL="385763" indent="0">
              <a:buNone/>
              <a:defRPr sz="1181"/>
            </a:lvl2pPr>
            <a:lvl3pPr marL="771525" indent="0">
              <a:buNone/>
              <a:defRPr sz="1013"/>
            </a:lvl3pPr>
            <a:lvl4pPr marL="1157288" indent="0">
              <a:buNone/>
              <a:defRPr sz="844"/>
            </a:lvl4pPr>
            <a:lvl5pPr marL="1543050" indent="0">
              <a:buNone/>
              <a:defRPr sz="844"/>
            </a:lvl5pPr>
            <a:lvl6pPr marL="1928813" indent="0">
              <a:buNone/>
              <a:defRPr sz="844"/>
            </a:lvl6pPr>
            <a:lvl7pPr marL="2314575" indent="0">
              <a:buNone/>
              <a:defRPr sz="844"/>
            </a:lvl7pPr>
            <a:lvl8pPr marL="2700338" indent="0">
              <a:buNone/>
              <a:defRPr sz="844"/>
            </a:lvl8pPr>
            <a:lvl9pPr marL="3086100" indent="0">
              <a:buNone/>
              <a:defRPr sz="844"/>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536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9"/>
            <a:ext cx="5207794" cy="4873625"/>
          </a:xfrm>
        </p:spPr>
        <p:txBody>
          <a:bodyPr anchor="t"/>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r>
              <a:rPr lang="en-US" dirty="0"/>
              <a:t>Click icon to add picture</a:t>
            </a:r>
          </a:p>
        </p:txBody>
      </p:sp>
      <p:sp>
        <p:nvSpPr>
          <p:cNvPr id="4" name="Text Placeholder 3"/>
          <p:cNvSpPr>
            <a:spLocks noGrp="1"/>
          </p:cNvSpPr>
          <p:nvPr>
            <p:ph type="body" sz="half" idx="2"/>
          </p:nvPr>
        </p:nvSpPr>
        <p:spPr>
          <a:xfrm>
            <a:off x="708571" y="2057401"/>
            <a:ext cx="3317825" cy="3811588"/>
          </a:xfrm>
        </p:spPr>
        <p:txBody>
          <a:bodyPr/>
          <a:lstStyle>
            <a:lvl1pPr marL="0" indent="0">
              <a:buNone/>
              <a:defRPr sz="1350"/>
            </a:lvl1pPr>
            <a:lvl2pPr marL="385763" indent="0">
              <a:buNone/>
              <a:defRPr sz="1181"/>
            </a:lvl2pPr>
            <a:lvl3pPr marL="771525" indent="0">
              <a:buNone/>
              <a:defRPr sz="1013"/>
            </a:lvl3pPr>
            <a:lvl4pPr marL="1157288" indent="0">
              <a:buNone/>
              <a:defRPr sz="844"/>
            </a:lvl4pPr>
            <a:lvl5pPr marL="1543050" indent="0">
              <a:buNone/>
              <a:defRPr sz="844"/>
            </a:lvl5pPr>
            <a:lvl6pPr marL="1928813" indent="0">
              <a:buNone/>
              <a:defRPr sz="844"/>
            </a:lvl6pPr>
            <a:lvl7pPr marL="2314575" indent="0">
              <a:buNone/>
              <a:defRPr sz="844"/>
            </a:lvl7pPr>
            <a:lvl8pPr marL="2700338" indent="0">
              <a:buNone/>
              <a:defRPr sz="844"/>
            </a:lvl8pPr>
            <a:lvl9pPr marL="3086100" indent="0">
              <a:buNone/>
              <a:defRPr sz="844"/>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9623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5186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6"/>
            <a:ext cx="2218134"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3" y="365126"/>
            <a:ext cx="652581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933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514350" indent="0" algn="ctr">
              <a:buNone/>
              <a:defRPr/>
            </a:lvl2pPr>
            <a:lvl3pPr marL="1028700" indent="0" algn="ctr">
              <a:buNone/>
              <a:defRPr/>
            </a:lvl3pPr>
            <a:lvl4pPr marL="1543050" indent="0" algn="ctr">
              <a:buNone/>
              <a:defRPr/>
            </a:lvl4pPr>
            <a:lvl5pPr marL="2057400" indent="0" algn="ctr">
              <a:buNone/>
              <a:defRPr/>
            </a:lvl5pPr>
            <a:lvl6pPr marL="2571750" indent="0" algn="ctr">
              <a:buNone/>
              <a:defRPr/>
            </a:lvl6pPr>
            <a:lvl7pPr marL="3086100" indent="0" algn="ctr">
              <a:buNone/>
              <a:defRPr/>
            </a:lvl7pPr>
            <a:lvl8pPr marL="3600450" indent="0" algn="ctr">
              <a:buNone/>
              <a:defRPr/>
            </a:lvl8pPr>
            <a:lvl9pPr marL="41148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4830091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31243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250"/>
            </a:lvl1pPr>
            <a:lvl2pPr marL="514350" indent="0">
              <a:buNone/>
              <a:defRPr sz="2025"/>
            </a:lvl2pPr>
            <a:lvl3pPr marL="1028700" indent="0">
              <a:buNone/>
              <a:defRPr sz="1800"/>
            </a:lvl3pPr>
            <a:lvl4pPr marL="1543050" indent="0">
              <a:buNone/>
              <a:defRPr sz="1575"/>
            </a:lvl4pPr>
            <a:lvl5pPr marL="2057400" indent="0">
              <a:buNone/>
              <a:defRPr sz="1575"/>
            </a:lvl5pPr>
            <a:lvl6pPr marL="2571750" indent="0">
              <a:buNone/>
              <a:defRPr sz="1575"/>
            </a:lvl6pPr>
            <a:lvl7pPr marL="3086100" indent="0">
              <a:buNone/>
              <a:defRPr sz="1575"/>
            </a:lvl7pPr>
            <a:lvl8pPr marL="3600450" indent="0">
              <a:buNone/>
              <a:defRPr sz="1575"/>
            </a:lvl8pPr>
            <a:lvl9pPr marL="4114800" indent="0">
              <a:buNone/>
              <a:defRPr sz="1575"/>
            </a:lvl9pPr>
          </a:lstStyle>
          <a:p>
            <a:pPr lvl="0"/>
            <a:r>
              <a:rPr lang="en-US" smtClean="0"/>
              <a:t>Click to edit Master text styles</a:t>
            </a:r>
          </a:p>
        </p:txBody>
      </p:sp>
    </p:spTree>
    <p:extLst>
      <p:ext uri="{BB962C8B-B14F-4D97-AF65-F5344CB8AC3E}">
        <p14:creationId xmlns:p14="http://schemas.microsoft.com/office/powerpoint/2010/main" val="372037393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9"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5"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342585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025383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7719191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83561"/>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6049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4" y="273051"/>
            <a:ext cx="3384550" cy="1162051"/>
          </a:xfrm>
        </p:spPr>
        <p:txBody>
          <a:bodyPr anchor="b"/>
          <a:lstStyle>
            <a:lvl1pPr algn="l">
              <a:defRPr sz="2250" b="1"/>
            </a:lvl1pPr>
          </a:lstStyle>
          <a:p>
            <a:r>
              <a:rPr lang="en-US" smtClean="0"/>
              <a:t>Click to edit Master title style</a:t>
            </a:r>
            <a:endParaRPr lang="en-US"/>
          </a:p>
        </p:txBody>
      </p:sp>
      <p:sp>
        <p:nvSpPr>
          <p:cNvPr id="3" name="Content Placeholder 2"/>
          <p:cNvSpPr>
            <a:spLocks noGrp="1"/>
          </p:cNvSpPr>
          <p:nvPr>
            <p:ph idx="1"/>
          </p:nvPr>
        </p:nvSpPr>
        <p:spPr>
          <a:xfrm>
            <a:off x="4022725" y="273053"/>
            <a:ext cx="5749925"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4" y="1435103"/>
            <a:ext cx="3384550" cy="4691063"/>
          </a:xfrm>
        </p:spPr>
        <p:txBody>
          <a:bodyPr/>
          <a:lstStyle>
            <a:lvl1pPr marL="0" indent="0">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smtClean="0"/>
              <a:t>Click to edit Master text styles</a:t>
            </a:r>
          </a:p>
        </p:txBody>
      </p:sp>
    </p:spTree>
    <p:extLst>
      <p:ext uri="{BB962C8B-B14F-4D97-AF65-F5344CB8AC3E}">
        <p14:creationId xmlns:p14="http://schemas.microsoft.com/office/powerpoint/2010/main" val="114643520"/>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9"/>
          </a:xfrm>
        </p:spPr>
        <p:txBody>
          <a:bodyPr anchor="b"/>
          <a:lstStyle>
            <a:lvl1pPr algn="l">
              <a:defRPr sz="225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r>
              <a:rPr lang="en-US" dirty="0" smtClean="0"/>
              <a:t>Click icon to add picture</a:t>
            </a:r>
            <a:endParaRPr lang="en-US" dirty="0"/>
          </a:p>
        </p:txBody>
      </p:sp>
      <p:sp>
        <p:nvSpPr>
          <p:cNvPr id="4" name="Text Placeholder 3"/>
          <p:cNvSpPr>
            <a:spLocks noGrp="1"/>
          </p:cNvSpPr>
          <p:nvPr>
            <p:ph type="body" sz="half" idx="2"/>
          </p:nvPr>
        </p:nvSpPr>
        <p:spPr>
          <a:xfrm>
            <a:off x="2016125" y="5367338"/>
            <a:ext cx="6172200" cy="804863"/>
          </a:xfrm>
        </p:spPr>
        <p:txBody>
          <a:bodyPr/>
          <a:lstStyle>
            <a:lvl1pPr marL="0" indent="0">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smtClean="0"/>
              <a:t>Click to edit Master text styles</a:t>
            </a:r>
          </a:p>
        </p:txBody>
      </p:sp>
    </p:spTree>
    <p:extLst>
      <p:ext uri="{BB962C8B-B14F-4D97-AF65-F5344CB8AC3E}">
        <p14:creationId xmlns:p14="http://schemas.microsoft.com/office/powerpoint/2010/main" val="12967599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359998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530957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r>
              <a:rPr lang="en-US" dirty="0" smtClean="0"/>
              <a:t>Click icon to add chart</a:t>
            </a:r>
            <a:endParaRPr lang="en-US" dirty="0"/>
          </a:p>
        </p:txBody>
      </p:sp>
    </p:spTree>
    <p:extLst>
      <p:ext uri="{BB962C8B-B14F-4D97-AF65-F5344CB8AC3E}">
        <p14:creationId xmlns:p14="http://schemas.microsoft.com/office/powerpoint/2010/main" val="3151443482"/>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1125376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8360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2667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679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4030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719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0980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6263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8720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0669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7100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9513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426"/>
            <a:ext cx="8743950" cy="1470025"/>
          </a:xfrm>
        </p:spPr>
        <p:txBody>
          <a:bodyPr/>
          <a:lstStyle/>
          <a:p>
            <a:r>
              <a:rPr lang="fr-FR"/>
              <a:t>Cliquez et modifiez le titre</a:t>
            </a:r>
          </a:p>
        </p:txBody>
      </p:sp>
      <p:sp>
        <p:nvSpPr>
          <p:cNvPr id="3" name="Sous-titr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514350" indent="0" algn="ctr">
              <a:buNone/>
              <a:defRPr>
                <a:solidFill>
                  <a:schemeClr val="tx1">
                    <a:tint val="75000"/>
                  </a:schemeClr>
                </a:solidFill>
              </a:defRPr>
            </a:lvl2pPr>
            <a:lvl3pPr marL="1028700" indent="0" algn="ctr">
              <a:buNone/>
              <a:defRPr>
                <a:solidFill>
                  <a:schemeClr val="tx1">
                    <a:tint val="75000"/>
                  </a:schemeClr>
                </a:solidFill>
              </a:defRPr>
            </a:lvl3pPr>
            <a:lvl4pPr marL="1543050" indent="0" algn="ctr">
              <a:buNone/>
              <a:defRPr>
                <a:solidFill>
                  <a:schemeClr val="tx1">
                    <a:tint val="75000"/>
                  </a:schemeClr>
                </a:solidFill>
              </a:defRPr>
            </a:lvl4pPr>
            <a:lvl5pPr marL="2057400" indent="0" algn="ctr">
              <a:buNone/>
              <a:defRPr>
                <a:solidFill>
                  <a:schemeClr val="tx1">
                    <a:tint val="75000"/>
                  </a:schemeClr>
                </a:solidFill>
              </a:defRPr>
            </a:lvl5pPr>
            <a:lvl6pPr marL="2571750" indent="0" algn="ctr">
              <a:buNone/>
              <a:defRPr>
                <a:solidFill>
                  <a:schemeClr val="tx1">
                    <a:tint val="75000"/>
                  </a:schemeClr>
                </a:solidFill>
              </a:defRPr>
            </a:lvl6pPr>
            <a:lvl7pPr marL="3086100" indent="0" algn="ctr">
              <a:buNone/>
              <a:defRPr>
                <a:solidFill>
                  <a:schemeClr val="tx1">
                    <a:tint val="75000"/>
                  </a:schemeClr>
                </a:solidFill>
              </a:defRPr>
            </a:lvl7pPr>
            <a:lvl8pPr marL="3600450" indent="0" algn="ctr">
              <a:buNone/>
              <a:defRPr>
                <a:solidFill>
                  <a:schemeClr val="tx1">
                    <a:tint val="75000"/>
                  </a:schemeClr>
                </a:solidFill>
              </a:defRPr>
            </a:lvl8pPr>
            <a:lvl9pPr marL="41148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5B3A08D0-B665-D94C-85AA-979D52CC7187}"/>
              </a:ext>
            </a:extLst>
          </p:cNvPr>
          <p:cNvSpPr>
            <a:spLocks noGrp="1"/>
          </p:cNvSpPr>
          <p:nvPr>
            <p:ph type="dt" sz="half" idx="10"/>
          </p:nvPr>
        </p:nvSpPr>
        <p:spPr/>
        <p:txBody>
          <a:bodyPr/>
          <a:lstStyle>
            <a:lvl1pPr>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D26C516A-AB23-4474-8E61-E25C3D34700B}"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5" name="Espace réservé du pied de page 4">
            <a:extLst>
              <a:ext uri="{FF2B5EF4-FFF2-40B4-BE49-F238E27FC236}">
                <a16:creationId xmlns:a16="http://schemas.microsoft.com/office/drawing/2014/main" id="{E22F9622-93A5-9E42-BA22-54AC9562155A}"/>
              </a:ext>
            </a:extLst>
          </p:cNvPr>
          <p:cNvSpPr>
            <a:spLocks noGrp="1"/>
          </p:cNvSpPr>
          <p:nvPr>
            <p:ph type="ftr" sz="quarter" idx="11"/>
          </p:nvPr>
        </p:nvSpPr>
        <p:spPr/>
        <p:txBody>
          <a:bodyPr/>
          <a:lstStyle>
            <a:lvl1pPr>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12"/>
          </p:nvPr>
        </p:nvSpPr>
        <p:spPr/>
        <p:txBody>
          <a:bodyPr/>
          <a:lstStyle>
            <a:lvl1pP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4EE282FA-873C-436F-8FD3-F18825072FFB}"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3335341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3A08D0-B665-D94C-85AA-979D52CC7187}"/>
              </a:ext>
            </a:extLst>
          </p:cNvPr>
          <p:cNvSpPr>
            <a:spLocks noGrp="1"/>
          </p:cNvSpPr>
          <p:nvPr>
            <p:ph type="dt" sz="half" idx="10"/>
          </p:nvPr>
        </p:nvSpPr>
        <p:spPr/>
        <p:txBody>
          <a:bodyPr/>
          <a:lstStyle>
            <a:lvl1pPr>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0A747276-394B-4E16-A800-444EDF68348B}"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5" name="Espace réservé du pied de page 4">
            <a:extLst>
              <a:ext uri="{FF2B5EF4-FFF2-40B4-BE49-F238E27FC236}">
                <a16:creationId xmlns:a16="http://schemas.microsoft.com/office/drawing/2014/main" id="{E22F9622-93A5-9E42-BA22-54AC9562155A}"/>
              </a:ext>
            </a:extLst>
          </p:cNvPr>
          <p:cNvSpPr>
            <a:spLocks noGrp="1"/>
          </p:cNvSpPr>
          <p:nvPr>
            <p:ph type="ftr" sz="quarter" idx="11"/>
          </p:nvPr>
        </p:nvSpPr>
        <p:spPr/>
        <p:txBody>
          <a:bodyPr/>
          <a:lstStyle>
            <a:lvl1pPr>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12"/>
          </p:nvPr>
        </p:nvSpPr>
        <p:spPr/>
        <p:txBody>
          <a:bodyPr/>
          <a:lstStyle>
            <a:lvl1pP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EBEC398D-7C1B-4200-8AF8-CAC58DCDAE14}"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7675458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602" y="4406901"/>
            <a:ext cx="8743950" cy="1362075"/>
          </a:xfrm>
        </p:spPr>
        <p:txBody>
          <a:bodyPr anchor="t"/>
          <a:lstStyle>
            <a:lvl1pPr algn="l">
              <a:defRPr sz="4500" b="1" cap="all"/>
            </a:lvl1pPr>
          </a:lstStyle>
          <a:p>
            <a:r>
              <a:rPr lang="fr-FR"/>
              <a:t>Cliquez et modifiez le titre</a:t>
            </a:r>
          </a:p>
        </p:txBody>
      </p:sp>
      <p:sp>
        <p:nvSpPr>
          <p:cNvPr id="3" name="Espace réservé du texte 2"/>
          <p:cNvSpPr>
            <a:spLocks noGrp="1"/>
          </p:cNvSpPr>
          <p:nvPr>
            <p:ph type="body" idx="1"/>
          </p:nvPr>
        </p:nvSpPr>
        <p:spPr>
          <a:xfrm>
            <a:off x="812602" y="2906713"/>
            <a:ext cx="8743950" cy="1500187"/>
          </a:xfrm>
        </p:spPr>
        <p:txBody>
          <a:bodyPr anchor="b"/>
          <a:lstStyle>
            <a:lvl1pPr marL="0" indent="0">
              <a:buNone/>
              <a:defRPr sz="2250">
                <a:solidFill>
                  <a:schemeClr val="tx1">
                    <a:tint val="75000"/>
                  </a:schemeClr>
                </a:solidFill>
              </a:defRPr>
            </a:lvl1pPr>
            <a:lvl2pPr marL="514350" indent="0">
              <a:buNone/>
              <a:defRPr sz="2025">
                <a:solidFill>
                  <a:schemeClr val="tx1">
                    <a:tint val="75000"/>
                  </a:schemeClr>
                </a:solidFill>
              </a:defRPr>
            </a:lvl2pPr>
            <a:lvl3pPr marL="1028700" indent="0">
              <a:buNone/>
              <a:defRPr sz="1800">
                <a:solidFill>
                  <a:schemeClr val="tx1">
                    <a:tint val="75000"/>
                  </a:schemeClr>
                </a:solidFill>
              </a:defRPr>
            </a:lvl3pPr>
            <a:lvl4pPr marL="1543050" indent="0">
              <a:buNone/>
              <a:defRPr sz="1575">
                <a:solidFill>
                  <a:schemeClr val="tx1">
                    <a:tint val="75000"/>
                  </a:schemeClr>
                </a:solidFill>
              </a:defRPr>
            </a:lvl4pPr>
            <a:lvl5pPr marL="2057400" indent="0">
              <a:buNone/>
              <a:defRPr sz="1575">
                <a:solidFill>
                  <a:schemeClr val="tx1">
                    <a:tint val="75000"/>
                  </a:schemeClr>
                </a:solidFill>
              </a:defRPr>
            </a:lvl5pPr>
            <a:lvl6pPr marL="2571750" indent="0">
              <a:buNone/>
              <a:defRPr sz="1575">
                <a:solidFill>
                  <a:schemeClr val="tx1">
                    <a:tint val="75000"/>
                  </a:schemeClr>
                </a:solidFill>
              </a:defRPr>
            </a:lvl6pPr>
            <a:lvl7pPr marL="3086100" indent="0">
              <a:buNone/>
              <a:defRPr sz="1575">
                <a:solidFill>
                  <a:schemeClr val="tx1">
                    <a:tint val="75000"/>
                  </a:schemeClr>
                </a:solidFill>
              </a:defRPr>
            </a:lvl7pPr>
            <a:lvl8pPr marL="3600450" indent="0">
              <a:buNone/>
              <a:defRPr sz="1575">
                <a:solidFill>
                  <a:schemeClr val="tx1">
                    <a:tint val="75000"/>
                  </a:schemeClr>
                </a:solidFill>
              </a:defRPr>
            </a:lvl8pPr>
            <a:lvl9pPr marL="4114800" indent="0">
              <a:buNone/>
              <a:defRPr sz="1575">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B3A08D0-B665-D94C-85AA-979D52CC7187}"/>
              </a:ext>
            </a:extLst>
          </p:cNvPr>
          <p:cNvSpPr>
            <a:spLocks noGrp="1"/>
          </p:cNvSpPr>
          <p:nvPr>
            <p:ph type="dt" sz="half" idx="10"/>
          </p:nvPr>
        </p:nvSpPr>
        <p:spPr/>
        <p:txBody>
          <a:bodyPr/>
          <a:lstStyle>
            <a:lvl1pPr>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E88D5188-EB75-4DF6-8C2F-1BCA674C68D3}"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5" name="Espace réservé du pied de page 4">
            <a:extLst>
              <a:ext uri="{FF2B5EF4-FFF2-40B4-BE49-F238E27FC236}">
                <a16:creationId xmlns:a16="http://schemas.microsoft.com/office/drawing/2014/main" id="{E22F9622-93A5-9E42-BA22-54AC9562155A}"/>
              </a:ext>
            </a:extLst>
          </p:cNvPr>
          <p:cNvSpPr>
            <a:spLocks noGrp="1"/>
          </p:cNvSpPr>
          <p:nvPr>
            <p:ph type="ftr" sz="quarter" idx="11"/>
          </p:nvPr>
        </p:nvSpPr>
        <p:spPr/>
        <p:txBody>
          <a:bodyPr/>
          <a:lstStyle>
            <a:lvl1pPr>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12"/>
          </p:nvPr>
        </p:nvSpPr>
        <p:spPr/>
        <p:txBody>
          <a:bodyPr/>
          <a:lstStyle>
            <a:lvl1pP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223A218F-6263-49D3-A229-B6E334762CC9}"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165234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1239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14350" y="1600201"/>
            <a:ext cx="4543425" cy="4525963"/>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229225" y="1600201"/>
            <a:ext cx="4543425" cy="4525963"/>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5B3A08D0-B665-D94C-85AA-979D52CC7187}"/>
              </a:ext>
            </a:extLst>
          </p:cNvPr>
          <p:cNvSpPr>
            <a:spLocks noGrp="1"/>
          </p:cNvSpPr>
          <p:nvPr>
            <p:ph type="dt" sz="half" idx="10"/>
          </p:nvPr>
        </p:nvSpPr>
        <p:spPr/>
        <p:txBody>
          <a:bodyPr/>
          <a:lstStyle>
            <a:lvl1pPr>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E1D8FCCE-8BE7-4B10-9B02-39A7774E0E3A}"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6" name="Espace réservé du pied de page 4">
            <a:extLst>
              <a:ext uri="{FF2B5EF4-FFF2-40B4-BE49-F238E27FC236}">
                <a16:creationId xmlns:a16="http://schemas.microsoft.com/office/drawing/2014/main" id="{E22F9622-93A5-9E42-BA22-54AC9562155A}"/>
              </a:ext>
            </a:extLst>
          </p:cNvPr>
          <p:cNvSpPr>
            <a:spLocks noGrp="1"/>
          </p:cNvSpPr>
          <p:nvPr>
            <p:ph type="ftr" sz="quarter" idx="11"/>
          </p:nvPr>
        </p:nvSpPr>
        <p:spPr/>
        <p:txBody>
          <a:bodyPr/>
          <a:lstStyle>
            <a:lvl1pPr>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12"/>
          </p:nvPr>
        </p:nvSpPr>
        <p:spPr/>
        <p:txBody>
          <a:bodyPr/>
          <a:lstStyle>
            <a:lvl1pP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B7170284-E514-4EF0-97FC-6E77AF62E066}"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2863733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514350" y="1535113"/>
            <a:ext cx="4545212" cy="639763"/>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fr-FR"/>
              <a:t>Cliquez pour modifier les styles du texte du masque</a:t>
            </a:r>
          </a:p>
        </p:txBody>
      </p:sp>
      <p:sp>
        <p:nvSpPr>
          <p:cNvPr id="4" name="Espace réservé du contenu 3"/>
          <p:cNvSpPr>
            <a:spLocks noGrp="1"/>
          </p:cNvSpPr>
          <p:nvPr>
            <p:ph sz="half" idx="2"/>
          </p:nvPr>
        </p:nvSpPr>
        <p:spPr>
          <a:xfrm>
            <a:off x="514350" y="2174875"/>
            <a:ext cx="4545212"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225655" y="1535113"/>
            <a:ext cx="4546997" cy="639763"/>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fr-FR"/>
              <a:t>Cliquez pour modifier les styles du texte du masque</a:t>
            </a:r>
          </a:p>
        </p:txBody>
      </p:sp>
      <p:sp>
        <p:nvSpPr>
          <p:cNvPr id="6" name="Espace réservé du contenu 5"/>
          <p:cNvSpPr>
            <a:spLocks noGrp="1"/>
          </p:cNvSpPr>
          <p:nvPr>
            <p:ph sz="quarter" idx="4"/>
          </p:nvPr>
        </p:nvSpPr>
        <p:spPr>
          <a:xfrm>
            <a:off x="5225655" y="2174875"/>
            <a:ext cx="4546997"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5B3A08D0-B665-D94C-85AA-979D52CC7187}"/>
              </a:ext>
            </a:extLst>
          </p:cNvPr>
          <p:cNvSpPr>
            <a:spLocks noGrp="1"/>
          </p:cNvSpPr>
          <p:nvPr>
            <p:ph type="dt" sz="half" idx="10"/>
          </p:nvPr>
        </p:nvSpPr>
        <p:spPr/>
        <p:txBody>
          <a:bodyPr/>
          <a:lstStyle>
            <a:lvl1pPr>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7DD3A646-2B26-40B5-9F13-36C656F89185}"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8" name="Espace réservé du pied de page 4">
            <a:extLst>
              <a:ext uri="{FF2B5EF4-FFF2-40B4-BE49-F238E27FC236}">
                <a16:creationId xmlns:a16="http://schemas.microsoft.com/office/drawing/2014/main" id="{E22F9622-93A5-9E42-BA22-54AC9562155A}"/>
              </a:ext>
            </a:extLst>
          </p:cNvPr>
          <p:cNvSpPr>
            <a:spLocks noGrp="1"/>
          </p:cNvSpPr>
          <p:nvPr>
            <p:ph type="ftr" sz="quarter" idx="11"/>
          </p:nvPr>
        </p:nvSpPr>
        <p:spPr/>
        <p:txBody>
          <a:bodyPr/>
          <a:lstStyle>
            <a:lvl1pPr>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12"/>
          </p:nvPr>
        </p:nvSpPr>
        <p:spPr/>
        <p:txBody>
          <a:bodyPr/>
          <a:lstStyle>
            <a:lvl1pP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D2C338F4-9688-4CE3-A299-784ED37B4B9E}"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5320579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3">
            <a:extLst>
              <a:ext uri="{FF2B5EF4-FFF2-40B4-BE49-F238E27FC236}">
                <a16:creationId xmlns:a16="http://schemas.microsoft.com/office/drawing/2014/main" id="{5B3A08D0-B665-D94C-85AA-979D52CC7187}"/>
              </a:ext>
            </a:extLst>
          </p:cNvPr>
          <p:cNvSpPr>
            <a:spLocks noGrp="1"/>
          </p:cNvSpPr>
          <p:nvPr>
            <p:ph type="dt" sz="half" idx="10"/>
          </p:nvPr>
        </p:nvSpPr>
        <p:spPr/>
        <p:txBody>
          <a:bodyPr/>
          <a:lstStyle>
            <a:lvl1pPr>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808914A3-785E-4866-9F45-7B1DB355BA61}"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4" name="Espace réservé du pied de page 4">
            <a:extLst>
              <a:ext uri="{FF2B5EF4-FFF2-40B4-BE49-F238E27FC236}">
                <a16:creationId xmlns:a16="http://schemas.microsoft.com/office/drawing/2014/main" id="{E22F9622-93A5-9E42-BA22-54AC9562155A}"/>
              </a:ext>
            </a:extLst>
          </p:cNvPr>
          <p:cNvSpPr>
            <a:spLocks noGrp="1"/>
          </p:cNvSpPr>
          <p:nvPr>
            <p:ph type="ftr" sz="quarter" idx="11"/>
          </p:nvPr>
        </p:nvSpPr>
        <p:spPr/>
        <p:txBody>
          <a:bodyPr/>
          <a:lstStyle>
            <a:lvl1pPr>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12"/>
          </p:nvPr>
        </p:nvSpPr>
        <p:spPr/>
        <p:txBody>
          <a:bodyPr/>
          <a:lstStyle>
            <a:lvl1pP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52D26DD8-9C81-4667-B9C9-79F47D0F657F}"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9964721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5B3A08D0-B665-D94C-85AA-979D52CC7187}"/>
              </a:ext>
            </a:extLst>
          </p:cNvPr>
          <p:cNvSpPr>
            <a:spLocks noGrp="1"/>
          </p:cNvSpPr>
          <p:nvPr>
            <p:ph type="dt" sz="half" idx="10"/>
          </p:nvPr>
        </p:nvSpPr>
        <p:spPr/>
        <p:txBody>
          <a:bodyPr/>
          <a:lstStyle>
            <a:lvl1pPr>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A08D3442-28E8-4339-ABB9-3EF595674603}"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3" name="Espace réservé du pied de page 4">
            <a:extLst>
              <a:ext uri="{FF2B5EF4-FFF2-40B4-BE49-F238E27FC236}">
                <a16:creationId xmlns:a16="http://schemas.microsoft.com/office/drawing/2014/main" id="{E22F9622-93A5-9E42-BA22-54AC9562155A}"/>
              </a:ext>
            </a:extLst>
          </p:cNvPr>
          <p:cNvSpPr>
            <a:spLocks noGrp="1"/>
          </p:cNvSpPr>
          <p:nvPr>
            <p:ph type="ftr" sz="quarter" idx="11"/>
          </p:nvPr>
        </p:nvSpPr>
        <p:spPr/>
        <p:txBody>
          <a:bodyPr/>
          <a:lstStyle>
            <a:lvl1pPr>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12"/>
          </p:nvPr>
        </p:nvSpPr>
        <p:spPr/>
        <p:txBody>
          <a:bodyPr/>
          <a:lstStyle>
            <a:lvl1pP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E47649D0-A0EE-4AA5-8216-7A042B44FF69}"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7013233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2" y="273049"/>
            <a:ext cx="3384352" cy="1162051"/>
          </a:xfrm>
        </p:spPr>
        <p:txBody>
          <a:bodyPr anchor="b"/>
          <a:lstStyle>
            <a:lvl1pPr algn="l">
              <a:defRPr sz="2250" b="1"/>
            </a:lvl1pPr>
          </a:lstStyle>
          <a:p>
            <a:r>
              <a:rPr lang="fr-FR"/>
              <a:t>Cliquez et modifiez le titre</a:t>
            </a:r>
          </a:p>
        </p:txBody>
      </p:sp>
      <p:sp>
        <p:nvSpPr>
          <p:cNvPr id="3" name="Espace réservé du contenu 2"/>
          <p:cNvSpPr>
            <a:spLocks noGrp="1"/>
          </p:cNvSpPr>
          <p:nvPr>
            <p:ph idx="1"/>
          </p:nvPr>
        </p:nvSpPr>
        <p:spPr>
          <a:xfrm>
            <a:off x="4021931" y="273052"/>
            <a:ext cx="5750719"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14352" y="1435102"/>
            <a:ext cx="3384352" cy="4691063"/>
          </a:xfrm>
        </p:spPr>
        <p:txBody>
          <a:bodyPr/>
          <a:lstStyle>
            <a:lvl1pPr marL="0" indent="0">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5B3A08D0-B665-D94C-85AA-979D52CC7187}"/>
              </a:ext>
            </a:extLst>
          </p:cNvPr>
          <p:cNvSpPr>
            <a:spLocks noGrp="1"/>
          </p:cNvSpPr>
          <p:nvPr>
            <p:ph type="dt" sz="half" idx="10"/>
          </p:nvPr>
        </p:nvSpPr>
        <p:spPr/>
        <p:txBody>
          <a:bodyPr/>
          <a:lstStyle>
            <a:lvl1pPr>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8F88D81A-FDB6-41F2-943D-971496C1E739}"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6" name="Espace réservé du pied de page 4">
            <a:extLst>
              <a:ext uri="{FF2B5EF4-FFF2-40B4-BE49-F238E27FC236}">
                <a16:creationId xmlns:a16="http://schemas.microsoft.com/office/drawing/2014/main" id="{E22F9622-93A5-9E42-BA22-54AC9562155A}"/>
              </a:ext>
            </a:extLst>
          </p:cNvPr>
          <p:cNvSpPr>
            <a:spLocks noGrp="1"/>
          </p:cNvSpPr>
          <p:nvPr>
            <p:ph type="ftr" sz="quarter" idx="11"/>
          </p:nvPr>
        </p:nvSpPr>
        <p:spPr/>
        <p:txBody>
          <a:bodyPr/>
          <a:lstStyle>
            <a:lvl1pPr>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12"/>
          </p:nvPr>
        </p:nvSpPr>
        <p:spPr/>
        <p:txBody>
          <a:bodyPr/>
          <a:lstStyle>
            <a:lvl1pP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4E1BC935-5A2F-4272-987D-92A54E22217F}"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3702697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324" y="4800600"/>
            <a:ext cx="6172200" cy="566739"/>
          </a:xfrm>
        </p:spPr>
        <p:txBody>
          <a:bodyPr anchor="b"/>
          <a:lstStyle>
            <a:lvl1pPr algn="l">
              <a:defRPr sz="2250" b="1"/>
            </a:lvl1pPr>
          </a:lstStyle>
          <a:p>
            <a:r>
              <a:rPr lang="fr-FR"/>
              <a:t>Cliquez et modifiez le titre</a:t>
            </a:r>
          </a:p>
        </p:txBody>
      </p:sp>
      <p:sp>
        <p:nvSpPr>
          <p:cNvPr id="3" name="Espace réservé pour une image  2"/>
          <p:cNvSpPr>
            <a:spLocks noGrp="1"/>
          </p:cNvSpPr>
          <p:nvPr>
            <p:ph type="pic" idx="1"/>
          </p:nvPr>
        </p:nvSpPr>
        <p:spPr>
          <a:xfrm>
            <a:off x="2016324" y="612775"/>
            <a:ext cx="6172200" cy="4114800"/>
          </a:xfrm>
        </p:spPr>
        <p:txBody>
          <a:bodyPr rtlCol="0">
            <a:normAutofit/>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pPr lvl="0"/>
            <a:endParaRPr lang="fr-FR" noProof="0"/>
          </a:p>
        </p:txBody>
      </p:sp>
      <p:sp>
        <p:nvSpPr>
          <p:cNvPr id="4" name="Espace réservé du texte 3"/>
          <p:cNvSpPr>
            <a:spLocks noGrp="1"/>
          </p:cNvSpPr>
          <p:nvPr>
            <p:ph type="body" sz="half" idx="2"/>
          </p:nvPr>
        </p:nvSpPr>
        <p:spPr>
          <a:xfrm>
            <a:off x="2016324" y="5367338"/>
            <a:ext cx="6172200" cy="804863"/>
          </a:xfrm>
        </p:spPr>
        <p:txBody>
          <a:bodyPr/>
          <a:lstStyle>
            <a:lvl1pPr marL="0" indent="0">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5B3A08D0-B665-D94C-85AA-979D52CC7187}"/>
              </a:ext>
            </a:extLst>
          </p:cNvPr>
          <p:cNvSpPr>
            <a:spLocks noGrp="1"/>
          </p:cNvSpPr>
          <p:nvPr>
            <p:ph type="dt" sz="half" idx="10"/>
          </p:nvPr>
        </p:nvSpPr>
        <p:spPr/>
        <p:txBody>
          <a:bodyPr/>
          <a:lstStyle>
            <a:lvl1pPr>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7B02B9F3-308A-42BE-B1A2-104DC4F9A8F5}"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6" name="Espace réservé du pied de page 4">
            <a:extLst>
              <a:ext uri="{FF2B5EF4-FFF2-40B4-BE49-F238E27FC236}">
                <a16:creationId xmlns:a16="http://schemas.microsoft.com/office/drawing/2014/main" id="{E22F9622-93A5-9E42-BA22-54AC9562155A}"/>
              </a:ext>
            </a:extLst>
          </p:cNvPr>
          <p:cNvSpPr>
            <a:spLocks noGrp="1"/>
          </p:cNvSpPr>
          <p:nvPr>
            <p:ph type="ftr" sz="quarter" idx="11"/>
          </p:nvPr>
        </p:nvSpPr>
        <p:spPr/>
        <p:txBody>
          <a:bodyPr/>
          <a:lstStyle>
            <a:lvl1pPr>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12"/>
          </p:nvPr>
        </p:nvSpPr>
        <p:spPr/>
        <p:txBody>
          <a:bodyPr/>
          <a:lstStyle>
            <a:lvl1pP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A3285B45-34E5-43B2-B09C-33C0778EA020}"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5019723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3A08D0-B665-D94C-85AA-979D52CC7187}"/>
              </a:ext>
            </a:extLst>
          </p:cNvPr>
          <p:cNvSpPr>
            <a:spLocks noGrp="1"/>
          </p:cNvSpPr>
          <p:nvPr>
            <p:ph type="dt" sz="half" idx="10"/>
          </p:nvPr>
        </p:nvSpPr>
        <p:spPr/>
        <p:txBody>
          <a:bodyPr/>
          <a:lstStyle>
            <a:lvl1pPr>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3773A02D-718F-4E5E-BAF0-3D3019834B01}"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5" name="Espace réservé du pied de page 4">
            <a:extLst>
              <a:ext uri="{FF2B5EF4-FFF2-40B4-BE49-F238E27FC236}">
                <a16:creationId xmlns:a16="http://schemas.microsoft.com/office/drawing/2014/main" id="{E22F9622-93A5-9E42-BA22-54AC9562155A}"/>
              </a:ext>
            </a:extLst>
          </p:cNvPr>
          <p:cNvSpPr>
            <a:spLocks noGrp="1"/>
          </p:cNvSpPr>
          <p:nvPr>
            <p:ph type="ftr" sz="quarter" idx="11"/>
          </p:nvPr>
        </p:nvSpPr>
        <p:spPr/>
        <p:txBody>
          <a:bodyPr/>
          <a:lstStyle>
            <a:lvl1pPr>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12"/>
          </p:nvPr>
        </p:nvSpPr>
        <p:spPr/>
        <p:txBody>
          <a:bodyPr/>
          <a:lstStyle>
            <a:lvl1pP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DA76CC88-155A-49F4-920F-916E89A82F62}"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6500404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458075" y="274639"/>
            <a:ext cx="2314575"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14350" y="274639"/>
            <a:ext cx="6772275"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3A08D0-B665-D94C-85AA-979D52CC7187}"/>
              </a:ext>
            </a:extLst>
          </p:cNvPr>
          <p:cNvSpPr>
            <a:spLocks noGrp="1"/>
          </p:cNvSpPr>
          <p:nvPr>
            <p:ph type="dt" sz="half" idx="10"/>
          </p:nvPr>
        </p:nvSpPr>
        <p:spPr/>
        <p:txBody>
          <a:bodyPr/>
          <a:lstStyle>
            <a:lvl1pPr>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A83A1834-94F8-4D49-8972-627064FCE41D}"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5" name="Espace réservé du pied de page 4">
            <a:extLst>
              <a:ext uri="{FF2B5EF4-FFF2-40B4-BE49-F238E27FC236}">
                <a16:creationId xmlns:a16="http://schemas.microsoft.com/office/drawing/2014/main" id="{E22F9622-93A5-9E42-BA22-54AC9562155A}"/>
              </a:ext>
            </a:extLst>
          </p:cNvPr>
          <p:cNvSpPr>
            <a:spLocks noGrp="1"/>
          </p:cNvSpPr>
          <p:nvPr>
            <p:ph type="ftr" sz="quarter" idx="11"/>
          </p:nvPr>
        </p:nvSpPr>
        <p:spPr/>
        <p:txBody>
          <a:bodyPr/>
          <a:lstStyle>
            <a:lvl1pPr>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12"/>
          </p:nvPr>
        </p:nvSpPr>
        <p:spPr/>
        <p:txBody>
          <a:bodyPr/>
          <a:lstStyle>
            <a:lvl1pP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1985308C-3A7E-4127-BD38-FCC21A698DA3}"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992083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33092794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267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580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3978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5956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5449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8853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1973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1541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9930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5043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6595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1141327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53651787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8240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0066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8024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862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7852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3466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11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6247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607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9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25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6466" indent="0">
              <a:buNone/>
              <a:defRPr sz="2363"/>
            </a:lvl2pPr>
            <a:lvl3pPr marL="612795" indent="0">
              <a:buNone/>
              <a:defRPr sz="2025"/>
            </a:lvl3pPr>
            <a:lvl4pPr marL="919254" indent="0">
              <a:buNone/>
              <a:defRPr sz="1688"/>
            </a:lvl4pPr>
            <a:lvl5pPr marL="1225630" indent="0">
              <a:buNone/>
              <a:defRPr sz="1688"/>
            </a:lvl5pPr>
            <a:lvl6pPr marL="1532055" indent="0">
              <a:buNone/>
              <a:defRPr sz="1688"/>
            </a:lvl6pPr>
            <a:lvl7pPr marL="1838420" indent="0">
              <a:buNone/>
              <a:defRPr sz="1688"/>
            </a:lvl7pPr>
            <a:lvl8pPr marL="2144838" indent="0">
              <a:buNone/>
              <a:defRPr sz="1688"/>
            </a:lvl8pPr>
            <a:lvl9pPr marL="2451247"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26155048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7081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2752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47529395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7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8395" indent="0" algn="ctr">
              <a:buNone/>
              <a:defRPr/>
            </a:lvl2pPr>
            <a:lvl3pPr marL="616818" indent="0" algn="ctr">
              <a:buNone/>
              <a:defRPr/>
            </a:lvl3pPr>
            <a:lvl4pPr marL="925020" indent="0" algn="ctr">
              <a:buNone/>
              <a:defRPr/>
            </a:lvl4pPr>
            <a:lvl5pPr marL="1233416" indent="0" algn="ctr">
              <a:buNone/>
              <a:defRPr/>
            </a:lvl5pPr>
            <a:lvl6pPr marL="1541658" indent="0" algn="ctr">
              <a:buNone/>
              <a:defRPr/>
            </a:lvl6pPr>
            <a:lvl7pPr marL="1850070" indent="0" algn="ctr">
              <a:buNone/>
              <a:defRPr/>
            </a:lvl7pPr>
            <a:lvl8pPr marL="2158404" indent="0" algn="ctr">
              <a:buNone/>
              <a:defRPr/>
            </a:lvl8pPr>
            <a:lvl9pPr marL="2466755" indent="0" algn="ctr">
              <a:buNone/>
              <a:defRPr/>
            </a:lvl9pPr>
          </a:lstStyle>
          <a:p>
            <a:r>
              <a:rPr lang="en-US"/>
              <a:t>Click to edit Master subtitle style</a:t>
            </a:r>
          </a:p>
        </p:txBody>
      </p:sp>
    </p:spTree>
    <p:extLst>
      <p:ext uri="{BB962C8B-B14F-4D97-AF65-F5344CB8AC3E}">
        <p14:creationId xmlns:p14="http://schemas.microsoft.com/office/powerpoint/2010/main" val="26815960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1151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8395" indent="0">
              <a:buNone/>
              <a:defRPr sz="1519"/>
            </a:lvl2pPr>
            <a:lvl3pPr marL="616818" indent="0">
              <a:buNone/>
              <a:defRPr sz="1350"/>
            </a:lvl3pPr>
            <a:lvl4pPr marL="925020" indent="0">
              <a:buNone/>
              <a:defRPr sz="1181"/>
            </a:lvl4pPr>
            <a:lvl5pPr marL="1233416" indent="0">
              <a:buNone/>
              <a:defRPr sz="1181"/>
            </a:lvl5pPr>
            <a:lvl6pPr marL="1541658" indent="0">
              <a:buNone/>
              <a:defRPr sz="1181"/>
            </a:lvl6pPr>
            <a:lvl7pPr marL="1850070" indent="0">
              <a:buNone/>
              <a:defRPr sz="1181"/>
            </a:lvl7pPr>
            <a:lvl8pPr marL="2158404" indent="0">
              <a:buNone/>
              <a:defRPr sz="1181"/>
            </a:lvl8pPr>
            <a:lvl9pPr marL="2466755" indent="0">
              <a:buNone/>
              <a:defRPr sz="1181"/>
            </a:lvl9pPr>
          </a:lstStyle>
          <a:p>
            <a:pPr lvl="0"/>
            <a:r>
              <a:rPr lang="en-US"/>
              <a:t>Click to edit Master text styles</a:t>
            </a:r>
          </a:p>
        </p:txBody>
      </p:sp>
    </p:spTree>
    <p:extLst>
      <p:ext uri="{BB962C8B-B14F-4D97-AF65-F5344CB8AC3E}">
        <p14:creationId xmlns:p14="http://schemas.microsoft.com/office/powerpoint/2010/main" val="524059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10513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0887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7929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538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409847203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8395" indent="0">
              <a:buNone/>
              <a:defRPr sz="2363"/>
            </a:lvl2pPr>
            <a:lvl3pPr marL="616818" indent="0">
              <a:buNone/>
              <a:defRPr sz="2025"/>
            </a:lvl3pPr>
            <a:lvl4pPr marL="925020" indent="0">
              <a:buNone/>
              <a:defRPr sz="1688"/>
            </a:lvl4pPr>
            <a:lvl5pPr marL="1233416" indent="0">
              <a:buNone/>
              <a:defRPr sz="1688"/>
            </a:lvl5pPr>
            <a:lvl6pPr marL="1541658" indent="0">
              <a:buNone/>
              <a:defRPr sz="1688"/>
            </a:lvl6pPr>
            <a:lvl7pPr marL="1850070" indent="0">
              <a:buNone/>
              <a:defRPr sz="1688"/>
            </a:lvl7pPr>
            <a:lvl8pPr marL="2158404" indent="0">
              <a:buNone/>
              <a:defRPr sz="1688"/>
            </a:lvl8pPr>
            <a:lvl9pPr marL="2466755"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203026977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58606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6377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244423183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340628485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817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80543703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7061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81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778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411675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67374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192165807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46710397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60399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09925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421153301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082"/>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78635" indent="0" algn="ctr">
              <a:buNone/>
              <a:defRPr/>
            </a:lvl2pPr>
            <a:lvl3pPr marL="757261" indent="0" algn="ctr">
              <a:buNone/>
              <a:defRPr/>
            </a:lvl3pPr>
            <a:lvl4pPr marL="1135883" indent="0" algn="ctr">
              <a:buNone/>
              <a:defRPr/>
            </a:lvl4pPr>
            <a:lvl5pPr marL="1514457" indent="0" algn="ctr">
              <a:buNone/>
              <a:defRPr/>
            </a:lvl5pPr>
            <a:lvl6pPr marL="1893063" indent="0" algn="ctr">
              <a:buNone/>
              <a:defRPr/>
            </a:lvl6pPr>
            <a:lvl7pPr marL="2271650" indent="0" algn="ctr">
              <a:buNone/>
              <a:defRPr/>
            </a:lvl7pPr>
            <a:lvl8pPr marL="2650218" indent="0" algn="ctr">
              <a:buNone/>
              <a:defRPr/>
            </a:lvl8pPr>
            <a:lvl9pPr marL="302879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6989923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810356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112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6951"/>
            <a:ext cx="8743950" cy="1362076"/>
          </a:xfrm>
        </p:spPr>
        <p:txBody>
          <a:bodyPr anchor="t"/>
          <a:lstStyle>
            <a:lvl1pPr algn="l">
              <a:defRPr sz="3375" b="1" cap="all"/>
            </a:lvl1pPr>
          </a:lstStyle>
          <a:p>
            <a:r>
              <a:rPr lang="en-US" smtClean="0"/>
              <a:t>Click to edit Master title style</a:t>
            </a:r>
            <a:endParaRPr lang="en-US"/>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78635" indent="0">
              <a:buNone/>
              <a:defRPr sz="1519"/>
            </a:lvl2pPr>
            <a:lvl3pPr marL="757261" indent="0">
              <a:buNone/>
              <a:defRPr sz="1350"/>
            </a:lvl3pPr>
            <a:lvl4pPr marL="1135883" indent="0">
              <a:buNone/>
              <a:defRPr sz="1181"/>
            </a:lvl4pPr>
            <a:lvl5pPr marL="1514457" indent="0">
              <a:buNone/>
              <a:defRPr sz="1181"/>
            </a:lvl5pPr>
            <a:lvl6pPr marL="1893063" indent="0">
              <a:buNone/>
              <a:defRPr sz="1181"/>
            </a:lvl6pPr>
            <a:lvl7pPr marL="2271650" indent="0">
              <a:buNone/>
              <a:defRPr sz="1181"/>
            </a:lvl7pPr>
            <a:lvl8pPr marL="2650218" indent="0">
              <a:buNone/>
              <a:defRPr sz="1181"/>
            </a:lvl8pPr>
            <a:lvl9pPr marL="3028798" indent="0">
              <a:buNone/>
              <a:defRPr sz="1181"/>
            </a:lvl9pPr>
          </a:lstStyle>
          <a:p>
            <a:pPr lvl="0"/>
            <a:r>
              <a:rPr lang="en-US" smtClean="0"/>
              <a:t>Click to edit Master text styles</a:t>
            </a:r>
          </a:p>
        </p:txBody>
      </p:sp>
    </p:spTree>
    <p:extLst>
      <p:ext uri="{BB962C8B-B14F-4D97-AF65-F5344CB8AC3E}">
        <p14:creationId xmlns:p14="http://schemas.microsoft.com/office/powerpoint/2010/main" val="38956377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613"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99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522209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78635" indent="0">
              <a:buNone/>
              <a:defRPr sz="1688" b="1"/>
            </a:lvl2pPr>
            <a:lvl3pPr marL="757261" indent="0">
              <a:buNone/>
              <a:defRPr sz="1519" b="1"/>
            </a:lvl3pPr>
            <a:lvl4pPr marL="1135883" indent="0">
              <a:buNone/>
              <a:defRPr sz="1350" b="1"/>
            </a:lvl4pPr>
            <a:lvl5pPr marL="1514457" indent="0">
              <a:buNone/>
              <a:defRPr sz="1350" b="1"/>
            </a:lvl5pPr>
            <a:lvl6pPr marL="1893063" indent="0">
              <a:buNone/>
              <a:defRPr sz="1350" b="1"/>
            </a:lvl6pPr>
            <a:lvl7pPr marL="2271650" indent="0">
              <a:buNone/>
              <a:defRPr sz="1350" b="1"/>
            </a:lvl7pPr>
            <a:lvl8pPr marL="2650218" indent="0">
              <a:buNone/>
              <a:defRPr sz="1350" b="1"/>
            </a:lvl8pPr>
            <a:lvl9pPr marL="3028798" indent="0">
              <a:buNone/>
              <a:defRPr sz="135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78635" indent="0">
              <a:buNone/>
              <a:defRPr sz="1688" b="1"/>
            </a:lvl2pPr>
            <a:lvl3pPr marL="757261" indent="0">
              <a:buNone/>
              <a:defRPr sz="1519" b="1"/>
            </a:lvl3pPr>
            <a:lvl4pPr marL="1135883" indent="0">
              <a:buNone/>
              <a:defRPr sz="1350" b="1"/>
            </a:lvl4pPr>
            <a:lvl5pPr marL="1514457" indent="0">
              <a:buNone/>
              <a:defRPr sz="1350" b="1"/>
            </a:lvl5pPr>
            <a:lvl6pPr marL="1893063" indent="0">
              <a:buNone/>
              <a:defRPr sz="1350" b="1"/>
            </a:lvl6pPr>
            <a:lvl7pPr marL="2271650" indent="0">
              <a:buNone/>
              <a:defRPr sz="1350" b="1"/>
            </a:lvl7pPr>
            <a:lvl8pPr marL="2650218" indent="0">
              <a:buNone/>
              <a:defRPr sz="1350" b="1"/>
            </a:lvl8pPr>
            <a:lvl9pPr marL="3028798" indent="0">
              <a:buNone/>
              <a:defRPr sz="135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938466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476494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3493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61"/>
            <a:ext cx="3384550" cy="1162051"/>
          </a:xfrm>
        </p:spPr>
        <p:txBody>
          <a:bodyPr anchor="b"/>
          <a:lstStyle>
            <a:lvl1pPr algn="l">
              <a:defRPr sz="1688" b="1"/>
            </a:lvl1pPr>
          </a:lstStyle>
          <a:p>
            <a:r>
              <a:rPr lang="en-US" smtClean="0"/>
              <a:t>Click to edit Master title style</a:t>
            </a:r>
            <a:endParaRPr lang="en-US"/>
          </a:p>
        </p:txBody>
      </p:sp>
      <p:sp>
        <p:nvSpPr>
          <p:cNvPr id="3" name="Content Placeholder 2"/>
          <p:cNvSpPr>
            <a:spLocks noGrp="1"/>
          </p:cNvSpPr>
          <p:nvPr>
            <p:ph idx="1"/>
          </p:nvPr>
        </p:nvSpPr>
        <p:spPr>
          <a:xfrm>
            <a:off x="4022753" y="273217"/>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78635" indent="0">
              <a:buNone/>
              <a:defRPr sz="1013"/>
            </a:lvl2pPr>
            <a:lvl3pPr marL="757261" indent="0">
              <a:buNone/>
              <a:defRPr sz="844"/>
            </a:lvl3pPr>
            <a:lvl4pPr marL="1135883" indent="0">
              <a:buNone/>
              <a:defRPr sz="675"/>
            </a:lvl4pPr>
            <a:lvl5pPr marL="1514457" indent="0">
              <a:buNone/>
              <a:defRPr sz="675"/>
            </a:lvl5pPr>
            <a:lvl6pPr marL="1893063" indent="0">
              <a:buNone/>
              <a:defRPr sz="675"/>
            </a:lvl6pPr>
            <a:lvl7pPr marL="2271650" indent="0">
              <a:buNone/>
              <a:defRPr sz="675"/>
            </a:lvl7pPr>
            <a:lvl8pPr marL="2650218" indent="0">
              <a:buNone/>
              <a:defRPr sz="675"/>
            </a:lvl8pPr>
            <a:lvl9pPr marL="3028798" indent="0">
              <a:buNone/>
              <a:defRPr sz="675"/>
            </a:lvl9pPr>
          </a:lstStyle>
          <a:p>
            <a:pPr lvl="0"/>
            <a:r>
              <a:rPr lang="en-US" smtClean="0"/>
              <a:t>Click to edit Master text styles</a:t>
            </a:r>
          </a:p>
        </p:txBody>
      </p:sp>
    </p:spTree>
    <p:extLst>
      <p:ext uri="{BB962C8B-B14F-4D97-AF65-F5344CB8AC3E}">
        <p14:creationId xmlns:p14="http://schemas.microsoft.com/office/powerpoint/2010/main" val="395792033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78635" indent="0">
              <a:buNone/>
              <a:defRPr sz="2363"/>
            </a:lvl2pPr>
            <a:lvl3pPr marL="757261" indent="0">
              <a:buNone/>
              <a:defRPr sz="2025"/>
            </a:lvl3pPr>
            <a:lvl4pPr marL="1135883" indent="0">
              <a:buNone/>
              <a:defRPr sz="1688"/>
            </a:lvl4pPr>
            <a:lvl5pPr marL="1514457" indent="0">
              <a:buNone/>
              <a:defRPr sz="1688"/>
            </a:lvl5pPr>
            <a:lvl6pPr marL="1893063" indent="0">
              <a:buNone/>
              <a:defRPr sz="1688"/>
            </a:lvl6pPr>
            <a:lvl7pPr marL="2271650" indent="0">
              <a:buNone/>
              <a:defRPr sz="1688"/>
            </a:lvl7pPr>
            <a:lvl8pPr marL="2650218" indent="0">
              <a:buNone/>
              <a:defRPr sz="1688"/>
            </a:lvl8pPr>
            <a:lvl9pPr marL="3028798" indent="0">
              <a:buNone/>
              <a:defRPr sz="1688"/>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016125" y="5367947"/>
            <a:ext cx="6172200" cy="804863"/>
          </a:xfrm>
        </p:spPr>
        <p:txBody>
          <a:bodyPr/>
          <a:lstStyle>
            <a:lvl1pPr marL="0" indent="0">
              <a:buNone/>
              <a:defRPr sz="1181"/>
            </a:lvl1pPr>
            <a:lvl2pPr marL="378635" indent="0">
              <a:buNone/>
              <a:defRPr sz="1013"/>
            </a:lvl2pPr>
            <a:lvl3pPr marL="757261" indent="0">
              <a:buNone/>
              <a:defRPr sz="844"/>
            </a:lvl3pPr>
            <a:lvl4pPr marL="1135883" indent="0">
              <a:buNone/>
              <a:defRPr sz="675"/>
            </a:lvl4pPr>
            <a:lvl5pPr marL="1514457" indent="0">
              <a:buNone/>
              <a:defRPr sz="675"/>
            </a:lvl5pPr>
            <a:lvl6pPr marL="1893063" indent="0">
              <a:buNone/>
              <a:defRPr sz="675"/>
            </a:lvl6pPr>
            <a:lvl7pPr marL="2271650" indent="0">
              <a:buNone/>
              <a:defRPr sz="675"/>
            </a:lvl7pPr>
            <a:lvl8pPr marL="2650218" indent="0">
              <a:buNone/>
              <a:defRPr sz="675"/>
            </a:lvl8pPr>
            <a:lvl9pPr marL="3028798" indent="0">
              <a:buNone/>
              <a:defRPr sz="675"/>
            </a:lvl9pPr>
          </a:lstStyle>
          <a:p>
            <a:pPr lvl="0"/>
            <a:r>
              <a:rPr lang="en-US" smtClean="0"/>
              <a:t>Click to edit Master text styles</a:t>
            </a:r>
          </a:p>
        </p:txBody>
      </p:sp>
    </p:spTree>
    <p:extLst>
      <p:ext uri="{BB962C8B-B14F-4D97-AF65-F5344CB8AC3E}">
        <p14:creationId xmlns:p14="http://schemas.microsoft.com/office/powerpoint/2010/main" val="245079855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893586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221070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pPr lvl="0"/>
            <a:r>
              <a:rPr lang="en-US" noProof="0" dirty="0" smtClean="0"/>
              <a:t>Click icon to add chart</a:t>
            </a:r>
            <a:endParaRPr lang="en-US" noProof="0" dirty="0"/>
          </a:p>
        </p:txBody>
      </p:sp>
    </p:spTree>
    <p:extLst>
      <p:ext uri="{BB962C8B-B14F-4D97-AF65-F5344CB8AC3E}">
        <p14:creationId xmlns:p14="http://schemas.microsoft.com/office/powerpoint/2010/main" val="279780431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14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83"/>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41332" indent="0" algn="ctr">
              <a:buNone/>
              <a:defRPr/>
            </a:lvl2pPr>
            <a:lvl3pPr marL="882668" indent="0" algn="ctr">
              <a:buNone/>
              <a:defRPr/>
            </a:lvl3pPr>
            <a:lvl4pPr marL="1323983" indent="0" algn="ctr">
              <a:buNone/>
              <a:defRPr/>
            </a:lvl4pPr>
            <a:lvl5pPr marL="1765311" indent="0" algn="ctr">
              <a:buNone/>
              <a:defRPr/>
            </a:lvl5pPr>
            <a:lvl6pPr marL="2206638" indent="0" algn="ctr">
              <a:buNone/>
              <a:defRPr/>
            </a:lvl6pPr>
            <a:lvl7pPr marL="2647963" indent="0" algn="ctr">
              <a:buNone/>
              <a:defRPr/>
            </a:lvl7pPr>
            <a:lvl8pPr marL="3089288" indent="0" algn="ctr">
              <a:buNone/>
              <a:defRPr/>
            </a:lvl8pPr>
            <a:lvl9pPr marL="353061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5577243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202663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3"/>
            <a:ext cx="8743950" cy="1362076"/>
          </a:xfrm>
        </p:spPr>
        <p:txBody>
          <a:bodyPr anchor="t"/>
          <a:lstStyle>
            <a:lvl1pPr algn="l">
              <a:defRPr sz="3938"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1913"/>
            </a:lvl1pPr>
            <a:lvl2pPr marL="441332" indent="0">
              <a:buNone/>
              <a:defRPr sz="1800"/>
            </a:lvl2pPr>
            <a:lvl3pPr marL="882668" indent="0">
              <a:buNone/>
              <a:defRPr sz="1575"/>
            </a:lvl3pPr>
            <a:lvl4pPr marL="1323983" indent="0">
              <a:buNone/>
              <a:defRPr sz="1350"/>
            </a:lvl4pPr>
            <a:lvl5pPr marL="1765311" indent="0">
              <a:buNone/>
              <a:defRPr sz="1350"/>
            </a:lvl5pPr>
            <a:lvl6pPr marL="2206638" indent="0">
              <a:buNone/>
              <a:defRPr sz="1350"/>
            </a:lvl6pPr>
            <a:lvl7pPr marL="2647963" indent="0">
              <a:buNone/>
              <a:defRPr sz="1350"/>
            </a:lvl7pPr>
            <a:lvl8pPr marL="3089288" indent="0">
              <a:buNone/>
              <a:defRPr sz="1350"/>
            </a:lvl8pPr>
            <a:lvl9pPr marL="3530617" indent="0">
              <a:buNone/>
              <a:defRPr sz="1350"/>
            </a:lvl9pPr>
          </a:lstStyle>
          <a:p>
            <a:pPr lvl="0"/>
            <a:r>
              <a:rPr lang="en-US" smtClean="0"/>
              <a:t>Click to edit Master text styles</a:t>
            </a:r>
          </a:p>
        </p:txBody>
      </p:sp>
    </p:spTree>
    <p:extLst>
      <p:ext uri="{BB962C8B-B14F-4D97-AF65-F5344CB8AC3E}">
        <p14:creationId xmlns:p14="http://schemas.microsoft.com/office/powerpoint/2010/main" val="148399956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86250" cy="4114800"/>
          </a:xfrm>
        </p:spPr>
        <p:txBody>
          <a:bodyPr/>
          <a:lstStyle>
            <a:lvl1pPr>
              <a:defRPr sz="2700"/>
            </a:lvl1pPr>
            <a:lvl2pPr>
              <a:defRPr sz="2363"/>
            </a:lvl2pPr>
            <a:lvl3pPr>
              <a:defRPr sz="1913"/>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981200"/>
            <a:ext cx="4286250" cy="4114800"/>
          </a:xfrm>
        </p:spPr>
        <p:txBody>
          <a:bodyPr/>
          <a:lstStyle>
            <a:lvl1pPr>
              <a:defRPr sz="2700"/>
            </a:lvl1pPr>
            <a:lvl2pPr>
              <a:defRPr sz="2363"/>
            </a:lvl2pPr>
            <a:lvl3pPr>
              <a:defRPr sz="1913"/>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91415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6"/>
            <a:ext cx="4545212" cy="639762"/>
          </a:xfrm>
        </p:spPr>
        <p:txBody>
          <a:bodyPr anchor="b"/>
          <a:lstStyle>
            <a:lvl1pPr marL="0" indent="0">
              <a:buNone/>
              <a:defRPr sz="2363" b="1"/>
            </a:lvl1pPr>
            <a:lvl2pPr marL="441332" indent="0">
              <a:buNone/>
              <a:defRPr sz="1913" b="1"/>
            </a:lvl2pPr>
            <a:lvl3pPr marL="882668" indent="0">
              <a:buNone/>
              <a:defRPr sz="1800" b="1"/>
            </a:lvl3pPr>
            <a:lvl4pPr marL="1323983" indent="0">
              <a:buNone/>
              <a:defRPr sz="1575" b="1"/>
            </a:lvl4pPr>
            <a:lvl5pPr marL="1765311" indent="0">
              <a:buNone/>
              <a:defRPr sz="1575" b="1"/>
            </a:lvl5pPr>
            <a:lvl6pPr marL="2206638" indent="0">
              <a:buNone/>
              <a:defRPr sz="1575" b="1"/>
            </a:lvl6pPr>
            <a:lvl7pPr marL="2647963" indent="0">
              <a:buNone/>
              <a:defRPr sz="1575" b="1"/>
            </a:lvl7pPr>
            <a:lvl8pPr marL="3089288" indent="0">
              <a:buNone/>
              <a:defRPr sz="1575" b="1"/>
            </a:lvl8pPr>
            <a:lvl9pPr marL="3530617" indent="0">
              <a:buNone/>
              <a:defRPr sz="1575"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363"/>
            </a:lvl1pPr>
            <a:lvl2pPr>
              <a:defRPr sz="1913"/>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789" y="1535116"/>
            <a:ext cx="4546997" cy="639762"/>
          </a:xfrm>
        </p:spPr>
        <p:txBody>
          <a:bodyPr anchor="b"/>
          <a:lstStyle>
            <a:lvl1pPr marL="0" indent="0">
              <a:buNone/>
              <a:defRPr sz="2363" b="1"/>
            </a:lvl1pPr>
            <a:lvl2pPr marL="441332" indent="0">
              <a:buNone/>
              <a:defRPr sz="1913" b="1"/>
            </a:lvl2pPr>
            <a:lvl3pPr marL="882668" indent="0">
              <a:buNone/>
              <a:defRPr sz="1800" b="1"/>
            </a:lvl3pPr>
            <a:lvl4pPr marL="1323983" indent="0">
              <a:buNone/>
              <a:defRPr sz="1575" b="1"/>
            </a:lvl4pPr>
            <a:lvl5pPr marL="1765311" indent="0">
              <a:buNone/>
              <a:defRPr sz="1575" b="1"/>
            </a:lvl5pPr>
            <a:lvl6pPr marL="2206638" indent="0">
              <a:buNone/>
              <a:defRPr sz="1575" b="1"/>
            </a:lvl6pPr>
            <a:lvl7pPr marL="2647963" indent="0">
              <a:buNone/>
              <a:defRPr sz="1575" b="1"/>
            </a:lvl7pPr>
            <a:lvl8pPr marL="3089288" indent="0">
              <a:buNone/>
              <a:defRPr sz="1575" b="1"/>
            </a:lvl8pPr>
            <a:lvl9pPr marL="3530617" indent="0">
              <a:buNone/>
              <a:defRPr sz="1575" b="1"/>
            </a:lvl9pPr>
          </a:lstStyle>
          <a:p>
            <a:pPr lvl="0"/>
            <a:r>
              <a:rPr lang="en-US" smtClean="0"/>
              <a:t>Click to edit Master text styles</a:t>
            </a:r>
          </a:p>
        </p:txBody>
      </p:sp>
      <p:sp>
        <p:nvSpPr>
          <p:cNvPr id="6" name="Content Placeholder 5"/>
          <p:cNvSpPr>
            <a:spLocks noGrp="1"/>
          </p:cNvSpPr>
          <p:nvPr>
            <p:ph sz="quarter" idx="4"/>
          </p:nvPr>
        </p:nvSpPr>
        <p:spPr>
          <a:xfrm>
            <a:off x="5225789" y="2174875"/>
            <a:ext cx="4546997" cy="3951288"/>
          </a:xfrm>
        </p:spPr>
        <p:txBody>
          <a:bodyPr/>
          <a:lstStyle>
            <a:lvl1pPr>
              <a:defRPr sz="2363"/>
            </a:lvl1pPr>
            <a:lvl2pPr>
              <a:defRPr sz="1913"/>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102223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756245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16864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72" y="273052"/>
            <a:ext cx="3384352" cy="1162050"/>
          </a:xfrm>
        </p:spPr>
        <p:txBody>
          <a:bodyPr anchor="b"/>
          <a:lstStyle>
            <a:lvl1pPr algn="l">
              <a:defRPr sz="1913" b="1"/>
            </a:lvl1pPr>
          </a:lstStyle>
          <a:p>
            <a:r>
              <a:rPr lang="en-US" smtClean="0"/>
              <a:t>Click to edit Master title style</a:t>
            </a:r>
            <a:endParaRPr lang="en-US"/>
          </a:p>
        </p:txBody>
      </p:sp>
      <p:sp>
        <p:nvSpPr>
          <p:cNvPr id="3" name="Content Placeholder 2"/>
          <p:cNvSpPr>
            <a:spLocks noGrp="1"/>
          </p:cNvSpPr>
          <p:nvPr>
            <p:ph idx="1"/>
          </p:nvPr>
        </p:nvSpPr>
        <p:spPr>
          <a:xfrm>
            <a:off x="4021931" y="273055"/>
            <a:ext cx="5750719" cy="5853113"/>
          </a:xfrm>
        </p:spPr>
        <p:txBody>
          <a:bodyPr/>
          <a:lstStyle>
            <a:lvl1pPr>
              <a:defRPr sz="3150"/>
            </a:lvl1pPr>
            <a:lvl2pPr>
              <a:defRPr sz="2700"/>
            </a:lvl2pPr>
            <a:lvl3pPr>
              <a:defRPr sz="2363"/>
            </a:lvl3pPr>
            <a:lvl4pPr>
              <a:defRPr sz="1913"/>
            </a:lvl4pPr>
            <a:lvl5pPr>
              <a:defRPr sz="1913"/>
            </a:lvl5pPr>
            <a:lvl6pPr>
              <a:defRPr sz="1913"/>
            </a:lvl6pPr>
            <a:lvl7pPr>
              <a:defRPr sz="1913"/>
            </a:lvl7pPr>
            <a:lvl8pPr>
              <a:defRPr sz="1913"/>
            </a:lvl8pPr>
            <a:lvl9pPr>
              <a:defRPr sz="19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72" y="1435104"/>
            <a:ext cx="3384352" cy="4691063"/>
          </a:xfrm>
        </p:spPr>
        <p:txBody>
          <a:bodyPr/>
          <a:lstStyle>
            <a:lvl1pPr marL="0" indent="0">
              <a:buNone/>
              <a:defRPr sz="1350"/>
            </a:lvl1pPr>
            <a:lvl2pPr marL="441332" indent="0">
              <a:buNone/>
              <a:defRPr sz="1125"/>
            </a:lvl2pPr>
            <a:lvl3pPr marL="882668" indent="0">
              <a:buNone/>
              <a:defRPr sz="1013"/>
            </a:lvl3pPr>
            <a:lvl4pPr marL="1323983" indent="0">
              <a:buNone/>
              <a:defRPr sz="900"/>
            </a:lvl4pPr>
            <a:lvl5pPr marL="1765311" indent="0">
              <a:buNone/>
              <a:defRPr sz="900"/>
            </a:lvl5pPr>
            <a:lvl6pPr marL="2206638" indent="0">
              <a:buNone/>
              <a:defRPr sz="900"/>
            </a:lvl6pPr>
            <a:lvl7pPr marL="2647963" indent="0">
              <a:buNone/>
              <a:defRPr sz="900"/>
            </a:lvl7pPr>
            <a:lvl8pPr marL="3089288" indent="0">
              <a:buNone/>
              <a:defRPr sz="900"/>
            </a:lvl8pPr>
            <a:lvl9pPr marL="3530617" indent="0">
              <a:buNone/>
              <a:defRPr sz="900"/>
            </a:lvl9pPr>
          </a:lstStyle>
          <a:p>
            <a:pPr lvl="0"/>
            <a:r>
              <a:rPr lang="en-US" smtClean="0"/>
              <a:t>Click to edit Master text styles</a:t>
            </a:r>
          </a:p>
        </p:txBody>
      </p:sp>
    </p:spTree>
    <p:extLst>
      <p:ext uri="{BB962C8B-B14F-4D97-AF65-F5344CB8AC3E}">
        <p14:creationId xmlns:p14="http://schemas.microsoft.com/office/powerpoint/2010/main" val="226426321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1913"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150"/>
            </a:lvl1pPr>
            <a:lvl2pPr marL="441332" indent="0">
              <a:buNone/>
              <a:defRPr sz="2700"/>
            </a:lvl2pPr>
            <a:lvl3pPr marL="882668" indent="0">
              <a:buNone/>
              <a:defRPr sz="2363"/>
            </a:lvl3pPr>
            <a:lvl4pPr marL="1323983" indent="0">
              <a:buNone/>
              <a:defRPr sz="1913"/>
            </a:lvl4pPr>
            <a:lvl5pPr marL="1765311" indent="0">
              <a:buNone/>
              <a:defRPr sz="1913"/>
            </a:lvl5pPr>
            <a:lvl6pPr marL="2206638" indent="0">
              <a:buNone/>
              <a:defRPr sz="1913"/>
            </a:lvl6pPr>
            <a:lvl7pPr marL="2647963" indent="0">
              <a:buNone/>
              <a:defRPr sz="1913"/>
            </a:lvl7pPr>
            <a:lvl8pPr marL="3089288" indent="0">
              <a:buNone/>
              <a:defRPr sz="1913"/>
            </a:lvl8pPr>
            <a:lvl9pPr marL="3530617" indent="0">
              <a:buNone/>
              <a:defRPr sz="1913"/>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350"/>
            </a:lvl1pPr>
            <a:lvl2pPr marL="441332" indent="0">
              <a:buNone/>
              <a:defRPr sz="1125"/>
            </a:lvl2pPr>
            <a:lvl3pPr marL="882668" indent="0">
              <a:buNone/>
              <a:defRPr sz="1013"/>
            </a:lvl3pPr>
            <a:lvl4pPr marL="1323983" indent="0">
              <a:buNone/>
              <a:defRPr sz="900"/>
            </a:lvl4pPr>
            <a:lvl5pPr marL="1765311" indent="0">
              <a:buNone/>
              <a:defRPr sz="900"/>
            </a:lvl5pPr>
            <a:lvl6pPr marL="2206638" indent="0">
              <a:buNone/>
              <a:defRPr sz="900"/>
            </a:lvl6pPr>
            <a:lvl7pPr marL="2647963" indent="0">
              <a:buNone/>
              <a:defRPr sz="900"/>
            </a:lvl7pPr>
            <a:lvl8pPr marL="3089288" indent="0">
              <a:buNone/>
              <a:defRPr sz="900"/>
            </a:lvl8pPr>
            <a:lvl9pPr marL="3530617" indent="0">
              <a:buNone/>
              <a:defRPr sz="900"/>
            </a:lvl9pPr>
          </a:lstStyle>
          <a:p>
            <a:pPr lvl="0"/>
            <a:r>
              <a:rPr lang="en-US" smtClean="0"/>
              <a:t>Click to edit Master text styles</a:t>
            </a:r>
          </a:p>
        </p:txBody>
      </p:sp>
    </p:spTree>
    <p:extLst>
      <p:ext uri="{BB962C8B-B14F-4D97-AF65-F5344CB8AC3E}">
        <p14:creationId xmlns:p14="http://schemas.microsoft.com/office/powerpoint/2010/main" val="178876271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28375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34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7"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7" y="609600"/>
            <a:ext cx="638651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178621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19708320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237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947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5069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9147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2862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697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1596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573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102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3232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9793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11780184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003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5950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618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7640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5072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3402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670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608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4910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8160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2541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32"/>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513422" indent="0" algn="ctr">
              <a:buNone/>
              <a:defRPr/>
            </a:lvl2pPr>
            <a:lvl3pPr marL="1026844" indent="0" algn="ctr">
              <a:buNone/>
              <a:defRPr/>
            </a:lvl3pPr>
            <a:lvl4pPr marL="1540266" indent="0" algn="ctr">
              <a:buNone/>
              <a:defRPr/>
            </a:lvl4pPr>
            <a:lvl5pPr marL="2053704" indent="0" algn="ctr">
              <a:buNone/>
              <a:defRPr/>
            </a:lvl5pPr>
            <a:lvl6pPr marL="2567131" indent="0" algn="ctr">
              <a:buNone/>
              <a:defRPr/>
            </a:lvl6pPr>
            <a:lvl7pPr marL="3080531" indent="0" algn="ctr">
              <a:buNone/>
              <a:defRPr/>
            </a:lvl7pPr>
            <a:lvl8pPr marL="3593973" indent="0" algn="ctr">
              <a:buNone/>
              <a:defRPr/>
            </a:lvl8pPr>
            <a:lvl9pPr marL="410740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129132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754479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39"/>
            <a:ext cx="8743950" cy="1362076"/>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250"/>
            </a:lvl1pPr>
            <a:lvl2pPr marL="513422" indent="0">
              <a:buNone/>
              <a:defRPr sz="2025"/>
            </a:lvl2pPr>
            <a:lvl3pPr marL="1026844" indent="0">
              <a:buNone/>
              <a:defRPr sz="1800"/>
            </a:lvl3pPr>
            <a:lvl4pPr marL="1540266" indent="0">
              <a:buNone/>
              <a:defRPr sz="1575"/>
            </a:lvl4pPr>
            <a:lvl5pPr marL="2053704" indent="0">
              <a:buNone/>
              <a:defRPr sz="1575"/>
            </a:lvl5pPr>
            <a:lvl6pPr marL="2567131" indent="0">
              <a:buNone/>
              <a:defRPr sz="1575"/>
            </a:lvl6pPr>
            <a:lvl7pPr marL="3080531" indent="0">
              <a:buNone/>
              <a:defRPr sz="1575"/>
            </a:lvl7pPr>
            <a:lvl8pPr marL="3593973" indent="0">
              <a:buNone/>
              <a:defRPr sz="1575"/>
            </a:lvl8pPr>
            <a:lvl9pPr marL="4107402" indent="0">
              <a:buNone/>
              <a:defRPr sz="1575"/>
            </a:lvl9pPr>
          </a:lstStyle>
          <a:p>
            <a:pPr lvl="0"/>
            <a:r>
              <a:rPr lang="en-US" smtClean="0"/>
              <a:t>Click to edit Master text styles</a:t>
            </a:r>
          </a:p>
        </p:txBody>
      </p:sp>
    </p:spTree>
    <p:extLst>
      <p:ext uri="{BB962C8B-B14F-4D97-AF65-F5344CB8AC3E}">
        <p14:creationId xmlns:p14="http://schemas.microsoft.com/office/powerpoint/2010/main" val="153278217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96"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811"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243780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700" b="1"/>
            </a:lvl1pPr>
            <a:lvl2pPr marL="513422" indent="0">
              <a:buNone/>
              <a:defRPr sz="2250" b="1"/>
            </a:lvl2pPr>
            <a:lvl3pPr marL="1026844" indent="0">
              <a:buNone/>
              <a:defRPr sz="2025" b="1"/>
            </a:lvl3pPr>
            <a:lvl4pPr marL="1540266" indent="0">
              <a:buNone/>
              <a:defRPr sz="1800" b="1"/>
            </a:lvl4pPr>
            <a:lvl5pPr marL="2053704" indent="0">
              <a:buNone/>
              <a:defRPr sz="1800" b="1"/>
            </a:lvl5pPr>
            <a:lvl6pPr marL="2567131" indent="0">
              <a:buNone/>
              <a:defRPr sz="1800" b="1"/>
            </a:lvl6pPr>
            <a:lvl7pPr marL="3080531" indent="0">
              <a:buNone/>
              <a:defRPr sz="1800" b="1"/>
            </a:lvl7pPr>
            <a:lvl8pPr marL="3593973" indent="0">
              <a:buNone/>
              <a:defRPr sz="1800" b="1"/>
            </a:lvl8pPr>
            <a:lvl9pPr marL="410740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700" b="1"/>
            </a:lvl1pPr>
            <a:lvl2pPr marL="513422" indent="0">
              <a:buNone/>
              <a:defRPr sz="2250" b="1"/>
            </a:lvl2pPr>
            <a:lvl3pPr marL="1026844" indent="0">
              <a:buNone/>
              <a:defRPr sz="2025" b="1"/>
            </a:lvl3pPr>
            <a:lvl4pPr marL="1540266" indent="0">
              <a:buNone/>
              <a:defRPr sz="1800" b="1"/>
            </a:lvl4pPr>
            <a:lvl5pPr marL="2053704" indent="0">
              <a:buNone/>
              <a:defRPr sz="1800" b="1"/>
            </a:lvl5pPr>
            <a:lvl6pPr marL="2567131" indent="0">
              <a:buNone/>
              <a:defRPr sz="1800" b="1"/>
            </a:lvl6pPr>
            <a:lvl7pPr marL="3080531" indent="0">
              <a:buNone/>
              <a:defRPr sz="1800" b="1"/>
            </a:lvl7pPr>
            <a:lvl8pPr marL="3593973" indent="0">
              <a:buNone/>
              <a:defRPr sz="1800" b="1"/>
            </a:lvl8pPr>
            <a:lvl9pPr marL="410740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723637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4199533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5170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292591"/>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ctr" anchorCtr="0" compatLnSpc="1">
            <a:prstTxWarp prst="textNoShape">
              <a:avLst/>
            </a:prstTxWarp>
          </a:bodyPr>
          <a:lstStyle/>
          <a:p>
            <a:pPr lvl="0"/>
            <a:endParaRPr lang="en-US" altLang="en-US"/>
          </a:p>
        </p:txBody>
      </p:sp>
      <p:sp>
        <p:nvSpPr>
          <p:cNvPr id="307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86509838"/>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 id="2147484881"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69983" algn="ctr" rtl="0" eaLnBrk="0" fontAlgn="base" hangingPunct="0">
        <a:spcBef>
          <a:spcPct val="0"/>
        </a:spcBef>
        <a:spcAft>
          <a:spcPct val="0"/>
        </a:spcAft>
        <a:defRPr sz="3544" b="1">
          <a:solidFill>
            <a:srgbClr val="FFFF00"/>
          </a:solidFill>
          <a:latin typeface="Times New Roman" pitchFamily="18" charset="0"/>
        </a:defRPr>
      </a:lvl6pPr>
      <a:lvl7pPr marL="739982" algn="ctr" rtl="0" eaLnBrk="0" fontAlgn="base" hangingPunct="0">
        <a:spcBef>
          <a:spcPct val="0"/>
        </a:spcBef>
        <a:spcAft>
          <a:spcPct val="0"/>
        </a:spcAft>
        <a:defRPr sz="3544" b="1">
          <a:solidFill>
            <a:srgbClr val="FFFF00"/>
          </a:solidFill>
          <a:latin typeface="Times New Roman" pitchFamily="18" charset="0"/>
        </a:defRPr>
      </a:lvl7pPr>
      <a:lvl8pPr marL="1109971" algn="ctr" rtl="0" eaLnBrk="0" fontAlgn="base" hangingPunct="0">
        <a:spcBef>
          <a:spcPct val="0"/>
        </a:spcBef>
        <a:spcAft>
          <a:spcPct val="0"/>
        </a:spcAft>
        <a:defRPr sz="3544" b="1">
          <a:solidFill>
            <a:srgbClr val="FFFF00"/>
          </a:solidFill>
          <a:latin typeface="Times New Roman" pitchFamily="18" charset="0"/>
        </a:defRPr>
      </a:lvl8pPr>
      <a:lvl9pPr marL="1479966" algn="ctr" rtl="0" eaLnBrk="0" fontAlgn="base" hangingPunct="0">
        <a:spcBef>
          <a:spcPct val="0"/>
        </a:spcBef>
        <a:spcAft>
          <a:spcPct val="0"/>
        </a:spcAft>
        <a:defRPr sz="3544" b="1">
          <a:solidFill>
            <a:srgbClr val="FFFF00"/>
          </a:solidFill>
          <a:latin typeface="Times New Roman" pitchFamily="18" charset="0"/>
        </a:defRPr>
      </a:lvl9pPr>
    </p:titleStyle>
    <p:bodyStyle>
      <a:lvl1pPr marL="261194" indent="-261194" algn="l" rtl="0" eaLnBrk="0" fontAlgn="base" hangingPunct="0">
        <a:spcBef>
          <a:spcPct val="20000"/>
        </a:spcBef>
        <a:spcAft>
          <a:spcPct val="0"/>
        </a:spcAft>
        <a:buChar char="•"/>
        <a:defRPr sz="2700">
          <a:solidFill>
            <a:schemeClr val="bg1"/>
          </a:solidFill>
          <a:latin typeface="+mn-lt"/>
          <a:ea typeface="+mn-ea"/>
          <a:cs typeface="+mn-cs"/>
        </a:defRPr>
      </a:lvl1pPr>
      <a:lvl2pPr marL="588021" indent="-214313" algn="l" rtl="0" eaLnBrk="0" fontAlgn="base" hangingPunct="0">
        <a:spcBef>
          <a:spcPct val="20000"/>
        </a:spcBef>
        <a:spcAft>
          <a:spcPct val="0"/>
        </a:spcAft>
        <a:buChar char="–"/>
        <a:defRPr sz="2363">
          <a:solidFill>
            <a:schemeClr val="bg1"/>
          </a:solidFill>
          <a:latin typeface="+mn-lt"/>
        </a:defRPr>
      </a:lvl2pPr>
      <a:lvl3pPr marL="914847" indent="-166093" algn="l" rtl="0" eaLnBrk="0" fontAlgn="base" hangingPunct="0">
        <a:spcBef>
          <a:spcPct val="20000"/>
        </a:spcBef>
        <a:spcAft>
          <a:spcPct val="0"/>
        </a:spcAft>
        <a:buChar char="•"/>
        <a:defRPr sz="2025">
          <a:solidFill>
            <a:schemeClr val="bg1"/>
          </a:solidFill>
          <a:latin typeface="+mn-lt"/>
        </a:defRPr>
      </a:lvl3pPr>
      <a:lvl4pPr marL="1277838" indent="-166093" algn="l" rtl="0" eaLnBrk="0" fontAlgn="base" hangingPunct="0">
        <a:spcBef>
          <a:spcPct val="20000"/>
        </a:spcBef>
        <a:spcAft>
          <a:spcPct val="0"/>
        </a:spcAft>
        <a:buChar char="–"/>
        <a:defRPr sz="1688">
          <a:solidFill>
            <a:schemeClr val="bg1"/>
          </a:solidFill>
          <a:latin typeface="+mn-lt"/>
        </a:defRPr>
      </a:lvl4pPr>
      <a:lvl5pPr marL="1652885" indent="-167433" algn="l" rtl="0" eaLnBrk="0" fontAlgn="base" hangingPunct="0">
        <a:spcBef>
          <a:spcPct val="20000"/>
        </a:spcBef>
        <a:spcAft>
          <a:spcPct val="0"/>
        </a:spcAft>
        <a:buChar char="»"/>
        <a:defRPr sz="1688">
          <a:solidFill>
            <a:schemeClr val="bg1"/>
          </a:solidFill>
          <a:latin typeface="+mn-lt"/>
        </a:defRPr>
      </a:lvl5pPr>
      <a:lvl6pPr marL="2034951" indent="-186282" algn="l" rtl="0" eaLnBrk="0" fontAlgn="base" hangingPunct="0">
        <a:spcBef>
          <a:spcPct val="20000"/>
        </a:spcBef>
        <a:spcAft>
          <a:spcPct val="0"/>
        </a:spcAft>
        <a:buChar char="»"/>
        <a:defRPr sz="1688">
          <a:solidFill>
            <a:schemeClr val="bg1"/>
          </a:solidFill>
          <a:latin typeface="+mn-lt"/>
        </a:defRPr>
      </a:lvl6pPr>
      <a:lvl7pPr marL="2404938" indent="-186282" algn="l" rtl="0" eaLnBrk="0" fontAlgn="base" hangingPunct="0">
        <a:spcBef>
          <a:spcPct val="20000"/>
        </a:spcBef>
        <a:spcAft>
          <a:spcPct val="0"/>
        </a:spcAft>
        <a:buChar char="»"/>
        <a:defRPr sz="1688">
          <a:solidFill>
            <a:schemeClr val="bg1"/>
          </a:solidFill>
          <a:latin typeface="+mn-lt"/>
        </a:defRPr>
      </a:lvl7pPr>
      <a:lvl8pPr marL="2774934" indent="-186282" algn="l" rtl="0" eaLnBrk="0" fontAlgn="base" hangingPunct="0">
        <a:spcBef>
          <a:spcPct val="20000"/>
        </a:spcBef>
        <a:spcAft>
          <a:spcPct val="0"/>
        </a:spcAft>
        <a:buChar char="»"/>
        <a:defRPr sz="1688">
          <a:solidFill>
            <a:schemeClr val="bg1"/>
          </a:solidFill>
          <a:latin typeface="+mn-lt"/>
        </a:defRPr>
      </a:lvl8pPr>
      <a:lvl9pPr marL="3144916" indent="-186282"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39982" rtl="0" eaLnBrk="1" latinLnBrk="0" hangingPunct="1">
        <a:defRPr sz="1519" kern="1200">
          <a:solidFill>
            <a:schemeClr val="tx1"/>
          </a:solidFill>
          <a:latin typeface="+mn-lt"/>
          <a:ea typeface="+mn-ea"/>
          <a:cs typeface="+mn-cs"/>
        </a:defRPr>
      </a:lvl1pPr>
      <a:lvl2pPr marL="369983" algn="l" defTabSz="739982" rtl="0" eaLnBrk="1" latinLnBrk="0" hangingPunct="1">
        <a:defRPr sz="1519" kern="1200">
          <a:solidFill>
            <a:schemeClr val="tx1"/>
          </a:solidFill>
          <a:latin typeface="+mn-lt"/>
          <a:ea typeface="+mn-ea"/>
          <a:cs typeface="+mn-cs"/>
        </a:defRPr>
      </a:lvl2pPr>
      <a:lvl3pPr marL="739982" algn="l" defTabSz="739982" rtl="0" eaLnBrk="1" latinLnBrk="0" hangingPunct="1">
        <a:defRPr sz="1519" kern="1200">
          <a:solidFill>
            <a:schemeClr val="tx1"/>
          </a:solidFill>
          <a:latin typeface="+mn-lt"/>
          <a:ea typeface="+mn-ea"/>
          <a:cs typeface="+mn-cs"/>
        </a:defRPr>
      </a:lvl3pPr>
      <a:lvl4pPr marL="1109971" algn="l" defTabSz="739982" rtl="0" eaLnBrk="1" latinLnBrk="0" hangingPunct="1">
        <a:defRPr sz="1519" kern="1200">
          <a:solidFill>
            <a:schemeClr val="tx1"/>
          </a:solidFill>
          <a:latin typeface="+mn-lt"/>
          <a:ea typeface="+mn-ea"/>
          <a:cs typeface="+mn-cs"/>
        </a:defRPr>
      </a:lvl4pPr>
      <a:lvl5pPr marL="1479966" algn="l" defTabSz="739982" rtl="0" eaLnBrk="1" latinLnBrk="0" hangingPunct="1">
        <a:defRPr sz="1519" kern="1200">
          <a:solidFill>
            <a:schemeClr val="tx1"/>
          </a:solidFill>
          <a:latin typeface="+mn-lt"/>
          <a:ea typeface="+mn-ea"/>
          <a:cs typeface="+mn-cs"/>
        </a:defRPr>
      </a:lvl5pPr>
      <a:lvl6pPr marL="1849957" algn="l" defTabSz="739982" rtl="0" eaLnBrk="1" latinLnBrk="0" hangingPunct="1">
        <a:defRPr sz="1519" kern="1200">
          <a:solidFill>
            <a:schemeClr val="tx1"/>
          </a:solidFill>
          <a:latin typeface="+mn-lt"/>
          <a:ea typeface="+mn-ea"/>
          <a:cs typeface="+mn-cs"/>
        </a:defRPr>
      </a:lvl6pPr>
      <a:lvl7pPr marL="2219946" algn="l" defTabSz="739982" rtl="0" eaLnBrk="1" latinLnBrk="0" hangingPunct="1">
        <a:defRPr sz="1519" kern="1200">
          <a:solidFill>
            <a:schemeClr val="tx1"/>
          </a:solidFill>
          <a:latin typeface="+mn-lt"/>
          <a:ea typeface="+mn-ea"/>
          <a:cs typeface="+mn-cs"/>
        </a:defRPr>
      </a:lvl7pPr>
      <a:lvl8pPr marL="2589932" algn="l" defTabSz="739982" rtl="0" eaLnBrk="1" latinLnBrk="0" hangingPunct="1">
        <a:defRPr sz="1519" kern="1200">
          <a:solidFill>
            <a:schemeClr val="tx1"/>
          </a:solidFill>
          <a:latin typeface="+mn-lt"/>
          <a:ea typeface="+mn-ea"/>
          <a:cs typeface="+mn-cs"/>
        </a:defRPr>
      </a:lvl8pPr>
      <a:lvl9pPr marL="2959919" algn="l" defTabSz="739982" rtl="0" eaLnBrk="1" latinLnBrk="0" hangingPunct="1">
        <a:defRPr sz="151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965496"/>
      </p:ext>
    </p:extLst>
  </p:cSld>
  <p:clrMap bg1="dk1" tx1="lt1" bg2="dk2" tx2="lt2" accent1="accent1" accent2="accent2" accent3="accent3" accent4="accent4" accent5="accent5" accent6="accent6" hlink="hlink" folHlink="folHlink"/>
  <p:sldLayoutIdLst>
    <p:sldLayoutId id="2147484883"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8"/>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pPr marL="0" marR="0" lvl="0" indent="0" algn="l" defTabSz="385763"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385763" rtl="0" eaLnBrk="1" fontAlgn="auto" latinLnBrk="0" hangingPunct="1">
                <a:lnSpc>
                  <a:spcPct val="100000"/>
                </a:lnSpc>
                <a:spcBef>
                  <a:spcPts val="0"/>
                </a:spcBef>
                <a:spcAft>
                  <a:spcPts val="0"/>
                </a:spcAft>
                <a:buClrTx/>
                <a:buSzTx/>
                <a:buFontTx/>
                <a:buNone/>
                <a:tabLst/>
                <a:defRPr/>
              </a:pPr>
              <a:t>7/19/2022</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70" y="6356352"/>
            <a:ext cx="3471863"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5" y="6356352"/>
            <a:ext cx="2314575" cy="365125"/>
          </a:xfrm>
          <a:prstGeom prst="rect">
            <a:avLst/>
          </a:prstGeom>
        </p:spPr>
        <p:txBody>
          <a:bodyPr vert="horz" lIns="91440" tIns="45720" rIns="91440" bIns="45720" rtlCol="0" anchor="ctr"/>
          <a:lstStyle>
            <a:lvl1pPr algn="r">
              <a:defRPr sz="1013">
                <a:solidFill>
                  <a:schemeClr val="tx1">
                    <a:tint val="75000"/>
                  </a:schemeClr>
                </a:solidFill>
              </a:defRPr>
            </a:lvl1pPr>
          </a:lstStyle>
          <a:p>
            <a:pPr marL="0" marR="0" lvl="0" indent="0" algn="r" defTabSz="385763"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013"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385763" rtl="0" eaLnBrk="1" fontAlgn="auto" latinLnBrk="0" hangingPunct="1">
                <a:lnSpc>
                  <a:spcPct val="100000"/>
                </a:lnSpc>
                <a:spcBef>
                  <a:spcPts val="0"/>
                </a:spcBef>
                <a:spcAft>
                  <a:spcPts val="0"/>
                </a:spcAft>
                <a:buClrTx/>
                <a:buSzTx/>
                <a:buFontTx/>
                <a:buNone/>
                <a:tabLst/>
                <a:defRPr/>
              </a:pPr>
              <a:t>‹#›</a:t>
            </a:fld>
            <a:endParaRPr kumimoji="0" lang="en-US" sz="1013"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289188"/>
      </p:ext>
    </p:extLst>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Lst>
  <p:txStyles>
    <p:titleStyle>
      <a:lvl1pPr algn="l" defTabSz="771525"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81" indent="-192881" algn="l" defTabSz="771525"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44" indent="-192881" algn="l" defTabSz="771525"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06" indent="-192881" algn="l" defTabSz="771525"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169"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5931"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694"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456"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219"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8981"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179379649"/>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 id="2147484918" r:id="rId12"/>
  </p:sldLayoutIdLst>
  <p:transition/>
  <p:txStyles>
    <p:titleStyle>
      <a:lvl1pPr algn="ctr" rtl="0" eaLnBrk="1" fontAlgn="base" hangingPunct="1">
        <a:spcBef>
          <a:spcPct val="0"/>
        </a:spcBef>
        <a:spcAft>
          <a:spcPct val="0"/>
        </a:spcAft>
        <a:defRPr sz="4725" b="1">
          <a:solidFill>
            <a:srgbClr val="FFFF00"/>
          </a:solidFill>
          <a:latin typeface="+mj-lt"/>
          <a:ea typeface="+mj-ea"/>
          <a:cs typeface="+mj-cs"/>
        </a:defRPr>
      </a:lvl1pPr>
      <a:lvl2pPr algn="ctr" rtl="0" eaLnBrk="1" fontAlgn="base" hangingPunct="1">
        <a:spcBef>
          <a:spcPct val="0"/>
        </a:spcBef>
        <a:spcAft>
          <a:spcPct val="0"/>
        </a:spcAft>
        <a:defRPr sz="4725" b="1">
          <a:solidFill>
            <a:srgbClr val="FFFF00"/>
          </a:solidFill>
          <a:latin typeface="Times New Roman" pitchFamily="18" charset="0"/>
        </a:defRPr>
      </a:lvl2pPr>
      <a:lvl3pPr algn="ctr" rtl="0" eaLnBrk="1" fontAlgn="base" hangingPunct="1">
        <a:spcBef>
          <a:spcPct val="0"/>
        </a:spcBef>
        <a:spcAft>
          <a:spcPct val="0"/>
        </a:spcAft>
        <a:defRPr sz="4725" b="1">
          <a:solidFill>
            <a:srgbClr val="FFFF00"/>
          </a:solidFill>
          <a:latin typeface="Times New Roman" pitchFamily="18" charset="0"/>
        </a:defRPr>
      </a:lvl3pPr>
      <a:lvl4pPr algn="ctr" rtl="0" eaLnBrk="1" fontAlgn="base" hangingPunct="1">
        <a:spcBef>
          <a:spcPct val="0"/>
        </a:spcBef>
        <a:spcAft>
          <a:spcPct val="0"/>
        </a:spcAft>
        <a:defRPr sz="4725" b="1">
          <a:solidFill>
            <a:srgbClr val="FFFF00"/>
          </a:solidFill>
          <a:latin typeface="Times New Roman" pitchFamily="18" charset="0"/>
        </a:defRPr>
      </a:lvl4pPr>
      <a:lvl5pPr algn="ctr" rtl="0" eaLnBrk="1" fontAlgn="base" hangingPunct="1">
        <a:spcBef>
          <a:spcPct val="0"/>
        </a:spcBef>
        <a:spcAft>
          <a:spcPct val="0"/>
        </a:spcAft>
        <a:defRPr sz="4725" b="1">
          <a:solidFill>
            <a:srgbClr val="FFFF00"/>
          </a:solidFill>
          <a:latin typeface="Times New Roman" pitchFamily="18" charset="0"/>
        </a:defRPr>
      </a:lvl5pPr>
      <a:lvl6pPr marL="514350" algn="ctr" rtl="0" eaLnBrk="1" fontAlgn="base" hangingPunct="1">
        <a:spcBef>
          <a:spcPct val="0"/>
        </a:spcBef>
        <a:spcAft>
          <a:spcPct val="0"/>
        </a:spcAft>
        <a:defRPr sz="4725" b="1">
          <a:solidFill>
            <a:srgbClr val="FFFF00"/>
          </a:solidFill>
          <a:latin typeface="Times New Roman" pitchFamily="18" charset="0"/>
        </a:defRPr>
      </a:lvl6pPr>
      <a:lvl7pPr marL="1028700" algn="ctr" rtl="0" eaLnBrk="1" fontAlgn="base" hangingPunct="1">
        <a:spcBef>
          <a:spcPct val="0"/>
        </a:spcBef>
        <a:spcAft>
          <a:spcPct val="0"/>
        </a:spcAft>
        <a:defRPr sz="4725" b="1">
          <a:solidFill>
            <a:srgbClr val="FFFF00"/>
          </a:solidFill>
          <a:latin typeface="Times New Roman" pitchFamily="18" charset="0"/>
        </a:defRPr>
      </a:lvl7pPr>
      <a:lvl8pPr marL="1543050" algn="ctr" rtl="0" eaLnBrk="1" fontAlgn="base" hangingPunct="1">
        <a:spcBef>
          <a:spcPct val="0"/>
        </a:spcBef>
        <a:spcAft>
          <a:spcPct val="0"/>
        </a:spcAft>
        <a:defRPr sz="4725" b="1">
          <a:solidFill>
            <a:srgbClr val="FFFF00"/>
          </a:solidFill>
          <a:latin typeface="Times New Roman" pitchFamily="18" charset="0"/>
        </a:defRPr>
      </a:lvl8pPr>
      <a:lvl9pPr marL="2057400" algn="ctr" rtl="0" eaLnBrk="1" fontAlgn="base" hangingPunct="1">
        <a:spcBef>
          <a:spcPct val="0"/>
        </a:spcBef>
        <a:spcAft>
          <a:spcPct val="0"/>
        </a:spcAft>
        <a:defRPr sz="4725" b="1">
          <a:solidFill>
            <a:srgbClr val="FFFF00"/>
          </a:solidFill>
          <a:latin typeface="Times New Roman" pitchFamily="18" charset="0"/>
        </a:defRPr>
      </a:lvl9pPr>
    </p:titleStyle>
    <p:bodyStyle>
      <a:lvl1pPr marL="385763" indent="-385763" algn="l" rtl="0" eaLnBrk="1" fontAlgn="base" hangingPunct="1">
        <a:spcBef>
          <a:spcPct val="20000"/>
        </a:spcBef>
        <a:spcAft>
          <a:spcPct val="0"/>
        </a:spcAft>
        <a:buChar char="•"/>
        <a:defRPr sz="3600">
          <a:solidFill>
            <a:schemeClr val="bg1"/>
          </a:solidFill>
          <a:latin typeface="+mn-lt"/>
          <a:ea typeface="+mn-ea"/>
          <a:cs typeface="+mn-cs"/>
        </a:defRPr>
      </a:lvl1pPr>
      <a:lvl2pPr marL="835819" indent="-321469" algn="l" rtl="0" eaLnBrk="1" fontAlgn="base" hangingPunct="1">
        <a:spcBef>
          <a:spcPct val="20000"/>
        </a:spcBef>
        <a:spcAft>
          <a:spcPct val="0"/>
        </a:spcAft>
        <a:buChar char="–"/>
        <a:defRPr sz="3150">
          <a:solidFill>
            <a:schemeClr val="bg1"/>
          </a:solidFill>
          <a:latin typeface="+mn-lt"/>
        </a:defRPr>
      </a:lvl2pPr>
      <a:lvl3pPr marL="1285875" indent="-257175" algn="l" rtl="0" eaLnBrk="1" fontAlgn="base" hangingPunct="1">
        <a:spcBef>
          <a:spcPct val="20000"/>
        </a:spcBef>
        <a:spcAft>
          <a:spcPct val="0"/>
        </a:spcAft>
        <a:buChar char="•"/>
        <a:defRPr sz="2700">
          <a:solidFill>
            <a:schemeClr val="bg1"/>
          </a:solidFill>
          <a:latin typeface="+mn-lt"/>
        </a:defRPr>
      </a:lvl3pPr>
      <a:lvl4pPr marL="1800225" indent="-257175" algn="l" rtl="0" eaLnBrk="1" fontAlgn="base" hangingPunct="1">
        <a:spcBef>
          <a:spcPct val="20000"/>
        </a:spcBef>
        <a:spcAft>
          <a:spcPct val="0"/>
        </a:spcAft>
        <a:buChar char="–"/>
        <a:defRPr sz="2250">
          <a:solidFill>
            <a:schemeClr val="bg1"/>
          </a:solidFill>
          <a:latin typeface="+mn-lt"/>
        </a:defRPr>
      </a:lvl4pPr>
      <a:lvl5pPr marL="2314575" indent="-258962" algn="l" rtl="0" eaLnBrk="1" fontAlgn="base" hangingPunct="1">
        <a:spcBef>
          <a:spcPct val="20000"/>
        </a:spcBef>
        <a:spcAft>
          <a:spcPct val="0"/>
        </a:spcAft>
        <a:buChar char="»"/>
        <a:defRPr sz="2250">
          <a:solidFill>
            <a:schemeClr val="bg1"/>
          </a:solidFill>
          <a:latin typeface="+mn-lt"/>
        </a:defRPr>
      </a:lvl5pPr>
      <a:lvl6pPr marL="2828925" indent="-258962" algn="l" rtl="0" eaLnBrk="1" fontAlgn="base" hangingPunct="1">
        <a:spcBef>
          <a:spcPct val="20000"/>
        </a:spcBef>
        <a:spcAft>
          <a:spcPct val="0"/>
        </a:spcAft>
        <a:buChar char="»"/>
        <a:defRPr sz="2250">
          <a:solidFill>
            <a:schemeClr val="bg1"/>
          </a:solidFill>
          <a:latin typeface="+mn-lt"/>
        </a:defRPr>
      </a:lvl6pPr>
      <a:lvl7pPr marL="3343275" indent="-258962" algn="l" rtl="0" eaLnBrk="1" fontAlgn="base" hangingPunct="1">
        <a:spcBef>
          <a:spcPct val="20000"/>
        </a:spcBef>
        <a:spcAft>
          <a:spcPct val="0"/>
        </a:spcAft>
        <a:buChar char="»"/>
        <a:defRPr sz="2250">
          <a:solidFill>
            <a:schemeClr val="bg1"/>
          </a:solidFill>
          <a:latin typeface="+mn-lt"/>
        </a:defRPr>
      </a:lvl7pPr>
      <a:lvl8pPr marL="3857625" indent="-258962" algn="l" rtl="0" eaLnBrk="1" fontAlgn="base" hangingPunct="1">
        <a:spcBef>
          <a:spcPct val="20000"/>
        </a:spcBef>
        <a:spcAft>
          <a:spcPct val="0"/>
        </a:spcAft>
        <a:buChar char="»"/>
        <a:defRPr sz="2250">
          <a:solidFill>
            <a:schemeClr val="bg1"/>
          </a:solidFill>
          <a:latin typeface="+mn-lt"/>
        </a:defRPr>
      </a:lvl8pPr>
      <a:lvl9pPr marL="4371975" indent="-258962" algn="l" rtl="0" eaLnBrk="1" fontAlgn="base" hangingPunct="1">
        <a:spcBef>
          <a:spcPct val="20000"/>
        </a:spcBef>
        <a:spcAft>
          <a:spcPct val="0"/>
        </a:spcAft>
        <a:buChar char="»"/>
        <a:defRPr sz="2250">
          <a:solidFill>
            <a:schemeClr val="bg1"/>
          </a:solidFill>
          <a:latin typeface="+mn-lt"/>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4864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651336"/>
      </p:ext>
    </p:extLst>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28"/>
            </a:gs>
          </a:gsLst>
          <a:lin ang="5400000" scaled="1"/>
          <a:tileRect/>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514350" y="274639"/>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et modifiez le titre</a:t>
            </a:r>
          </a:p>
        </p:txBody>
      </p:sp>
      <p:sp>
        <p:nvSpPr>
          <p:cNvPr id="1027" name="Espace réservé du texte 2"/>
          <p:cNvSpPr>
            <a:spLocks noGrp="1"/>
          </p:cNvSpPr>
          <p:nvPr>
            <p:ph type="body" idx="1"/>
          </p:nvPr>
        </p:nvSpPr>
        <p:spPr bwMode="auto">
          <a:xfrm>
            <a:off x="514350" y="1600201"/>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p>
        </p:txBody>
      </p:sp>
      <p:sp>
        <p:nvSpPr>
          <p:cNvPr id="4" name="Espace réservé de la date 3">
            <a:extLst>
              <a:ext uri="{FF2B5EF4-FFF2-40B4-BE49-F238E27FC236}">
                <a16:creationId xmlns:a16="http://schemas.microsoft.com/office/drawing/2014/main" id="{5B3A08D0-B665-D94C-85AA-979D52CC7187}"/>
              </a:ext>
            </a:extLst>
          </p:cNvPr>
          <p:cNvSpPr>
            <a:spLocks noGrp="1"/>
          </p:cNvSpPr>
          <p:nvPr>
            <p:ph type="dt" sz="half" idx="2"/>
          </p:nvPr>
        </p:nvSpPr>
        <p:spPr>
          <a:xfrm>
            <a:off x="514350" y="6356351"/>
            <a:ext cx="24003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350">
                <a:solidFill>
                  <a:srgbClr val="898989"/>
                </a:solidFill>
                <a:ea typeface="ＭＳ Ｐゴシック" panose="020B0600070205080204" pitchFamily="34" charset="-128"/>
              </a:defRPr>
            </a:lvl1pPr>
          </a:lstStyle>
          <a:p>
            <a:pPr marL="0" marR="0" lvl="0" indent="0" algn="l" defTabSz="514350" rtl="0" eaLnBrk="1" fontAlgn="base" latinLnBrk="0" hangingPunct="1">
              <a:lnSpc>
                <a:spcPct val="100000"/>
              </a:lnSpc>
              <a:spcBef>
                <a:spcPct val="0"/>
              </a:spcBef>
              <a:spcAft>
                <a:spcPct val="0"/>
              </a:spcAft>
              <a:buClrTx/>
              <a:buSzTx/>
              <a:buFontTx/>
              <a:buNone/>
              <a:tabLst/>
              <a:defRPr/>
            </a:pPr>
            <a:fld id="{ED8139A6-0F7C-4904-B3C0-903701706745}" type="datetimeFigureOut">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l" defTabSz="514350" rtl="0" eaLnBrk="1" fontAlgn="base" latinLnBrk="0" hangingPunct="1">
                <a:lnSpc>
                  <a:spcPct val="100000"/>
                </a:lnSpc>
                <a:spcBef>
                  <a:spcPct val="0"/>
                </a:spcBef>
                <a:spcAft>
                  <a:spcPct val="0"/>
                </a:spcAft>
                <a:buClrTx/>
                <a:buSzTx/>
                <a:buFontTx/>
                <a:buNone/>
                <a:tabLst/>
                <a:defRPr/>
              </a:pPr>
              <a:t>19/07/2022</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
        <p:nvSpPr>
          <p:cNvPr id="5" name="Espace réservé du pied de page 4">
            <a:extLst>
              <a:ext uri="{FF2B5EF4-FFF2-40B4-BE49-F238E27FC236}">
                <a16:creationId xmlns:a16="http://schemas.microsoft.com/office/drawing/2014/main" id="{E22F9622-93A5-9E42-BA22-54AC9562155A}"/>
              </a:ext>
            </a:extLst>
          </p:cNvPr>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eaLnBrk="1" fontAlgn="auto" hangingPunct="1">
              <a:spcBef>
                <a:spcPts val="0"/>
              </a:spcBef>
              <a:spcAft>
                <a:spcPts val="0"/>
              </a:spcAft>
              <a:defRPr sz="1350">
                <a:solidFill>
                  <a:schemeClr val="tx1">
                    <a:tint val="75000"/>
                  </a:schemeClr>
                </a:solidFill>
                <a:latin typeface="+mn-lt"/>
                <a:ea typeface="+mn-ea"/>
                <a:cs typeface="+mn-cs"/>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a:extLst>
              <a:ext uri="{FF2B5EF4-FFF2-40B4-BE49-F238E27FC236}">
                <a16:creationId xmlns:a16="http://schemas.microsoft.com/office/drawing/2014/main" id="{ECA4377B-091E-ED48-B58E-313C0BAB2D75}"/>
              </a:ext>
            </a:extLst>
          </p:cNvPr>
          <p:cNvSpPr>
            <a:spLocks noGrp="1"/>
          </p:cNvSpPr>
          <p:nvPr>
            <p:ph type="sldNum" sz="quarter" idx="4"/>
          </p:nvPr>
        </p:nvSpPr>
        <p:spPr>
          <a:xfrm>
            <a:off x="7372350" y="6356351"/>
            <a:ext cx="24003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350">
                <a:solidFill>
                  <a:srgbClr val="898989"/>
                </a:solidFill>
                <a:ea typeface="ＭＳ Ｐゴシック" panose="020B0600070205080204" pitchFamily="34" charset="-128"/>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553EFFD1-1E23-485F-8807-22D7ADC7D22C}" type="slidenum">
              <a:rPr kumimoji="0" lang="fr-FR" altLang="en-US" sz="1350" b="0" i="0" u="none" strike="noStrike" kern="1200" cap="none" spc="0" normalizeH="0" baseline="0" noProof="0" smtClean="0">
                <a:ln>
                  <a:noFill/>
                </a:ln>
                <a:solidFill>
                  <a:srgbClr val="898989"/>
                </a:solidFill>
                <a:effectLst/>
                <a:uLnTx/>
                <a:uFillTx/>
                <a:latin typeface="Calibri"/>
                <a:ea typeface="ＭＳ Ｐゴシック" panose="020B0600070205080204" pitchFamily="34" charset="-128"/>
                <a:cs typeface="+mn-cs"/>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fr-FR" altLang="en-US" sz="1350" b="0" i="0" u="none" strike="noStrike" kern="1200" cap="none" spc="0" normalizeH="0" baseline="0" noProof="0">
              <a:ln>
                <a:noFill/>
              </a:ln>
              <a:solidFill>
                <a:srgbClr val="898989"/>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195225849"/>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txStyles>
    <p:titleStyle>
      <a:lvl1pPr algn="ctr" defTabSz="514350" rtl="0" eaLnBrk="0" fontAlgn="base" hangingPunct="0">
        <a:spcBef>
          <a:spcPct val="0"/>
        </a:spcBef>
        <a:spcAft>
          <a:spcPct val="0"/>
        </a:spcAft>
        <a:defRPr sz="4950" kern="1200">
          <a:solidFill>
            <a:schemeClr val="tx1"/>
          </a:solidFill>
          <a:latin typeface="+mj-lt"/>
          <a:ea typeface="MS PGothic" panose="020B0600070205080204" pitchFamily="34" charset="-128"/>
          <a:cs typeface="ＭＳ Ｐゴシック" panose="020B0600070205080204" pitchFamily="34" charset="-128"/>
        </a:defRPr>
      </a:lvl1pPr>
      <a:lvl2pPr algn="ctr" defTabSz="514350" rtl="0" eaLnBrk="0" fontAlgn="base" hangingPunct="0">
        <a:spcBef>
          <a:spcPct val="0"/>
        </a:spcBef>
        <a:spcAft>
          <a:spcPct val="0"/>
        </a:spcAft>
        <a:defRPr sz="4950">
          <a:solidFill>
            <a:schemeClr val="tx1"/>
          </a:solidFill>
          <a:latin typeface="Calibri" charset="0"/>
          <a:ea typeface="MS PGothic" panose="020B0600070205080204" pitchFamily="34" charset="-128"/>
          <a:cs typeface="ＭＳ Ｐゴシック" panose="020B0600070205080204" pitchFamily="34" charset="-128"/>
        </a:defRPr>
      </a:lvl2pPr>
      <a:lvl3pPr algn="ctr" defTabSz="514350" rtl="0" eaLnBrk="0" fontAlgn="base" hangingPunct="0">
        <a:spcBef>
          <a:spcPct val="0"/>
        </a:spcBef>
        <a:spcAft>
          <a:spcPct val="0"/>
        </a:spcAft>
        <a:defRPr sz="4950">
          <a:solidFill>
            <a:schemeClr val="tx1"/>
          </a:solidFill>
          <a:latin typeface="Calibri" charset="0"/>
          <a:ea typeface="MS PGothic" panose="020B0600070205080204" pitchFamily="34" charset="-128"/>
          <a:cs typeface="ＭＳ Ｐゴシック" panose="020B0600070205080204" pitchFamily="34" charset="-128"/>
        </a:defRPr>
      </a:lvl3pPr>
      <a:lvl4pPr algn="ctr" defTabSz="514350" rtl="0" eaLnBrk="0" fontAlgn="base" hangingPunct="0">
        <a:spcBef>
          <a:spcPct val="0"/>
        </a:spcBef>
        <a:spcAft>
          <a:spcPct val="0"/>
        </a:spcAft>
        <a:defRPr sz="4950">
          <a:solidFill>
            <a:schemeClr val="tx1"/>
          </a:solidFill>
          <a:latin typeface="Calibri" charset="0"/>
          <a:ea typeface="MS PGothic" panose="020B0600070205080204" pitchFamily="34" charset="-128"/>
          <a:cs typeface="ＭＳ Ｐゴシック" panose="020B0600070205080204" pitchFamily="34" charset="-128"/>
        </a:defRPr>
      </a:lvl4pPr>
      <a:lvl5pPr algn="ctr" defTabSz="514350" rtl="0" eaLnBrk="0" fontAlgn="base" hangingPunct="0">
        <a:spcBef>
          <a:spcPct val="0"/>
        </a:spcBef>
        <a:spcAft>
          <a:spcPct val="0"/>
        </a:spcAft>
        <a:defRPr sz="4950">
          <a:solidFill>
            <a:schemeClr val="tx1"/>
          </a:solidFill>
          <a:latin typeface="Calibri" charset="0"/>
          <a:ea typeface="MS PGothic" panose="020B0600070205080204" pitchFamily="34" charset="-128"/>
          <a:cs typeface="ＭＳ Ｐゴシック" panose="020B0600070205080204" pitchFamily="34" charset="-128"/>
        </a:defRPr>
      </a:lvl5pPr>
      <a:lvl6pPr marL="514350" algn="ctr" defTabSz="514350" rtl="0" fontAlgn="base">
        <a:spcBef>
          <a:spcPct val="0"/>
        </a:spcBef>
        <a:spcAft>
          <a:spcPct val="0"/>
        </a:spcAft>
        <a:defRPr sz="4950">
          <a:solidFill>
            <a:schemeClr val="tx1"/>
          </a:solidFill>
          <a:latin typeface="Calibri" charset="0"/>
          <a:ea typeface="ＭＳ Ｐゴシック" charset="0"/>
          <a:cs typeface="ＭＳ Ｐゴシック" charset="0"/>
        </a:defRPr>
      </a:lvl6pPr>
      <a:lvl7pPr marL="1028700" algn="ctr" defTabSz="514350" rtl="0" fontAlgn="base">
        <a:spcBef>
          <a:spcPct val="0"/>
        </a:spcBef>
        <a:spcAft>
          <a:spcPct val="0"/>
        </a:spcAft>
        <a:defRPr sz="4950">
          <a:solidFill>
            <a:schemeClr val="tx1"/>
          </a:solidFill>
          <a:latin typeface="Calibri" charset="0"/>
          <a:ea typeface="ＭＳ Ｐゴシック" charset="0"/>
          <a:cs typeface="ＭＳ Ｐゴシック" charset="0"/>
        </a:defRPr>
      </a:lvl7pPr>
      <a:lvl8pPr marL="1543050" algn="ctr" defTabSz="514350" rtl="0" fontAlgn="base">
        <a:spcBef>
          <a:spcPct val="0"/>
        </a:spcBef>
        <a:spcAft>
          <a:spcPct val="0"/>
        </a:spcAft>
        <a:defRPr sz="4950">
          <a:solidFill>
            <a:schemeClr val="tx1"/>
          </a:solidFill>
          <a:latin typeface="Calibri" charset="0"/>
          <a:ea typeface="ＭＳ Ｐゴシック" charset="0"/>
          <a:cs typeface="ＭＳ Ｐゴシック" charset="0"/>
        </a:defRPr>
      </a:lvl8pPr>
      <a:lvl9pPr marL="2057400" algn="ctr" defTabSz="514350" rtl="0" fontAlgn="base">
        <a:spcBef>
          <a:spcPct val="0"/>
        </a:spcBef>
        <a:spcAft>
          <a:spcPct val="0"/>
        </a:spcAft>
        <a:defRPr sz="4950">
          <a:solidFill>
            <a:schemeClr val="tx1"/>
          </a:solidFill>
          <a:latin typeface="Calibri" charset="0"/>
          <a:ea typeface="ＭＳ Ｐゴシック" charset="0"/>
          <a:cs typeface="ＭＳ Ｐゴシック" charset="0"/>
        </a:defRPr>
      </a:lvl9pPr>
    </p:titleStyle>
    <p:bodyStyle>
      <a:lvl1pPr marL="385763" indent="-385763" algn="l" defTabSz="514350"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S PGothic" panose="020B0600070205080204" pitchFamily="34" charset="-128"/>
          <a:cs typeface="ＭＳ Ｐゴシック" panose="020B0600070205080204" pitchFamily="34" charset="-128"/>
        </a:defRPr>
      </a:lvl1pPr>
      <a:lvl2pPr marL="835819" indent="-321469" algn="l" defTabSz="514350" rtl="0" eaLnBrk="0" fontAlgn="base" hangingPunct="0">
        <a:spcBef>
          <a:spcPct val="20000"/>
        </a:spcBef>
        <a:spcAft>
          <a:spcPct val="0"/>
        </a:spcAft>
        <a:buFont typeface="Arial" panose="020B0604020202020204" pitchFamily="34" charset="0"/>
        <a:buChar char="–"/>
        <a:defRPr sz="3150" kern="1200">
          <a:solidFill>
            <a:schemeClr val="tx1"/>
          </a:solidFill>
          <a:latin typeface="+mn-lt"/>
          <a:ea typeface="MS PGothic" panose="020B0600070205080204" pitchFamily="34" charset="-128"/>
          <a:cs typeface="ＭＳ Ｐゴシック" panose="020B0600070205080204" pitchFamily="34" charset="-128"/>
        </a:defRPr>
      </a:lvl2pPr>
      <a:lvl3pPr marL="1285875" indent="-257175" algn="l" defTabSz="51435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S PGothic" panose="020B0600070205080204" pitchFamily="34" charset="-128"/>
          <a:cs typeface="ＭＳ Ｐゴシック" panose="020B0600070205080204" pitchFamily="34" charset="-128"/>
        </a:defRPr>
      </a:lvl3pPr>
      <a:lvl4pPr marL="1800225" indent="-257175" algn="l" defTabSz="514350" rtl="0" eaLnBrk="0" fontAlgn="base" hangingPunct="0">
        <a:spcBef>
          <a:spcPct val="20000"/>
        </a:spcBef>
        <a:spcAft>
          <a:spcPct val="0"/>
        </a:spcAft>
        <a:buFont typeface="Arial" panose="020B0604020202020204" pitchFamily="34" charset="0"/>
        <a:buChar char="–"/>
        <a:defRPr sz="2250" kern="1200">
          <a:solidFill>
            <a:schemeClr val="tx1"/>
          </a:solidFill>
          <a:latin typeface="+mn-lt"/>
          <a:ea typeface="MS PGothic" panose="020B0600070205080204" pitchFamily="34" charset="-128"/>
          <a:cs typeface="ＭＳ Ｐゴシック" panose="020B0600070205080204" pitchFamily="34" charset="-128"/>
        </a:defRPr>
      </a:lvl4pPr>
      <a:lvl5pPr marL="2314575" indent="-257175" algn="l" defTabSz="514350" rtl="0" eaLnBrk="0" fontAlgn="base" hangingPunct="0">
        <a:spcBef>
          <a:spcPct val="20000"/>
        </a:spcBef>
        <a:spcAft>
          <a:spcPct val="0"/>
        </a:spcAft>
        <a:buFont typeface="Arial" panose="020B0604020202020204" pitchFamily="34" charset="0"/>
        <a:buChar char="»"/>
        <a:defRPr sz="2250" kern="1200">
          <a:solidFill>
            <a:schemeClr val="tx1"/>
          </a:solidFill>
          <a:latin typeface="+mn-lt"/>
          <a:ea typeface="MS PGothic" panose="020B0600070205080204" pitchFamily="34" charset="-128"/>
          <a:cs typeface="ＭＳ Ｐゴシック" panose="020B0600070205080204" pitchFamily="34" charset="-128"/>
        </a:defRPr>
      </a:lvl5pPr>
      <a:lvl6pPr marL="2828925" indent="-257175" algn="l" defTabSz="514350" rtl="0" eaLnBrk="1" latinLnBrk="0" hangingPunct="1">
        <a:spcBef>
          <a:spcPct val="20000"/>
        </a:spcBef>
        <a:buFont typeface="Arial"/>
        <a:buChar char="•"/>
        <a:defRPr sz="2250" kern="1200">
          <a:solidFill>
            <a:schemeClr val="tx1"/>
          </a:solidFill>
          <a:latin typeface="+mn-lt"/>
          <a:ea typeface="+mn-ea"/>
          <a:cs typeface="+mn-cs"/>
        </a:defRPr>
      </a:lvl6pPr>
      <a:lvl7pPr marL="3343275" indent="-257175" algn="l" defTabSz="514350" rtl="0" eaLnBrk="1" latinLnBrk="0" hangingPunct="1">
        <a:spcBef>
          <a:spcPct val="20000"/>
        </a:spcBef>
        <a:buFont typeface="Arial"/>
        <a:buChar char="•"/>
        <a:defRPr sz="2250" kern="1200">
          <a:solidFill>
            <a:schemeClr val="tx1"/>
          </a:solidFill>
          <a:latin typeface="+mn-lt"/>
          <a:ea typeface="+mn-ea"/>
          <a:cs typeface="+mn-cs"/>
        </a:defRPr>
      </a:lvl7pPr>
      <a:lvl8pPr marL="3857625" indent="-257175" algn="l" defTabSz="514350" rtl="0" eaLnBrk="1" latinLnBrk="0" hangingPunct="1">
        <a:spcBef>
          <a:spcPct val="20000"/>
        </a:spcBef>
        <a:buFont typeface="Arial"/>
        <a:buChar char="•"/>
        <a:defRPr sz="2250" kern="1200">
          <a:solidFill>
            <a:schemeClr val="tx1"/>
          </a:solidFill>
          <a:latin typeface="+mn-lt"/>
          <a:ea typeface="+mn-ea"/>
          <a:cs typeface="+mn-cs"/>
        </a:defRPr>
      </a:lvl8pPr>
      <a:lvl9pPr marL="4371975" indent="-257175" algn="l" defTabSz="514350" rtl="0" eaLnBrk="1" latinLnBrk="0" hangingPunct="1">
        <a:spcBef>
          <a:spcPct val="20000"/>
        </a:spcBef>
        <a:buFont typeface="Arial"/>
        <a:buChar char="•"/>
        <a:defRPr sz="2250" kern="1200">
          <a:solidFill>
            <a:schemeClr val="tx1"/>
          </a:solidFill>
          <a:latin typeface="+mn-lt"/>
          <a:ea typeface="+mn-ea"/>
          <a:cs typeface="+mn-cs"/>
        </a:defRPr>
      </a:lvl9pPr>
    </p:bodyStyle>
    <p:otherStyle>
      <a:defPPr>
        <a:defRPr lang="fr-FR"/>
      </a:defPPr>
      <a:lvl1pPr marL="0" algn="l" defTabSz="514350" rtl="0" eaLnBrk="1" latinLnBrk="0" hangingPunct="1">
        <a:defRPr sz="2025" kern="1200">
          <a:solidFill>
            <a:schemeClr val="tx1"/>
          </a:solidFill>
          <a:latin typeface="+mn-lt"/>
          <a:ea typeface="+mn-ea"/>
          <a:cs typeface="+mn-cs"/>
        </a:defRPr>
      </a:lvl1pPr>
      <a:lvl2pPr marL="514350" algn="l" defTabSz="514350" rtl="0" eaLnBrk="1" latinLnBrk="0" hangingPunct="1">
        <a:defRPr sz="2025" kern="1200">
          <a:solidFill>
            <a:schemeClr val="tx1"/>
          </a:solidFill>
          <a:latin typeface="+mn-lt"/>
          <a:ea typeface="+mn-ea"/>
          <a:cs typeface="+mn-cs"/>
        </a:defRPr>
      </a:lvl2pPr>
      <a:lvl3pPr marL="1028700" algn="l" defTabSz="514350" rtl="0" eaLnBrk="1" latinLnBrk="0" hangingPunct="1">
        <a:defRPr sz="2025" kern="1200">
          <a:solidFill>
            <a:schemeClr val="tx1"/>
          </a:solidFill>
          <a:latin typeface="+mn-lt"/>
          <a:ea typeface="+mn-ea"/>
          <a:cs typeface="+mn-cs"/>
        </a:defRPr>
      </a:lvl3pPr>
      <a:lvl4pPr marL="1543050" algn="l" defTabSz="514350" rtl="0" eaLnBrk="1" latinLnBrk="0" hangingPunct="1">
        <a:defRPr sz="2025" kern="1200">
          <a:solidFill>
            <a:schemeClr val="tx1"/>
          </a:solidFill>
          <a:latin typeface="+mn-lt"/>
          <a:ea typeface="+mn-ea"/>
          <a:cs typeface="+mn-cs"/>
        </a:defRPr>
      </a:lvl4pPr>
      <a:lvl5pPr marL="2057400" algn="l" defTabSz="514350" rtl="0" eaLnBrk="1" latinLnBrk="0" hangingPunct="1">
        <a:defRPr sz="2025" kern="1200">
          <a:solidFill>
            <a:schemeClr val="tx1"/>
          </a:solidFill>
          <a:latin typeface="+mn-lt"/>
          <a:ea typeface="+mn-ea"/>
          <a:cs typeface="+mn-cs"/>
        </a:defRPr>
      </a:lvl5pPr>
      <a:lvl6pPr marL="2571750" algn="l" defTabSz="514350" rtl="0" eaLnBrk="1" latinLnBrk="0" hangingPunct="1">
        <a:defRPr sz="2025" kern="1200">
          <a:solidFill>
            <a:schemeClr val="tx1"/>
          </a:solidFill>
          <a:latin typeface="+mn-lt"/>
          <a:ea typeface="+mn-ea"/>
          <a:cs typeface="+mn-cs"/>
        </a:defRPr>
      </a:lvl6pPr>
      <a:lvl7pPr marL="3086100" algn="l" defTabSz="514350" rtl="0" eaLnBrk="1" latinLnBrk="0" hangingPunct="1">
        <a:defRPr sz="2025" kern="1200">
          <a:solidFill>
            <a:schemeClr val="tx1"/>
          </a:solidFill>
          <a:latin typeface="+mn-lt"/>
          <a:ea typeface="+mn-ea"/>
          <a:cs typeface="+mn-cs"/>
        </a:defRPr>
      </a:lvl7pPr>
      <a:lvl8pPr marL="3600450" algn="l" defTabSz="514350" rtl="0" eaLnBrk="1" latinLnBrk="0" hangingPunct="1">
        <a:defRPr sz="2025" kern="1200">
          <a:solidFill>
            <a:schemeClr val="tx1"/>
          </a:solidFill>
          <a:latin typeface="+mn-lt"/>
          <a:ea typeface="+mn-ea"/>
          <a:cs typeface="+mn-cs"/>
        </a:defRPr>
      </a:lvl8pPr>
      <a:lvl9pPr marL="4114800" algn="l" defTabSz="514350" rtl="0" eaLnBrk="1" latinLnBrk="0" hangingPunct="1">
        <a:defRPr sz="202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382883"/>
      </p:ext>
    </p:extLst>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622705"/>
      </p:ext>
    </p:extLst>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868825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6466" algn="ctr" rtl="0" eaLnBrk="0" fontAlgn="base" hangingPunct="0">
        <a:spcBef>
          <a:spcPct val="0"/>
        </a:spcBef>
        <a:spcAft>
          <a:spcPct val="0"/>
        </a:spcAft>
        <a:defRPr sz="3544" b="1">
          <a:solidFill>
            <a:srgbClr val="FFFF00"/>
          </a:solidFill>
          <a:latin typeface="Times New Roman" pitchFamily="18" charset="0"/>
        </a:defRPr>
      </a:lvl6pPr>
      <a:lvl7pPr marL="612795" algn="ctr" rtl="0" eaLnBrk="0" fontAlgn="base" hangingPunct="0">
        <a:spcBef>
          <a:spcPct val="0"/>
        </a:spcBef>
        <a:spcAft>
          <a:spcPct val="0"/>
        </a:spcAft>
        <a:defRPr sz="3544" b="1">
          <a:solidFill>
            <a:srgbClr val="FFFF00"/>
          </a:solidFill>
          <a:latin typeface="Times New Roman" pitchFamily="18" charset="0"/>
        </a:defRPr>
      </a:lvl7pPr>
      <a:lvl8pPr marL="919254" algn="ctr" rtl="0" eaLnBrk="0" fontAlgn="base" hangingPunct="0">
        <a:spcBef>
          <a:spcPct val="0"/>
        </a:spcBef>
        <a:spcAft>
          <a:spcPct val="0"/>
        </a:spcAft>
        <a:defRPr sz="3544" b="1">
          <a:solidFill>
            <a:srgbClr val="FFFF00"/>
          </a:solidFill>
          <a:latin typeface="Times New Roman" pitchFamily="18" charset="0"/>
        </a:defRPr>
      </a:lvl8pPr>
      <a:lvl9pPr marL="1225630" algn="ctr" rtl="0" eaLnBrk="0" fontAlgn="base" hangingPunct="0">
        <a:spcBef>
          <a:spcPct val="0"/>
        </a:spcBef>
        <a:spcAft>
          <a:spcPct val="0"/>
        </a:spcAft>
        <a:defRPr sz="3544" b="1">
          <a:solidFill>
            <a:srgbClr val="FFFF00"/>
          </a:solidFill>
          <a:latin typeface="Times New Roman" pitchFamily="18" charset="0"/>
        </a:defRPr>
      </a:lvl9pPr>
    </p:titleStyle>
    <p:bodyStyle>
      <a:lvl1pPr marL="82612" indent="-82612" algn="l" rtl="0" eaLnBrk="0" fontAlgn="base" hangingPunct="0">
        <a:spcBef>
          <a:spcPct val="20000"/>
        </a:spcBef>
        <a:spcAft>
          <a:spcPct val="0"/>
        </a:spcAft>
        <a:buChar char="•"/>
        <a:defRPr sz="2700">
          <a:solidFill>
            <a:schemeClr val="bg1"/>
          </a:solidFill>
          <a:latin typeface="+mn-lt"/>
          <a:ea typeface="+mn-ea"/>
          <a:cs typeface="+mn-cs"/>
        </a:defRPr>
      </a:lvl1pPr>
      <a:lvl2pPr marL="385121" indent="-37331" algn="l" rtl="0" eaLnBrk="0" fontAlgn="base" hangingPunct="0">
        <a:spcBef>
          <a:spcPct val="20000"/>
        </a:spcBef>
        <a:spcAft>
          <a:spcPct val="0"/>
        </a:spcAft>
        <a:buChar char="–"/>
        <a:defRPr sz="2363">
          <a:solidFill>
            <a:schemeClr val="bg1"/>
          </a:solidFill>
          <a:latin typeface="+mn-lt"/>
        </a:defRPr>
      </a:lvl2pPr>
      <a:lvl3pPr marL="656929" indent="-6692" algn="l" rtl="0" eaLnBrk="0" fontAlgn="base" hangingPunct="0">
        <a:spcBef>
          <a:spcPct val="20000"/>
        </a:spcBef>
        <a:spcAft>
          <a:spcPct val="0"/>
        </a:spcAft>
        <a:buChar char="•"/>
        <a:defRPr sz="2025">
          <a:solidFill>
            <a:schemeClr val="bg1"/>
          </a:solidFill>
          <a:latin typeface="+mn-lt"/>
        </a:defRPr>
      </a:lvl3pPr>
      <a:lvl4pPr marL="980727" indent="-6692" algn="l" rtl="0" eaLnBrk="0" fontAlgn="base" hangingPunct="0">
        <a:spcBef>
          <a:spcPct val="20000"/>
        </a:spcBef>
        <a:spcAft>
          <a:spcPct val="0"/>
        </a:spcAft>
        <a:buChar char="–"/>
        <a:defRPr sz="1688">
          <a:solidFill>
            <a:schemeClr val="bg1"/>
          </a:solidFill>
          <a:latin typeface="+mn-lt"/>
        </a:defRPr>
      </a:lvl4pPr>
      <a:lvl5pPr marL="1280598" indent="-6692" algn="l" rtl="0" eaLnBrk="0" fontAlgn="base" hangingPunct="0">
        <a:spcBef>
          <a:spcPct val="20000"/>
        </a:spcBef>
        <a:spcAft>
          <a:spcPct val="0"/>
        </a:spcAft>
        <a:buChar char="»"/>
        <a:defRPr sz="1688">
          <a:solidFill>
            <a:schemeClr val="bg1"/>
          </a:solidFill>
          <a:latin typeface="+mn-lt"/>
        </a:defRPr>
      </a:lvl5pPr>
      <a:lvl6pPr marL="1685180" indent="-154423" algn="l" rtl="0" eaLnBrk="0" fontAlgn="base" hangingPunct="0">
        <a:spcBef>
          <a:spcPct val="20000"/>
        </a:spcBef>
        <a:spcAft>
          <a:spcPct val="0"/>
        </a:spcAft>
        <a:buChar char="»"/>
        <a:defRPr sz="1688">
          <a:solidFill>
            <a:schemeClr val="bg1"/>
          </a:solidFill>
          <a:latin typeface="+mn-lt"/>
        </a:defRPr>
      </a:lvl6pPr>
      <a:lvl7pPr marL="1991639" indent="-154423" algn="l" rtl="0" eaLnBrk="0" fontAlgn="base" hangingPunct="0">
        <a:spcBef>
          <a:spcPct val="20000"/>
        </a:spcBef>
        <a:spcAft>
          <a:spcPct val="0"/>
        </a:spcAft>
        <a:buChar char="»"/>
        <a:defRPr sz="1688">
          <a:solidFill>
            <a:schemeClr val="bg1"/>
          </a:solidFill>
          <a:latin typeface="+mn-lt"/>
        </a:defRPr>
      </a:lvl7pPr>
      <a:lvl8pPr marL="2298079" indent="-154423" algn="l" rtl="0" eaLnBrk="0" fontAlgn="base" hangingPunct="0">
        <a:spcBef>
          <a:spcPct val="20000"/>
        </a:spcBef>
        <a:spcAft>
          <a:spcPct val="0"/>
        </a:spcAft>
        <a:buChar char="»"/>
        <a:defRPr sz="1688">
          <a:solidFill>
            <a:schemeClr val="bg1"/>
          </a:solidFill>
          <a:latin typeface="+mn-lt"/>
        </a:defRPr>
      </a:lvl8pPr>
      <a:lvl9pPr marL="2604466" indent="-154423"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2795" rtl="0" eaLnBrk="1" latinLnBrk="0" hangingPunct="1">
        <a:defRPr sz="1519" kern="1200">
          <a:solidFill>
            <a:schemeClr val="tx1"/>
          </a:solidFill>
          <a:latin typeface="+mn-lt"/>
          <a:ea typeface="+mn-ea"/>
          <a:cs typeface="+mn-cs"/>
        </a:defRPr>
      </a:lvl1pPr>
      <a:lvl2pPr marL="306466" algn="l" defTabSz="612795" rtl="0" eaLnBrk="1" latinLnBrk="0" hangingPunct="1">
        <a:defRPr sz="1519" kern="1200">
          <a:solidFill>
            <a:schemeClr val="tx1"/>
          </a:solidFill>
          <a:latin typeface="+mn-lt"/>
          <a:ea typeface="+mn-ea"/>
          <a:cs typeface="+mn-cs"/>
        </a:defRPr>
      </a:lvl2pPr>
      <a:lvl3pPr marL="612795" algn="l" defTabSz="612795" rtl="0" eaLnBrk="1" latinLnBrk="0" hangingPunct="1">
        <a:defRPr sz="1519" kern="1200">
          <a:solidFill>
            <a:schemeClr val="tx1"/>
          </a:solidFill>
          <a:latin typeface="+mn-lt"/>
          <a:ea typeface="+mn-ea"/>
          <a:cs typeface="+mn-cs"/>
        </a:defRPr>
      </a:lvl3pPr>
      <a:lvl4pPr marL="919254" algn="l" defTabSz="612795" rtl="0" eaLnBrk="1" latinLnBrk="0" hangingPunct="1">
        <a:defRPr sz="1519" kern="1200">
          <a:solidFill>
            <a:schemeClr val="tx1"/>
          </a:solidFill>
          <a:latin typeface="+mn-lt"/>
          <a:ea typeface="+mn-ea"/>
          <a:cs typeface="+mn-cs"/>
        </a:defRPr>
      </a:lvl4pPr>
      <a:lvl5pPr marL="1225630" algn="l" defTabSz="612795" rtl="0" eaLnBrk="1" latinLnBrk="0" hangingPunct="1">
        <a:defRPr sz="1519" kern="1200">
          <a:solidFill>
            <a:schemeClr val="tx1"/>
          </a:solidFill>
          <a:latin typeface="+mn-lt"/>
          <a:ea typeface="+mn-ea"/>
          <a:cs typeface="+mn-cs"/>
        </a:defRPr>
      </a:lvl5pPr>
      <a:lvl6pPr marL="1532055" algn="l" defTabSz="612795" rtl="0" eaLnBrk="1" latinLnBrk="0" hangingPunct="1">
        <a:defRPr sz="1519" kern="1200">
          <a:solidFill>
            <a:schemeClr val="tx1"/>
          </a:solidFill>
          <a:latin typeface="+mn-lt"/>
          <a:ea typeface="+mn-ea"/>
          <a:cs typeface="+mn-cs"/>
        </a:defRPr>
      </a:lvl6pPr>
      <a:lvl7pPr marL="1838420" algn="l" defTabSz="612795" rtl="0" eaLnBrk="1" latinLnBrk="0" hangingPunct="1">
        <a:defRPr sz="1519" kern="1200">
          <a:solidFill>
            <a:schemeClr val="tx1"/>
          </a:solidFill>
          <a:latin typeface="+mn-lt"/>
          <a:ea typeface="+mn-ea"/>
          <a:cs typeface="+mn-cs"/>
        </a:defRPr>
      </a:lvl7pPr>
      <a:lvl8pPr marL="2144838" algn="l" defTabSz="612795" rtl="0" eaLnBrk="1" latinLnBrk="0" hangingPunct="1">
        <a:defRPr sz="1519" kern="1200">
          <a:solidFill>
            <a:schemeClr val="tx1"/>
          </a:solidFill>
          <a:latin typeface="+mn-lt"/>
          <a:ea typeface="+mn-ea"/>
          <a:cs typeface="+mn-cs"/>
        </a:defRPr>
      </a:lvl8pPr>
      <a:lvl9pPr marL="2451247" algn="l" defTabSz="61279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3410566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8395" algn="ctr" rtl="0" eaLnBrk="0" fontAlgn="base" hangingPunct="0">
        <a:spcBef>
          <a:spcPct val="0"/>
        </a:spcBef>
        <a:spcAft>
          <a:spcPct val="0"/>
        </a:spcAft>
        <a:defRPr sz="3544" b="1">
          <a:solidFill>
            <a:srgbClr val="FFFF00"/>
          </a:solidFill>
          <a:latin typeface="Times New Roman" pitchFamily="18" charset="0"/>
        </a:defRPr>
      </a:lvl6pPr>
      <a:lvl7pPr marL="616818" algn="ctr" rtl="0" eaLnBrk="0" fontAlgn="base" hangingPunct="0">
        <a:spcBef>
          <a:spcPct val="0"/>
        </a:spcBef>
        <a:spcAft>
          <a:spcPct val="0"/>
        </a:spcAft>
        <a:defRPr sz="3544" b="1">
          <a:solidFill>
            <a:srgbClr val="FFFF00"/>
          </a:solidFill>
          <a:latin typeface="Times New Roman" pitchFamily="18" charset="0"/>
        </a:defRPr>
      </a:lvl7pPr>
      <a:lvl8pPr marL="925020" algn="ctr" rtl="0" eaLnBrk="0" fontAlgn="base" hangingPunct="0">
        <a:spcBef>
          <a:spcPct val="0"/>
        </a:spcBef>
        <a:spcAft>
          <a:spcPct val="0"/>
        </a:spcAft>
        <a:defRPr sz="3544" b="1">
          <a:solidFill>
            <a:srgbClr val="FFFF00"/>
          </a:solidFill>
          <a:latin typeface="Times New Roman" pitchFamily="18" charset="0"/>
        </a:defRPr>
      </a:lvl8pPr>
      <a:lvl9pPr marL="1233416" algn="ctr" rtl="0" eaLnBrk="0" fontAlgn="base" hangingPunct="0">
        <a:spcBef>
          <a:spcPct val="0"/>
        </a:spcBef>
        <a:spcAft>
          <a:spcPct val="0"/>
        </a:spcAft>
        <a:defRPr sz="3544" b="1">
          <a:solidFill>
            <a:srgbClr val="FFFF00"/>
          </a:solidFill>
          <a:latin typeface="Times New Roman" pitchFamily="18" charset="0"/>
        </a:defRPr>
      </a:lvl9pPr>
    </p:titleStyle>
    <p:bodyStyle>
      <a:lvl1pPr marL="86622" indent="-86622" algn="l" rtl="0" eaLnBrk="0" fontAlgn="base" hangingPunct="0">
        <a:spcBef>
          <a:spcPct val="20000"/>
        </a:spcBef>
        <a:spcAft>
          <a:spcPct val="0"/>
        </a:spcAft>
        <a:buChar char="•"/>
        <a:defRPr sz="2700">
          <a:solidFill>
            <a:schemeClr val="bg1"/>
          </a:solidFill>
          <a:latin typeface="+mn-lt"/>
          <a:ea typeface="+mn-ea"/>
          <a:cs typeface="+mn-cs"/>
        </a:defRPr>
      </a:lvl1pPr>
      <a:lvl2pPr marL="390465" indent="-41306" algn="l" rtl="0" eaLnBrk="0" fontAlgn="base" hangingPunct="0">
        <a:spcBef>
          <a:spcPct val="20000"/>
        </a:spcBef>
        <a:spcAft>
          <a:spcPct val="0"/>
        </a:spcAft>
        <a:buChar char="–"/>
        <a:defRPr sz="2363">
          <a:solidFill>
            <a:schemeClr val="bg1"/>
          </a:solidFill>
          <a:latin typeface="+mn-lt"/>
        </a:defRPr>
      </a:lvl2pPr>
      <a:lvl3pPr marL="664935" indent="-6692" algn="l" rtl="0" eaLnBrk="0" fontAlgn="base" hangingPunct="0">
        <a:spcBef>
          <a:spcPct val="20000"/>
        </a:spcBef>
        <a:spcAft>
          <a:spcPct val="0"/>
        </a:spcAft>
        <a:buChar char="•"/>
        <a:defRPr sz="2025">
          <a:solidFill>
            <a:schemeClr val="bg1"/>
          </a:solidFill>
          <a:latin typeface="+mn-lt"/>
        </a:defRPr>
      </a:lvl3pPr>
      <a:lvl4pPr marL="990017" indent="-6692" algn="l" rtl="0" eaLnBrk="0" fontAlgn="base" hangingPunct="0">
        <a:spcBef>
          <a:spcPct val="20000"/>
        </a:spcBef>
        <a:spcAft>
          <a:spcPct val="0"/>
        </a:spcAft>
        <a:buChar char="–"/>
        <a:defRPr sz="1688">
          <a:solidFill>
            <a:schemeClr val="bg1"/>
          </a:solidFill>
          <a:latin typeface="+mn-lt"/>
        </a:defRPr>
      </a:lvl4pPr>
      <a:lvl5pPr marL="1291203" indent="-6692" algn="l" rtl="0" eaLnBrk="0" fontAlgn="base" hangingPunct="0">
        <a:spcBef>
          <a:spcPct val="20000"/>
        </a:spcBef>
        <a:spcAft>
          <a:spcPct val="0"/>
        </a:spcAft>
        <a:buChar char="»"/>
        <a:defRPr sz="1688">
          <a:solidFill>
            <a:schemeClr val="bg1"/>
          </a:solidFill>
          <a:latin typeface="+mn-lt"/>
        </a:defRPr>
      </a:lvl5pPr>
      <a:lvl6pPr marL="1695963" indent="-155394" algn="l" rtl="0" eaLnBrk="0" fontAlgn="base" hangingPunct="0">
        <a:spcBef>
          <a:spcPct val="20000"/>
        </a:spcBef>
        <a:spcAft>
          <a:spcPct val="0"/>
        </a:spcAft>
        <a:buChar char="»"/>
        <a:defRPr sz="1688">
          <a:solidFill>
            <a:schemeClr val="bg1"/>
          </a:solidFill>
          <a:latin typeface="+mn-lt"/>
        </a:defRPr>
      </a:lvl6pPr>
      <a:lvl7pPr marL="2004244" indent="-155394" algn="l" rtl="0" eaLnBrk="0" fontAlgn="base" hangingPunct="0">
        <a:spcBef>
          <a:spcPct val="20000"/>
        </a:spcBef>
        <a:spcAft>
          <a:spcPct val="0"/>
        </a:spcAft>
        <a:buChar char="»"/>
        <a:defRPr sz="1688">
          <a:solidFill>
            <a:schemeClr val="bg1"/>
          </a:solidFill>
          <a:latin typeface="+mn-lt"/>
        </a:defRPr>
      </a:lvl7pPr>
      <a:lvl8pPr marL="2312615" indent="-155394" algn="l" rtl="0" eaLnBrk="0" fontAlgn="base" hangingPunct="0">
        <a:spcBef>
          <a:spcPct val="20000"/>
        </a:spcBef>
        <a:spcAft>
          <a:spcPct val="0"/>
        </a:spcAft>
        <a:buChar char="»"/>
        <a:defRPr sz="1688">
          <a:solidFill>
            <a:schemeClr val="bg1"/>
          </a:solidFill>
          <a:latin typeface="+mn-lt"/>
        </a:defRPr>
      </a:lvl8pPr>
      <a:lvl9pPr marL="2620905" indent="-155394"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6818" rtl="0" eaLnBrk="1" latinLnBrk="0" hangingPunct="1">
        <a:defRPr sz="1519" kern="1200">
          <a:solidFill>
            <a:schemeClr val="tx1"/>
          </a:solidFill>
          <a:latin typeface="+mn-lt"/>
          <a:ea typeface="+mn-ea"/>
          <a:cs typeface="+mn-cs"/>
        </a:defRPr>
      </a:lvl1pPr>
      <a:lvl2pPr marL="308395" algn="l" defTabSz="616818" rtl="0" eaLnBrk="1" latinLnBrk="0" hangingPunct="1">
        <a:defRPr sz="1519" kern="1200">
          <a:solidFill>
            <a:schemeClr val="tx1"/>
          </a:solidFill>
          <a:latin typeface="+mn-lt"/>
          <a:ea typeface="+mn-ea"/>
          <a:cs typeface="+mn-cs"/>
        </a:defRPr>
      </a:lvl2pPr>
      <a:lvl3pPr marL="616818" algn="l" defTabSz="616818" rtl="0" eaLnBrk="1" latinLnBrk="0" hangingPunct="1">
        <a:defRPr sz="1519" kern="1200">
          <a:solidFill>
            <a:schemeClr val="tx1"/>
          </a:solidFill>
          <a:latin typeface="+mn-lt"/>
          <a:ea typeface="+mn-ea"/>
          <a:cs typeface="+mn-cs"/>
        </a:defRPr>
      </a:lvl3pPr>
      <a:lvl4pPr marL="925020" algn="l" defTabSz="616818" rtl="0" eaLnBrk="1" latinLnBrk="0" hangingPunct="1">
        <a:defRPr sz="1519" kern="1200">
          <a:solidFill>
            <a:schemeClr val="tx1"/>
          </a:solidFill>
          <a:latin typeface="+mn-lt"/>
          <a:ea typeface="+mn-ea"/>
          <a:cs typeface="+mn-cs"/>
        </a:defRPr>
      </a:lvl4pPr>
      <a:lvl5pPr marL="1233416" algn="l" defTabSz="616818" rtl="0" eaLnBrk="1" latinLnBrk="0" hangingPunct="1">
        <a:defRPr sz="1519" kern="1200">
          <a:solidFill>
            <a:schemeClr val="tx1"/>
          </a:solidFill>
          <a:latin typeface="+mn-lt"/>
          <a:ea typeface="+mn-ea"/>
          <a:cs typeface="+mn-cs"/>
        </a:defRPr>
      </a:lvl5pPr>
      <a:lvl6pPr marL="1541658" algn="l" defTabSz="616818" rtl="0" eaLnBrk="1" latinLnBrk="0" hangingPunct="1">
        <a:defRPr sz="1519" kern="1200">
          <a:solidFill>
            <a:schemeClr val="tx1"/>
          </a:solidFill>
          <a:latin typeface="+mn-lt"/>
          <a:ea typeface="+mn-ea"/>
          <a:cs typeface="+mn-cs"/>
        </a:defRPr>
      </a:lvl6pPr>
      <a:lvl7pPr marL="1850070" algn="l" defTabSz="616818" rtl="0" eaLnBrk="1" latinLnBrk="0" hangingPunct="1">
        <a:defRPr sz="1519" kern="1200">
          <a:solidFill>
            <a:schemeClr val="tx1"/>
          </a:solidFill>
          <a:latin typeface="+mn-lt"/>
          <a:ea typeface="+mn-ea"/>
          <a:cs typeface="+mn-cs"/>
        </a:defRPr>
      </a:lvl7pPr>
      <a:lvl8pPr marL="2158404" algn="l" defTabSz="616818" rtl="0" eaLnBrk="1" latinLnBrk="0" hangingPunct="1">
        <a:defRPr sz="1519" kern="1200">
          <a:solidFill>
            <a:schemeClr val="tx1"/>
          </a:solidFill>
          <a:latin typeface="+mn-lt"/>
          <a:ea typeface="+mn-ea"/>
          <a:cs typeface="+mn-cs"/>
        </a:defRPr>
      </a:lvl8pPr>
      <a:lvl9pPr marL="2466755" algn="l" defTabSz="616818"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47192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743" tIns="44843" rIns="89743" bIns="44843" numCol="1" anchor="ctr" anchorCtr="0" compatLnSpc="1">
            <a:prstTxWarp prst="textNoShape">
              <a:avLst/>
            </a:prstTxWarp>
          </a:bodyPr>
          <a:lstStyle/>
          <a:p>
            <a:pPr lvl="0"/>
            <a:endParaRPr lang="en-US" altLang="en-US" smtClean="0"/>
          </a:p>
        </p:txBody>
      </p:sp>
      <p:sp>
        <p:nvSpPr>
          <p:cNvPr id="1126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743" tIns="44843" rIns="89743" bIns="4484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482887900"/>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78635" algn="ctr" rtl="0" eaLnBrk="1" fontAlgn="base" hangingPunct="1">
        <a:spcBef>
          <a:spcPct val="0"/>
        </a:spcBef>
        <a:spcAft>
          <a:spcPct val="0"/>
        </a:spcAft>
        <a:defRPr sz="3544" b="1">
          <a:solidFill>
            <a:srgbClr val="FFFF00"/>
          </a:solidFill>
          <a:latin typeface="Times New Roman" pitchFamily="18" charset="0"/>
        </a:defRPr>
      </a:lvl6pPr>
      <a:lvl7pPr marL="757261" algn="ctr" rtl="0" eaLnBrk="1" fontAlgn="base" hangingPunct="1">
        <a:spcBef>
          <a:spcPct val="0"/>
        </a:spcBef>
        <a:spcAft>
          <a:spcPct val="0"/>
        </a:spcAft>
        <a:defRPr sz="3544" b="1">
          <a:solidFill>
            <a:srgbClr val="FFFF00"/>
          </a:solidFill>
          <a:latin typeface="Times New Roman" pitchFamily="18" charset="0"/>
        </a:defRPr>
      </a:lvl7pPr>
      <a:lvl8pPr marL="1135883" algn="ctr" rtl="0" eaLnBrk="1" fontAlgn="base" hangingPunct="1">
        <a:spcBef>
          <a:spcPct val="0"/>
        </a:spcBef>
        <a:spcAft>
          <a:spcPct val="0"/>
        </a:spcAft>
        <a:defRPr sz="3544" b="1">
          <a:solidFill>
            <a:srgbClr val="FFFF00"/>
          </a:solidFill>
          <a:latin typeface="Times New Roman" pitchFamily="18" charset="0"/>
        </a:defRPr>
      </a:lvl8pPr>
      <a:lvl9pPr marL="1514457" algn="ctr" rtl="0" eaLnBrk="1" fontAlgn="base" hangingPunct="1">
        <a:spcBef>
          <a:spcPct val="0"/>
        </a:spcBef>
        <a:spcAft>
          <a:spcPct val="0"/>
        </a:spcAft>
        <a:defRPr sz="3544" b="1">
          <a:solidFill>
            <a:srgbClr val="FFFF00"/>
          </a:solidFill>
          <a:latin typeface="Times New Roman" pitchFamily="18" charset="0"/>
        </a:defRPr>
      </a:lvl9pPr>
    </p:titleStyle>
    <p:bodyStyle>
      <a:lvl1pPr marL="270569" indent="-270569" algn="l" rtl="0" eaLnBrk="0" fontAlgn="base" hangingPunct="0">
        <a:spcBef>
          <a:spcPct val="20000"/>
        </a:spcBef>
        <a:spcAft>
          <a:spcPct val="0"/>
        </a:spcAft>
        <a:buChar char="•"/>
        <a:defRPr sz="2700">
          <a:solidFill>
            <a:schemeClr val="bg1"/>
          </a:solidFill>
          <a:latin typeface="+mn-lt"/>
          <a:ea typeface="+mn-ea"/>
          <a:cs typeface="+mn-cs"/>
        </a:defRPr>
      </a:lvl1pPr>
      <a:lvl2pPr marL="602754" indent="-222350" algn="l" rtl="0" eaLnBrk="0" fontAlgn="base" hangingPunct="0">
        <a:spcBef>
          <a:spcPct val="20000"/>
        </a:spcBef>
        <a:spcAft>
          <a:spcPct val="0"/>
        </a:spcAft>
        <a:buChar char="–"/>
        <a:defRPr sz="2363">
          <a:solidFill>
            <a:schemeClr val="bg1"/>
          </a:solidFill>
          <a:latin typeface="+mn-lt"/>
        </a:defRPr>
      </a:lvl2pPr>
      <a:lvl3pPr marL="937618" indent="-174129" algn="l" rtl="0" eaLnBrk="0" fontAlgn="base" hangingPunct="0">
        <a:spcBef>
          <a:spcPct val="20000"/>
        </a:spcBef>
        <a:spcAft>
          <a:spcPct val="0"/>
        </a:spcAft>
        <a:buChar char="•"/>
        <a:defRPr sz="2025">
          <a:solidFill>
            <a:schemeClr val="bg1"/>
          </a:solidFill>
          <a:latin typeface="+mn-lt"/>
        </a:defRPr>
      </a:lvl3pPr>
      <a:lvl4pPr marL="1315343" indent="-174129" algn="l" rtl="0" eaLnBrk="0" fontAlgn="base" hangingPunct="0">
        <a:spcBef>
          <a:spcPct val="20000"/>
        </a:spcBef>
        <a:spcAft>
          <a:spcPct val="0"/>
        </a:spcAft>
        <a:buChar char="–"/>
        <a:defRPr sz="1688">
          <a:solidFill>
            <a:schemeClr val="bg1"/>
          </a:solidFill>
          <a:latin typeface="+mn-lt"/>
        </a:defRPr>
      </a:lvl4pPr>
      <a:lvl5pPr marL="1693069" indent="-175469" algn="l" rtl="0" eaLnBrk="0" fontAlgn="base" hangingPunct="0">
        <a:spcBef>
          <a:spcPct val="20000"/>
        </a:spcBef>
        <a:spcAft>
          <a:spcPct val="0"/>
        </a:spcAft>
        <a:buChar char="»"/>
        <a:defRPr sz="1688">
          <a:solidFill>
            <a:schemeClr val="bg1"/>
          </a:solidFill>
          <a:latin typeface="+mn-lt"/>
        </a:defRPr>
      </a:lvl5pPr>
      <a:lvl6pPr marL="2082261" indent="-190650" algn="l" rtl="0" eaLnBrk="1" fontAlgn="base" hangingPunct="1">
        <a:spcBef>
          <a:spcPct val="20000"/>
        </a:spcBef>
        <a:spcAft>
          <a:spcPct val="0"/>
        </a:spcAft>
        <a:buChar char="»"/>
        <a:defRPr sz="1688">
          <a:solidFill>
            <a:schemeClr val="bg1"/>
          </a:solidFill>
          <a:latin typeface="+mn-lt"/>
        </a:defRPr>
      </a:lvl6pPr>
      <a:lvl7pPr marL="2460863" indent="-190650" algn="l" rtl="0" eaLnBrk="1" fontAlgn="base" hangingPunct="1">
        <a:spcBef>
          <a:spcPct val="20000"/>
        </a:spcBef>
        <a:spcAft>
          <a:spcPct val="0"/>
        </a:spcAft>
        <a:buChar char="»"/>
        <a:defRPr sz="1688">
          <a:solidFill>
            <a:schemeClr val="bg1"/>
          </a:solidFill>
          <a:latin typeface="+mn-lt"/>
        </a:defRPr>
      </a:lvl7pPr>
      <a:lvl8pPr marL="2839431" indent="-190650" algn="l" rtl="0" eaLnBrk="1" fontAlgn="base" hangingPunct="1">
        <a:spcBef>
          <a:spcPct val="20000"/>
        </a:spcBef>
        <a:spcAft>
          <a:spcPct val="0"/>
        </a:spcAft>
        <a:buChar char="»"/>
        <a:defRPr sz="1688">
          <a:solidFill>
            <a:schemeClr val="bg1"/>
          </a:solidFill>
          <a:latin typeface="+mn-lt"/>
        </a:defRPr>
      </a:lvl8pPr>
      <a:lvl9pPr marL="3218011" indent="-190650"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57261" rtl="0" eaLnBrk="1" latinLnBrk="0" hangingPunct="1">
        <a:defRPr sz="1519" kern="1200">
          <a:solidFill>
            <a:schemeClr val="tx1"/>
          </a:solidFill>
          <a:latin typeface="+mn-lt"/>
          <a:ea typeface="+mn-ea"/>
          <a:cs typeface="+mn-cs"/>
        </a:defRPr>
      </a:lvl1pPr>
      <a:lvl2pPr marL="378635" algn="l" defTabSz="757261" rtl="0" eaLnBrk="1" latinLnBrk="0" hangingPunct="1">
        <a:defRPr sz="1519" kern="1200">
          <a:solidFill>
            <a:schemeClr val="tx1"/>
          </a:solidFill>
          <a:latin typeface="+mn-lt"/>
          <a:ea typeface="+mn-ea"/>
          <a:cs typeface="+mn-cs"/>
        </a:defRPr>
      </a:lvl2pPr>
      <a:lvl3pPr marL="757261" algn="l" defTabSz="757261" rtl="0" eaLnBrk="1" latinLnBrk="0" hangingPunct="1">
        <a:defRPr sz="1519" kern="1200">
          <a:solidFill>
            <a:schemeClr val="tx1"/>
          </a:solidFill>
          <a:latin typeface="+mn-lt"/>
          <a:ea typeface="+mn-ea"/>
          <a:cs typeface="+mn-cs"/>
        </a:defRPr>
      </a:lvl3pPr>
      <a:lvl4pPr marL="1135883" algn="l" defTabSz="757261" rtl="0" eaLnBrk="1" latinLnBrk="0" hangingPunct="1">
        <a:defRPr sz="1519" kern="1200">
          <a:solidFill>
            <a:schemeClr val="tx1"/>
          </a:solidFill>
          <a:latin typeface="+mn-lt"/>
          <a:ea typeface="+mn-ea"/>
          <a:cs typeface="+mn-cs"/>
        </a:defRPr>
      </a:lvl4pPr>
      <a:lvl5pPr marL="1514457" algn="l" defTabSz="757261" rtl="0" eaLnBrk="1" latinLnBrk="0" hangingPunct="1">
        <a:defRPr sz="1519" kern="1200">
          <a:solidFill>
            <a:schemeClr val="tx1"/>
          </a:solidFill>
          <a:latin typeface="+mn-lt"/>
          <a:ea typeface="+mn-ea"/>
          <a:cs typeface="+mn-cs"/>
        </a:defRPr>
      </a:lvl5pPr>
      <a:lvl6pPr marL="1893063" algn="l" defTabSz="757261" rtl="0" eaLnBrk="1" latinLnBrk="0" hangingPunct="1">
        <a:defRPr sz="1519" kern="1200">
          <a:solidFill>
            <a:schemeClr val="tx1"/>
          </a:solidFill>
          <a:latin typeface="+mn-lt"/>
          <a:ea typeface="+mn-ea"/>
          <a:cs typeface="+mn-cs"/>
        </a:defRPr>
      </a:lvl6pPr>
      <a:lvl7pPr marL="2271650" algn="l" defTabSz="757261" rtl="0" eaLnBrk="1" latinLnBrk="0" hangingPunct="1">
        <a:defRPr sz="1519" kern="1200">
          <a:solidFill>
            <a:schemeClr val="tx1"/>
          </a:solidFill>
          <a:latin typeface="+mn-lt"/>
          <a:ea typeface="+mn-ea"/>
          <a:cs typeface="+mn-cs"/>
        </a:defRPr>
      </a:lvl7pPr>
      <a:lvl8pPr marL="2650218" algn="l" defTabSz="757261" rtl="0" eaLnBrk="1" latinLnBrk="0" hangingPunct="1">
        <a:defRPr sz="1519" kern="1200">
          <a:solidFill>
            <a:schemeClr val="tx1"/>
          </a:solidFill>
          <a:latin typeface="+mn-lt"/>
          <a:ea typeface="+mn-ea"/>
          <a:cs typeface="+mn-cs"/>
        </a:defRPr>
      </a:lvl8pPr>
      <a:lvl9pPr marL="3028798" algn="l" defTabSz="757261" rtl="0" eaLnBrk="1" latinLnBrk="0" hangingPunct="1">
        <a:defRPr sz="151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49" tIns="39215" rIns="78449" bIns="39215" numCol="1" anchor="ctr" anchorCtr="0" compatLnSpc="1">
            <a:prstTxWarp prst="textNoShape">
              <a:avLst/>
            </a:prstTxWarp>
          </a:bodyPr>
          <a:lstStyle/>
          <a:p>
            <a:pPr lvl="0"/>
            <a:endParaRPr lang="en-US" altLang="en-US" smtClean="0"/>
          </a:p>
        </p:txBody>
      </p:sp>
      <p:sp>
        <p:nvSpPr>
          <p:cNvPr id="3075"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449" tIns="39215" rIns="78449" bIns="392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375639478"/>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Lst>
  <p:transition/>
  <p:txStyles>
    <p:titleStyle>
      <a:lvl1pPr algn="ctr" rtl="0" eaLnBrk="0" fontAlgn="base" hangingPunct="0">
        <a:spcBef>
          <a:spcPct val="0"/>
        </a:spcBef>
        <a:spcAft>
          <a:spcPct val="0"/>
        </a:spcAft>
        <a:defRPr sz="4050" b="1">
          <a:solidFill>
            <a:srgbClr val="FFFF00"/>
          </a:solidFill>
          <a:latin typeface="+mj-lt"/>
          <a:ea typeface="+mj-ea"/>
          <a:cs typeface="+mj-cs"/>
        </a:defRPr>
      </a:lvl1pPr>
      <a:lvl2pPr algn="ctr" rtl="0" eaLnBrk="0" fontAlgn="base" hangingPunct="0">
        <a:spcBef>
          <a:spcPct val="0"/>
        </a:spcBef>
        <a:spcAft>
          <a:spcPct val="0"/>
        </a:spcAft>
        <a:defRPr sz="4050" b="1">
          <a:solidFill>
            <a:srgbClr val="FFFF00"/>
          </a:solidFill>
          <a:latin typeface="Times New Roman" pitchFamily="18" charset="0"/>
        </a:defRPr>
      </a:lvl2pPr>
      <a:lvl3pPr algn="ctr" rtl="0" eaLnBrk="0" fontAlgn="base" hangingPunct="0">
        <a:spcBef>
          <a:spcPct val="0"/>
        </a:spcBef>
        <a:spcAft>
          <a:spcPct val="0"/>
        </a:spcAft>
        <a:defRPr sz="4050" b="1">
          <a:solidFill>
            <a:srgbClr val="FFFF00"/>
          </a:solidFill>
          <a:latin typeface="Times New Roman" pitchFamily="18" charset="0"/>
        </a:defRPr>
      </a:lvl3pPr>
      <a:lvl4pPr algn="ctr" rtl="0" eaLnBrk="0" fontAlgn="base" hangingPunct="0">
        <a:spcBef>
          <a:spcPct val="0"/>
        </a:spcBef>
        <a:spcAft>
          <a:spcPct val="0"/>
        </a:spcAft>
        <a:defRPr sz="4050" b="1">
          <a:solidFill>
            <a:srgbClr val="FFFF00"/>
          </a:solidFill>
          <a:latin typeface="Times New Roman" pitchFamily="18" charset="0"/>
        </a:defRPr>
      </a:lvl4pPr>
      <a:lvl5pPr algn="ctr" rtl="0" eaLnBrk="0" fontAlgn="base" hangingPunct="0">
        <a:spcBef>
          <a:spcPct val="0"/>
        </a:spcBef>
        <a:spcAft>
          <a:spcPct val="0"/>
        </a:spcAft>
        <a:defRPr sz="4050" b="1">
          <a:solidFill>
            <a:srgbClr val="FFFF00"/>
          </a:solidFill>
          <a:latin typeface="Times New Roman" pitchFamily="18" charset="0"/>
        </a:defRPr>
      </a:lvl5pPr>
      <a:lvl6pPr marL="441332" algn="ctr" rtl="0" eaLnBrk="0" fontAlgn="base" hangingPunct="0">
        <a:spcBef>
          <a:spcPct val="0"/>
        </a:spcBef>
        <a:spcAft>
          <a:spcPct val="0"/>
        </a:spcAft>
        <a:defRPr sz="4050" b="1">
          <a:solidFill>
            <a:srgbClr val="FFFF00"/>
          </a:solidFill>
          <a:latin typeface="Times New Roman" pitchFamily="18" charset="0"/>
        </a:defRPr>
      </a:lvl6pPr>
      <a:lvl7pPr marL="882668" algn="ctr" rtl="0" eaLnBrk="0" fontAlgn="base" hangingPunct="0">
        <a:spcBef>
          <a:spcPct val="0"/>
        </a:spcBef>
        <a:spcAft>
          <a:spcPct val="0"/>
        </a:spcAft>
        <a:defRPr sz="4050" b="1">
          <a:solidFill>
            <a:srgbClr val="FFFF00"/>
          </a:solidFill>
          <a:latin typeface="Times New Roman" pitchFamily="18" charset="0"/>
        </a:defRPr>
      </a:lvl7pPr>
      <a:lvl8pPr marL="1323983" algn="ctr" rtl="0" eaLnBrk="0" fontAlgn="base" hangingPunct="0">
        <a:spcBef>
          <a:spcPct val="0"/>
        </a:spcBef>
        <a:spcAft>
          <a:spcPct val="0"/>
        </a:spcAft>
        <a:defRPr sz="4050" b="1">
          <a:solidFill>
            <a:srgbClr val="FFFF00"/>
          </a:solidFill>
          <a:latin typeface="Times New Roman" pitchFamily="18" charset="0"/>
        </a:defRPr>
      </a:lvl8pPr>
      <a:lvl9pPr marL="1765311" algn="ctr" rtl="0" eaLnBrk="0" fontAlgn="base" hangingPunct="0">
        <a:spcBef>
          <a:spcPct val="0"/>
        </a:spcBef>
        <a:spcAft>
          <a:spcPct val="0"/>
        </a:spcAft>
        <a:defRPr sz="4050" b="1">
          <a:solidFill>
            <a:srgbClr val="FFFF00"/>
          </a:solidFill>
          <a:latin typeface="Times New Roman" pitchFamily="18" charset="0"/>
        </a:defRPr>
      </a:lvl9pPr>
    </p:titleStyle>
    <p:bodyStyle>
      <a:lvl1pPr marL="330986" indent="-330986" algn="l" rtl="0" eaLnBrk="0" fontAlgn="base" hangingPunct="0">
        <a:spcBef>
          <a:spcPct val="20000"/>
        </a:spcBef>
        <a:spcAft>
          <a:spcPct val="0"/>
        </a:spcAft>
        <a:buChar char="•"/>
        <a:defRPr sz="3150">
          <a:solidFill>
            <a:schemeClr val="bg1"/>
          </a:solidFill>
          <a:latin typeface="+mn-lt"/>
          <a:ea typeface="+mn-ea"/>
          <a:cs typeface="+mn-cs"/>
        </a:defRPr>
      </a:lvl1pPr>
      <a:lvl2pPr marL="717158" indent="-275826" algn="l" rtl="0" eaLnBrk="0" fontAlgn="base" hangingPunct="0">
        <a:spcBef>
          <a:spcPct val="20000"/>
        </a:spcBef>
        <a:spcAft>
          <a:spcPct val="0"/>
        </a:spcAft>
        <a:buChar char="–"/>
        <a:defRPr sz="2700">
          <a:solidFill>
            <a:schemeClr val="bg1"/>
          </a:solidFill>
          <a:latin typeface="+mn-lt"/>
        </a:defRPr>
      </a:lvl2pPr>
      <a:lvl3pPr marL="1103313" indent="-220665" algn="l" rtl="0" eaLnBrk="0" fontAlgn="base" hangingPunct="0">
        <a:spcBef>
          <a:spcPct val="20000"/>
        </a:spcBef>
        <a:spcAft>
          <a:spcPct val="0"/>
        </a:spcAft>
        <a:buChar char="•"/>
        <a:defRPr sz="2363">
          <a:solidFill>
            <a:schemeClr val="bg1"/>
          </a:solidFill>
          <a:latin typeface="+mn-lt"/>
        </a:defRPr>
      </a:lvl3pPr>
      <a:lvl4pPr marL="1544637" indent="-220665" algn="l" rtl="0" eaLnBrk="0" fontAlgn="base" hangingPunct="0">
        <a:spcBef>
          <a:spcPct val="20000"/>
        </a:spcBef>
        <a:spcAft>
          <a:spcPct val="0"/>
        </a:spcAft>
        <a:buChar char="–"/>
        <a:defRPr sz="1913">
          <a:solidFill>
            <a:schemeClr val="bg1"/>
          </a:solidFill>
          <a:latin typeface="+mn-lt"/>
        </a:defRPr>
      </a:lvl4pPr>
      <a:lvl5pPr marL="1985960" indent="-222203" algn="l" rtl="0" eaLnBrk="0" fontAlgn="base" hangingPunct="0">
        <a:spcBef>
          <a:spcPct val="20000"/>
        </a:spcBef>
        <a:spcAft>
          <a:spcPct val="0"/>
        </a:spcAft>
        <a:buChar char="»"/>
        <a:defRPr sz="1913">
          <a:solidFill>
            <a:schemeClr val="bg1"/>
          </a:solidFill>
          <a:latin typeface="+mn-lt"/>
        </a:defRPr>
      </a:lvl5pPr>
      <a:lvl6pPr marL="2427305" indent="-222203" algn="l" rtl="0" eaLnBrk="0" fontAlgn="base" hangingPunct="0">
        <a:spcBef>
          <a:spcPct val="20000"/>
        </a:spcBef>
        <a:spcAft>
          <a:spcPct val="0"/>
        </a:spcAft>
        <a:buChar char="»"/>
        <a:defRPr sz="1913">
          <a:solidFill>
            <a:schemeClr val="bg1"/>
          </a:solidFill>
          <a:latin typeface="+mn-lt"/>
        </a:defRPr>
      </a:lvl6pPr>
      <a:lvl7pPr marL="2868630" indent="-222203" algn="l" rtl="0" eaLnBrk="0" fontAlgn="base" hangingPunct="0">
        <a:spcBef>
          <a:spcPct val="20000"/>
        </a:spcBef>
        <a:spcAft>
          <a:spcPct val="0"/>
        </a:spcAft>
        <a:buChar char="»"/>
        <a:defRPr sz="1913">
          <a:solidFill>
            <a:schemeClr val="bg1"/>
          </a:solidFill>
          <a:latin typeface="+mn-lt"/>
        </a:defRPr>
      </a:lvl7pPr>
      <a:lvl8pPr marL="3309963" indent="-222203" algn="l" rtl="0" eaLnBrk="0" fontAlgn="base" hangingPunct="0">
        <a:spcBef>
          <a:spcPct val="20000"/>
        </a:spcBef>
        <a:spcAft>
          <a:spcPct val="0"/>
        </a:spcAft>
        <a:buChar char="»"/>
        <a:defRPr sz="1913">
          <a:solidFill>
            <a:schemeClr val="bg1"/>
          </a:solidFill>
          <a:latin typeface="+mn-lt"/>
        </a:defRPr>
      </a:lvl8pPr>
      <a:lvl9pPr marL="3751290" indent="-222203" algn="l" rtl="0" eaLnBrk="0" fontAlgn="base" hangingPunct="0">
        <a:spcBef>
          <a:spcPct val="20000"/>
        </a:spcBef>
        <a:spcAft>
          <a:spcPct val="0"/>
        </a:spcAft>
        <a:buChar char="»"/>
        <a:defRPr sz="1913">
          <a:solidFill>
            <a:schemeClr val="bg1"/>
          </a:solidFill>
          <a:latin typeface="+mn-lt"/>
        </a:defRPr>
      </a:lvl9pPr>
    </p:bodyStyle>
    <p:otherStyle>
      <a:defPPr>
        <a:defRPr lang="en-US"/>
      </a:defPPr>
      <a:lvl1pPr marL="0" algn="l" defTabSz="882668" rtl="0" eaLnBrk="1" latinLnBrk="0" hangingPunct="1">
        <a:defRPr sz="1800" kern="1200">
          <a:solidFill>
            <a:schemeClr val="tx1"/>
          </a:solidFill>
          <a:latin typeface="+mn-lt"/>
          <a:ea typeface="+mn-ea"/>
          <a:cs typeface="+mn-cs"/>
        </a:defRPr>
      </a:lvl1pPr>
      <a:lvl2pPr marL="441332" algn="l" defTabSz="882668" rtl="0" eaLnBrk="1" latinLnBrk="0" hangingPunct="1">
        <a:defRPr sz="1800" kern="1200">
          <a:solidFill>
            <a:schemeClr val="tx1"/>
          </a:solidFill>
          <a:latin typeface="+mn-lt"/>
          <a:ea typeface="+mn-ea"/>
          <a:cs typeface="+mn-cs"/>
        </a:defRPr>
      </a:lvl2pPr>
      <a:lvl3pPr marL="882668" algn="l" defTabSz="882668" rtl="0" eaLnBrk="1" latinLnBrk="0" hangingPunct="1">
        <a:defRPr sz="1800" kern="1200">
          <a:solidFill>
            <a:schemeClr val="tx1"/>
          </a:solidFill>
          <a:latin typeface="+mn-lt"/>
          <a:ea typeface="+mn-ea"/>
          <a:cs typeface="+mn-cs"/>
        </a:defRPr>
      </a:lvl3pPr>
      <a:lvl4pPr marL="1323983" algn="l" defTabSz="882668" rtl="0" eaLnBrk="1" latinLnBrk="0" hangingPunct="1">
        <a:defRPr sz="1800" kern="1200">
          <a:solidFill>
            <a:schemeClr val="tx1"/>
          </a:solidFill>
          <a:latin typeface="+mn-lt"/>
          <a:ea typeface="+mn-ea"/>
          <a:cs typeface="+mn-cs"/>
        </a:defRPr>
      </a:lvl4pPr>
      <a:lvl5pPr marL="1765311" algn="l" defTabSz="882668" rtl="0" eaLnBrk="1" latinLnBrk="0" hangingPunct="1">
        <a:defRPr sz="1800" kern="1200">
          <a:solidFill>
            <a:schemeClr val="tx1"/>
          </a:solidFill>
          <a:latin typeface="+mn-lt"/>
          <a:ea typeface="+mn-ea"/>
          <a:cs typeface="+mn-cs"/>
        </a:defRPr>
      </a:lvl5pPr>
      <a:lvl6pPr marL="2206638" algn="l" defTabSz="882668" rtl="0" eaLnBrk="1" latinLnBrk="0" hangingPunct="1">
        <a:defRPr sz="1800" kern="1200">
          <a:solidFill>
            <a:schemeClr val="tx1"/>
          </a:solidFill>
          <a:latin typeface="+mn-lt"/>
          <a:ea typeface="+mn-ea"/>
          <a:cs typeface="+mn-cs"/>
        </a:defRPr>
      </a:lvl6pPr>
      <a:lvl7pPr marL="2647963" algn="l" defTabSz="882668" rtl="0" eaLnBrk="1" latinLnBrk="0" hangingPunct="1">
        <a:defRPr sz="1800" kern="1200">
          <a:solidFill>
            <a:schemeClr val="tx1"/>
          </a:solidFill>
          <a:latin typeface="+mn-lt"/>
          <a:ea typeface="+mn-ea"/>
          <a:cs typeface="+mn-cs"/>
        </a:defRPr>
      </a:lvl7pPr>
      <a:lvl8pPr marL="3089288" algn="l" defTabSz="882668" rtl="0" eaLnBrk="1" latinLnBrk="0" hangingPunct="1">
        <a:defRPr sz="1800" kern="1200">
          <a:solidFill>
            <a:schemeClr val="tx1"/>
          </a:solidFill>
          <a:latin typeface="+mn-lt"/>
          <a:ea typeface="+mn-ea"/>
          <a:cs typeface="+mn-cs"/>
        </a:defRPr>
      </a:lvl8pPr>
      <a:lvl9pPr marL="3530617" algn="l" defTabSz="88266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307345"/>
      </p:ext>
    </p:extLst>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155074"/>
      </p:ext>
    </p:extLst>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6" tIns="45640" rIns="91266" bIns="45640"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6" tIns="45640" rIns="91266" bIns="4564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953213739"/>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 id="2147484865" r:id="rId14"/>
    <p:sldLayoutId id="2147484866" r:id="rId15"/>
    <p:sldLayoutId id="2147484867" r:id="rId16"/>
    <p:sldLayoutId id="2147484868" r:id="rId17"/>
  </p:sldLayoutIdLst>
  <p:transition/>
  <p:txStyles>
    <p:titleStyle>
      <a:lvl1pPr algn="ctr" rtl="0" eaLnBrk="1" fontAlgn="base" hangingPunct="1">
        <a:spcBef>
          <a:spcPct val="0"/>
        </a:spcBef>
        <a:spcAft>
          <a:spcPct val="0"/>
        </a:spcAft>
        <a:defRPr sz="4725" b="1">
          <a:solidFill>
            <a:srgbClr val="FFFF00"/>
          </a:solidFill>
          <a:latin typeface="+mj-lt"/>
          <a:ea typeface="+mj-ea"/>
          <a:cs typeface="+mj-cs"/>
        </a:defRPr>
      </a:lvl1pPr>
      <a:lvl2pPr algn="ctr" rtl="0" eaLnBrk="1" fontAlgn="base" hangingPunct="1">
        <a:spcBef>
          <a:spcPct val="0"/>
        </a:spcBef>
        <a:spcAft>
          <a:spcPct val="0"/>
        </a:spcAft>
        <a:defRPr sz="4725" b="1">
          <a:solidFill>
            <a:srgbClr val="FFFF00"/>
          </a:solidFill>
          <a:latin typeface="Times New Roman" pitchFamily="18" charset="0"/>
        </a:defRPr>
      </a:lvl2pPr>
      <a:lvl3pPr algn="ctr" rtl="0" eaLnBrk="1" fontAlgn="base" hangingPunct="1">
        <a:spcBef>
          <a:spcPct val="0"/>
        </a:spcBef>
        <a:spcAft>
          <a:spcPct val="0"/>
        </a:spcAft>
        <a:defRPr sz="4725" b="1">
          <a:solidFill>
            <a:srgbClr val="FFFF00"/>
          </a:solidFill>
          <a:latin typeface="Times New Roman" pitchFamily="18" charset="0"/>
        </a:defRPr>
      </a:lvl3pPr>
      <a:lvl4pPr algn="ctr" rtl="0" eaLnBrk="1" fontAlgn="base" hangingPunct="1">
        <a:spcBef>
          <a:spcPct val="0"/>
        </a:spcBef>
        <a:spcAft>
          <a:spcPct val="0"/>
        </a:spcAft>
        <a:defRPr sz="4725" b="1">
          <a:solidFill>
            <a:srgbClr val="FFFF00"/>
          </a:solidFill>
          <a:latin typeface="Times New Roman" pitchFamily="18" charset="0"/>
        </a:defRPr>
      </a:lvl4pPr>
      <a:lvl5pPr algn="ctr" rtl="0" eaLnBrk="1" fontAlgn="base" hangingPunct="1">
        <a:spcBef>
          <a:spcPct val="0"/>
        </a:spcBef>
        <a:spcAft>
          <a:spcPct val="0"/>
        </a:spcAft>
        <a:defRPr sz="4725" b="1">
          <a:solidFill>
            <a:srgbClr val="FFFF00"/>
          </a:solidFill>
          <a:latin typeface="Times New Roman" pitchFamily="18" charset="0"/>
        </a:defRPr>
      </a:lvl5pPr>
      <a:lvl6pPr marL="513422" algn="ctr" rtl="0" eaLnBrk="1" fontAlgn="base" hangingPunct="1">
        <a:spcBef>
          <a:spcPct val="0"/>
        </a:spcBef>
        <a:spcAft>
          <a:spcPct val="0"/>
        </a:spcAft>
        <a:defRPr sz="4725" b="1">
          <a:solidFill>
            <a:srgbClr val="FFFF00"/>
          </a:solidFill>
          <a:latin typeface="Times New Roman" pitchFamily="18" charset="0"/>
        </a:defRPr>
      </a:lvl6pPr>
      <a:lvl7pPr marL="1026844" algn="ctr" rtl="0" eaLnBrk="1" fontAlgn="base" hangingPunct="1">
        <a:spcBef>
          <a:spcPct val="0"/>
        </a:spcBef>
        <a:spcAft>
          <a:spcPct val="0"/>
        </a:spcAft>
        <a:defRPr sz="4725" b="1">
          <a:solidFill>
            <a:srgbClr val="FFFF00"/>
          </a:solidFill>
          <a:latin typeface="Times New Roman" pitchFamily="18" charset="0"/>
        </a:defRPr>
      </a:lvl7pPr>
      <a:lvl8pPr marL="1540266" algn="ctr" rtl="0" eaLnBrk="1" fontAlgn="base" hangingPunct="1">
        <a:spcBef>
          <a:spcPct val="0"/>
        </a:spcBef>
        <a:spcAft>
          <a:spcPct val="0"/>
        </a:spcAft>
        <a:defRPr sz="4725" b="1">
          <a:solidFill>
            <a:srgbClr val="FFFF00"/>
          </a:solidFill>
          <a:latin typeface="Times New Roman" pitchFamily="18" charset="0"/>
        </a:defRPr>
      </a:lvl8pPr>
      <a:lvl9pPr marL="2053704" algn="ctr" rtl="0" eaLnBrk="1" fontAlgn="base" hangingPunct="1">
        <a:spcBef>
          <a:spcPct val="0"/>
        </a:spcBef>
        <a:spcAft>
          <a:spcPct val="0"/>
        </a:spcAft>
        <a:defRPr sz="4725" b="1">
          <a:solidFill>
            <a:srgbClr val="FFFF00"/>
          </a:solidFill>
          <a:latin typeface="Times New Roman" pitchFamily="18" charset="0"/>
        </a:defRPr>
      </a:lvl9pPr>
    </p:titleStyle>
    <p:bodyStyle>
      <a:lvl1pPr marL="385066" indent="-385066" algn="l" rtl="0" eaLnBrk="1" fontAlgn="base" hangingPunct="1">
        <a:spcBef>
          <a:spcPct val="20000"/>
        </a:spcBef>
        <a:spcAft>
          <a:spcPct val="0"/>
        </a:spcAft>
        <a:buChar char="•"/>
        <a:defRPr sz="3600">
          <a:solidFill>
            <a:schemeClr val="bg1"/>
          </a:solidFill>
          <a:latin typeface="+mn-lt"/>
          <a:ea typeface="+mn-ea"/>
          <a:cs typeface="+mn-cs"/>
        </a:defRPr>
      </a:lvl1pPr>
      <a:lvl2pPr marL="834300" indent="-320900" algn="l" rtl="0" eaLnBrk="1" fontAlgn="base" hangingPunct="1">
        <a:spcBef>
          <a:spcPct val="20000"/>
        </a:spcBef>
        <a:spcAft>
          <a:spcPct val="0"/>
        </a:spcAft>
        <a:buChar char="–"/>
        <a:defRPr sz="3150">
          <a:solidFill>
            <a:schemeClr val="bg1"/>
          </a:solidFill>
          <a:latin typeface="+mn-lt"/>
        </a:defRPr>
      </a:lvl2pPr>
      <a:lvl3pPr marL="1283595" indent="-256719" algn="l" rtl="0" eaLnBrk="1" fontAlgn="base" hangingPunct="1">
        <a:spcBef>
          <a:spcPct val="20000"/>
        </a:spcBef>
        <a:spcAft>
          <a:spcPct val="0"/>
        </a:spcAft>
        <a:buChar char="•"/>
        <a:defRPr sz="2700">
          <a:solidFill>
            <a:schemeClr val="bg1"/>
          </a:solidFill>
          <a:latin typeface="+mn-lt"/>
        </a:defRPr>
      </a:lvl3pPr>
      <a:lvl4pPr marL="1796985" indent="-256719" algn="l" rtl="0" eaLnBrk="1" fontAlgn="base" hangingPunct="1">
        <a:spcBef>
          <a:spcPct val="20000"/>
        </a:spcBef>
        <a:spcAft>
          <a:spcPct val="0"/>
        </a:spcAft>
        <a:buChar char="–"/>
        <a:defRPr sz="2250">
          <a:solidFill>
            <a:schemeClr val="bg1"/>
          </a:solidFill>
          <a:latin typeface="+mn-lt"/>
        </a:defRPr>
      </a:lvl4pPr>
      <a:lvl5pPr marL="2310404" indent="-258460" algn="l" rtl="0" eaLnBrk="1" fontAlgn="base" hangingPunct="1">
        <a:spcBef>
          <a:spcPct val="20000"/>
        </a:spcBef>
        <a:spcAft>
          <a:spcPct val="0"/>
        </a:spcAft>
        <a:buChar char="»"/>
        <a:defRPr sz="2250">
          <a:solidFill>
            <a:schemeClr val="bg1"/>
          </a:solidFill>
          <a:latin typeface="+mn-lt"/>
        </a:defRPr>
      </a:lvl5pPr>
      <a:lvl6pPr marL="2823861" indent="-258460" algn="l" rtl="0" eaLnBrk="1" fontAlgn="base" hangingPunct="1">
        <a:spcBef>
          <a:spcPct val="20000"/>
        </a:spcBef>
        <a:spcAft>
          <a:spcPct val="0"/>
        </a:spcAft>
        <a:buChar char="»"/>
        <a:defRPr sz="2250">
          <a:solidFill>
            <a:schemeClr val="bg1"/>
          </a:solidFill>
          <a:latin typeface="+mn-lt"/>
        </a:defRPr>
      </a:lvl6pPr>
      <a:lvl7pPr marL="3337260" indent="-258460" algn="l" rtl="0" eaLnBrk="1" fontAlgn="base" hangingPunct="1">
        <a:spcBef>
          <a:spcPct val="20000"/>
        </a:spcBef>
        <a:spcAft>
          <a:spcPct val="0"/>
        </a:spcAft>
        <a:buChar char="»"/>
        <a:defRPr sz="2250">
          <a:solidFill>
            <a:schemeClr val="bg1"/>
          </a:solidFill>
          <a:latin typeface="+mn-lt"/>
        </a:defRPr>
      </a:lvl7pPr>
      <a:lvl8pPr marL="3850689" indent="-258460" algn="l" rtl="0" eaLnBrk="1" fontAlgn="base" hangingPunct="1">
        <a:spcBef>
          <a:spcPct val="20000"/>
        </a:spcBef>
        <a:spcAft>
          <a:spcPct val="0"/>
        </a:spcAft>
        <a:buChar char="»"/>
        <a:defRPr sz="2250">
          <a:solidFill>
            <a:schemeClr val="bg1"/>
          </a:solidFill>
          <a:latin typeface="+mn-lt"/>
        </a:defRPr>
      </a:lvl8pPr>
      <a:lvl9pPr marL="4364128" indent="-258460" algn="l" rtl="0" eaLnBrk="1" fontAlgn="base" hangingPunct="1">
        <a:spcBef>
          <a:spcPct val="20000"/>
        </a:spcBef>
        <a:spcAft>
          <a:spcPct val="0"/>
        </a:spcAft>
        <a:buChar char="»"/>
        <a:defRPr sz="2250">
          <a:solidFill>
            <a:schemeClr val="bg1"/>
          </a:solidFill>
          <a:latin typeface="+mn-lt"/>
        </a:defRPr>
      </a:lvl9pPr>
    </p:bodyStyle>
    <p:otherStyle>
      <a:defPPr>
        <a:defRPr lang="en-US"/>
      </a:defPPr>
      <a:lvl1pPr marL="0" algn="l" defTabSz="1026844" rtl="0" eaLnBrk="1" latinLnBrk="0" hangingPunct="1">
        <a:defRPr sz="2025" kern="1200">
          <a:solidFill>
            <a:schemeClr val="tx1"/>
          </a:solidFill>
          <a:latin typeface="+mn-lt"/>
          <a:ea typeface="+mn-ea"/>
          <a:cs typeface="+mn-cs"/>
        </a:defRPr>
      </a:lvl1pPr>
      <a:lvl2pPr marL="513422" algn="l" defTabSz="1026844" rtl="0" eaLnBrk="1" latinLnBrk="0" hangingPunct="1">
        <a:defRPr sz="2025" kern="1200">
          <a:solidFill>
            <a:schemeClr val="tx1"/>
          </a:solidFill>
          <a:latin typeface="+mn-lt"/>
          <a:ea typeface="+mn-ea"/>
          <a:cs typeface="+mn-cs"/>
        </a:defRPr>
      </a:lvl2pPr>
      <a:lvl3pPr marL="1026844" algn="l" defTabSz="1026844" rtl="0" eaLnBrk="1" latinLnBrk="0" hangingPunct="1">
        <a:defRPr sz="2025" kern="1200">
          <a:solidFill>
            <a:schemeClr val="tx1"/>
          </a:solidFill>
          <a:latin typeface="+mn-lt"/>
          <a:ea typeface="+mn-ea"/>
          <a:cs typeface="+mn-cs"/>
        </a:defRPr>
      </a:lvl3pPr>
      <a:lvl4pPr marL="1540266" algn="l" defTabSz="1026844" rtl="0" eaLnBrk="1" latinLnBrk="0" hangingPunct="1">
        <a:defRPr sz="2025" kern="1200">
          <a:solidFill>
            <a:schemeClr val="tx1"/>
          </a:solidFill>
          <a:latin typeface="+mn-lt"/>
          <a:ea typeface="+mn-ea"/>
          <a:cs typeface="+mn-cs"/>
        </a:defRPr>
      </a:lvl4pPr>
      <a:lvl5pPr marL="2053704" algn="l" defTabSz="1026844" rtl="0" eaLnBrk="1" latinLnBrk="0" hangingPunct="1">
        <a:defRPr sz="2025" kern="1200">
          <a:solidFill>
            <a:schemeClr val="tx1"/>
          </a:solidFill>
          <a:latin typeface="+mn-lt"/>
          <a:ea typeface="+mn-ea"/>
          <a:cs typeface="+mn-cs"/>
        </a:defRPr>
      </a:lvl5pPr>
      <a:lvl6pPr marL="2567131" algn="l" defTabSz="1026844" rtl="0" eaLnBrk="1" latinLnBrk="0" hangingPunct="1">
        <a:defRPr sz="2025" kern="1200">
          <a:solidFill>
            <a:schemeClr val="tx1"/>
          </a:solidFill>
          <a:latin typeface="+mn-lt"/>
          <a:ea typeface="+mn-ea"/>
          <a:cs typeface="+mn-cs"/>
        </a:defRPr>
      </a:lvl6pPr>
      <a:lvl7pPr marL="3080531" algn="l" defTabSz="1026844" rtl="0" eaLnBrk="1" latinLnBrk="0" hangingPunct="1">
        <a:defRPr sz="2025" kern="1200">
          <a:solidFill>
            <a:schemeClr val="tx1"/>
          </a:solidFill>
          <a:latin typeface="+mn-lt"/>
          <a:ea typeface="+mn-ea"/>
          <a:cs typeface="+mn-cs"/>
        </a:defRPr>
      </a:lvl7pPr>
      <a:lvl8pPr marL="3593973" algn="l" defTabSz="1026844" rtl="0" eaLnBrk="1" latinLnBrk="0" hangingPunct="1">
        <a:defRPr sz="2025" kern="1200">
          <a:solidFill>
            <a:schemeClr val="tx1"/>
          </a:solidFill>
          <a:latin typeface="+mn-lt"/>
          <a:ea typeface="+mn-ea"/>
          <a:cs typeface="+mn-cs"/>
        </a:defRPr>
      </a:lvl8pPr>
      <a:lvl9pPr marL="4107402" algn="l" defTabSz="1026844"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1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113.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jpeg"/><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1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8.jpe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8.jpeg"/><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8.jpeg"/><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jpeg"/><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eg"/><Relationship Id="rId1" Type="http://schemas.openxmlformats.org/officeDocument/2006/relationships/slideLayout" Target="../slideLayouts/slideLayout12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2.xml"/><Relationship Id="rId5" Type="http://schemas.openxmlformats.org/officeDocument/2006/relationships/image" Target="../media/image16.jpe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56.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56.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56.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33.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9.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78.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50.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90023" y="0"/>
            <a:ext cx="9906953" cy="8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a:noFill/>
                </a:ln>
                <a:effectLst/>
                <a:uLnTx/>
                <a:uFillTx/>
                <a:latin typeface="Arial" pitchFamily="34" charset="0"/>
                <a:ea typeface="+mj-ea"/>
                <a:cs typeface="Arial" pitchFamily="34" charset="0"/>
              </a:rPr>
              <a:t>Complex Coronary Cases Supported by:</a:t>
            </a:r>
          </a:p>
        </p:txBody>
      </p:sp>
      <p:sp>
        <p:nvSpPr>
          <p:cNvPr id="5" name="Content Placeholder 2"/>
          <p:cNvSpPr txBox="1">
            <a:spLocks/>
          </p:cNvSpPr>
          <p:nvPr/>
        </p:nvSpPr>
        <p:spPr bwMode="auto">
          <a:xfrm>
            <a:off x="1021629" y="1045334"/>
            <a:ext cx="8258028" cy="39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Abbott Vascular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Boston Scientific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Terumo Vascular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Cardiovascular Systems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800" b="1" i="0" u="none" strike="noStrike" kern="0" cap="none" spc="0" normalizeH="0" baseline="0" noProof="0" dirty="0" err="1">
                <a:ln>
                  <a:noFill/>
                </a:ln>
                <a:solidFill>
                  <a:prstClr val="white"/>
                </a:solidFill>
                <a:effectLst/>
                <a:uLnTx/>
                <a:uFillTx/>
                <a:latin typeface="Arial" pitchFamily="34" charset="0"/>
                <a:cs typeface="Arial" pitchFamily="34" charset="0"/>
              </a:rPr>
              <a:t>Abiomed</a:t>
            </a: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800" b="1" i="0" u="none" strike="noStrike" kern="0" cap="none" spc="0" normalizeH="0" baseline="0" noProof="0" dirty="0" err="1">
                <a:ln>
                  <a:noFill/>
                </a:ln>
                <a:solidFill>
                  <a:prstClr val="white"/>
                </a:solidFill>
                <a:effectLst/>
                <a:uLnTx/>
                <a:uFillTx/>
                <a:latin typeface="Arial" pitchFamily="34" charset="0"/>
                <a:cs typeface="Arial" pitchFamily="34" charset="0"/>
              </a:rPr>
              <a:t>Chiesi</a:t>
            </a: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lang="en-US" altLang="en-US" sz="3800" b="1" kern="0" dirty="0">
                <a:solidFill>
                  <a:prstClr val="white"/>
                </a:solidFill>
                <a:latin typeface="Arial" pitchFamily="34" charset="0"/>
                <a:cs typeface="Arial" pitchFamily="34" charset="0"/>
              </a:rPr>
              <a:t>Shockwave </a:t>
            </a: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Medical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lang="en-US" altLang="en-US" sz="3800" b="1" kern="0" dirty="0">
                <a:solidFill>
                  <a:prstClr val="white"/>
                </a:solidFill>
                <a:latin typeface="Arial" pitchFamily="34" charset="0"/>
                <a:cs typeface="Arial" pitchFamily="34" charset="0"/>
              </a:rPr>
              <a:t> Cardinal Health </a:t>
            </a:r>
            <a:r>
              <a:rPr lang="en-US" altLang="en-US" sz="3800" b="1" kern="0" dirty="0" err="1">
                <a:solidFill>
                  <a:prstClr val="white"/>
                </a:solidFill>
                <a:latin typeface="Arial" pitchFamily="34" charset="0"/>
                <a:cs typeface="Arial" pitchFamily="34" charset="0"/>
              </a:rPr>
              <a:t>Cordis</a:t>
            </a:r>
            <a:r>
              <a:rPr lang="en-US" altLang="en-US" sz="3800" b="1" kern="0" dirty="0">
                <a:solidFill>
                  <a:prstClr val="white"/>
                </a:solidFill>
                <a:latin typeface="Arial" pitchFamily="34" charset="0"/>
                <a:cs typeface="Arial" pitchFamily="34" charset="0"/>
              </a:rPr>
              <a:t> Inc.</a:t>
            </a:r>
            <a:endPar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245348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1977" y="6725"/>
            <a:ext cx="332926" cy="30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56006"/>
            <a:ext cx="10287000" cy="64633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Coronary </a:t>
            </a: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Circulation and Functional Imaging</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11" name="Group 10"/>
          <p:cNvGrpSpPr/>
          <p:nvPr/>
        </p:nvGrpSpPr>
        <p:grpSpPr>
          <a:xfrm>
            <a:off x="342900" y="952500"/>
            <a:ext cx="9589077" cy="5626093"/>
            <a:chOff x="758537" y="1244730"/>
            <a:chExt cx="8364681" cy="472776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37" y="1713088"/>
              <a:ext cx="8364681" cy="4259405"/>
            </a:xfrm>
            <a:prstGeom prst="rect">
              <a:avLst/>
            </a:prstGeom>
          </p:spPr>
        </p:pic>
        <p:sp>
          <p:nvSpPr>
            <p:cNvPr id="5" name="TextBox 4"/>
            <p:cNvSpPr txBox="1"/>
            <p:nvPr/>
          </p:nvSpPr>
          <p:spPr>
            <a:xfrm>
              <a:off x="1206345" y="1244730"/>
              <a:ext cx="2275115" cy="491403"/>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Artery</a:t>
              </a:r>
            </a:p>
          </p:txBody>
        </p:sp>
        <p:sp>
          <p:nvSpPr>
            <p:cNvPr id="6" name="TextBox 5"/>
            <p:cNvSpPr txBox="1"/>
            <p:nvPr/>
          </p:nvSpPr>
          <p:spPr>
            <a:xfrm>
              <a:off x="6712315" y="1286150"/>
              <a:ext cx="1812701" cy="491403"/>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Vein</a:t>
              </a:r>
            </a:p>
          </p:txBody>
        </p:sp>
        <p:sp>
          <p:nvSpPr>
            <p:cNvPr id="7" name="TextBox 6"/>
            <p:cNvSpPr txBox="1"/>
            <p:nvPr/>
          </p:nvSpPr>
          <p:spPr>
            <a:xfrm>
              <a:off x="3553230" y="1265439"/>
              <a:ext cx="3076848" cy="491403"/>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Microcirculation</a:t>
              </a:r>
            </a:p>
          </p:txBody>
        </p:sp>
      </p:grpSp>
      <p:sp>
        <p:nvSpPr>
          <p:cNvPr id="8" name="TextBox 7"/>
          <p:cNvSpPr txBox="1"/>
          <p:nvPr/>
        </p:nvSpPr>
        <p:spPr>
          <a:xfrm>
            <a:off x="1574800" y="4076700"/>
            <a:ext cx="1561646" cy="523220"/>
          </a:xfrm>
          <a:prstGeom prst="rect">
            <a:avLst/>
          </a:prstGeom>
          <a:solidFill>
            <a:schemeClr val="bg1"/>
          </a:solid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FFR/IFR</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420444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71716"/>
            <a:ext cx="10287000" cy="1323439"/>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Hemodynamic Data for Entire Coronary Vasculature</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 Placeholder 5">
            <a:extLst>
              <a:ext uri="{FF2B5EF4-FFF2-40B4-BE49-F238E27FC236}">
                <a16:creationId xmlns:a16="http://schemas.microsoft.com/office/drawing/2014/main" id="{5F80E394-110A-5B4C-B60A-5AFCE654E615}"/>
              </a:ext>
            </a:extLst>
          </p:cNvPr>
          <p:cNvSpPr txBox="1">
            <a:spLocks/>
          </p:cNvSpPr>
          <p:nvPr/>
        </p:nvSpPr>
        <p:spPr>
          <a:xfrm>
            <a:off x="57973" y="1981200"/>
            <a:ext cx="3823447" cy="3666565"/>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600"/>
              </a:spcBef>
              <a:buFont typeface="Arial" panose="020B0604020202020204" pitchFamily="34" charset="0"/>
              <a:buNone/>
              <a:defRPr sz="1800" b="0" u="none" kern="1200" spc="10" baseline="0">
                <a:solidFill>
                  <a:schemeClr val="tx1"/>
                </a:solidFill>
                <a:latin typeface="+mn-lt"/>
                <a:ea typeface="+mn-ea"/>
                <a:cs typeface="Calibri" panose="020F0502020204030204" pitchFamily="34" charset="0"/>
              </a:defRPr>
            </a:lvl1pPr>
            <a:lvl2pPr marL="180975" indent="-180975" algn="l" defTabSz="914400" rtl="0" eaLnBrk="1" latinLnBrk="0" hangingPunct="1">
              <a:lnSpc>
                <a:spcPct val="95000"/>
              </a:lnSpc>
              <a:spcBef>
                <a:spcPts val="600"/>
              </a:spcBef>
              <a:buClr>
                <a:schemeClr val="accent1"/>
              </a:buClr>
              <a:buFont typeface="Arial" panose="020B0604020202020204" pitchFamily="34" charset="0"/>
              <a:buChar char="•"/>
              <a:defRPr sz="1800" b="0" u="none" kern="1200" spc="10" baseline="0">
                <a:solidFill>
                  <a:schemeClr val="tx1"/>
                </a:solidFill>
                <a:latin typeface="+mn-lt"/>
                <a:ea typeface="+mn-ea"/>
                <a:cs typeface="+mn-cs"/>
              </a:defRPr>
            </a:lvl2pPr>
            <a:lvl3pPr marL="365760" indent="-182880" algn="l" defTabSz="914400" rtl="0" eaLnBrk="1" latinLnBrk="0" hangingPunct="1">
              <a:lnSpc>
                <a:spcPct val="95000"/>
              </a:lnSpc>
              <a:spcBef>
                <a:spcPts val="600"/>
              </a:spcBef>
              <a:buClr>
                <a:schemeClr val="accent1"/>
              </a:buClr>
              <a:buFont typeface="System Font Regular"/>
              <a:buChar char="–"/>
              <a:defRPr sz="1600" b="0" u="none" kern="1200" spc="10" baseline="0">
                <a:solidFill>
                  <a:schemeClr val="tx1"/>
                </a:solidFill>
                <a:latin typeface="+mn-lt"/>
                <a:ea typeface="+mn-ea"/>
                <a:cs typeface="+mn-cs"/>
              </a:defRPr>
            </a:lvl3pPr>
            <a:lvl4pPr marL="548640" indent="-182880" algn="l" defTabSz="914400" rtl="0" eaLnBrk="1" latinLnBrk="0" hangingPunct="1">
              <a:lnSpc>
                <a:spcPct val="95000"/>
              </a:lnSpc>
              <a:spcBef>
                <a:spcPts val="600"/>
              </a:spcBef>
              <a:buClr>
                <a:schemeClr val="accent1"/>
              </a:buClr>
              <a:buFont typeface="Arial" panose="020B0604020202020204" pitchFamily="34" charset="0"/>
              <a:buChar char="•"/>
              <a:defRPr sz="1400" b="0" u="none" kern="1200" spc="10" baseline="0">
                <a:solidFill>
                  <a:schemeClr val="tx1"/>
                </a:solidFill>
                <a:latin typeface="Georgia" panose="02040502050405020303" pitchFamily="18" charset="0"/>
                <a:ea typeface="+mn-ea"/>
                <a:cs typeface="+mn-cs"/>
              </a:defRPr>
            </a:lvl4pPr>
            <a:lvl5pPr marL="731520" indent="-182880" algn="l" defTabSz="914400" rtl="0" eaLnBrk="1" latinLnBrk="0" hangingPunct="1">
              <a:lnSpc>
                <a:spcPct val="95000"/>
              </a:lnSpc>
              <a:spcBef>
                <a:spcPts val="600"/>
              </a:spcBef>
              <a:buClr>
                <a:schemeClr val="accent1"/>
              </a:buClr>
              <a:buFont typeface="System Font Regular"/>
              <a:buChar char="–"/>
              <a:defRPr sz="1400" b="0" u="none" kern="1200" spc="10" baseline="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r>
              <a:rPr kumimoji="0" lang="en-US" sz="2200" b="1" i="1"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Epicardial</a:t>
            </a:r>
            <a:r>
              <a:rPr kumimoji="0" lang="en-US" sz="2200" b="1" i="1"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Assessment</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FFR (fractional flow reserve)</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RFR/</a:t>
            </a:r>
            <a:r>
              <a:rPr kumimoji="0" lang="en-US" sz="16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iFR</a:t>
            </a:r>
            <a:r>
              <a:rPr kumimoji="0" lang="en-US" sz="16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(resting full-cycle ratio)</a:t>
            </a:r>
            <a:br>
              <a:rPr kumimoji="0" lang="en-US" sz="16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 non-hyperemic index that does not require adenosine infusion</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Pd</a:t>
            </a:r>
            <a:r>
              <a:rPr kumimoji="0" lang="en-US" sz="16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Pullback measurements</a:t>
            </a: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r>
              <a:rPr kumimoji="0" lang="en-US" sz="2200" b="1" i="1"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Microvascular Assessment</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CFR (coronary flow reserve)</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IMR (index of microvascular resistance)</a:t>
            </a: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4E0BB9E-D83B-42A0-B093-97F04170EE61}"/>
              </a:ext>
            </a:extLst>
          </p:cNvPr>
          <p:cNvSpPr txBox="1"/>
          <p:nvPr/>
        </p:nvSpPr>
        <p:spPr>
          <a:xfrm>
            <a:off x="3866618" y="2301567"/>
            <a:ext cx="1911294" cy="3416320"/>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CFR</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Flow at rest vs </a:t>
            </a:r>
            <a:br>
              <a:rPr kumimoji="0" lang="en-US" sz="2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Hyperemia: </a:t>
            </a:r>
            <a:r>
              <a:rPr kumimoji="0" lang="en-US" sz="2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affected by both microvascular and epicardial disease</a:t>
            </a:r>
          </a:p>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837095" y="2971713"/>
            <a:ext cx="4087329" cy="168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119499" y="2116047"/>
            <a:ext cx="2053202" cy="1754326"/>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FFR, </a:t>
            </a:r>
            <a:r>
              <a:rPr kumimoji="0" lang="en-US" sz="2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IFR, RFR</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Pd/Pa</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Assess only epicardial disease</a:t>
            </a:r>
          </a:p>
        </p:txBody>
      </p:sp>
      <p:sp>
        <p:nvSpPr>
          <p:cNvPr id="9" name="Right Brace 8"/>
          <p:cNvSpPr/>
          <p:nvPr/>
        </p:nvSpPr>
        <p:spPr>
          <a:xfrm>
            <a:off x="7827642" y="1756912"/>
            <a:ext cx="308271" cy="2044123"/>
          </a:xfrm>
          <a:prstGeom prst="rightBrace">
            <a:avLst/>
          </a:prstGeom>
          <a:noFill/>
          <a:ln w="19050" cap="flat" cmpd="sng" algn="ctr">
            <a:solidFill>
              <a:srgbClr val="FF0000"/>
            </a:solidFill>
            <a:prstDash val="solid"/>
          </a:ln>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Georgia"/>
              <a:ea typeface="+mn-ea"/>
              <a:cs typeface="+mn-cs"/>
            </a:endParaRPr>
          </a:p>
        </p:txBody>
      </p:sp>
      <p:sp>
        <p:nvSpPr>
          <p:cNvPr id="10" name="TextBox 9"/>
          <p:cNvSpPr txBox="1"/>
          <p:nvPr/>
        </p:nvSpPr>
        <p:spPr>
          <a:xfrm>
            <a:off x="8214877" y="4296015"/>
            <a:ext cx="1957824" cy="1384995"/>
          </a:xfrm>
          <a:prstGeom prst="rect">
            <a:avLst/>
          </a:prstGeom>
          <a:noFill/>
          <a:ln>
            <a:noFill/>
          </a:ln>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IMR</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Assesses microvascular disease</a:t>
            </a:r>
          </a:p>
        </p:txBody>
      </p:sp>
      <p:sp>
        <p:nvSpPr>
          <p:cNvPr id="11" name="Right Brace 10"/>
          <p:cNvSpPr/>
          <p:nvPr/>
        </p:nvSpPr>
        <p:spPr>
          <a:xfrm>
            <a:off x="7789886" y="4058336"/>
            <a:ext cx="308271" cy="1627166"/>
          </a:xfrm>
          <a:prstGeom prst="rightBrace">
            <a:avLst/>
          </a:prstGeom>
          <a:noFill/>
          <a:ln w="19050" cap="flat" cmpd="sng" algn="ctr">
            <a:solidFill>
              <a:srgbClr val="FF0000"/>
            </a:solidFill>
            <a:prstDash val="solid"/>
          </a:ln>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Georgia"/>
              <a:ea typeface="+mn-ea"/>
              <a:cs typeface="+mn-cs"/>
            </a:endParaRPr>
          </a:p>
        </p:txBody>
      </p:sp>
      <p:sp>
        <p:nvSpPr>
          <p:cNvPr id="12" name="Right Brace 11">
            <a:extLst>
              <a:ext uri="{FF2B5EF4-FFF2-40B4-BE49-F238E27FC236}">
                <a16:creationId xmlns:a16="http://schemas.microsoft.com/office/drawing/2014/main" id="{F8BBE891-FEE8-4D51-A566-7C598B7D6A9B}"/>
              </a:ext>
            </a:extLst>
          </p:cNvPr>
          <p:cNvSpPr/>
          <p:nvPr/>
        </p:nvSpPr>
        <p:spPr>
          <a:xfrm rot="10800000">
            <a:off x="5611901" y="1756912"/>
            <a:ext cx="286071" cy="4186688"/>
          </a:xfrm>
          <a:prstGeom prst="rightBrace">
            <a:avLst/>
          </a:prstGeom>
          <a:noFill/>
          <a:ln w="19050" cap="flat" cmpd="sng" algn="ctr">
            <a:solidFill>
              <a:schemeClr val="bg1">
                <a:lumMod val="85000"/>
              </a:schemeClr>
            </a:solidFill>
            <a:prstDash val="solid"/>
          </a:ln>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551130357"/>
      </p:ext>
    </p:extLst>
  </p:cSld>
  <p:clrMapOvr>
    <a:masterClrMapping/>
  </p:clrMapOvr>
  <p:transition/>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Prognostic Implications of </a:t>
            </a:r>
            <a:r>
              <a:rPr kumimoji="0" lang="en-US" sz="28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CFR</a:t>
            </a:r>
            <a:r>
              <a:rPr kumimoji="0" lang="en-US" sz="2800" b="1" i="0" u="none" strike="noStrike" kern="1200" cap="none" spc="0" normalizeH="0" baseline="-2500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Thermo</a:t>
            </a: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in Previous Studies</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11" y="725213"/>
            <a:ext cx="9807389" cy="6001407"/>
          </a:xfrm>
          <a:prstGeom prst="rect">
            <a:avLst/>
          </a:prstGeom>
        </p:spPr>
      </p:pic>
    </p:spTree>
    <p:extLst>
      <p:ext uri="{BB962C8B-B14F-4D97-AF65-F5344CB8AC3E}">
        <p14:creationId xmlns:p14="http://schemas.microsoft.com/office/powerpoint/2010/main" val="42468030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Distribution of CFR by Two Techniques</a:t>
            </a:r>
            <a:endPar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823012" y="6499414"/>
            <a:ext cx="54639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Demir</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2022;15:1060</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745" y="553998"/>
            <a:ext cx="9122979" cy="5819907"/>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7331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Study Summary and Main Findings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823012" y="6499414"/>
            <a:ext cx="54639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Demir</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2022;15:1060</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779929"/>
            <a:ext cx="10058400" cy="562087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0969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4" name="Picture 3">
            <a:extLst>
              <a:ext uri="{FF2B5EF4-FFF2-40B4-BE49-F238E27FC236}">
                <a16:creationId xmlns:a16="http://schemas.microsoft.com/office/drawing/2014/main" id="{7139C39A-6C08-994E-AE19-737DB783940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30056" y="1585778"/>
            <a:ext cx="3740831" cy="4510222"/>
          </a:xfrm>
          <a:prstGeom prst="rect">
            <a:avLst/>
          </a:prstGeom>
          <a:solidFill>
            <a:srgbClr val="FFC000"/>
          </a:solidFill>
        </p:spPr>
      </p:pic>
      <p:sp>
        <p:nvSpPr>
          <p:cNvPr id="5" name="Title 1"/>
          <p:cNvSpPr txBox="1">
            <a:spLocks/>
          </p:cNvSpPr>
          <p:nvPr/>
        </p:nvSpPr>
        <p:spPr bwMode="gray">
          <a:xfrm>
            <a:off x="60034" y="2444891"/>
            <a:ext cx="6462119" cy="1019318"/>
          </a:xfrm>
          <a:prstGeom prst="rect">
            <a:avLst/>
          </a:prstGeom>
        </p:spPr>
        <p:txBody>
          <a:bodyPr vert="horz" wrap="square" lIns="0" tIns="0" rIns="0" bIns="0" rtlCol="0" anchor="t" anchorCtr="0">
            <a:noAutofit/>
          </a:bodyPr>
          <a:lstStyle>
            <a:lvl1pPr algn="l" defTabSz="914400" rtl="0" eaLnBrk="1" latinLnBrk="0" hangingPunct="1">
              <a:lnSpc>
                <a:spcPct val="75000"/>
              </a:lnSpc>
              <a:spcBef>
                <a:spcPct val="0"/>
              </a:spcBef>
              <a:buNone/>
              <a:defRPr sz="4400" b="0" i="0" kern="1200" cap="none" spc="0" baseline="0">
                <a:solidFill>
                  <a:schemeClr val="bg1"/>
                </a:solidFill>
                <a:effectLst/>
                <a:latin typeface="+mn-lt"/>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smtClean="0">
                <a:ln>
                  <a:noFill/>
                </a:ln>
                <a:solidFill>
                  <a:srgbClr val="FFFF00"/>
                </a:solidFill>
                <a:effectLst/>
                <a:uLnTx/>
                <a:uFillTx/>
                <a:latin typeface="Arial" panose="020B0604020202020204" pitchFamily="34" charset="0"/>
                <a:ea typeface="+mj-ea"/>
                <a:cs typeface="Arial" panose="020B0604020202020204" pitchFamily="34" charset="0"/>
              </a:rPr>
              <a:t>Coroventis</a:t>
            </a:r>
            <a:r>
              <a:rPr kumimoji="0" lang="en-US" altLang="x-none" sz="4400" b="1" i="0" u="none" strike="noStrike" kern="1200" cap="none" spc="0" normalizeH="0" baseline="30000" noProof="0" dirty="0" smtClean="0">
                <a:ln>
                  <a:noFill/>
                </a:ln>
                <a:solidFill>
                  <a:srgbClr val="FFFF00"/>
                </a:solidFill>
                <a:effectLst/>
                <a:uLnTx/>
                <a:uFillTx/>
                <a:latin typeface="Arial" panose="020B0604020202020204" pitchFamily="34" charset="0"/>
                <a:ea typeface="+mj-ea"/>
                <a:cs typeface="Arial" panose="020B0604020202020204" pitchFamily="34" charset="0"/>
              </a:rPr>
              <a:t>ⱡ</a:t>
            </a:r>
            <a:r>
              <a:rPr kumimoji="0" lang="en-US" sz="44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dirty="0" err="1" smtClean="0">
                <a:ln>
                  <a:noFill/>
                </a:ln>
                <a:solidFill>
                  <a:srgbClr val="FFFF00"/>
                </a:solidFill>
                <a:effectLst/>
                <a:uLnTx/>
                <a:uFillTx/>
                <a:latin typeface="Arial" panose="020B0604020202020204" pitchFamily="34" charset="0"/>
                <a:ea typeface="+mj-ea"/>
                <a:cs typeface="Arial" panose="020B0604020202020204" pitchFamily="34" charset="0"/>
              </a:rPr>
              <a:t>CoroFlow</a:t>
            </a:r>
            <a:r>
              <a:rPr kumimoji="0" lang="en-US" altLang="x-none" sz="4400" b="1" i="0" u="none" strike="noStrike" kern="1200" cap="none" spc="0" normalizeH="0" baseline="30000" noProof="0" dirty="0" smtClean="0">
                <a:ln>
                  <a:noFill/>
                </a:ln>
                <a:solidFill>
                  <a:srgbClr val="FFFF00"/>
                </a:solidFill>
                <a:effectLst/>
                <a:uLnTx/>
                <a:uFillTx/>
                <a:latin typeface="Arial" panose="020B0604020202020204" pitchFamily="34" charset="0"/>
                <a:ea typeface="+mj-ea"/>
                <a:cs typeface="Arial" panose="020B0604020202020204" pitchFamily="34" charset="0"/>
              </a:rPr>
              <a:t>ⱡ </a:t>
            </a:r>
            <a:r>
              <a:rPr kumimoji="0" lang="en-US" sz="44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rPr>
              <a:t>Cardiovascular System</a:t>
            </a:r>
            <a:endParaRPr kumimoji="0" lang="en-US" sz="2400" b="1" i="0" u="none" strike="noStrike" kern="1200" cap="none" spc="0" normalizeH="0" baseline="68000" noProof="0" dirty="0">
              <a:ln>
                <a:noFill/>
              </a:ln>
              <a:solidFill>
                <a:srgbClr val="FFFF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46339417"/>
      </p:ext>
    </p:extLst>
  </p:cSld>
  <p:clrMapOvr>
    <a:masterClrMapping/>
  </p:clrMapOvr>
  <p:transition/>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1" descr="Picture 1"/>
          <p:cNvPicPr>
            <a:picLocks noChangeAspect="1"/>
          </p:cNvPicPr>
          <p:nvPr/>
        </p:nvPicPr>
        <p:blipFill>
          <a:blip r:embed="rId2"/>
          <a:stretch>
            <a:fillRect/>
          </a:stretch>
        </p:blipFill>
        <p:spPr>
          <a:xfrm>
            <a:off x="9952957" y="35860"/>
            <a:ext cx="316113" cy="348260"/>
          </a:xfrm>
          <a:prstGeom prst="rect">
            <a:avLst/>
          </a:prstGeom>
          <a:ln w="12700">
            <a:miter lim="400000"/>
          </a:ln>
        </p:spPr>
      </p:pic>
      <p:sp>
        <p:nvSpPr>
          <p:cNvPr id="2" name="TextBox 1"/>
          <p:cNvSpPr txBox="1"/>
          <p:nvPr/>
        </p:nvSpPr>
        <p:spPr>
          <a:xfrm>
            <a:off x="0" y="107576"/>
            <a:ext cx="10287000" cy="615553"/>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Coroventis</a:t>
            </a: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CoroFlow</a:t>
            </a: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Cardiovascular System</a:t>
            </a:r>
            <a:endPar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 Placeholder 7">
            <a:extLst>
              <a:ext uri="{FF2B5EF4-FFF2-40B4-BE49-F238E27FC236}">
                <a16:creationId xmlns:a16="http://schemas.microsoft.com/office/drawing/2014/main" id="{A026AD2C-7852-3446-B657-5F3FE4806A29}"/>
              </a:ext>
            </a:extLst>
          </p:cNvPr>
          <p:cNvSpPr txBox="1">
            <a:spLocks/>
          </p:cNvSpPr>
          <p:nvPr/>
        </p:nvSpPr>
        <p:spPr>
          <a:xfrm>
            <a:off x="385585" y="908721"/>
            <a:ext cx="6100274" cy="2941223"/>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600"/>
              </a:spcBef>
              <a:buFont typeface="Arial" panose="020B0604020202020204" pitchFamily="34" charset="0"/>
              <a:buNone/>
              <a:defRPr sz="1800" b="0" u="none" kern="1200" spc="10" baseline="0">
                <a:solidFill>
                  <a:schemeClr val="tx1"/>
                </a:solidFill>
                <a:latin typeface="+mn-lt"/>
                <a:ea typeface="+mn-ea"/>
                <a:cs typeface="Calibri" panose="020F0502020204030204" pitchFamily="34" charset="0"/>
              </a:defRPr>
            </a:lvl1pPr>
            <a:lvl2pPr marL="180975" indent="-180975" algn="l" defTabSz="914400" rtl="0" eaLnBrk="1" latinLnBrk="0" hangingPunct="1">
              <a:lnSpc>
                <a:spcPct val="95000"/>
              </a:lnSpc>
              <a:spcBef>
                <a:spcPts val="600"/>
              </a:spcBef>
              <a:buClr>
                <a:schemeClr val="accent1"/>
              </a:buClr>
              <a:buFont typeface="Arial" panose="020B0604020202020204" pitchFamily="34" charset="0"/>
              <a:buChar char="•"/>
              <a:defRPr sz="1800" b="0" u="none" kern="1200" spc="10" baseline="0">
                <a:solidFill>
                  <a:schemeClr val="tx1"/>
                </a:solidFill>
                <a:latin typeface="+mn-lt"/>
                <a:ea typeface="+mn-ea"/>
                <a:cs typeface="+mn-cs"/>
              </a:defRPr>
            </a:lvl2pPr>
            <a:lvl3pPr marL="365760" indent="-182880" algn="l" defTabSz="914400" rtl="0" eaLnBrk="1" latinLnBrk="0" hangingPunct="1">
              <a:lnSpc>
                <a:spcPct val="95000"/>
              </a:lnSpc>
              <a:spcBef>
                <a:spcPts val="600"/>
              </a:spcBef>
              <a:buClr>
                <a:schemeClr val="accent1"/>
              </a:buClr>
              <a:buFont typeface="System Font Regular"/>
              <a:buChar char="–"/>
              <a:defRPr sz="1600" b="0" u="none" kern="1200" spc="10" baseline="0">
                <a:solidFill>
                  <a:schemeClr val="tx1"/>
                </a:solidFill>
                <a:latin typeface="+mn-lt"/>
                <a:ea typeface="+mn-ea"/>
                <a:cs typeface="+mn-cs"/>
              </a:defRPr>
            </a:lvl3pPr>
            <a:lvl4pPr marL="548640" indent="-182880" algn="l" defTabSz="914400" rtl="0" eaLnBrk="1" latinLnBrk="0" hangingPunct="1">
              <a:lnSpc>
                <a:spcPct val="95000"/>
              </a:lnSpc>
              <a:spcBef>
                <a:spcPts val="600"/>
              </a:spcBef>
              <a:buClr>
                <a:schemeClr val="accent1"/>
              </a:buClr>
              <a:buFont typeface="Arial" panose="020B0604020202020204" pitchFamily="34" charset="0"/>
              <a:buChar char="•"/>
              <a:defRPr sz="1400" b="0" u="none" kern="1200" spc="10" baseline="0">
                <a:solidFill>
                  <a:schemeClr val="tx1"/>
                </a:solidFill>
                <a:latin typeface="Georgia" panose="02040502050405020303" pitchFamily="18" charset="0"/>
                <a:ea typeface="+mn-ea"/>
                <a:cs typeface="+mn-cs"/>
              </a:defRPr>
            </a:lvl4pPr>
            <a:lvl5pPr marL="731520" indent="-182880" algn="l" defTabSz="914400" rtl="0" eaLnBrk="1" latinLnBrk="0" hangingPunct="1">
              <a:lnSpc>
                <a:spcPct val="95000"/>
              </a:lnSpc>
              <a:spcBef>
                <a:spcPts val="600"/>
              </a:spcBef>
              <a:buClr>
                <a:schemeClr val="accent1"/>
              </a:buClr>
              <a:buFont typeface="System Font Regular"/>
              <a:buChar char="–"/>
              <a:defRPr sz="1400" b="0" u="none" kern="1200" spc="10" baseline="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 </a:t>
            </a:r>
            <a:r>
              <a:rPr kumimoji="0" lang="en-US" sz="20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Coroventis</a:t>
            </a:r>
            <a:r>
              <a:rPr kumimoji="0" lang="en-US" sz="20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CoroFlow</a:t>
            </a:r>
            <a:r>
              <a:rPr kumimoji="0" lang="en-US" sz="20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Cardiovascular System is an advanced platform for assessment of both </a:t>
            </a:r>
            <a:r>
              <a:rPr kumimoji="0" lang="en-US" sz="20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epicardial</a:t>
            </a:r>
            <a:r>
              <a:rPr kumimoji="0" lang="en-US" sz="20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and microvascular physiology.</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 </a:t>
            </a:r>
            <a:r>
              <a:rPr kumimoji="0" lang="en-US" sz="20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CoroFlow</a:t>
            </a:r>
            <a:r>
              <a:rPr kumimoji="0" lang="en-US" sz="20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software allows Abbott’s </a:t>
            </a:r>
            <a:r>
              <a:rPr kumimoji="0" lang="en-US" sz="20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PressureWire</a:t>
            </a:r>
            <a:r>
              <a:rPr kumimoji="0" lang="en-US" sz="2000" b="1" i="0" u="none" strike="noStrike" kern="1200" cap="none" spc="1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X Guidewire to diagnose coronary microvascular dysfunction caused by abnormalities in the heart’s smallest arteries.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CoroFlow</a:t>
            </a:r>
            <a:r>
              <a:rPr kumimoji="0" lang="en-US" sz="20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is easy to use for daily clinical practice while also providing powerful tools for advanced physiology.</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descr="A picture containing table, sitting, small, computer&#10;&#10;Description automatically generated">
            <a:extLst>
              <a:ext uri="{FF2B5EF4-FFF2-40B4-BE49-F238E27FC236}">
                <a16:creationId xmlns:a16="http://schemas.microsoft.com/office/drawing/2014/main" id="{CE351F02-C577-6D44-9D8F-5DA2C12558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33538" y="843043"/>
            <a:ext cx="3080953" cy="1711466"/>
          </a:xfrm>
          <a:prstGeom prst="rect">
            <a:avLst/>
          </a:prstGeom>
          <a:solidFill>
            <a:schemeClr val="bg1"/>
          </a:solidFill>
        </p:spPr>
      </p:pic>
      <p:pic>
        <p:nvPicPr>
          <p:cNvPr id="7" name="Picture 6">
            <a:extLst>
              <a:ext uri="{FF2B5EF4-FFF2-40B4-BE49-F238E27FC236}">
                <a16:creationId xmlns:a16="http://schemas.microsoft.com/office/drawing/2014/main" id="{D1F5EE66-91C5-4D96-905C-8C06F31B311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37861" y="2581352"/>
            <a:ext cx="3075989" cy="1831159"/>
          </a:xfrm>
          <a:prstGeom prst="rect">
            <a:avLst/>
          </a:prstGeom>
        </p:spPr>
      </p:pic>
      <p:sp>
        <p:nvSpPr>
          <p:cNvPr id="8" name="Text Placeholder 2">
            <a:extLst>
              <a:ext uri="{FF2B5EF4-FFF2-40B4-BE49-F238E27FC236}">
                <a16:creationId xmlns:a16="http://schemas.microsoft.com/office/drawing/2014/main" id="{01690B2D-F9F9-1341-80E0-5D82BEFF633D}"/>
              </a:ext>
            </a:extLst>
          </p:cNvPr>
          <p:cNvSpPr txBox="1">
            <a:spLocks/>
          </p:cNvSpPr>
          <p:nvPr/>
        </p:nvSpPr>
        <p:spPr>
          <a:xfrm>
            <a:off x="470647" y="4437490"/>
            <a:ext cx="9480177" cy="787335"/>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600"/>
              </a:spcBef>
              <a:buFont typeface="Arial" panose="020B0604020202020204" pitchFamily="34" charset="0"/>
              <a:buNone/>
              <a:defRPr sz="1800" b="0" u="none" kern="1200" spc="10" baseline="0">
                <a:solidFill>
                  <a:schemeClr val="tx1"/>
                </a:solidFill>
                <a:latin typeface="+mn-lt"/>
                <a:ea typeface="+mn-ea"/>
                <a:cs typeface="Calibri" panose="020F0502020204030204" pitchFamily="34" charset="0"/>
              </a:defRPr>
            </a:lvl1pPr>
            <a:lvl2pPr marL="180975" indent="-180975" algn="l" defTabSz="914400" rtl="0" eaLnBrk="1" latinLnBrk="0" hangingPunct="1">
              <a:lnSpc>
                <a:spcPct val="95000"/>
              </a:lnSpc>
              <a:spcBef>
                <a:spcPts val="600"/>
              </a:spcBef>
              <a:buClr>
                <a:schemeClr val="accent1"/>
              </a:buClr>
              <a:buFont typeface="Arial" panose="020B0604020202020204" pitchFamily="34" charset="0"/>
              <a:buChar char="•"/>
              <a:defRPr sz="1800" b="0" u="none" kern="1200" spc="10" baseline="0">
                <a:solidFill>
                  <a:schemeClr val="tx1"/>
                </a:solidFill>
                <a:latin typeface="+mn-lt"/>
                <a:ea typeface="+mn-ea"/>
                <a:cs typeface="+mn-cs"/>
              </a:defRPr>
            </a:lvl2pPr>
            <a:lvl3pPr marL="365760" indent="-182880" algn="l" defTabSz="914400" rtl="0" eaLnBrk="1" latinLnBrk="0" hangingPunct="1">
              <a:lnSpc>
                <a:spcPct val="95000"/>
              </a:lnSpc>
              <a:spcBef>
                <a:spcPts val="600"/>
              </a:spcBef>
              <a:buClr>
                <a:schemeClr val="accent1"/>
              </a:buClr>
              <a:buFont typeface="System Font Regular"/>
              <a:buChar char="–"/>
              <a:defRPr sz="1600" b="0" u="none" kern="1200" spc="10" baseline="0">
                <a:solidFill>
                  <a:schemeClr val="tx1"/>
                </a:solidFill>
                <a:latin typeface="+mn-lt"/>
                <a:ea typeface="+mn-ea"/>
                <a:cs typeface="+mn-cs"/>
              </a:defRPr>
            </a:lvl3pPr>
            <a:lvl4pPr marL="548640" indent="-182880" algn="l" defTabSz="914400" rtl="0" eaLnBrk="1" latinLnBrk="0" hangingPunct="1">
              <a:lnSpc>
                <a:spcPct val="95000"/>
              </a:lnSpc>
              <a:spcBef>
                <a:spcPts val="600"/>
              </a:spcBef>
              <a:buClr>
                <a:schemeClr val="accent1"/>
              </a:buClr>
              <a:buFont typeface="Arial" panose="020B0604020202020204" pitchFamily="34" charset="0"/>
              <a:buChar char="•"/>
              <a:defRPr sz="1400" b="0" u="none" kern="1200" spc="10" baseline="0">
                <a:solidFill>
                  <a:schemeClr val="tx1"/>
                </a:solidFill>
                <a:latin typeface="Georgia" panose="02040502050405020303" pitchFamily="18" charset="0"/>
                <a:ea typeface="+mn-ea"/>
                <a:cs typeface="+mn-cs"/>
              </a:defRPr>
            </a:lvl4pPr>
            <a:lvl5pPr marL="731520" indent="-182880" algn="l" defTabSz="914400" rtl="0" eaLnBrk="1" latinLnBrk="0" hangingPunct="1">
              <a:lnSpc>
                <a:spcPct val="95000"/>
              </a:lnSpc>
              <a:spcBef>
                <a:spcPts val="600"/>
              </a:spcBef>
              <a:buClr>
                <a:schemeClr val="accent1"/>
              </a:buClr>
              <a:buFont typeface="System Font Regular"/>
              <a:buChar char="–"/>
              <a:defRPr sz="1400" b="0" u="none" kern="1200" spc="10" baseline="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2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 temperature sensor enables the IMR (Index of Microvascular Resistance) and CFR (Coronary Flow Reserve) measurements, which are physiological indices used to diagnose CMD</a:t>
            </a:r>
          </a:p>
        </p:txBody>
      </p:sp>
      <p:grpSp>
        <p:nvGrpSpPr>
          <p:cNvPr id="10" name="Group 9">
            <a:extLst>
              <a:ext uri="{FF2B5EF4-FFF2-40B4-BE49-F238E27FC236}">
                <a16:creationId xmlns:a16="http://schemas.microsoft.com/office/drawing/2014/main" id="{2AE92DD1-7BE8-D24E-BC16-D58A81EA24D9}"/>
              </a:ext>
            </a:extLst>
          </p:cNvPr>
          <p:cNvGrpSpPr/>
          <p:nvPr/>
        </p:nvGrpSpPr>
        <p:grpSpPr>
          <a:xfrm>
            <a:off x="2335050" y="5301024"/>
            <a:ext cx="5456434" cy="1386893"/>
            <a:chOff x="2585624" y="2635769"/>
            <a:chExt cx="4451851" cy="1171150"/>
          </a:xfrm>
        </p:grpSpPr>
        <p:pic>
          <p:nvPicPr>
            <p:cNvPr id="11" name="Picture 10">
              <a:extLst>
                <a:ext uri="{FF2B5EF4-FFF2-40B4-BE49-F238E27FC236}">
                  <a16:creationId xmlns:a16="http://schemas.microsoft.com/office/drawing/2014/main" id="{F9F524EC-C3B4-44C1-B216-390237EE3E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765"/>
            <a:stretch/>
          </p:blipFill>
          <p:spPr>
            <a:xfrm rot="10800000">
              <a:off x="2585624" y="2635769"/>
              <a:ext cx="4451851" cy="791207"/>
            </a:xfrm>
            <a:prstGeom prst="rect">
              <a:avLst/>
            </a:prstGeom>
          </p:spPr>
        </p:pic>
        <p:sp>
          <p:nvSpPr>
            <p:cNvPr id="12" name="Oval 11">
              <a:extLst>
                <a:ext uri="{FF2B5EF4-FFF2-40B4-BE49-F238E27FC236}">
                  <a16:creationId xmlns:a16="http://schemas.microsoft.com/office/drawing/2014/main" id="{E78CD93F-2864-47C3-902B-0A103EEAE5B7}"/>
                </a:ext>
              </a:extLst>
            </p:cNvPr>
            <p:cNvSpPr/>
            <p:nvPr/>
          </p:nvSpPr>
          <p:spPr bwMode="gray">
            <a:xfrm>
              <a:off x="4880207" y="2694794"/>
              <a:ext cx="628504" cy="628504"/>
            </a:xfrm>
            <a:prstGeom prst="ellipse">
              <a:avLst/>
            </a:prstGeom>
            <a:noFill/>
            <a:ln w="12700" cap="flat" cmpd="sng" algn="ctr">
              <a:solidFill>
                <a:srgbClr val="E3002B"/>
              </a:solidFill>
              <a:prstDash val="solid"/>
            </a:ln>
            <a:effectLst/>
          </p:spPr>
          <p:txBody>
            <a:bodyPr lIns="0" tIns="18288" rIns="0" bIns="18288" rtlCol="0" anchor="ctr" anchorCtr="0"/>
            <a:lstStyle/>
            <a:p>
              <a:pPr marL="0" marR="0" lvl="0" indent="0" algn="ctr" defTabSz="914400" rtl="0" eaLnBrk="1" fontAlgn="auto" latinLnBrk="0" hangingPunct="1">
                <a:lnSpc>
                  <a:spcPct val="85000"/>
                </a:lnSpc>
                <a:spcBef>
                  <a:spcPts val="600"/>
                </a:spcBef>
                <a:spcAft>
                  <a:spcPts val="0"/>
                </a:spcAft>
                <a:buClrTx/>
                <a:buSzTx/>
                <a:buFontTx/>
                <a:buNone/>
                <a:tabLst>
                  <a:tab pos="228600" algn="l"/>
                </a:tabLst>
                <a:defRPr/>
              </a:pPr>
              <a:r>
                <a:rPr kumimoji="0" lang="en-US" sz="1800" b="1" i="0" u="none" strike="noStrike" kern="0" cap="none" spc="0" normalizeH="0" baseline="0" noProof="0" dirty="0" smtClean="0">
                  <a:ln>
                    <a:noFill/>
                  </a:ln>
                  <a:solidFill>
                    <a:srgbClr val="626670"/>
                  </a:solidFill>
                  <a:effectLst/>
                  <a:uLnTx/>
                  <a:uFillTx/>
                  <a:latin typeface="Calibri" panose="020F0502020204030204" pitchFamily="34" charset="0"/>
                  <a:ea typeface="+mn-ea"/>
                  <a:cs typeface="Calibri" panose="020F0502020204030204" pitchFamily="34" charset="0"/>
                </a:rPr>
                <a:t>        </a:t>
              </a:r>
            </a:p>
          </p:txBody>
        </p:sp>
        <p:sp>
          <p:nvSpPr>
            <p:cNvPr id="13" name="Footer Placeholder 3">
              <a:extLst>
                <a:ext uri="{FF2B5EF4-FFF2-40B4-BE49-F238E27FC236}">
                  <a16:creationId xmlns:a16="http://schemas.microsoft.com/office/drawing/2014/main" id="{E00A3ED7-20C3-453C-83DF-0723AE9D37BB}"/>
                </a:ext>
              </a:extLst>
            </p:cNvPr>
            <p:cNvSpPr txBox="1">
              <a:spLocks/>
            </p:cNvSpPr>
            <p:nvPr/>
          </p:nvSpPr>
          <p:spPr>
            <a:xfrm>
              <a:off x="3943956" y="3623670"/>
              <a:ext cx="2501005" cy="183249"/>
            </a:xfrm>
            <a:prstGeom prst="rect">
              <a:avLst/>
            </a:prstGeom>
          </p:spPr>
          <p:txBody>
            <a:bodyPr vert="horz" lIns="0" tIns="0" rIns="0" bIns="0" rtlCol="0" anchor="t" anchorCtr="0"/>
            <a:lstStyle>
              <a:defPPr>
                <a:defRPr lang="en-US"/>
              </a:defPPr>
              <a:lvl1pPr marL="0" algn="l" defTabSz="914400" rtl="0" eaLnBrk="1" latinLnBrk="0" hangingPunct="1">
                <a:defRPr sz="800" kern="1200" spc="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Pressure and temperature sensors</a:t>
              </a:r>
            </a:p>
          </p:txBody>
        </p:sp>
        <p:cxnSp>
          <p:nvCxnSpPr>
            <p:cNvPr id="14" name="Straight Arrow Connector 13">
              <a:extLst>
                <a:ext uri="{FF2B5EF4-FFF2-40B4-BE49-F238E27FC236}">
                  <a16:creationId xmlns:a16="http://schemas.microsoft.com/office/drawing/2014/main" id="{04688328-B3E3-4308-BB2E-528107C2AB81}"/>
                </a:ext>
              </a:extLst>
            </p:cNvPr>
            <p:cNvCxnSpPr>
              <a:cxnSpLocks/>
              <a:stCxn id="12" idx="4"/>
            </p:cNvCxnSpPr>
            <p:nvPr/>
          </p:nvCxnSpPr>
          <p:spPr>
            <a:xfrm>
              <a:off x="5194459" y="3323298"/>
              <a:ext cx="0" cy="259977"/>
            </a:xfrm>
            <a:prstGeom prst="straightConnector1">
              <a:avLst/>
            </a:prstGeom>
            <a:noFill/>
            <a:ln w="12700" cap="flat" cmpd="sng" algn="ctr">
              <a:solidFill>
                <a:srgbClr val="E3002B"/>
              </a:solidFill>
              <a:prstDash val="solid"/>
              <a:tailEnd type="triangle"/>
            </a:ln>
            <a:effectLst/>
          </p:spPr>
        </p:cxnSp>
      </p:grpSp>
    </p:spTree>
    <p:extLst>
      <p:ext uri="{BB962C8B-B14F-4D97-AF65-F5344CB8AC3E}">
        <p14:creationId xmlns:p14="http://schemas.microsoft.com/office/powerpoint/2010/main" val="1293611224"/>
      </p:ext>
    </p:extLst>
  </p:cSld>
  <p:clrMapOvr>
    <a:masterClrMapping/>
  </p:clrMapOvr>
  <p:transition/>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71716"/>
            <a:ext cx="10287000" cy="76944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CoroFlow</a:t>
            </a:r>
            <a:r>
              <a:rPr kumimoji="0" lang="en-US" sz="4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About IMR</a:t>
            </a:r>
            <a:endPar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E6725B75-C844-4713-81F5-3ED010292142}"/>
              </a:ext>
            </a:extLst>
          </p:cNvPr>
          <p:cNvSpPr txBox="1">
            <a:spLocks/>
          </p:cNvSpPr>
          <p:nvPr/>
        </p:nvSpPr>
        <p:spPr>
          <a:xfrm>
            <a:off x="5620870" y="6255319"/>
            <a:ext cx="4666129" cy="557860"/>
          </a:xfrm>
          <a:prstGeom prst="rect">
            <a:avLst/>
          </a:prstGeom>
        </p:spPr>
        <p:txBody>
          <a:bodyPr vert="horz" lIns="0" tIns="0" rIns="0" bIns="0" rtlCol="0" anchor="t"/>
          <a:lstStyle>
            <a:defPPr>
              <a:defRPr lang="en-US"/>
            </a:defPPr>
            <a:lvl1pPr marL="0" algn="l" defTabSz="914400" rtl="0" eaLnBrk="1" latinLnBrk="0" hangingPunct="1">
              <a:defRPr sz="800" kern="1200" spc="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1. </a:t>
            </a:r>
            <a:r>
              <a:rPr kumimoji="0" lang="en-GB"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Fearon</a:t>
            </a:r>
            <a: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Circulation 2003;107:3129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2. Ford et al., J Am Coll Cardiol 2020;13:33</a:t>
            </a:r>
            <a:endPar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6" name="Text Placeholder 3">
            <a:extLst>
              <a:ext uri="{FF2B5EF4-FFF2-40B4-BE49-F238E27FC236}">
                <a16:creationId xmlns:a16="http://schemas.microsoft.com/office/drawing/2014/main" id="{1A5029B7-3850-844F-A354-FD47AD7CFD5D}"/>
              </a:ext>
            </a:extLst>
          </p:cNvPr>
          <p:cNvSpPr txBox="1">
            <a:spLocks/>
          </p:cNvSpPr>
          <p:nvPr/>
        </p:nvSpPr>
        <p:spPr>
          <a:xfrm>
            <a:off x="139700" y="1388338"/>
            <a:ext cx="7696200" cy="3479498"/>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600"/>
              </a:spcBef>
              <a:buFont typeface="Arial" panose="020B0604020202020204" pitchFamily="34" charset="0"/>
              <a:buNone/>
              <a:defRPr sz="1800" b="0" u="none" kern="1200" spc="10" baseline="0">
                <a:solidFill>
                  <a:schemeClr val="tx1"/>
                </a:solidFill>
                <a:latin typeface="+mn-lt"/>
                <a:ea typeface="+mn-ea"/>
                <a:cs typeface="Calibri" panose="020F0502020204030204" pitchFamily="34" charset="0"/>
              </a:defRPr>
            </a:lvl1pPr>
            <a:lvl2pPr marL="180975" indent="-180975" algn="l" defTabSz="914400" rtl="0" eaLnBrk="1" latinLnBrk="0" hangingPunct="1">
              <a:lnSpc>
                <a:spcPct val="95000"/>
              </a:lnSpc>
              <a:spcBef>
                <a:spcPts val="600"/>
              </a:spcBef>
              <a:buClr>
                <a:schemeClr val="accent1"/>
              </a:buClr>
              <a:buFont typeface="Arial" panose="020B0604020202020204" pitchFamily="34" charset="0"/>
              <a:buChar char="•"/>
              <a:defRPr sz="1800" b="0" u="none" kern="1200" spc="10" baseline="0">
                <a:solidFill>
                  <a:schemeClr val="tx1"/>
                </a:solidFill>
                <a:latin typeface="+mn-lt"/>
                <a:ea typeface="+mn-ea"/>
                <a:cs typeface="+mn-cs"/>
              </a:defRPr>
            </a:lvl2pPr>
            <a:lvl3pPr marL="365760" indent="-182880" algn="l" defTabSz="914400" rtl="0" eaLnBrk="1" latinLnBrk="0" hangingPunct="1">
              <a:lnSpc>
                <a:spcPct val="95000"/>
              </a:lnSpc>
              <a:spcBef>
                <a:spcPts val="600"/>
              </a:spcBef>
              <a:buClr>
                <a:schemeClr val="accent1"/>
              </a:buClr>
              <a:buFont typeface="System Font Regular"/>
              <a:buChar char="–"/>
              <a:defRPr sz="1600" b="0" u="none" kern="1200" spc="10" baseline="0">
                <a:solidFill>
                  <a:schemeClr val="tx1"/>
                </a:solidFill>
                <a:latin typeface="+mn-lt"/>
                <a:ea typeface="+mn-ea"/>
                <a:cs typeface="+mn-cs"/>
              </a:defRPr>
            </a:lvl3pPr>
            <a:lvl4pPr marL="548640" indent="-182880" algn="l" defTabSz="914400" rtl="0" eaLnBrk="1" latinLnBrk="0" hangingPunct="1">
              <a:lnSpc>
                <a:spcPct val="95000"/>
              </a:lnSpc>
              <a:spcBef>
                <a:spcPts val="600"/>
              </a:spcBef>
              <a:buClr>
                <a:schemeClr val="accent1"/>
              </a:buClr>
              <a:buFont typeface="Arial" panose="020B0604020202020204" pitchFamily="34" charset="0"/>
              <a:buChar char="•"/>
              <a:defRPr sz="1400" b="0" u="none" kern="1200" spc="10" baseline="0">
                <a:solidFill>
                  <a:schemeClr val="tx1"/>
                </a:solidFill>
                <a:latin typeface="Georgia" panose="02040502050405020303" pitchFamily="18" charset="0"/>
                <a:ea typeface="+mn-ea"/>
                <a:cs typeface="+mn-cs"/>
              </a:defRPr>
            </a:lvl4pPr>
            <a:lvl5pPr marL="731520" indent="-182880" algn="l" defTabSz="914400" rtl="0" eaLnBrk="1" latinLnBrk="0" hangingPunct="1">
              <a:lnSpc>
                <a:spcPct val="95000"/>
              </a:lnSpc>
              <a:spcBef>
                <a:spcPts val="600"/>
              </a:spcBef>
              <a:buClr>
                <a:schemeClr val="accent1"/>
              </a:buClr>
              <a:buFont typeface="System Font Regular"/>
              <a:buChar char="–"/>
              <a:defRPr sz="1400" b="0" u="none" kern="1200" spc="10" baseline="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IMR indicates the level of microcirculatory </a:t>
            </a: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resistance in the target artery territory</a:t>
            </a:r>
            <a:r>
              <a:rPr kumimoji="0" lang="en-US" sz="2400" b="1" i="0" u="none" strike="noStrike" kern="1200" cap="none" spc="1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rPr>
              <a:t>1</a:t>
            </a: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24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IMR = distal pressure (</a:t>
            </a:r>
            <a:r>
              <a:rPr kumimoji="0" lang="en-US" sz="24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Pd</a:t>
            </a: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hyperemia x </a:t>
            </a:r>
            <a:r>
              <a:rPr kumimoji="0" lang="en-US" sz="24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a:t>
            </a:r>
            <a:r>
              <a:rPr kumimoji="0" lang="en-US" sz="2400" b="1" i="0" u="none" strike="noStrike" kern="1200" cap="none" spc="10" normalizeH="0" baseline="-2500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mn</a:t>
            </a:r>
            <a:endPar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High IMR values (≥ 25) indicate CMD</a:t>
            </a:r>
            <a:r>
              <a:rPr kumimoji="0" lang="en-US" sz="2400" b="1" i="0" u="none" strike="noStrike" kern="1200" cap="none" spc="1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r>
            <a:b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Normal IMR values (&lt; 25) indicate no CMD</a:t>
            </a:r>
          </a:p>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endPar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To obtain an IMR value, use a </a:t>
            </a:r>
            <a:r>
              <a:rPr kumimoji="0" lang="en-US" sz="24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PressureWire</a:t>
            </a:r>
            <a:r>
              <a:rPr kumimoji="0" lang="en-US" sz="2400" b="1" i="0" u="none" strike="noStrike" kern="1200" cap="none" spc="1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X Guidewire to:</a:t>
            </a:r>
          </a:p>
          <a:p>
            <a:pPr marL="180975" marR="0" lvl="1" indent="-180975" algn="l" defTabSz="914400" rtl="0" eaLnBrk="1" fontAlgn="auto" latinLnBrk="0" hangingPunct="1">
              <a:lnSpc>
                <a:spcPct val="95000"/>
              </a:lnSpc>
              <a:spcBef>
                <a:spcPts val="600"/>
              </a:spcBef>
              <a:spcAft>
                <a:spcPts val="0"/>
              </a:spcAft>
              <a:buClr>
                <a:srgbClr val="E3002B"/>
              </a:buClr>
              <a:buSzTx/>
              <a:buFont typeface="Arial" panose="020B0604020202020204" pitchFamily="34" charset="0"/>
              <a:buChar char="•"/>
              <a:tabLst/>
              <a:defRPr/>
            </a:pP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Measure </a:t>
            </a:r>
            <a:r>
              <a:rPr kumimoji="0" lang="en-US" sz="24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Pd</a:t>
            </a: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during maximal hyperemia</a:t>
            </a:r>
          </a:p>
          <a:p>
            <a:pPr marL="180975" marR="0" lvl="1" indent="-180975" algn="l" defTabSz="914400" rtl="0" eaLnBrk="1" fontAlgn="auto" latinLnBrk="0" hangingPunct="1">
              <a:lnSpc>
                <a:spcPct val="95000"/>
              </a:lnSpc>
              <a:spcBef>
                <a:spcPts val="600"/>
              </a:spcBef>
              <a:spcAft>
                <a:spcPts val="0"/>
              </a:spcAft>
              <a:buClr>
                <a:srgbClr val="E3002B"/>
              </a:buClr>
              <a:buSzTx/>
              <a:buFont typeface="Arial" panose="020B0604020202020204" pitchFamily="34" charset="0"/>
              <a:buChar char="•"/>
              <a:tabLst/>
              <a:defRPr/>
            </a:pP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Measure </a:t>
            </a:r>
            <a:r>
              <a:rPr kumimoji="0" lang="en-US" sz="24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a:t>
            </a:r>
            <a:r>
              <a:rPr kumimoji="0" lang="en-US" sz="2400" b="1" i="0" u="none" strike="noStrike" kern="1200" cap="none" spc="10" normalizeH="0" baseline="-2500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mn</a:t>
            </a:r>
            <a:r>
              <a:rPr kumimoji="0" lang="en-US" sz="2400" b="1" i="0" u="none" strike="noStrike" kern="1200" cap="none" spc="10" normalizeH="0" baseline="-2500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and flow at hyperemia using </a:t>
            </a:r>
            <a:r>
              <a:rPr kumimoji="0" lang="en-US" sz="2400" b="1" i="0" u="none" strike="noStrike" kern="120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thermodilution</a:t>
            </a:r>
            <a:r>
              <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GB"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400" b="1" i="0" u="none" strike="noStrike" kern="120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4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1D3D2727-19D6-C94B-BF7C-123441D87EFB}"/>
              </a:ext>
            </a:extLst>
          </p:cNvPr>
          <p:cNvPicPr>
            <a:picLocks noChangeAspect="1"/>
          </p:cNvPicPr>
          <p:nvPr/>
        </p:nvPicPr>
        <p:blipFill>
          <a:blip r:embed="rId3"/>
          <a:stretch>
            <a:fillRect/>
          </a:stretch>
        </p:blipFill>
        <p:spPr>
          <a:xfrm>
            <a:off x="7566210" y="1854591"/>
            <a:ext cx="2419799" cy="3084961"/>
          </a:xfrm>
          <a:prstGeom prst="rect">
            <a:avLst/>
          </a:prstGeom>
        </p:spPr>
      </p:pic>
      <p:sp>
        <p:nvSpPr>
          <p:cNvPr id="8" name="Oval 7">
            <a:extLst>
              <a:ext uri="{FF2B5EF4-FFF2-40B4-BE49-F238E27FC236}">
                <a16:creationId xmlns:a16="http://schemas.microsoft.com/office/drawing/2014/main" id="{72A96452-BFCC-EF42-9F55-C695B05EE8EC}"/>
              </a:ext>
            </a:extLst>
          </p:cNvPr>
          <p:cNvSpPr/>
          <p:nvPr/>
        </p:nvSpPr>
        <p:spPr>
          <a:xfrm>
            <a:off x="7512415" y="4027074"/>
            <a:ext cx="997871" cy="1050530"/>
          </a:xfrm>
          <a:prstGeom prst="ellipse">
            <a:avLst/>
          </a:prstGeom>
          <a:noFill/>
          <a:ln w="28575" cap="flat" cmpd="sng" algn="ctr">
            <a:solidFill>
              <a:srgbClr val="FFD1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eorgia"/>
              <a:ea typeface="+mn-ea"/>
              <a:cs typeface="+mn-cs"/>
            </a:endParaRPr>
          </a:p>
        </p:txBody>
      </p:sp>
      <p:sp>
        <p:nvSpPr>
          <p:cNvPr id="9" name="Rectangle: Rounded Corners 4">
            <a:extLst>
              <a:ext uri="{FF2B5EF4-FFF2-40B4-BE49-F238E27FC236}">
                <a16:creationId xmlns:a16="http://schemas.microsoft.com/office/drawing/2014/main" id="{22780BAE-A110-A040-A89B-C537F46F46BD}"/>
              </a:ext>
            </a:extLst>
          </p:cNvPr>
          <p:cNvSpPr/>
          <p:nvPr/>
        </p:nvSpPr>
        <p:spPr>
          <a:xfrm>
            <a:off x="7566209" y="1172083"/>
            <a:ext cx="2419799" cy="618017"/>
          </a:xfrm>
          <a:prstGeom prst="roundRect">
            <a:avLst>
              <a:gd name="adj" fmla="val 0"/>
            </a:avLst>
          </a:prstGeom>
          <a:solidFill>
            <a:srgbClr val="636669"/>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Normal IMR: </a:t>
            </a:r>
            <a:r>
              <a:rPr kumimoji="0" lang="en-GB"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 25</a:t>
            </a:r>
            <a:br>
              <a:rPr kumimoji="0" lang="en-GB"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(INOCA patients</a:t>
            </a:r>
            <a:r>
              <a:rPr kumimoji="0" lang="en-GB" sz="14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GB"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2467524"/>
      </p:ext>
    </p:extLst>
  </p:cSld>
  <p:clrMapOvr>
    <a:masterClrMapping/>
  </p:clrMapOvr>
  <p:transition/>
  <p:timing>
    <p:tnLst>
      <p:par>
        <p:cTn id="1" dur="indefinite" restart="never" fill="hold"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71716"/>
            <a:ext cx="10287000" cy="64633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Appropriate Cut-Off Point Index</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3FA5B2D-40D0-6F42-899F-F3215CE910EF}"/>
              </a:ext>
            </a:extLst>
          </p:cNvPr>
          <p:cNvSpPr txBox="1"/>
          <p:nvPr/>
        </p:nvSpPr>
        <p:spPr>
          <a:xfrm>
            <a:off x="486327" y="950059"/>
            <a:ext cx="506135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Physiological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Index Guide</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036308EB-A328-6E4E-B0EC-4C8EDE98176A}"/>
              </a:ext>
            </a:extLst>
          </p:cNvPr>
          <p:cNvSpPr txBox="1"/>
          <p:nvPr/>
        </p:nvSpPr>
        <p:spPr>
          <a:xfrm>
            <a:off x="161157" y="1717312"/>
            <a:ext cx="5711692"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Abbott’s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PressureWire</a:t>
            </a:r>
            <a:r>
              <a:rPr kumimoji="0" 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X Guidewire and </a:t>
            </a:r>
            <a:r>
              <a:rPr kumimoji="0" lang="en-US" sz="20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Coroventis</a:t>
            </a:r>
            <a:r>
              <a:rPr kumimoji="0" 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CoroFlow</a:t>
            </a:r>
            <a:r>
              <a:rPr kumimoji="0" lang="en-US" sz="20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Cardiovascular System </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COMPREHENSIVE PHYSIOLOGY DIAGNOSIS</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7" descr="A close up of a logo&#10;&#10;Description automatically generated">
            <a:extLst>
              <a:ext uri="{FF2B5EF4-FFF2-40B4-BE49-F238E27FC236}">
                <a16:creationId xmlns:a16="http://schemas.microsoft.com/office/drawing/2014/main" id="{F882BF9B-9648-9B43-ACC4-2EFA4FD119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72849" y="1018510"/>
            <a:ext cx="4256094" cy="2217750"/>
          </a:xfrm>
          <a:prstGeom prst="rect">
            <a:avLst/>
          </a:prstGeom>
          <a:solidFill>
            <a:schemeClr val="bg1"/>
          </a:solidFill>
        </p:spPr>
      </p:pic>
      <p:graphicFrame>
        <p:nvGraphicFramePr>
          <p:cNvPr id="9" name="Table 13">
            <a:extLst>
              <a:ext uri="{FF2B5EF4-FFF2-40B4-BE49-F238E27FC236}">
                <a16:creationId xmlns:a16="http://schemas.microsoft.com/office/drawing/2014/main" id="{A0EA2A82-DA41-854F-8D84-968780164DDE}"/>
              </a:ext>
            </a:extLst>
          </p:cNvPr>
          <p:cNvGraphicFramePr>
            <a:graphicFrameLocks noGrp="1"/>
          </p:cNvGraphicFramePr>
          <p:nvPr>
            <p:extLst/>
          </p:nvPr>
        </p:nvGraphicFramePr>
        <p:xfrm>
          <a:off x="1360403" y="3872484"/>
          <a:ext cx="7409309" cy="1661160"/>
        </p:xfrm>
        <a:graphic>
          <a:graphicData uri="http://schemas.openxmlformats.org/drawingml/2006/table">
            <a:tbl>
              <a:tblPr bandRow="1"/>
              <a:tblGrid>
                <a:gridCol w="1203329">
                  <a:extLst>
                    <a:ext uri="{9D8B030D-6E8A-4147-A177-3AD203B41FA5}">
                      <a16:colId xmlns:a16="http://schemas.microsoft.com/office/drawing/2014/main" val="3170737419"/>
                    </a:ext>
                  </a:extLst>
                </a:gridCol>
                <a:gridCol w="1551495">
                  <a:extLst>
                    <a:ext uri="{9D8B030D-6E8A-4147-A177-3AD203B41FA5}">
                      <a16:colId xmlns:a16="http://schemas.microsoft.com/office/drawing/2014/main" val="17559841"/>
                    </a:ext>
                  </a:extLst>
                </a:gridCol>
                <a:gridCol w="1551495">
                  <a:extLst>
                    <a:ext uri="{9D8B030D-6E8A-4147-A177-3AD203B41FA5}">
                      <a16:colId xmlns:a16="http://schemas.microsoft.com/office/drawing/2014/main" val="2892628669"/>
                    </a:ext>
                  </a:extLst>
                </a:gridCol>
                <a:gridCol w="1551495">
                  <a:extLst>
                    <a:ext uri="{9D8B030D-6E8A-4147-A177-3AD203B41FA5}">
                      <a16:colId xmlns:a16="http://schemas.microsoft.com/office/drawing/2014/main" val="1037614383"/>
                    </a:ext>
                  </a:extLst>
                </a:gridCol>
                <a:gridCol w="1551495">
                  <a:extLst>
                    <a:ext uri="{9D8B030D-6E8A-4147-A177-3AD203B41FA5}">
                      <a16:colId xmlns:a16="http://schemas.microsoft.com/office/drawing/2014/main" val="937718020"/>
                    </a:ext>
                  </a:extLst>
                </a:gridCol>
              </a:tblGrid>
              <a:tr h="950219">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endPar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28575" cap="flat" cmpd="sng" algn="ctr">
                      <a:no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RFR</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Resting Full</a:t>
                      </a:r>
                      <a:b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Cycle Ratio</a:t>
                      </a:r>
                    </a:p>
                  </a:txBody>
                  <a:tcPr>
                    <a:lnL w="28575" cap="flat" cmpd="sng" algn="ctr">
                      <a:solidFill>
                        <a:schemeClr val="accent1">
                          <a:lumMod val="60000"/>
                          <a:lumOff val="40000"/>
                        </a:schemeClr>
                      </a:solidFill>
                      <a:prstDash val="solid"/>
                      <a:round/>
                      <a:headEnd type="none" w="med" len="med"/>
                      <a:tailEnd type="none" w="med" len="med"/>
                    </a:lnL>
                    <a:lnR w="9525" cap="flat" cmpd="sng" algn="ctr">
                      <a:solidFill>
                        <a:srgbClr val="626670">
                          <a:lumMod val="60000"/>
                          <a:lumOff val="40000"/>
                        </a:srgb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9525" cap="flat" cmpd="sng" algn="ctr">
                      <a:solidFill>
                        <a:srgbClr val="62667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FFR</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Fractional Flow</a:t>
                      </a:r>
                      <a:b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Reserve</a:t>
                      </a:r>
                    </a:p>
                  </a:txBody>
                  <a:tcPr>
                    <a:lnL w="9525" cap="flat" cmpd="sng" algn="ctr">
                      <a:solidFill>
                        <a:srgbClr val="626670">
                          <a:lumMod val="60000"/>
                          <a:lumOff val="40000"/>
                        </a:srgbClr>
                      </a:solidFill>
                      <a:prstDash val="solid"/>
                      <a:round/>
                      <a:headEnd type="none" w="med" len="med"/>
                      <a:tailEnd type="none" w="med" len="med"/>
                    </a:lnL>
                    <a:lnR w="9525" cap="flat" cmpd="sng" algn="ctr">
                      <a:solidFill>
                        <a:srgbClr val="626670">
                          <a:lumMod val="60000"/>
                          <a:lumOff val="40000"/>
                        </a:srgb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9525" cap="flat" cmpd="sng" algn="ctr">
                      <a:solidFill>
                        <a:srgbClr val="62667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CFR</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Coronary Flow</a:t>
                      </a:r>
                      <a:b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Reserve</a:t>
                      </a:r>
                    </a:p>
                  </a:txBody>
                  <a:tcPr>
                    <a:lnL w="9525" cap="flat" cmpd="sng" algn="ctr">
                      <a:solidFill>
                        <a:srgbClr val="626670">
                          <a:lumMod val="60000"/>
                          <a:lumOff val="40000"/>
                        </a:srgbClr>
                      </a:solidFill>
                      <a:prstDash val="solid"/>
                      <a:round/>
                      <a:headEnd type="none" w="med" len="med"/>
                      <a:tailEnd type="none" w="med" len="med"/>
                    </a:lnL>
                    <a:lnR w="9525" cap="flat" cmpd="sng" algn="ctr">
                      <a:solidFill>
                        <a:srgbClr val="626670">
                          <a:lumMod val="60000"/>
                          <a:lumOff val="40000"/>
                        </a:srgb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9525" cap="flat" cmpd="sng" algn="ctr">
                      <a:solidFill>
                        <a:srgbClr val="62667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IMR</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Index of </a:t>
                      </a:r>
                      <a:b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Microcirculatory</a:t>
                      </a:r>
                      <a:b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1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Resistance</a:t>
                      </a:r>
                    </a:p>
                  </a:txBody>
                  <a:tcPr>
                    <a:lnL w="9525" cap="flat" cmpd="sng" algn="ctr">
                      <a:solidFill>
                        <a:srgbClr val="626670">
                          <a:lumMod val="60000"/>
                          <a:lumOff val="40000"/>
                        </a:srgb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9525" cap="flat" cmpd="sng" algn="ctr">
                      <a:solidFill>
                        <a:srgbClr val="62667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8158431"/>
                  </a:ext>
                </a:extLst>
              </a:tr>
              <a:tr h="572270">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Cut-off</a:t>
                      </a:r>
                      <a:b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(defer)</a:t>
                      </a:r>
                    </a:p>
                  </a:txBody>
                  <a:tcPr anchor="ctr">
                    <a:lnL w="28575" cap="flat" cmpd="sng" algn="ctr">
                      <a:solidFill>
                        <a:schemeClr val="accent1">
                          <a:lumMod val="60000"/>
                          <a:lumOff val="40000"/>
                        </a:schemeClr>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&gt;0.89</a:t>
                      </a:r>
                      <a:endParaRPr lang="en-US" sz="36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626670">
                          <a:lumMod val="60000"/>
                          <a:lumOff val="40000"/>
                        </a:srgb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&gt;0.80</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626670">
                          <a:lumMod val="60000"/>
                          <a:lumOff val="40000"/>
                        </a:srgb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≥2.0</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626670">
                          <a:lumMod val="60000"/>
                          <a:lumOff val="40000"/>
                        </a:srgb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&lt;25</a:t>
                      </a:r>
                    </a:p>
                  </a:txBody>
                  <a:tcPr anchor="ctr">
                    <a:lnL w="9525" cap="flat" cmpd="sng" algn="ctr">
                      <a:solidFill>
                        <a:srgbClr val="FFFFFF"/>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9525" cap="flat" cmpd="sng" algn="ctr">
                      <a:solidFill>
                        <a:srgbClr val="626670">
                          <a:lumMod val="60000"/>
                          <a:lumOff val="40000"/>
                        </a:srgb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6600"/>
                    </a:solidFill>
                  </a:tcPr>
                </a:tc>
                <a:extLst>
                  <a:ext uri="{0D108BD9-81ED-4DB2-BD59-A6C34878D82A}">
                    <a16:rowId xmlns:a16="http://schemas.microsoft.com/office/drawing/2014/main" val="2453959173"/>
                  </a:ext>
                </a:extLst>
              </a:tr>
            </a:tbl>
          </a:graphicData>
        </a:graphic>
      </p:graphicFrame>
      <p:sp>
        <p:nvSpPr>
          <p:cNvPr id="10" name="Footer Placeholder 5">
            <a:extLst>
              <a:ext uri="{FF2B5EF4-FFF2-40B4-BE49-F238E27FC236}">
                <a16:creationId xmlns:a16="http://schemas.microsoft.com/office/drawing/2014/main" id="{24C90D14-E522-4613-B306-1CC3B24EFC0B}"/>
              </a:ext>
            </a:extLst>
          </p:cNvPr>
          <p:cNvSpPr txBox="1">
            <a:spLocks/>
          </p:cNvSpPr>
          <p:nvPr/>
        </p:nvSpPr>
        <p:spPr>
          <a:xfrm>
            <a:off x="5014258" y="5699699"/>
            <a:ext cx="5221941" cy="795726"/>
          </a:xfrm>
          <a:prstGeom prst="rect">
            <a:avLst/>
          </a:prstGeom>
        </p:spPr>
        <p:txBody>
          <a:bodyPr vert="horz" lIns="0" tIns="0" rIns="0" bIns="0" rtlCol="0" anchor="t"/>
          <a:lstStyle>
            <a:defPPr>
              <a:defRPr lang="en-US"/>
            </a:defPPr>
            <a:lvl1pPr marL="0" algn="l" defTabSz="914400" rtl="0" eaLnBrk="1" latinLnBrk="0" hangingPunct="1">
              <a:defRPr sz="800" kern="1200" spc="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r>
            <a:b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br>
            <a: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1. </a:t>
            </a:r>
            <a:r>
              <a:rPr kumimoji="0" lang="en-GB"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Svanerud</a:t>
            </a:r>
            <a: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a:t>
            </a:r>
            <a:r>
              <a:rPr kumimoji="0" lang="en-GB"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EuroIntervention</a:t>
            </a:r>
            <a: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2018;14:806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2. </a:t>
            </a:r>
            <a:r>
              <a:rPr kumimoji="0" lang="en-GB"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Tonino</a:t>
            </a:r>
            <a: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2010;55:2816</a:t>
            </a:r>
            <a:b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br>
            <a:r>
              <a:rPr kumimoji="0" lang="en-GB"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3. Ford et al., J Am Coll Cardiol 2020;13:33</a:t>
            </a:r>
            <a:endPar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3625647"/>
      </p:ext>
    </p:extLst>
  </p:cSld>
  <p:clrMapOvr>
    <a:masterClrMapping/>
  </p:clrMapOvr>
  <p:transition/>
  <p:timing>
    <p:tnLst>
      <p:par>
        <p:cTn id="1" dur="indefinite" restart="never" fill="hold"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683"/>
            <a:ext cx="10287001" cy="5271247"/>
          </a:xfrm>
          <a:prstGeom prst="rect">
            <a:avLst/>
          </a:prstGeom>
        </p:spPr>
      </p:pic>
    </p:spTree>
    <p:extLst>
      <p:ext uri="{BB962C8B-B14F-4D97-AF65-F5344CB8AC3E}">
        <p14:creationId xmlns:p14="http://schemas.microsoft.com/office/powerpoint/2010/main" val="3534580095"/>
      </p:ext>
    </p:extLst>
  </p:cSld>
  <p:clrMapOvr>
    <a:masterClrMapping/>
  </p:clrMapOvr>
  <p:transition/>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7331" y="-4550"/>
            <a:ext cx="449669" cy="41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27703"/>
            <a:ext cx="10068339" cy="8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4500" b="1" i="0" u="none" strike="noStrike" kern="0" cap="none" spc="0" normalizeH="0" baseline="0" noProof="0">
                <a:ln>
                  <a:noFill/>
                </a:ln>
                <a:solidFill>
                  <a:srgbClr val="FFFF00"/>
                </a:solidFill>
                <a:effectLst/>
                <a:uLnTx/>
                <a:uFillTx/>
                <a:latin typeface="Arial" pitchFamily="34" charset="0"/>
                <a:ea typeface="+mj-ea"/>
                <a:cs typeface="Arial" pitchFamily="34" charset="0"/>
              </a:rPr>
              <a:t>Disclosures</a:t>
            </a:r>
            <a:endParaRPr kumimoji="0" lang="en-US" altLang="en-US" sz="45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168738" y="1344503"/>
            <a:ext cx="9838728" cy="3954939"/>
          </a:xfrm>
          <a:prstGeom prst="rect">
            <a:avLst/>
          </a:prstGeom>
        </p:spPr>
        <p:txBody>
          <a:bodyPr vert="horz" lIns="102870" tIns="51435" rIns="102870" bIns="51435"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Samin K. Sharma, MD, MSCAI,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Speaker’s </a:t>
            </a:r>
            <a:r>
              <a:rPr kumimoji="0" lang="en-US" altLang="en-US" sz="3800" b="1" i="1"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Bureau – BSC </a:t>
            </a:r>
            <a:r>
              <a:rPr lang="en-US" altLang="en-US" sz="3800" b="1" i="1" dirty="0">
                <a:solidFill>
                  <a:prstClr val="white"/>
                </a:solidFill>
                <a:latin typeface="Arial" pitchFamily="34" charset="0"/>
                <a:cs typeface="Arial" pitchFamily="34" charset="0"/>
              </a:rPr>
              <a:t>I</a:t>
            </a:r>
            <a:r>
              <a:rPr kumimoji="0" lang="en-US" altLang="en-US" sz="3800" b="1" i="1" u="none" strike="noStrike" kern="1200" cap="none" spc="0" normalizeH="0" baseline="0" noProof="0" dirty="0" err="1" smtClean="0">
                <a:ln>
                  <a:noFill/>
                </a:ln>
                <a:solidFill>
                  <a:prstClr val="white"/>
                </a:solidFill>
                <a:effectLst/>
                <a:uLnTx/>
                <a:uFillTx/>
                <a:latin typeface="Arial" pitchFamily="34" charset="0"/>
                <a:ea typeface="+mn-ea"/>
                <a:cs typeface="Arial" pitchFamily="34" charset="0"/>
              </a:rPr>
              <a:t>nc</a:t>
            </a: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Annapoorna S. Kini, MD, MRCP,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Sameer Mehta, MD, FACC </a:t>
            </a:r>
            <a:r>
              <a:rPr kumimoji="0" lang="en-US" altLang="en-US" sz="3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(Moderator)</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81241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0"/>
            <a:ext cx="10287000" cy="1200329"/>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4 Patterns of Microvascular Status According to CFR and IMR Among Pts with High FFR</a:t>
            </a:r>
            <a:endParaRPr kumimoji="0" lang="en-US" sz="3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5567082" y="6478093"/>
            <a:ext cx="4719918"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Lee et al., J Am Coll Cardiol 2016;67:1158</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688" y="1200329"/>
            <a:ext cx="7207624" cy="5259835"/>
          </a:xfrm>
          <a:prstGeom prst="rect">
            <a:avLst/>
          </a:prstGeom>
        </p:spPr>
      </p:pic>
    </p:spTree>
    <p:extLst>
      <p:ext uri="{BB962C8B-B14F-4D97-AF65-F5344CB8AC3E}">
        <p14:creationId xmlns:p14="http://schemas.microsoft.com/office/powerpoint/2010/main" val="1271743240"/>
      </p:ext>
    </p:extLst>
  </p:cSld>
  <p:clrMapOvr>
    <a:masterClrMapping/>
  </p:clrMapOvr>
  <p:transition/>
  <p:timing>
    <p:tnLst>
      <p:par>
        <p:cTn id="1" dur="indefinite" restart="never" fill="hold"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0"/>
            <a:ext cx="10287000" cy="1569660"/>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Clinical Outcomes According to Patterns of Microvascular Status Defined According to CFR </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and IMR Among Pts with High FFR</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5567082" y="6531883"/>
            <a:ext cx="4719918"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Lee et al., J Am Coll Cardiol 2016;67:1158</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276" y="1569660"/>
            <a:ext cx="7252447" cy="4980984"/>
          </a:xfrm>
          <a:prstGeom prst="rect">
            <a:avLst/>
          </a:prstGeom>
        </p:spPr>
      </p:pic>
    </p:spTree>
    <p:extLst>
      <p:ext uri="{BB962C8B-B14F-4D97-AF65-F5344CB8AC3E}">
        <p14:creationId xmlns:p14="http://schemas.microsoft.com/office/powerpoint/2010/main" val="2786921791"/>
      </p:ext>
    </p:extLst>
  </p:cSld>
  <p:clrMapOvr>
    <a:masterClrMapping/>
  </p:clrMapOvr>
  <p:transition/>
  <p:timing>
    <p:tnLst>
      <p:par>
        <p:cT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2107"/>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4425"/>
            <a:ext cx="10287000" cy="5683622"/>
          </a:xfrm>
          <a:prstGeom prst="rect">
            <a:avLst/>
          </a:prstGeom>
        </p:spPr>
      </p:pic>
    </p:spTree>
    <p:extLst>
      <p:ext uri="{BB962C8B-B14F-4D97-AF65-F5344CB8AC3E}">
        <p14:creationId xmlns:p14="http://schemas.microsoft.com/office/powerpoint/2010/main" val="1913201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5" name="TextBox 4"/>
          <p:cNvSpPr txBox="1"/>
          <p:nvPr/>
        </p:nvSpPr>
        <p:spPr>
          <a:xfrm>
            <a:off x="1" y="17761"/>
            <a:ext cx="1028699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Vasopastic</a:t>
            </a:r>
            <a:r>
              <a:rPr kumimoji="0" lang="en-US" sz="2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Angina and High Index of Microcirculatory Resistance(IMR): Prognostic Impact of Coexistence</a:t>
            </a:r>
          </a:p>
        </p:txBody>
      </p:sp>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15823"/>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87788" y="6482015"/>
            <a:ext cx="48992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Suda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2019;74:2350</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033423"/>
            <a:ext cx="10286998" cy="5448591"/>
          </a:xfrm>
          <a:prstGeom prst="rect">
            <a:avLst/>
          </a:prstGeom>
        </p:spPr>
      </p:pic>
    </p:spTree>
    <p:extLst>
      <p:ext uri="{BB962C8B-B14F-4D97-AF65-F5344CB8AC3E}">
        <p14:creationId xmlns:p14="http://schemas.microsoft.com/office/powerpoint/2010/main" val="2300942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882"/>
            <a:ext cx="10287000" cy="6140824"/>
          </a:xfrm>
          <a:prstGeom prst="rect">
            <a:avLst/>
          </a:prstGeom>
        </p:spPr>
      </p:pic>
      <p:sp>
        <p:nvSpPr>
          <p:cNvPr id="3" name="TextBox 2"/>
          <p:cNvSpPr txBox="1"/>
          <p:nvPr/>
        </p:nvSpPr>
        <p:spPr>
          <a:xfrm>
            <a:off x="4276164" y="4222377"/>
            <a:ext cx="5226424"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(DEFINE-FLOW Study)</a:t>
            </a:r>
            <a:endParaRPr kumimoji="0" lang="en-US"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13867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941734" y="4920414"/>
            <a:ext cx="51090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700" b="1" i="0" u="none" strike="noStrike" kern="1200" cap="none" spc="0" normalizeH="0" baseline="0" noProof="0" dirty="0">
                <a:ln>
                  <a:noFill/>
                </a:ln>
                <a:solidFill>
                  <a:srgbClr val="FFC000"/>
                </a:solidFill>
                <a:effectLst/>
                <a:uLnTx/>
                <a:uFillTx/>
                <a:latin typeface="Arial" panose="020B0604020202020204" pitchFamily="34" charset="0"/>
                <a:ea typeface="MS PGothic" panose="020B0600070205080204" pitchFamily="34" charset="-128"/>
                <a:cs typeface="Arial" panose="020B0604020202020204" pitchFamily="34" charset="0"/>
              </a:rPr>
              <a:t>57 year-old man with diabetes</a:t>
            </a:r>
          </a:p>
          <a:p>
            <a:pPr marL="0" marR="0" lvl="0" indent="0" algn="ctr"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700" b="1" i="0" u="none" strike="noStrike" kern="1200" cap="none" spc="0" normalizeH="0" baseline="0" noProof="0" dirty="0">
                <a:ln>
                  <a:noFill/>
                </a:ln>
                <a:solidFill>
                  <a:srgbClr val="FFC000"/>
                </a:solidFill>
                <a:effectLst/>
                <a:uLnTx/>
                <a:uFillTx/>
                <a:latin typeface="Arial" panose="020B0604020202020204" pitchFamily="34" charset="0"/>
                <a:ea typeface="MS PGothic" panose="020B0600070205080204" pitchFamily="34" charset="-128"/>
                <a:cs typeface="Arial" panose="020B0604020202020204" pitchFamily="34" charset="0"/>
              </a:rPr>
              <a:t>and CCS class I angina</a:t>
            </a:r>
          </a:p>
        </p:txBody>
      </p:sp>
      <p:sp>
        <p:nvSpPr>
          <p:cNvPr id="6147" name="Titre 1"/>
          <p:cNvSpPr>
            <a:spLocks noGrp="1"/>
          </p:cNvSpPr>
          <p:nvPr>
            <p:ph type="title"/>
          </p:nvPr>
        </p:nvSpPr>
        <p:spPr>
          <a:xfrm>
            <a:off x="-79127" y="-144220"/>
            <a:ext cx="10245853" cy="863406"/>
          </a:xfrm>
        </p:spPr>
        <p:txBody>
          <a:bodyPr/>
          <a:lstStyle/>
          <a:p>
            <a:pPr eaLnBrk="1" hangingPunct="1"/>
            <a:r>
              <a:rPr lang="en-US" altLang="en-US" sz="3038" b="1" dirty="0">
                <a:solidFill>
                  <a:srgbClr val="FFFF00"/>
                </a:solidFill>
                <a:latin typeface="Arial" panose="020B0604020202020204" pitchFamily="34" charset="0"/>
                <a:cs typeface="Arial" panose="020B0604020202020204" pitchFamily="34" charset="0"/>
              </a:rPr>
              <a:t>DEFINE-FLOW: How to Treat CFR/FFR Discordance?</a:t>
            </a:r>
          </a:p>
        </p:txBody>
      </p:sp>
      <p:sp>
        <p:nvSpPr>
          <p:cNvPr id="10" name="Text Box 7">
            <a:extLst>
              <a:ext uri="{FF2B5EF4-FFF2-40B4-BE49-F238E27FC236}">
                <a16:creationId xmlns:a16="http://schemas.microsoft.com/office/drawing/2014/main" id="{03F07C9B-AB20-B347-9CBF-1F73F8E0C9DD}"/>
              </a:ext>
            </a:extLst>
          </p:cNvPr>
          <p:cNvSpPr txBox="1">
            <a:spLocks noChangeArrowheads="1"/>
          </p:cNvSpPr>
          <p:nvPr/>
        </p:nvSpPr>
        <p:spPr bwMode="auto">
          <a:xfrm>
            <a:off x="73942" y="5988816"/>
            <a:ext cx="4673905" cy="248209"/>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sz="1013"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11" charset="-128"/>
                <a:cs typeface="Arial" panose="020B0604020202020204" pitchFamily="34" charset="0"/>
              </a:rPr>
              <a:t>Subject FLOW196 from DEFINE-FLOW (</a:t>
            </a:r>
            <a:r>
              <a:rPr kumimoji="0" lang="en-US" sz="1013" b="1" i="1" u="none" strike="noStrike" kern="1200" cap="none" spc="0" normalizeH="0" baseline="0" noProof="0" dirty="0" err="1">
                <a:ln>
                  <a:noFill/>
                </a:ln>
                <a:solidFill>
                  <a:prstClr val="white"/>
                </a:solidFill>
                <a:effectLst/>
                <a:uLnTx/>
                <a:uFillTx/>
                <a:latin typeface="Arial" panose="020B0604020202020204" pitchFamily="34" charset="0"/>
                <a:ea typeface="ヒラギノ角ゴ Pro W3" pitchFamily="-111" charset="-128"/>
                <a:cs typeface="Arial" panose="020B0604020202020204" pitchFamily="34" charset="0"/>
              </a:rPr>
              <a:t>clinicaltrials.gov</a:t>
            </a:r>
            <a:r>
              <a:rPr kumimoji="0" lang="en-US" sz="1013"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pitchFamily="-111" charset="-128"/>
                <a:cs typeface="Arial" panose="020B0604020202020204" pitchFamily="34" charset="0"/>
              </a:rPr>
              <a:t> NCT02328820)</a:t>
            </a:r>
          </a:p>
        </p:txBody>
      </p:sp>
      <p:pic>
        <p:nvPicPr>
          <p:cNvPr id="58" name="Picture 57"/>
          <p:cNvPicPr>
            <a:picLocks noChangeAspect="1"/>
          </p:cNvPicPr>
          <p:nvPr/>
        </p:nvPicPr>
        <p:blipFill>
          <a:blip r:embed="rId2"/>
          <a:stretch>
            <a:fillRect/>
          </a:stretch>
        </p:blipFill>
        <p:spPr>
          <a:xfrm>
            <a:off x="3854390" y="1371882"/>
            <a:ext cx="5758562" cy="3582962"/>
          </a:xfrm>
          <a:prstGeom prst="rect">
            <a:avLst/>
          </a:prstGeom>
        </p:spPr>
      </p:pic>
      <p:pic>
        <p:nvPicPr>
          <p:cNvPr id="14" name="Picture 13"/>
          <p:cNvPicPr>
            <a:picLocks noChangeAspect="1"/>
          </p:cNvPicPr>
          <p:nvPr/>
        </p:nvPicPr>
        <p:blipFill rotWithShape="1">
          <a:blip r:embed="rId3"/>
          <a:srcRect l="1980" b="4801"/>
          <a:stretch/>
        </p:blipFill>
        <p:spPr>
          <a:xfrm>
            <a:off x="452422" y="1211120"/>
            <a:ext cx="2927185" cy="2481842"/>
          </a:xfrm>
          <a:prstGeom prst="rect">
            <a:avLst/>
          </a:prstGeom>
        </p:spPr>
      </p:pic>
      <p:pic>
        <p:nvPicPr>
          <p:cNvPr id="17" name="Picture 16"/>
          <p:cNvPicPr>
            <a:picLocks noChangeAspect="1"/>
          </p:cNvPicPr>
          <p:nvPr/>
        </p:nvPicPr>
        <p:blipFill>
          <a:blip r:embed="rId4"/>
          <a:stretch>
            <a:fillRect/>
          </a:stretch>
        </p:blipFill>
        <p:spPr>
          <a:xfrm>
            <a:off x="480648" y="3724376"/>
            <a:ext cx="2898959" cy="2259483"/>
          </a:xfrm>
          <a:prstGeom prst="rect">
            <a:avLst/>
          </a:prstGeom>
        </p:spPr>
      </p:pic>
      <p:pic>
        <p:nvPicPr>
          <p:cNvPr id="64"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2927" y="26431"/>
            <a:ext cx="332926" cy="30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309938" y="6398533"/>
            <a:ext cx="3966429" cy="403957"/>
          </a:xfrm>
          <a:prstGeom prst="rect">
            <a:avLst/>
          </a:prstGeom>
          <a:noFill/>
        </p:spPr>
        <p:txBody>
          <a:bodyPr wrap="squar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sz="2025" b="1" i="1"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Johnson N, TCT Connect 2020</a:t>
            </a:r>
          </a:p>
        </p:txBody>
      </p:sp>
    </p:spTree>
    <p:extLst>
      <p:ext uri="{BB962C8B-B14F-4D97-AF65-F5344CB8AC3E}">
        <p14:creationId xmlns:p14="http://schemas.microsoft.com/office/powerpoint/2010/main" val="1100777559"/>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itre 1"/>
          <p:cNvSpPr>
            <a:spLocks noGrp="1"/>
          </p:cNvSpPr>
          <p:nvPr>
            <p:ph type="title"/>
          </p:nvPr>
        </p:nvSpPr>
        <p:spPr>
          <a:xfrm>
            <a:off x="0" y="17450"/>
            <a:ext cx="10287000" cy="604797"/>
          </a:xfrm>
        </p:spPr>
        <p:txBody>
          <a:bodyPr anchor="t"/>
          <a:lstStyle/>
          <a:p>
            <a:pPr eaLnBrk="1" hangingPunct="1"/>
            <a:r>
              <a:rPr lang="en-US" altLang="en-US" sz="3600" b="1" dirty="0" smtClean="0">
                <a:solidFill>
                  <a:srgbClr val="FFFF00"/>
                </a:solidFill>
                <a:latin typeface="Arial" panose="020B0604020202020204" pitchFamily="34" charset="0"/>
                <a:cs typeface="Arial" panose="020B0604020202020204" pitchFamily="34" charset="0"/>
              </a:rPr>
              <a:t>DEFINE-FLOW Study: </a:t>
            </a:r>
            <a:r>
              <a:rPr lang="en-US" altLang="en-US" sz="3600" b="1" dirty="0">
                <a:solidFill>
                  <a:srgbClr val="FFFF00"/>
                </a:solidFill>
                <a:latin typeface="Arial" panose="020B0604020202020204" pitchFamily="34" charset="0"/>
                <a:cs typeface="Arial" panose="020B0604020202020204" pitchFamily="34" charset="0"/>
              </a:rPr>
              <a:t>Treatment Protocol</a:t>
            </a:r>
          </a:p>
        </p:txBody>
      </p:sp>
      <p:pic>
        <p:nvPicPr>
          <p:cNvPr id="1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4193" y="26440"/>
            <a:ext cx="332926" cy="30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6320571" y="6334736"/>
            <a:ext cx="3966429" cy="403957"/>
          </a:xfrm>
          <a:prstGeom prst="rect">
            <a:avLst/>
          </a:prstGeom>
          <a:noFill/>
        </p:spPr>
        <p:txBody>
          <a:bodyPr wrap="square" rtlCol="0">
            <a:spAutoFit/>
          </a:bodyPr>
          <a:lstStyle/>
          <a:p>
            <a:pPr marL="0" marR="0" lvl="0" indent="0" algn="l" defTabSz="514350" rtl="0" eaLnBrk="0" fontAlgn="base" latinLnBrk="0" hangingPunct="0">
              <a:lnSpc>
                <a:spcPct val="100000"/>
              </a:lnSpc>
              <a:spcBef>
                <a:spcPct val="0"/>
              </a:spcBef>
              <a:spcAft>
                <a:spcPct val="0"/>
              </a:spcAft>
              <a:buClrTx/>
              <a:buSzTx/>
              <a:buFontTx/>
              <a:buNone/>
              <a:tabLst/>
              <a:defRPr/>
            </a:pPr>
            <a:r>
              <a:rPr kumimoji="0" lang="en-US" sz="2025" b="1" i="1"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Arial" panose="020B0604020202020204" pitchFamily="34" charset="0"/>
              </a:rPr>
              <a:t>Johnson N, TCT Connect 2020</a:t>
            </a:r>
          </a:p>
        </p:txBody>
      </p:sp>
      <p:grpSp>
        <p:nvGrpSpPr>
          <p:cNvPr id="11" name="Group 10"/>
          <p:cNvGrpSpPr/>
          <p:nvPr/>
        </p:nvGrpSpPr>
        <p:grpSpPr>
          <a:xfrm>
            <a:off x="361507" y="1063256"/>
            <a:ext cx="9572686" cy="4854418"/>
            <a:chOff x="905606" y="791675"/>
            <a:chExt cx="7488521" cy="3992229"/>
          </a:xfrm>
        </p:grpSpPr>
        <p:sp>
          <p:nvSpPr>
            <p:cNvPr id="14" name="TextBox 5"/>
            <p:cNvSpPr txBox="1">
              <a:spLocks noChangeArrowheads="1"/>
            </p:cNvSpPr>
            <p:nvPr/>
          </p:nvSpPr>
          <p:spPr bwMode="auto">
            <a:xfrm>
              <a:off x="2333364" y="791675"/>
              <a:ext cx="3573913" cy="4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Measure </a:t>
              </a:r>
              <a:r>
                <a:rPr kumimoji="0" lang="en-US" altLang="en-US" sz="2800" b="1" i="0" u="none" strike="noStrike" kern="1200" cap="none" spc="0" normalizeH="0" baseline="0" noProof="0" dirty="0">
                  <a:ln>
                    <a:noFill/>
                  </a:ln>
                  <a:solidFill>
                    <a:srgbClr val="00FFFF"/>
                  </a:solidFill>
                  <a:effectLst/>
                  <a:uLnTx/>
                  <a:uFillTx/>
                  <a:latin typeface="Arial" panose="020B0604020202020204" pitchFamily="34" charset="0"/>
                  <a:ea typeface="MS PGothic" panose="020B0600070205080204" pitchFamily="34" charset="-128"/>
                  <a:cs typeface="Arial" panose="020B0604020202020204" pitchFamily="34" charset="0"/>
                </a:rPr>
                <a:t>FFR</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800" b="1" i="1" u="sng"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and</a:t>
              </a: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CFR</a:t>
              </a:r>
            </a:p>
          </p:txBody>
        </p:sp>
        <p:sp>
          <p:nvSpPr>
            <p:cNvPr id="15" name="TextBox 8"/>
            <p:cNvSpPr txBox="1">
              <a:spLocks noChangeArrowheads="1"/>
            </p:cNvSpPr>
            <p:nvPr/>
          </p:nvSpPr>
          <p:spPr bwMode="auto">
            <a:xfrm>
              <a:off x="905606" y="2161711"/>
              <a:ext cx="2565090" cy="117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FFFF"/>
                  </a:solidFill>
                  <a:effectLst/>
                  <a:uLnTx/>
                  <a:uFillTx/>
                  <a:latin typeface="Arial" panose="020B0604020202020204" pitchFamily="34" charset="0"/>
                  <a:ea typeface="MS PGothic" panose="020B0600070205080204" pitchFamily="34" charset="-128"/>
                  <a:cs typeface="Arial" panose="020B0604020202020204" pitchFamily="34" charset="0"/>
                </a:rPr>
                <a:t>FFR&gt;0.8</a:t>
              </a:r>
            </a:p>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Defer PCI</a:t>
              </a:r>
            </a:p>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(CFR adds value?)</a:t>
              </a:r>
            </a:p>
          </p:txBody>
        </p:sp>
        <p:sp>
          <p:nvSpPr>
            <p:cNvPr id="16" name="TextBox 9"/>
            <p:cNvSpPr txBox="1">
              <a:spLocks noChangeArrowheads="1"/>
            </p:cNvSpPr>
            <p:nvPr/>
          </p:nvSpPr>
          <p:spPr bwMode="auto">
            <a:xfrm>
              <a:off x="5335904" y="2152919"/>
              <a:ext cx="1405228" cy="46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FFFF"/>
                  </a:solidFill>
                  <a:effectLst/>
                  <a:uLnTx/>
                  <a:uFillTx/>
                  <a:latin typeface="Arial" panose="020B0604020202020204" pitchFamily="34" charset="0"/>
                  <a:ea typeface="MS PGothic" panose="020B0600070205080204" pitchFamily="34" charset="-128"/>
                  <a:cs typeface="Arial" panose="020B0604020202020204" pitchFamily="34" charset="0"/>
                </a:rPr>
                <a:t>FFR≤0.8</a:t>
              </a:r>
            </a:p>
          </p:txBody>
        </p:sp>
        <p:sp>
          <p:nvSpPr>
            <p:cNvPr id="17" name="TextBox 12"/>
            <p:cNvSpPr txBox="1">
              <a:spLocks noChangeArrowheads="1"/>
            </p:cNvSpPr>
            <p:nvPr/>
          </p:nvSpPr>
          <p:spPr bwMode="auto">
            <a:xfrm>
              <a:off x="3405177" y="3607514"/>
              <a:ext cx="2273728" cy="117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CFR≥2</a:t>
              </a:r>
            </a:p>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1" u="sng"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Defer PCI!</a:t>
              </a:r>
            </a:p>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(key difference)</a:t>
              </a:r>
              <a:r>
                <a:rPr kumimoji="0" lang="en-US" alt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18" name="TextBox 13"/>
            <p:cNvSpPr txBox="1">
              <a:spLocks noChangeArrowheads="1"/>
            </p:cNvSpPr>
            <p:nvPr/>
          </p:nvSpPr>
          <p:spPr bwMode="auto">
            <a:xfrm>
              <a:off x="6386170" y="3608781"/>
              <a:ext cx="2007957"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CFR&lt;2</a:t>
              </a:r>
            </a:p>
            <a:p>
              <a:pPr marL="0" marR="0" lvl="0" indent="0" algn="l" defTabSz="51435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Perform PCI</a:t>
              </a:r>
            </a:p>
          </p:txBody>
        </p:sp>
        <p:cxnSp>
          <p:nvCxnSpPr>
            <p:cNvPr id="4" name="Straight Arrow Connector 3"/>
            <p:cNvCxnSpPr>
              <a:stCxn id="14" idx="2"/>
              <a:endCxn id="15" idx="0"/>
            </p:cNvCxnSpPr>
            <p:nvPr/>
          </p:nvCxnSpPr>
          <p:spPr>
            <a:xfrm flipH="1">
              <a:off x="2011037" y="1253340"/>
              <a:ext cx="2109284" cy="90837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a:stCxn id="14" idx="2"/>
              <a:endCxn id="16" idx="0"/>
            </p:cNvCxnSpPr>
            <p:nvPr/>
          </p:nvCxnSpPr>
          <p:spPr>
            <a:xfrm>
              <a:off x="4120321" y="1253340"/>
              <a:ext cx="1918197" cy="89957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16" idx="2"/>
              <a:endCxn id="17" idx="0"/>
            </p:cNvCxnSpPr>
            <p:nvPr/>
          </p:nvCxnSpPr>
          <p:spPr>
            <a:xfrm flipH="1">
              <a:off x="4386696" y="2614584"/>
              <a:ext cx="1651822" cy="99293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16" idx="2"/>
              <a:endCxn id="18" idx="0"/>
            </p:cNvCxnSpPr>
            <p:nvPr/>
          </p:nvCxnSpPr>
          <p:spPr>
            <a:xfrm>
              <a:off x="6038518" y="2614584"/>
              <a:ext cx="1329652" cy="99419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9886013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0" y="1793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DEFINE-FLOW Study Flow Diagram</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455460" y="6517340"/>
            <a:ext cx="58315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Johnson et al., J Am Coll Cardiol Intv 2021;14:1904</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06" y="753035"/>
            <a:ext cx="9433987" cy="576430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4800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3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DEFINE-FLOW Study: Scatterplot of Combined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FFR and CFR</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455460" y="6517340"/>
            <a:ext cx="58315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Johnson et al., J Am Coll Cardiol Intv 2021;14:1904</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15" y="1095148"/>
            <a:ext cx="5853953" cy="535047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051183" y="1640541"/>
            <a:ext cx="4141688" cy="4093428"/>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depicts the triangular relationships between </a:t>
            </a: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simultaneous, </a:t>
            </a: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continuous FFR and CFR</a:t>
            </a:r>
          </a:p>
          <a:p>
            <a:pPr marL="169863" marR="0" lvl="0"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 majority of lesions displayed binary concordance (44% with both intact and 19% with both reduced)</a:t>
            </a:r>
          </a:p>
          <a:p>
            <a:pPr marL="169863" marR="0" lvl="0"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37% of lesions were discordant (14% with intact CFR and 23% with intact FFR)</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519060" y="1791853"/>
            <a:ext cx="288862"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4922982" y="3592945"/>
            <a:ext cx="301686"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3357418" y="4992252"/>
            <a:ext cx="301686"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9" name="TextBox 8"/>
          <p:cNvSpPr txBox="1"/>
          <p:nvPr/>
        </p:nvSpPr>
        <p:spPr>
          <a:xfrm>
            <a:off x="4950691" y="4969153"/>
            <a:ext cx="301686"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3939304" y="3606789"/>
            <a:ext cx="301686"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14136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3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DEFINE-FLOW Study: Clinical Outcomes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455460" y="6517340"/>
            <a:ext cx="58315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Johnson et al., J Am Coll Cardiol Intv 2021;14:1904</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524" y="861921"/>
            <a:ext cx="9296130" cy="503596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17176" y="5951672"/>
            <a:ext cx="91472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Primary endpoint = composite of all-cause death, MI, and revasc (both elective and urgent)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TVF = composite of MI and revascularization</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287523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21134"/>
            <a:ext cx="8679656" cy="784919"/>
          </a:xfrm>
        </p:spPr>
        <p:txBody>
          <a:bodyPr/>
          <a:lstStyle/>
          <a:p>
            <a:pPr>
              <a:defRPr/>
            </a:pPr>
            <a:r>
              <a:rPr lang="en-US" sz="4000" dirty="0">
                <a:latin typeface="Arial" panose="020B0604020202020204" pitchFamily="34" charset="0"/>
                <a:cs typeface="Arial" panose="020B0604020202020204" pitchFamily="34" charset="0"/>
              </a:rPr>
              <a:t>CCC Live Case # </a:t>
            </a:r>
            <a:r>
              <a:rPr lang="en-US" sz="4000" dirty="0" smtClean="0">
                <a:latin typeface="Arial" panose="020B0604020202020204" pitchFamily="34" charset="0"/>
                <a:cs typeface="Arial" panose="020B0604020202020204" pitchFamily="34" charset="0"/>
              </a:rPr>
              <a:t>157</a:t>
            </a:r>
            <a:endParaRPr lang="en-US" sz="4000" dirty="0">
              <a:latin typeface="Arial" panose="020B0604020202020204" pitchFamily="34" charset="0"/>
              <a:cs typeface="Arial" panose="020B0604020202020204" pitchFamily="34" charset="0"/>
            </a:endParaRP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4516129" y="1892777"/>
            <a:ext cx="5770871" cy="153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71525">
              <a:defRPr/>
            </a:pPr>
            <a:r>
              <a:rPr lang="en-US" altLang="en-US" sz="1900" b="1" dirty="0">
                <a:solidFill>
                  <a:srgbClr val="FFFF00"/>
                </a:solidFill>
                <a:cs typeface="Arial" pitchFamily="34" charset="0"/>
              </a:rPr>
              <a:t>Clinical Variables</a:t>
            </a:r>
          </a:p>
          <a:p>
            <a:pPr defTabSz="771525">
              <a:defRPr/>
            </a:pPr>
            <a:r>
              <a:rPr lang="en-US" altLang="en-US" sz="1900" dirty="0" smtClean="0">
                <a:solidFill>
                  <a:srgbClr val="FFFFFF"/>
                </a:solidFill>
                <a:cs typeface="Arial" pitchFamily="34" charset="0"/>
              </a:rPr>
              <a:t>Multiple medical comorbid conditions of liver and GI with rectal bleeds, gall stones and has baseline exertional dyspnea. Echo revealed EF 32% without significant </a:t>
            </a:r>
            <a:r>
              <a:rPr lang="en-US" altLang="en-US" sz="1900" dirty="0" err="1" smtClean="0">
                <a:solidFill>
                  <a:srgbClr val="FFFFFF"/>
                </a:solidFill>
                <a:cs typeface="Arial" pitchFamily="34" charset="0"/>
              </a:rPr>
              <a:t>valvular</a:t>
            </a:r>
            <a:r>
              <a:rPr lang="en-US" altLang="en-US" sz="1900" dirty="0" smtClean="0">
                <a:solidFill>
                  <a:srgbClr val="FFFFFF"/>
                </a:solidFill>
                <a:cs typeface="Arial" pitchFamily="34" charset="0"/>
              </a:rPr>
              <a:t> disease</a:t>
            </a:r>
            <a:endParaRPr lang="en-US" altLang="en-US" sz="1900" dirty="0">
              <a:solidFill>
                <a:srgbClr val="FFFFFF"/>
              </a:solidFill>
              <a:cs typeface="Arial" pitchFamily="34" charset="0"/>
            </a:endParaRPr>
          </a:p>
        </p:txBody>
      </p:sp>
      <p:sp>
        <p:nvSpPr>
          <p:cNvPr id="2" name="TextBox 1"/>
          <p:cNvSpPr txBox="1"/>
          <p:nvPr/>
        </p:nvSpPr>
        <p:spPr>
          <a:xfrm>
            <a:off x="4500647" y="795099"/>
            <a:ext cx="5669426" cy="955010"/>
          </a:xfrm>
          <a:prstGeom prst="rect">
            <a:avLst/>
          </a:prstGeom>
          <a:noFill/>
        </p:spPr>
        <p:txBody>
          <a:bodyPr wrap="squar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Present Clinical Presentation</a:t>
            </a:r>
          </a:p>
          <a:p>
            <a:pPr defTabSz="771525">
              <a:defRPr/>
            </a:pPr>
            <a:r>
              <a:rPr lang="en-US" sz="1900" dirty="0">
                <a:solidFill>
                  <a:srgbClr val="FFFFFF"/>
                </a:solidFill>
                <a:latin typeface="Arial" panose="020B0604020202020204" pitchFamily="34" charset="0"/>
                <a:cs typeface="Arial" panose="020B0604020202020204" pitchFamily="34" charset="0"/>
              </a:rPr>
              <a:t>Presented </a:t>
            </a:r>
            <a:r>
              <a:rPr lang="en-US" sz="1900" dirty="0" smtClean="0">
                <a:solidFill>
                  <a:srgbClr val="FFFFFF"/>
                </a:solidFill>
                <a:latin typeface="Arial" panose="020B0604020202020204" pitchFamily="34" charset="0"/>
                <a:cs typeface="Arial" panose="020B0604020202020204" pitchFamily="34" charset="0"/>
              </a:rPr>
              <a:t>DOE/angina for few months and positive stress </a:t>
            </a:r>
            <a:r>
              <a:rPr lang="en-US" sz="1900" dirty="0">
                <a:solidFill>
                  <a:srgbClr val="FFFFFF"/>
                </a:solidFill>
                <a:latin typeface="Arial" panose="020B0604020202020204" pitchFamily="34" charset="0"/>
                <a:cs typeface="Arial" panose="020B0604020202020204" pitchFamily="34" charset="0"/>
              </a:rPr>
              <a:t>MPI </a:t>
            </a:r>
            <a:r>
              <a:rPr lang="en-US" sz="1900" dirty="0" smtClean="0">
                <a:solidFill>
                  <a:srgbClr val="FFFFFF"/>
                </a:solidFill>
                <a:latin typeface="Arial" panose="020B0604020202020204" pitchFamily="34" charset="0"/>
                <a:cs typeface="Arial" panose="020B0604020202020204" pitchFamily="34" charset="0"/>
              </a:rPr>
              <a:t>for multi-vessel </a:t>
            </a:r>
            <a:r>
              <a:rPr lang="en-US" sz="1900" dirty="0">
                <a:solidFill>
                  <a:srgbClr val="FFFFFF"/>
                </a:solidFill>
                <a:latin typeface="Arial" panose="020B0604020202020204" pitchFamily="34" charset="0"/>
                <a:cs typeface="Arial" panose="020B0604020202020204" pitchFamily="34" charset="0"/>
              </a:rPr>
              <a:t>ischemia</a:t>
            </a:r>
          </a:p>
        </p:txBody>
      </p:sp>
      <p:sp>
        <p:nvSpPr>
          <p:cNvPr id="3" name="TextBox 2"/>
          <p:cNvSpPr txBox="1"/>
          <p:nvPr/>
        </p:nvSpPr>
        <p:spPr>
          <a:xfrm>
            <a:off x="80735" y="817538"/>
            <a:ext cx="3751232" cy="662622"/>
          </a:xfrm>
          <a:prstGeom prst="rect">
            <a:avLst/>
          </a:prstGeom>
          <a:noFill/>
        </p:spPr>
        <p:txBody>
          <a:bodyPr wrap="non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Patient Demographics</a:t>
            </a:r>
          </a:p>
          <a:p>
            <a:pPr defTabSz="771525">
              <a:defRPr/>
            </a:pPr>
            <a:r>
              <a:rPr lang="en-US" sz="1900" dirty="0" smtClean="0">
                <a:solidFill>
                  <a:srgbClr val="FFFFFF"/>
                </a:solidFill>
                <a:latin typeface="Arial" panose="020B0604020202020204" pitchFamily="34" charset="0"/>
                <a:cs typeface="Arial" panose="020B0604020202020204" pitchFamily="34" charset="0"/>
              </a:rPr>
              <a:t>78 </a:t>
            </a:r>
            <a:r>
              <a:rPr lang="en-US" sz="1900" dirty="0" err="1" smtClean="0">
                <a:solidFill>
                  <a:srgbClr val="FFFFFF"/>
                </a:solidFill>
                <a:latin typeface="Arial" panose="020B0604020202020204" pitchFamily="34" charset="0"/>
                <a:cs typeface="Arial" panose="020B0604020202020204" pitchFamily="34" charset="0"/>
              </a:rPr>
              <a:t>yrs</a:t>
            </a:r>
            <a:r>
              <a:rPr lang="en-US" sz="1900" dirty="0">
                <a:solidFill>
                  <a:srgbClr val="FFFFFF"/>
                </a:solidFill>
                <a:latin typeface="Arial" panose="020B0604020202020204" pitchFamily="34" charset="0"/>
                <a:cs typeface="Arial" panose="020B0604020202020204" pitchFamily="34" charset="0"/>
              </a:rPr>
              <a:t>, Male </a:t>
            </a:r>
            <a:r>
              <a:rPr lang="en-US" sz="1900" dirty="0" smtClean="0">
                <a:solidFill>
                  <a:srgbClr val="FFFFFF"/>
                </a:solidFill>
                <a:latin typeface="Arial" panose="020B0604020202020204" pitchFamily="34" charset="0"/>
                <a:cs typeface="Arial" panose="020B0604020202020204" pitchFamily="34" charset="0"/>
              </a:rPr>
              <a:t>without known </a:t>
            </a:r>
            <a:r>
              <a:rPr lang="en-US" sz="1900" dirty="0">
                <a:solidFill>
                  <a:srgbClr val="FFFFFF"/>
                </a:solidFill>
                <a:latin typeface="Arial" panose="020B0604020202020204" pitchFamily="34" charset="0"/>
                <a:cs typeface="Arial" panose="020B0604020202020204" pitchFamily="34" charset="0"/>
              </a:rPr>
              <a:t>CAD</a:t>
            </a:r>
            <a:endParaRPr lang="en-US" sz="19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43020" y="1760953"/>
            <a:ext cx="4252971" cy="1832173"/>
          </a:xfrm>
          <a:prstGeom prst="rect">
            <a:avLst/>
          </a:prstGeom>
          <a:noFill/>
        </p:spPr>
        <p:txBody>
          <a:bodyPr wrap="non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CAD Risk Factors</a:t>
            </a:r>
            <a:endParaRPr lang="en-US" altLang="en-US" sz="1900" dirty="0">
              <a:solidFill>
                <a:srgbClr val="FFFFFF"/>
              </a:solidFill>
              <a:latin typeface="Arial" panose="020B0604020202020204" pitchFamily="34" charset="0"/>
              <a:cs typeface="Arial" panose="020B0604020202020204" pitchFamily="34" charset="0"/>
            </a:endParaRPr>
          </a:p>
          <a:p>
            <a:pPr defTabSz="771525">
              <a:defRPr/>
            </a:pPr>
            <a:r>
              <a:rPr lang="en-US" altLang="en-US" sz="1900" dirty="0">
                <a:solidFill>
                  <a:srgbClr val="FFFFFF"/>
                </a:solidFill>
                <a:latin typeface="Arial" panose="020B0604020202020204" pitchFamily="34" charset="0"/>
                <a:cs typeface="Arial" panose="020B0604020202020204" pitchFamily="34" charset="0"/>
              </a:rPr>
              <a:t>Controlled Hyperlipidemia</a:t>
            </a:r>
          </a:p>
          <a:p>
            <a:pPr defTabSz="771525">
              <a:defRPr/>
            </a:pPr>
            <a:r>
              <a:rPr lang="en-US" altLang="en-US" sz="1900" dirty="0">
                <a:solidFill>
                  <a:srgbClr val="FFFFFF"/>
                </a:solidFill>
                <a:latin typeface="Arial" panose="020B0604020202020204" pitchFamily="34" charset="0"/>
                <a:cs typeface="Arial" panose="020B0604020202020204" pitchFamily="34" charset="0"/>
              </a:rPr>
              <a:t>Controlled </a:t>
            </a:r>
            <a:r>
              <a:rPr lang="en-US" altLang="en-US" sz="1900" dirty="0" smtClean="0">
                <a:solidFill>
                  <a:srgbClr val="FFFFFF"/>
                </a:solidFill>
                <a:latin typeface="Arial" panose="020B0604020202020204" pitchFamily="34" charset="0"/>
                <a:cs typeface="Arial" panose="020B0604020202020204" pitchFamily="34" charset="0"/>
              </a:rPr>
              <a:t>Hypertension</a:t>
            </a:r>
          </a:p>
          <a:p>
            <a:pPr defTabSz="771525">
              <a:defRPr/>
            </a:pPr>
            <a:r>
              <a:rPr lang="en-US" altLang="en-US" sz="1900" dirty="0" smtClean="0">
                <a:solidFill>
                  <a:srgbClr val="FFFFFF"/>
                </a:solidFill>
                <a:latin typeface="Arial" panose="020B0604020202020204" pitchFamily="34" charset="0"/>
                <a:cs typeface="Arial" panose="020B0604020202020204" pitchFamily="34" charset="0"/>
              </a:rPr>
              <a:t>Controlled DM</a:t>
            </a:r>
          </a:p>
          <a:p>
            <a:pPr defTabSz="771525">
              <a:defRPr/>
            </a:pPr>
            <a:r>
              <a:rPr lang="en-US" altLang="en-US" sz="1900" dirty="0" smtClean="0">
                <a:solidFill>
                  <a:srgbClr val="FFFFFF"/>
                </a:solidFill>
                <a:latin typeface="Arial" panose="020B0604020202020204" pitchFamily="34" charset="0"/>
                <a:cs typeface="Arial" panose="020B0604020202020204" pitchFamily="34" charset="0"/>
              </a:rPr>
              <a:t>Liver cirrhosis/cancer, ETOH use, </a:t>
            </a:r>
            <a:r>
              <a:rPr lang="en-US" altLang="en-US" sz="1900" dirty="0" err="1" smtClean="0">
                <a:solidFill>
                  <a:srgbClr val="FFFFFF"/>
                </a:solidFill>
                <a:latin typeface="Arial" panose="020B0604020202020204" pitchFamily="34" charset="0"/>
                <a:cs typeface="Arial" panose="020B0604020202020204" pitchFamily="34" charset="0"/>
              </a:rPr>
              <a:t>Afib</a:t>
            </a:r>
            <a:endParaRPr lang="en-US" altLang="en-US" sz="1900" dirty="0" smtClean="0">
              <a:solidFill>
                <a:srgbClr val="FFFFFF"/>
              </a:solidFill>
              <a:latin typeface="Arial" panose="020B0604020202020204" pitchFamily="34" charset="0"/>
              <a:cs typeface="Arial" panose="020B0604020202020204" pitchFamily="34" charset="0"/>
            </a:endParaRPr>
          </a:p>
          <a:p>
            <a:pPr defTabSz="771525">
              <a:defRPr/>
            </a:pPr>
            <a:r>
              <a:rPr lang="en-US" altLang="en-US" sz="1900" dirty="0" smtClean="0">
                <a:solidFill>
                  <a:srgbClr val="FFFFFF"/>
                </a:solidFill>
                <a:latin typeface="Arial" panose="020B0604020202020204" pitchFamily="34" charset="0"/>
                <a:cs typeface="Arial" panose="020B0604020202020204" pitchFamily="34" charset="0"/>
              </a:rPr>
              <a:t>Multiple episodes of GIB, Platelet 70K</a:t>
            </a:r>
            <a:endParaRPr lang="en-US" altLang="en-US" sz="1900" dirty="0">
              <a:solidFill>
                <a:srgbClr val="FFFFFF"/>
              </a:solidFill>
              <a:latin typeface="Arial" panose="020B0604020202020204" pitchFamily="34" charset="0"/>
              <a:cs typeface="Arial" panose="020B0604020202020204" pitchFamily="34" charset="0"/>
            </a:endParaRPr>
          </a:p>
        </p:txBody>
      </p:sp>
      <p:sp>
        <p:nvSpPr>
          <p:cNvPr id="6" name="TextBox 5"/>
          <p:cNvSpPr txBox="1"/>
          <p:nvPr/>
        </p:nvSpPr>
        <p:spPr>
          <a:xfrm>
            <a:off x="563556" y="3621740"/>
            <a:ext cx="9101439" cy="631845"/>
          </a:xfrm>
          <a:prstGeom prst="rect">
            <a:avLst/>
          </a:prstGeom>
          <a:noFill/>
        </p:spPr>
        <p:txBody>
          <a:bodyPr wrap="square" lIns="77095" tIns="38547" rIns="77095" bIns="38547" rtlCol="0">
            <a:spAutoFit/>
          </a:bodyPr>
          <a:lstStyle/>
          <a:p>
            <a:pPr defTabSz="771525">
              <a:defRPr/>
            </a:pPr>
            <a:r>
              <a:rPr lang="en-US" altLang="en-US" sz="1800" b="1" dirty="0">
                <a:solidFill>
                  <a:srgbClr val="FFFF00"/>
                </a:solidFill>
                <a:latin typeface="Arial" panose="020B0604020202020204" pitchFamily="34" charset="0"/>
                <a:cs typeface="Arial" panose="020B0604020202020204" pitchFamily="34" charset="0"/>
              </a:rPr>
              <a:t>Medications</a:t>
            </a:r>
          </a:p>
          <a:p>
            <a:pPr defTabSz="771525">
              <a:defRPr/>
            </a:pPr>
            <a:r>
              <a:rPr lang="en-US" altLang="en-US" sz="1800" dirty="0" smtClean="0">
                <a:solidFill>
                  <a:srgbClr val="FFFFFF"/>
                </a:solidFill>
                <a:latin typeface="Arial" panose="020B0604020202020204" pitchFamily="34" charset="0"/>
                <a:cs typeface="Arial" panose="020B0604020202020204" pitchFamily="34" charset="0"/>
              </a:rPr>
              <a:t>Furosemide, </a:t>
            </a:r>
            <a:r>
              <a:rPr lang="en-US" altLang="en-US" sz="1800" dirty="0">
                <a:solidFill>
                  <a:srgbClr val="FFFFFF"/>
                </a:solidFill>
                <a:latin typeface="Arial" panose="020B0604020202020204" pitchFamily="34" charset="0"/>
                <a:cs typeface="Arial" panose="020B0604020202020204" pitchFamily="34" charset="0"/>
              </a:rPr>
              <a:t>Carvedilol</a:t>
            </a:r>
            <a:r>
              <a:rPr lang="en-US" altLang="en-US" sz="1800" dirty="0" smtClean="0">
                <a:solidFill>
                  <a:srgbClr val="FFFFFF"/>
                </a:solidFill>
                <a:latin typeface="Arial" panose="020B0604020202020204" pitchFamily="34" charset="0"/>
                <a:cs typeface="Arial" panose="020B0604020202020204" pitchFamily="34" charset="0"/>
              </a:rPr>
              <a:t>, ISMN, Atorvastatin, </a:t>
            </a:r>
            <a:r>
              <a:rPr lang="en-US" altLang="en-US" sz="1800" dirty="0" err="1" smtClean="0">
                <a:solidFill>
                  <a:srgbClr val="FFFFFF"/>
                </a:solidFill>
                <a:latin typeface="Arial" panose="020B0604020202020204" pitchFamily="34" charset="0"/>
                <a:cs typeface="Arial" panose="020B0604020202020204" pitchFamily="34" charset="0"/>
              </a:rPr>
              <a:t>Repaglinide</a:t>
            </a:r>
            <a:r>
              <a:rPr lang="en-US" altLang="en-US" sz="1800" dirty="0" smtClean="0">
                <a:solidFill>
                  <a:srgbClr val="FFFFFF"/>
                </a:solidFill>
                <a:latin typeface="Arial" panose="020B0604020202020204" pitchFamily="34" charset="0"/>
                <a:cs typeface="Arial" panose="020B0604020202020204" pitchFamily="34" charset="0"/>
              </a:rPr>
              <a:t>, </a:t>
            </a:r>
            <a:r>
              <a:rPr lang="en-US" altLang="en-US" sz="1800" dirty="0" err="1" smtClean="0">
                <a:solidFill>
                  <a:srgbClr val="FFFFFF"/>
                </a:solidFill>
                <a:latin typeface="Arial" panose="020B0604020202020204" pitchFamily="34" charset="0"/>
                <a:cs typeface="Arial" panose="020B0604020202020204" pitchFamily="34" charset="0"/>
              </a:rPr>
              <a:t>Sitagliptan</a:t>
            </a:r>
            <a:r>
              <a:rPr lang="en-US" altLang="en-US" sz="1800" dirty="0" smtClean="0">
                <a:solidFill>
                  <a:srgbClr val="FFFFFF"/>
                </a:solidFill>
                <a:latin typeface="Arial" panose="020B0604020202020204" pitchFamily="34" charset="0"/>
                <a:cs typeface="Arial" panose="020B0604020202020204" pitchFamily="34" charset="0"/>
              </a:rPr>
              <a:t>, Pantoprazole </a:t>
            </a:r>
            <a:endParaRPr lang="en-US" sz="1800" dirty="0">
              <a:solidFill>
                <a:srgbClr val="000000"/>
              </a:solidFill>
              <a:latin typeface="Arial" panose="020B0604020202020204" pitchFamily="34" charset="0"/>
              <a:cs typeface="Arial" panose="020B0604020202020204" pitchFamily="34" charset="0"/>
            </a:endParaRPr>
          </a:p>
        </p:txBody>
      </p:sp>
      <p:sp>
        <p:nvSpPr>
          <p:cNvPr id="9" name="TextBox 8"/>
          <p:cNvSpPr txBox="1"/>
          <p:nvPr/>
        </p:nvSpPr>
        <p:spPr>
          <a:xfrm>
            <a:off x="71777" y="5837186"/>
            <a:ext cx="10145950" cy="816511"/>
          </a:xfrm>
          <a:prstGeom prst="rect">
            <a:avLst/>
          </a:prstGeom>
          <a:noFill/>
        </p:spPr>
        <p:txBody>
          <a:bodyPr wrap="square" lIns="77095" tIns="38547" rIns="77095" bIns="38547" rtlCol="0">
            <a:spAutoFit/>
          </a:bodyPr>
          <a:lstStyle/>
          <a:p>
            <a:pPr defTabSz="771525">
              <a:defRPr/>
            </a:pPr>
            <a:r>
              <a:rPr lang="en-US" altLang="en-US" sz="2400" b="1" dirty="0">
                <a:solidFill>
                  <a:srgbClr val="FFFF00"/>
                </a:solidFill>
                <a:latin typeface="Arial" panose="020B0604020202020204" pitchFamily="34" charset="0"/>
                <a:cs typeface="Arial" panose="020B0604020202020204" pitchFamily="34" charset="0"/>
              </a:rPr>
              <a:t>Plan: </a:t>
            </a:r>
            <a:r>
              <a:rPr lang="en-US" altLang="en-US" sz="2400" dirty="0">
                <a:solidFill>
                  <a:srgbClr val="FFFFFF"/>
                </a:solidFill>
                <a:latin typeface="Arial" panose="020B0604020202020204" pitchFamily="34" charset="0"/>
                <a:cs typeface="Arial" panose="020B0604020202020204" pitchFamily="34" charset="0"/>
              </a:rPr>
              <a:t>Now planned for </a:t>
            </a:r>
            <a:r>
              <a:rPr lang="en-US" altLang="en-US" sz="2400" dirty="0" smtClean="0">
                <a:solidFill>
                  <a:srgbClr val="FFFFFF"/>
                </a:solidFill>
                <a:latin typeface="Arial" panose="020B0604020202020204" pitchFamily="34" charset="0"/>
                <a:cs typeface="Arial" panose="020B0604020202020204" pitchFamily="34" charset="0"/>
              </a:rPr>
              <a:t>high risk </a:t>
            </a:r>
            <a:r>
              <a:rPr lang="en-US" altLang="en-US" sz="2400" dirty="0">
                <a:solidFill>
                  <a:srgbClr val="FFFFFF"/>
                </a:solidFill>
                <a:latin typeface="Arial" panose="020B0604020202020204" pitchFamily="34" charset="0"/>
                <a:cs typeface="Arial" panose="020B0604020202020204" pitchFamily="34" charset="0"/>
              </a:rPr>
              <a:t>PCI of </a:t>
            </a:r>
            <a:r>
              <a:rPr lang="en-US" altLang="en-US" sz="2400" dirty="0" smtClean="0">
                <a:solidFill>
                  <a:srgbClr val="FFFFFF"/>
                </a:solidFill>
                <a:latin typeface="Arial" panose="020B0604020202020204" pitchFamily="34" charset="0"/>
                <a:cs typeface="Arial" panose="020B0604020202020204" pitchFamily="34" charset="0"/>
              </a:rPr>
              <a:t>calcified LM bifurcation using Rotational atherectomy +/- IVL &amp; </a:t>
            </a:r>
            <a:r>
              <a:rPr lang="en-US" altLang="en-US" sz="2400" dirty="0" err="1" smtClean="0">
                <a:solidFill>
                  <a:srgbClr val="FFFFFF"/>
                </a:solidFill>
                <a:latin typeface="Arial" panose="020B0604020202020204" pitchFamily="34" charset="0"/>
                <a:cs typeface="Arial" panose="020B0604020202020204" pitchFamily="34" charset="0"/>
              </a:rPr>
              <a:t>Impella</a:t>
            </a:r>
            <a:r>
              <a:rPr lang="en-US" altLang="en-US" sz="2400" dirty="0" smtClean="0">
                <a:solidFill>
                  <a:srgbClr val="FFFFFF"/>
                </a:solidFill>
                <a:latin typeface="Arial" panose="020B0604020202020204" pitchFamily="34" charset="0"/>
                <a:cs typeface="Arial" panose="020B0604020202020204" pitchFamily="34" charset="0"/>
              </a:rPr>
              <a:t> support. ? 1 vs 2 Stents </a:t>
            </a:r>
            <a:r>
              <a:rPr lang="en-US" altLang="en-US" sz="1400" dirty="0" smtClean="0">
                <a:solidFill>
                  <a:srgbClr val="FFFFFF"/>
                </a:solidFill>
                <a:latin typeface="Arial" panose="020B0604020202020204" pitchFamily="34" charset="0"/>
                <a:cs typeface="Arial" panose="020B0604020202020204" pitchFamily="34" charset="0"/>
              </a:rPr>
              <a:t>in view of GIB.</a:t>
            </a:r>
            <a:endParaRPr lang="en-US" sz="14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54925" y="4388810"/>
            <a:ext cx="10346375" cy="1308953"/>
          </a:xfrm>
          <a:prstGeom prst="rect">
            <a:avLst/>
          </a:prstGeom>
          <a:noFill/>
        </p:spPr>
        <p:txBody>
          <a:bodyPr wrap="squar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Cath: </a:t>
            </a:r>
            <a:r>
              <a:rPr lang="en-US" altLang="en-US" sz="2000" dirty="0">
                <a:solidFill>
                  <a:srgbClr val="FFFFFF"/>
                </a:solidFill>
                <a:latin typeface="Arial" panose="020B0604020202020204" pitchFamily="34" charset="0"/>
                <a:cs typeface="Arial" panose="020B0604020202020204" pitchFamily="34" charset="0"/>
              </a:rPr>
              <a:t>Cath on </a:t>
            </a:r>
            <a:r>
              <a:rPr lang="en-US" altLang="en-US" sz="2000" dirty="0" smtClean="0">
                <a:solidFill>
                  <a:srgbClr val="FFFFFF"/>
                </a:solidFill>
                <a:latin typeface="Arial" panose="020B0604020202020204" pitchFamily="34" charset="0"/>
                <a:cs typeface="Arial" panose="020B0604020202020204" pitchFamily="34" charset="0"/>
              </a:rPr>
              <a:t>5/24/2022 @OSH revealed calcified 3 </a:t>
            </a:r>
            <a:r>
              <a:rPr lang="en-US" altLang="en-US" sz="2000" dirty="0">
                <a:solidFill>
                  <a:srgbClr val="FFFFFF"/>
                </a:solidFill>
                <a:latin typeface="Arial" panose="020B0604020202020204" pitchFamily="34" charset="0"/>
                <a:cs typeface="Arial" panose="020B0604020202020204" pitchFamily="34" charset="0"/>
              </a:rPr>
              <a:t>V </a:t>
            </a:r>
            <a:r>
              <a:rPr lang="en-US" altLang="en-US" sz="2000" dirty="0" smtClean="0">
                <a:solidFill>
                  <a:srgbClr val="FFFFFF"/>
                </a:solidFill>
                <a:latin typeface="Arial" panose="020B0604020202020204" pitchFamily="34" charset="0"/>
                <a:cs typeface="Arial" panose="020B0604020202020204" pitchFamily="34" charset="0"/>
              </a:rPr>
              <a:t>+ LM CAD: 80</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smtClean="0">
                <a:solidFill>
                  <a:srgbClr val="FFFFFF"/>
                </a:solidFill>
                <a:latin typeface="Arial" panose="020B0604020202020204" pitchFamily="34" charset="0"/>
                <a:cs typeface="Arial" panose="020B0604020202020204" pitchFamily="34" charset="0"/>
              </a:rPr>
              <a:t>dLM</a:t>
            </a:r>
            <a:r>
              <a:rPr lang="en-US" altLang="en-US" sz="2000" dirty="0" smtClean="0">
                <a:solidFill>
                  <a:srgbClr val="FFFFFF"/>
                </a:solidFill>
                <a:latin typeface="Arial" panose="020B0604020202020204" pitchFamily="34" charset="0"/>
                <a:cs typeface="Arial" panose="020B0604020202020204" pitchFamily="34" charset="0"/>
              </a:rPr>
              <a:t>, 70-80% LAD/D2 bifurcation, </a:t>
            </a:r>
            <a:r>
              <a:rPr lang="en-US" altLang="en-US" sz="2000" dirty="0">
                <a:solidFill>
                  <a:srgbClr val="FFFFFF"/>
                </a:solidFill>
                <a:latin typeface="Arial" panose="020B0604020202020204" pitchFamily="34" charset="0"/>
                <a:cs typeface="Arial" panose="020B0604020202020204" pitchFamily="34" charset="0"/>
              </a:rPr>
              <a:t>8</a:t>
            </a:r>
            <a:r>
              <a:rPr lang="en-US" altLang="en-US" sz="2000" dirty="0" smtClean="0">
                <a:solidFill>
                  <a:srgbClr val="FFFFFF"/>
                </a:solidFill>
                <a:latin typeface="Arial" panose="020B0604020202020204" pitchFamily="34" charset="0"/>
                <a:cs typeface="Arial" panose="020B0604020202020204" pitchFamily="34" charset="0"/>
              </a:rPr>
              <a:t>0% </a:t>
            </a:r>
            <a:r>
              <a:rPr lang="en-US" altLang="en-US" sz="2000" dirty="0" err="1" smtClean="0">
                <a:solidFill>
                  <a:srgbClr val="FFFFFF"/>
                </a:solidFill>
                <a:latin typeface="Arial" panose="020B0604020202020204" pitchFamily="34" charset="0"/>
                <a:cs typeface="Arial" panose="020B0604020202020204" pitchFamily="34" charset="0"/>
              </a:rPr>
              <a:t>pLCx</a:t>
            </a:r>
            <a:r>
              <a:rPr lang="en-US" altLang="en-US" sz="2000" dirty="0" smtClean="0">
                <a:solidFill>
                  <a:srgbClr val="FFFFFF"/>
                </a:solidFill>
                <a:latin typeface="Arial" panose="020B0604020202020204" pitchFamily="34" charset="0"/>
                <a:cs typeface="Arial" panose="020B0604020202020204" pitchFamily="34" charset="0"/>
              </a:rPr>
              <a:t>, 95% </a:t>
            </a:r>
            <a:r>
              <a:rPr lang="en-US" altLang="en-US" sz="2000" dirty="0" err="1" smtClean="0">
                <a:solidFill>
                  <a:srgbClr val="FFFFFF"/>
                </a:solidFill>
                <a:latin typeface="Arial" panose="020B0604020202020204" pitchFamily="34" charset="0"/>
                <a:cs typeface="Arial" panose="020B0604020202020204" pitchFamily="34" charset="0"/>
              </a:rPr>
              <a:t>pRCA</a:t>
            </a:r>
            <a:r>
              <a:rPr lang="en-US" altLang="en-US" sz="2000" dirty="0" smtClean="0">
                <a:solidFill>
                  <a:srgbClr val="FFFFFF"/>
                </a:solidFill>
                <a:latin typeface="Arial" panose="020B0604020202020204" pitchFamily="34" charset="0"/>
                <a:cs typeface="Arial" panose="020B0604020202020204" pitchFamily="34" charset="0"/>
              </a:rPr>
              <a:t> lesions and </a:t>
            </a:r>
            <a:r>
              <a:rPr lang="en-US" altLang="en-US" sz="2000" dirty="0">
                <a:solidFill>
                  <a:srgbClr val="FFFFFF"/>
                </a:solidFill>
                <a:latin typeface="Arial" panose="020B0604020202020204" pitchFamily="34" charset="0"/>
                <a:cs typeface="Arial" panose="020B0604020202020204" pitchFamily="34" charset="0"/>
              </a:rPr>
              <a:t>Syntax score </a:t>
            </a:r>
            <a:r>
              <a:rPr lang="en-US" altLang="en-US" sz="2000" dirty="0" smtClean="0">
                <a:solidFill>
                  <a:srgbClr val="FFFFFF"/>
                </a:solidFill>
                <a:latin typeface="Arial" panose="020B0604020202020204" pitchFamily="34" charset="0"/>
                <a:cs typeface="Arial" panose="020B0604020202020204" pitchFamily="34" charset="0"/>
              </a:rPr>
              <a:t>36. After heart team discussion, CABG was declined due to liver cirrhosis and multiple comorbidities. After planned decision for high risk PCI, a trial of Clopidogrel 75mg daily was done; no bleeding</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674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3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DEFINE-FLOW Study: Summary of Literature Regarding Natural History After Combined </a:t>
            </a: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FFR/CFR</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455460" y="6517340"/>
            <a:ext cx="58315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Johnson et al., J Am Coll Cardiol Intv 2021;14:1904</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59" y="1219200"/>
            <a:ext cx="8713694" cy="5244349"/>
          </a:xfrm>
          <a:prstGeom prst="rect">
            <a:avLst/>
          </a:prstGeom>
        </p:spPr>
      </p:pic>
      <p:sp>
        <p:nvSpPr>
          <p:cNvPr id="5" name="Rectangle 4"/>
          <p:cNvSpPr/>
          <p:nvPr/>
        </p:nvSpPr>
        <p:spPr>
          <a:xfrm>
            <a:off x="8328992" y="5188224"/>
            <a:ext cx="606287" cy="1172819"/>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9365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741"/>
            <a:ext cx="10287000" cy="6104965"/>
          </a:xfrm>
          <a:prstGeom prst="rect">
            <a:avLst/>
          </a:prstGeom>
        </p:spPr>
      </p:pic>
      <p:cxnSp>
        <p:nvCxnSpPr>
          <p:cNvPr id="4" name="Straight Connector 3"/>
          <p:cNvCxnSpPr/>
          <p:nvPr/>
        </p:nvCxnSpPr>
        <p:spPr>
          <a:xfrm flipV="1">
            <a:off x="7991061" y="4403035"/>
            <a:ext cx="1033669" cy="9939"/>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921487" y="4363279"/>
            <a:ext cx="1047082" cy="424732"/>
          </a:xfrm>
          <a:prstGeom prst="rect">
            <a:avLst/>
          </a:prstGeom>
          <a:noFill/>
        </p:spPr>
        <p:txBody>
          <a:bodyPr wrap="none" rtlCol="0">
            <a:spAutoFit/>
          </a:bodyPr>
          <a:lstStyle/>
          <a:p>
            <a:r>
              <a:rPr lang="en-US" dirty="0" smtClean="0">
                <a:solidFill>
                  <a:srgbClr val="FF0000"/>
                </a:solidFill>
                <a:latin typeface="Arial" panose="020B0604020202020204" pitchFamily="34" charset="0"/>
                <a:cs typeface="Arial" panose="020B0604020202020204" pitchFamily="34" charset="0"/>
              </a:rPr>
              <a:t>Inferior</a:t>
            </a: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322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882"/>
            <a:ext cx="10287000" cy="6087036"/>
          </a:xfrm>
          <a:prstGeom prst="rect">
            <a:avLst/>
          </a:prstGeom>
        </p:spPr>
      </p:pic>
    </p:spTree>
    <p:extLst>
      <p:ext uri="{BB962C8B-B14F-4D97-AF65-F5344CB8AC3E}">
        <p14:creationId xmlns:p14="http://schemas.microsoft.com/office/powerpoint/2010/main" val="854843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ILIAS Registry Study Flow</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74024" y="6517345"/>
            <a:ext cx="52129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2022;15:1033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474" y="673223"/>
            <a:ext cx="9141981" cy="5835157"/>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09231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ILIAS Registry: Baseline Characteristics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Patients and Lesions Between Deferred vs Performed PCI Among Vessels with FFR of 0.75 to 0.80 Stratified by CFR Values</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74024" y="6517345"/>
            <a:ext cx="52129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2022;15:1033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847" y="1209291"/>
            <a:ext cx="9224682" cy="5317019"/>
          </a:xfrm>
          <a:prstGeom prst="rect">
            <a:avLst/>
          </a:prstGeom>
        </p:spPr>
      </p:pic>
    </p:spTree>
    <p:extLst>
      <p:ext uri="{BB962C8B-B14F-4D97-AF65-F5344CB8AC3E}">
        <p14:creationId xmlns:p14="http://schemas.microsoft.com/office/powerpoint/2010/main" val="16406102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ILIAS Registry: Comparison of Clinical Outcomes Between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Deferred vs Performed PCI Among Vessels with FFR of 0.75 to 0.80 Stratified by CFR Values</a:t>
            </a:r>
            <a:endPar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74024" y="6517345"/>
            <a:ext cx="52129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2022;15:1033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65" y="1200326"/>
            <a:ext cx="9072281" cy="5317019"/>
          </a:xfrm>
          <a:prstGeom prst="rect">
            <a:avLst/>
          </a:prstGeom>
        </p:spPr>
      </p:pic>
    </p:spTree>
    <p:extLst>
      <p:ext uri="{BB962C8B-B14F-4D97-AF65-F5344CB8AC3E}">
        <p14:creationId xmlns:p14="http://schemas.microsoft.com/office/powerpoint/2010/main" val="1065388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ILIAS Registry: Cumulative Risk of TVF Between the Deferred and Performed PCI Groups Among Vessels with FFR of 0.75 to 0.80</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74024" y="6517345"/>
            <a:ext cx="52129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2022;15:1033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1004046"/>
            <a:ext cx="9072284" cy="5373025"/>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26429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ILIAS Registry: Cumulative Risk of TVF Between the Deferred and Performed PCI Groups Among Vessels with FFR of 0.75 to 0.80 Stratified by CFR Values</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74024" y="6517345"/>
            <a:ext cx="52129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2022;15:1033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5" y="1541928"/>
            <a:ext cx="10058400" cy="470647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953310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ILIAS Registry: Differential Prognostic value of Revasc for Coronary Stenosis with Intermediate FFR by CFR</a:t>
            </a:r>
            <a:endParaRPr kumimoji="0" lang="en-US" sz="2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74024" y="6517345"/>
            <a:ext cx="52129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Kim et al., J AM Coll Cardiol Intv 2022;15:1033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493" y="1078416"/>
            <a:ext cx="9027459" cy="5385140"/>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90006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964"/>
            <a:ext cx="10287000" cy="6195635"/>
          </a:xfrm>
          <a:prstGeom prst="rect">
            <a:avLst/>
          </a:prstGeom>
        </p:spPr>
      </p:pic>
    </p:spTree>
    <p:extLst>
      <p:ext uri="{BB962C8B-B14F-4D97-AF65-F5344CB8AC3E}">
        <p14:creationId xmlns:p14="http://schemas.microsoft.com/office/powerpoint/2010/main" val="2671059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52032" y="59187"/>
            <a:ext cx="9483328" cy="677108"/>
          </a:xfrm>
          <a:prstGeom prst="rect">
            <a:avLst/>
          </a:prstGeom>
          <a:noFill/>
        </p:spPr>
        <p:txBody>
          <a:bodyPr wrap="square" rtlCol="0">
            <a:spAutoFit/>
          </a:bodyPr>
          <a:lstStyle/>
          <a:p>
            <a:pPr marL="0" marR="0" lvl="0" indent="0" algn="ctr" defTabSz="385763"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Assessment and Predicting Patient Risk</a:t>
            </a:r>
          </a:p>
        </p:txBody>
      </p:sp>
      <p:sp>
        <p:nvSpPr>
          <p:cNvPr id="4" name="TextBox 3"/>
          <p:cNvSpPr txBox="1"/>
          <p:nvPr/>
        </p:nvSpPr>
        <p:spPr>
          <a:xfrm>
            <a:off x="321981" y="2203307"/>
            <a:ext cx="8083991" cy="646331"/>
          </a:xfrm>
          <a:prstGeom prst="rect">
            <a:avLst/>
          </a:prstGeom>
          <a:noFill/>
        </p:spPr>
        <p:txBody>
          <a:bodyPr wrap="square" rtlCol="0">
            <a:spAutoFit/>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Recommendation to Predicting Patient Risk of Death with CABG: </a:t>
            </a:r>
            <a:r>
              <a:rPr kumimoji="0" lang="en-US" sz="1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STS Risk</a:t>
            </a:r>
          </a:p>
        </p:txBody>
      </p:sp>
      <p:sp>
        <p:nvSpPr>
          <p:cNvPr id="6" name="TextBox 5"/>
          <p:cNvSpPr txBox="1"/>
          <p:nvPr/>
        </p:nvSpPr>
        <p:spPr>
          <a:xfrm>
            <a:off x="368186" y="5110054"/>
            <a:ext cx="8070753" cy="369332"/>
          </a:xfrm>
          <a:prstGeom prst="rect">
            <a:avLst/>
          </a:prstGeom>
          <a:noFill/>
        </p:spPr>
        <p:txBody>
          <a:bodyPr wrap="square" rtlCol="0">
            <a:spAutoFit/>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Assessment of Risk Factors Not Qualified in the STS Score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42" y="5478686"/>
            <a:ext cx="9317728" cy="85304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342" y="2574679"/>
            <a:ext cx="9317728" cy="808840"/>
          </a:xfrm>
          <a:prstGeom prst="rect">
            <a:avLst/>
          </a:prstGeom>
        </p:spPr>
      </p:pic>
      <p:sp>
        <p:nvSpPr>
          <p:cNvPr id="9" name="TextBox 8"/>
          <p:cNvSpPr txBox="1"/>
          <p:nvPr/>
        </p:nvSpPr>
        <p:spPr>
          <a:xfrm>
            <a:off x="314624" y="3681385"/>
            <a:ext cx="8780289" cy="646331"/>
          </a:xfrm>
          <a:prstGeom prst="rect">
            <a:avLst/>
          </a:prstGeom>
          <a:noFill/>
        </p:spPr>
        <p:txBody>
          <a:bodyPr wrap="square" rtlCol="0">
            <a:spAutoFit/>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Recommendation for Defining Coronary Artery Lesion Complexity: </a:t>
            </a:r>
            <a:r>
              <a:rPr kumimoji="0" lang="en-US" sz="1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SYNTAX Score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678" y="4052541"/>
            <a:ext cx="9317379" cy="856139"/>
          </a:xfrm>
          <a:prstGeom prst="rect">
            <a:avLst/>
          </a:prstGeom>
        </p:spPr>
      </p:pic>
      <p:sp>
        <p:nvSpPr>
          <p:cNvPr id="10" name="TextBox 9"/>
          <p:cNvSpPr txBox="1"/>
          <p:nvPr/>
        </p:nvSpPr>
        <p:spPr>
          <a:xfrm>
            <a:off x="344830" y="696765"/>
            <a:ext cx="7722965" cy="400110"/>
          </a:xfrm>
          <a:prstGeom prst="rect">
            <a:avLst/>
          </a:prstGeom>
          <a:noFill/>
        </p:spPr>
        <p:txBody>
          <a:bodyPr wrap="square" rtlCol="0">
            <a:spAutoFit/>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Recommendation for the </a:t>
            </a:r>
            <a:r>
              <a:rPr kumimoji="0" lang="en-US" sz="20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Heart Team</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b="12285"/>
          <a:stretch/>
        </p:blipFill>
        <p:spPr>
          <a:xfrm>
            <a:off x="404341" y="1069973"/>
            <a:ext cx="9317728" cy="849556"/>
          </a:xfrm>
          <a:prstGeom prst="rect">
            <a:avLst/>
          </a:prstGeom>
        </p:spPr>
      </p:pic>
      <p:sp>
        <p:nvSpPr>
          <p:cNvPr id="13" name="TextBox 12"/>
          <p:cNvSpPr txBox="1"/>
          <p:nvPr/>
        </p:nvSpPr>
        <p:spPr>
          <a:xfrm>
            <a:off x="3879511" y="6381810"/>
            <a:ext cx="6252459" cy="403957"/>
          </a:xfrm>
          <a:prstGeom prst="rect">
            <a:avLst/>
          </a:prstGeom>
          <a:noFill/>
        </p:spPr>
        <p:txBody>
          <a:bodyPr wrap="square" rtlCol="0">
            <a:spAutoFit/>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2025"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Lawton et al., J Am Coll </a:t>
            </a:r>
            <a:r>
              <a:rPr kumimoji="0" lang="en-US" sz="2025"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sz="2025"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2022:79;e21-129</a:t>
            </a:r>
          </a:p>
        </p:txBody>
      </p:sp>
      <p:sp>
        <p:nvSpPr>
          <p:cNvPr id="14" name="TextBox 13"/>
          <p:cNvSpPr txBox="1">
            <a:spLocks noChangeArrowheads="1"/>
          </p:cNvSpPr>
          <p:nvPr/>
        </p:nvSpPr>
        <p:spPr bwMode="auto">
          <a:xfrm>
            <a:off x="2508719" y="5737972"/>
            <a:ext cx="3990457" cy="388000"/>
          </a:xfrm>
          <a:prstGeom prst="rect">
            <a:avLst/>
          </a:prstGeom>
          <a:solidFill>
            <a:schemeClr val="bg1"/>
          </a:solidFill>
          <a:ln w="9525">
            <a:solidFill>
              <a:srgbClr val="FF0000"/>
            </a:solidFill>
            <a:miter lim="800000"/>
            <a:headEnd/>
            <a:tailEnd/>
          </a:ln>
          <a:extLst/>
        </p:spPr>
        <p:txBody>
          <a:bodyPr wrap="none" lIns="75695" tIns="37819" rIns="75695" bIns="37819">
            <a:spAutoFit/>
          </a:body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2025"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Syntax score </a:t>
            </a:r>
            <a:r>
              <a:rPr kumimoji="0" lang="en-US" altLang="en-US" sz="2025"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36; </a:t>
            </a:r>
            <a:r>
              <a:rPr kumimoji="0" lang="en-US" altLang="en-US" sz="2025"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STS score </a:t>
            </a:r>
            <a:r>
              <a:rPr kumimoji="0" lang="en-US" altLang="en-US" sz="2025"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6.1</a:t>
            </a:r>
            <a:endParaRPr kumimoji="0" lang="en-US" altLang="en-US" sz="2025"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850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668"/>
            <a:ext cx="10287000" cy="6074269"/>
          </a:xfrm>
          <a:prstGeom prst="rect">
            <a:avLst/>
          </a:prstGeom>
        </p:spPr>
      </p:pic>
    </p:spTree>
    <p:extLst>
      <p:ext uri="{BB962C8B-B14F-4D97-AF65-F5344CB8AC3E}">
        <p14:creationId xmlns:p14="http://schemas.microsoft.com/office/powerpoint/2010/main" val="11525658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ILIAS Registry: Prevalence of FFR Concordance and Discordance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in the Overall Population and for Measurements Performed with Doppler Flow Velocity or Coronary Thermodilution</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240306" y="6498515"/>
            <a:ext cx="60466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an de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Hoef</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2022;15:1047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48" y="1251741"/>
            <a:ext cx="9825317" cy="5237809"/>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553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29"/>
            <a:ext cx="10287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ILIAS Registry: Five-Year K-M Estimates of TVF and the Individual Components Across Groups Defined by Normal or Abnormal FFR and CFR or Revasc</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240306" y="6498515"/>
            <a:ext cx="60466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an de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Hoef</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2022;15:1047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5" y="1488142"/>
            <a:ext cx="10058400" cy="4688540"/>
          </a:xfrm>
          <a:prstGeom prst="rect">
            <a:avLst/>
          </a:prstGeom>
        </p:spPr>
      </p:pic>
    </p:spTree>
    <p:extLst>
      <p:ext uri="{BB962C8B-B14F-4D97-AF65-F5344CB8AC3E}">
        <p14:creationId xmlns:p14="http://schemas.microsoft.com/office/powerpoint/2010/main" val="1173621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29"/>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ILIAS Registry: Five-Year K-M Estimates of TVF and the Individual Components Across Groups Defined by Normal or Abnormal FFR and CFR or Revasc</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240306" y="6498515"/>
            <a:ext cx="60466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an de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Hoef</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2022;15:1047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7" name="Chart 6"/>
          <p:cNvGraphicFramePr/>
          <p:nvPr/>
        </p:nvGraphicFramePr>
        <p:xfrm>
          <a:off x="690283" y="1411941"/>
          <a:ext cx="8982636"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095375" y="5400675"/>
            <a:ext cx="888682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FFR Normal,           FFR Normal,          FFR Abnormal,        FFR Abnormal,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CFR Normal          CFR Abnormal           CFR Normal          CFR Abnormal</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178735" y="3304388"/>
            <a:ext cx="40453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6406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ILIAS Registry: Target Vessel Failure Over 5 Years</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240306" y="6498515"/>
            <a:ext cx="60466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an de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Hoef</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2022;15:1047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565" y="611667"/>
            <a:ext cx="9063317" cy="5913743"/>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48913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45459"/>
            <a:ext cx="10287001" cy="6042212"/>
          </a:xfrm>
          <a:prstGeom prst="rect">
            <a:avLst/>
          </a:prstGeom>
        </p:spPr>
      </p:pic>
    </p:spTree>
    <p:extLst>
      <p:ext uri="{BB962C8B-B14F-4D97-AF65-F5344CB8AC3E}">
        <p14:creationId xmlns:p14="http://schemas.microsoft.com/office/powerpoint/2010/main" val="13513837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4314"/>
          <a:stretch/>
        </p:blipFill>
        <p:spPr>
          <a:xfrm>
            <a:off x="715617" y="125509"/>
            <a:ext cx="8965096" cy="656216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286777584"/>
              </p:ext>
            </p:extLst>
          </p:nvPr>
        </p:nvGraphicFramePr>
        <p:xfrm>
          <a:off x="824948" y="2971801"/>
          <a:ext cx="8567529" cy="3521462"/>
        </p:xfrm>
        <a:graphic>
          <a:graphicData uri="http://schemas.openxmlformats.org/drawingml/2006/table">
            <a:tbl>
              <a:tblPr firstRow="1" bandRow="1">
                <a:tableStyleId>{5C22544A-7EE6-4342-B048-85BDC9FD1C3A}</a:tableStyleId>
              </a:tblPr>
              <a:tblGrid>
                <a:gridCol w="1815123">
                  <a:extLst>
                    <a:ext uri="{9D8B030D-6E8A-4147-A177-3AD203B41FA5}">
                      <a16:colId xmlns:a16="http://schemas.microsoft.com/office/drawing/2014/main" val="2304745575"/>
                    </a:ext>
                  </a:extLst>
                </a:gridCol>
                <a:gridCol w="3276197">
                  <a:extLst>
                    <a:ext uri="{9D8B030D-6E8A-4147-A177-3AD203B41FA5}">
                      <a16:colId xmlns:a16="http://schemas.microsoft.com/office/drawing/2014/main" val="1536536721"/>
                    </a:ext>
                  </a:extLst>
                </a:gridCol>
                <a:gridCol w="3476209">
                  <a:extLst>
                    <a:ext uri="{9D8B030D-6E8A-4147-A177-3AD203B41FA5}">
                      <a16:colId xmlns:a16="http://schemas.microsoft.com/office/drawing/2014/main" val="760432775"/>
                    </a:ext>
                  </a:extLst>
                </a:gridCol>
              </a:tblGrid>
              <a:tr h="389131">
                <a:tc gridSpan="3">
                  <a:txBody>
                    <a:bodyPr/>
                    <a:lstStyle/>
                    <a:p>
                      <a:pPr algn="ctr"/>
                      <a:r>
                        <a:rPr lang="en-US" sz="1600" dirty="0" smtClean="0">
                          <a:solidFill>
                            <a:schemeClr val="bg1"/>
                          </a:solidFill>
                          <a:latin typeface="Arial" panose="020B0604020202020204" pitchFamily="34" charset="0"/>
                          <a:cs typeface="Arial" panose="020B0604020202020204" pitchFamily="34" charset="0"/>
                        </a:rPr>
                        <a:t>Comprehensive Invasive Coronary Evaluation of Suspected Cardiac Pain</a:t>
                      </a:r>
                      <a:endParaRPr lang="en-US" sz="1600" dirty="0">
                        <a:solidFill>
                          <a:schemeClr val="bg1"/>
                        </a:solidFill>
                        <a:latin typeface="Arial" panose="020B0604020202020204" pitchFamily="34" charset="0"/>
                        <a:cs typeface="Arial" panose="020B0604020202020204" pitchFamily="34" charset="0"/>
                      </a:endParaRPr>
                    </a:p>
                  </a:txBody>
                  <a:tcPr anchor="ctr">
                    <a:solidFill>
                      <a:srgbClr val="0070C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72054119"/>
                  </a:ext>
                </a:extLst>
              </a:tr>
              <a:tr h="389131">
                <a:tc>
                  <a:txBody>
                    <a:bodyPr/>
                    <a:lstStyle/>
                    <a:p>
                      <a:endParaRPr lang="en-US" sz="12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b="1" dirty="0" smtClean="0">
                          <a:solidFill>
                            <a:schemeClr val="tx1"/>
                          </a:solidFill>
                          <a:latin typeface="Arial" panose="020B0604020202020204" pitchFamily="34" charset="0"/>
                          <a:cs typeface="Arial" panose="020B0604020202020204" pitchFamily="34" charset="0"/>
                        </a:rPr>
                        <a:t>Structural Coronary Angiography</a:t>
                      </a:r>
                      <a:endParaRPr lang="en-US" sz="12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200" b="1" dirty="0" smtClean="0">
                          <a:solidFill>
                            <a:schemeClr val="tx1"/>
                          </a:solidFill>
                          <a:latin typeface="Arial" panose="020B0604020202020204" pitchFamily="34" charset="0"/>
                          <a:cs typeface="Arial" panose="020B0604020202020204" pitchFamily="34" charset="0"/>
                        </a:rPr>
                        <a:t>Functional Coronary Angiography</a:t>
                      </a:r>
                      <a:endParaRPr lang="en-US" sz="12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29315398"/>
                  </a:ext>
                </a:extLst>
              </a:tr>
              <a:tr h="1151402">
                <a:tc>
                  <a:txBody>
                    <a:bodyPr/>
                    <a:lstStyle/>
                    <a:p>
                      <a:r>
                        <a:rPr lang="en-US" sz="1200" b="1" dirty="0" err="1" smtClean="0">
                          <a:solidFill>
                            <a:schemeClr val="tx1"/>
                          </a:solidFill>
                          <a:latin typeface="Arial" panose="020B0604020202020204" pitchFamily="34" charset="0"/>
                          <a:cs typeface="Arial" panose="020B0604020202020204" pitchFamily="34" charset="0"/>
                        </a:rPr>
                        <a:t>Macrovascular</a:t>
                      </a:r>
                      <a:r>
                        <a:rPr lang="en-US" sz="1200" b="1" dirty="0" smtClean="0">
                          <a:solidFill>
                            <a:schemeClr val="tx1"/>
                          </a:solidFill>
                          <a:latin typeface="Arial" panose="020B0604020202020204" pitchFamily="34" charset="0"/>
                          <a:cs typeface="Arial" panose="020B0604020202020204" pitchFamily="34" charset="0"/>
                        </a:rPr>
                        <a:t> Dysfunction (Epicardial Artery)</a:t>
                      </a:r>
                      <a:endParaRPr lang="en-US" sz="1200" b="1" dirty="0">
                        <a:solidFill>
                          <a:schemeClr val="tx1"/>
                        </a:solidFill>
                        <a:latin typeface="Arial" panose="020B0604020202020204" pitchFamily="34" charset="0"/>
                        <a:cs typeface="Arial" panose="020B0604020202020204" pitchFamily="34" charset="0"/>
                      </a:endParaRPr>
                    </a:p>
                  </a:txBody>
                  <a:tcPr anchor="ctr"/>
                </a:tc>
                <a:tc>
                  <a:txBody>
                    <a:bodyPr/>
                    <a:lstStyle/>
                    <a:p>
                      <a:pPr marL="115888" indent="-115888">
                        <a:buFont typeface="Arial" panose="020B0604020202020204" pitchFamily="34" charset="0"/>
                        <a:buChar char="•"/>
                      </a:pPr>
                      <a:r>
                        <a:rPr lang="en-US" sz="1200" b="1" i="1" dirty="0" smtClean="0">
                          <a:solidFill>
                            <a:schemeClr val="tx1"/>
                          </a:solidFill>
                          <a:latin typeface="Arial" panose="020B0604020202020204" pitchFamily="34" charset="0"/>
                          <a:cs typeface="Arial" panose="020B0604020202020204" pitchFamily="34" charset="0"/>
                        </a:rPr>
                        <a:t>Is there a tight stenosis?</a:t>
                      </a:r>
                    </a:p>
                    <a:p>
                      <a:pPr marL="0" indent="0">
                        <a:buFont typeface="Arial" panose="020B0604020202020204" pitchFamily="34" charset="0"/>
                        <a:buNone/>
                      </a:pPr>
                      <a:r>
                        <a:rPr lang="en-US" sz="1200" b="1" i="1" dirty="0" smtClean="0">
                          <a:solidFill>
                            <a:schemeClr val="tx1"/>
                          </a:solidFill>
                          <a:latin typeface="Arial" panose="020B0604020202020204" pitchFamily="34" charset="0"/>
                          <a:cs typeface="Arial" panose="020B0604020202020204" pitchFamily="34" charset="0"/>
                        </a:rPr>
                        <a:t>       (any late filling collaterals)</a:t>
                      </a:r>
                    </a:p>
                    <a:p>
                      <a:pPr marL="115888" indent="-115888">
                        <a:buFont typeface="Arial" panose="020B0604020202020204" pitchFamily="34" charset="0"/>
                        <a:buChar char="•"/>
                      </a:pPr>
                      <a:r>
                        <a:rPr lang="en-US" sz="1200" b="1" i="1" dirty="0" smtClean="0">
                          <a:solidFill>
                            <a:schemeClr val="tx1"/>
                          </a:solidFill>
                          <a:latin typeface="Arial" panose="020B0604020202020204" pitchFamily="34" charset="0"/>
                          <a:cs typeface="Arial" panose="020B0604020202020204" pitchFamily="34" charset="0"/>
                        </a:rPr>
                        <a:t>What are the lesion characteristics?</a:t>
                      </a:r>
                    </a:p>
                    <a:p>
                      <a:pPr marL="0" indent="0">
                        <a:buFont typeface="Arial" panose="020B0604020202020204" pitchFamily="34" charset="0"/>
                        <a:buNone/>
                      </a:pPr>
                      <a:r>
                        <a:rPr lang="en-US" sz="1200" b="1" i="1" dirty="0" smtClean="0">
                          <a:solidFill>
                            <a:schemeClr val="tx1"/>
                          </a:solidFill>
                          <a:latin typeface="Arial" panose="020B0604020202020204" pitchFamily="34" charset="0"/>
                          <a:cs typeface="Arial" panose="020B0604020202020204" pitchFamily="34" charset="0"/>
                        </a:rPr>
                        <a:t>        (IVUS/OCT)</a:t>
                      </a:r>
                    </a:p>
                    <a:p>
                      <a:pPr marL="171450" indent="-171450">
                        <a:buFont typeface="Arial" panose="020B0604020202020204" pitchFamily="34" charset="0"/>
                        <a:buChar char="•"/>
                      </a:pPr>
                      <a:r>
                        <a:rPr lang="en-US" sz="1200" b="1" i="1" dirty="0" smtClean="0">
                          <a:solidFill>
                            <a:schemeClr val="tx1"/>
                          </a:solidFill>
                          <a:latin typeface="Arial" panose="020B0604020202020204" pitchFamily="34" charset="0"/>
                          <a:cs typeface="Arial" panose="020B0604020202020204" pitchFamily="34" charset="0"/>
                        </a:rPr>
                        <a:t>Is there</a:t>
                      </a:r>
                      <a:r>
                        <a:rPr lang="en-US" sz="1200" b="1" i="1" baseline="0" dirty="0" smtClean="0">
                          <a:solidFill>
                            <a:schemeClr val="tx1"/>
                          </a:solidFill>
                          <a:latin typeface="Arial" panose="020B0604020202020204" pitchFamily="34" charset="0"/>
                          <a:cs typeface="Arial" panose="020B0604020202020204" pitchFamily="34" charset="0"/>
                        </a:rPr>
                        <a:t> a muscle bridge?</a:t>
                      </a:r>
                      <a:endParaRPr lang="en-US" sz="1200" b="1" i="1" dirty="0" smtClean="0">
                        <a:solidFill>
                          <a:schemeClr val="tx1"/>
                        </a:solidFill>
                        <a:latin typeface="Arial" panose="020B0604020202020204" pitchFamily="34" charset="0"/>
                        <a:cs typeface="Arial" panose="020B0604020202020204" pitchFamily="34" charset="0"/>
                      </a:endParaRPr>
                    </a:p>
                    <a:p>
                      <a:pPr marL="115888" indent="-115888">
                        <a:buFont typeface="Arial" panose="020B0604020202020204" pitchFamily="34" charset="0"/>
                        <a:buChar char="•"/>
                      </a:pPr>
                      <a:endParaRPr lang="en-US" sz="1200" b="1" dirty="0">
                        <a:solidFill>
                          <a:schemeClr val="tx1"/>
                        </a:solidFill>
                        <a:latin typeface="Arial" panose="020B0604020202020204" pitchFamily="34" charset="0"/>
                        <a:cs typeface="Arial" panose="020B0604020202020204" pitchFamily="34" charset="0"/>
                      </a:endParaRPr>
                    </a:p>
                  </a:txBody>
                  <a:tcPr anchor="ctr"/>
                </a:tc>
                <a:tc>
                  <a:txBody>
                    <a:bodyPr/>
                    <a:lstStyle/>
                    <a:p>
                      <a:pPr marL="115888" indent="-115888">
                        <a:buFont typeface="Arial" panose="020B0604020202020204" pitchFamily="34" charset="0"/>
                        <a:buChar char="•"/>
                      </a:pPr>
                      <a:r>
                        <a:rPr lang="en-US" sz="1200" b="1" i="1" dirty="0" smtClean="0">
                          <a:solidFill>
                            <a:schemeClr val="tx1"/>
                          </a:solidFill>
                          <a:latin typeface="Arial" panose="020B0604020202020204" pitchFamily="34" charset="0"/>
                          <a:cs typeface="Arial" panose="020B0604020202020204" pitchFamily="34" charset="0"/>
                        </a:rPr>
                        <a:t>Is the stenosis obstructive?</a:t>
                      </a:r>
                    </a:p>
                    <a:p>
                      <a:pPr marL="0" indent="0">
                        <a:buFont typeface="Arial" panose="020B0604020202020204" pitchFamily="34" charset="0"/>
                        <a:buNone/>
                      </a:pPr>
                      <a:r>
                        <a:rPr lang="en-US" sz="1200" b="1" i="1" dirty="0" smtClean="0">
                          <a:solidFill>
                            <a:schemeClr val="tx1"/>
                          </a:solidFill>
                          <a:latin typeface="Arial" panose="020B0604020202020204" pitchFamily="34" charset="0"/>
                          <a:cs typeface="Arial" panose="020B0604020202020204" pitchFamily="34" charset="0"/>
                        </a:rPr>
                        <a:t>        (FFR/iFR/RFR)</a:t>
                      </a:r>
                    </a:p>
                    <a:p>
                      <a:pPr marL="171450" indent="-171450">
                        <a:buFont typeface="Arial" panose="020B0604020202020204" pitchFamily="34" charset="0"/>
                        <a:buChar char="•"/>
                      </a:pPr>
                      <a:r>
                        <a:rPr lang="en-US" sz="1200" b="1" i="1" dirty="0" smtClean="0">
                          <a:solidFill>
                            <a:schemeClr val="tx1"/>
                          </a:solidFill>
                          <a:latin typeface="Arial" panose="020B0604020202020204" pitchFamily="34" charset="0"/>
                          <a:cs typeface="Arial" panose="020B0604020202020204" pitchFamily="34" charset="0"/>
                        </a:rPr>
                        <a:t>Is the stenosis fixed</a:t>
                      </a:r>
                      <a:r>
                        <a:rPr lang="en-US" sz="1200" b="1" i="1" baseline="0" dirty="0" smtClean="0">
                          <a:solidFill>
                            <a:schemeClr val="tx1"/>
                          </a:solidFill>
                          <a:latin typeface="Arial" panose="020B0604020202020204" pitchFamily="34" charset="0"/>
                          <a:cs typeface="Arial" panose="020B0604020202020204" pitchFamily="34" charset="0"/>
                        </a:rPr>
                        <a:t> or dynamic?</a:t>
                      </a:r>
                    </a:p>
                    <a:p>
                      <a:pPr marL="0" indent="0">
                        <a:buFont typeface="Arial" panose="020B0604020202020204" pitchFamily="34" charset="0"/>
                        <a:buNone/>
                      </a:pPr>
                      <a:r>
                        <a:rPr lang="en-US" sz="1200" b="1" i="1" baseline="0" dirty="0" smtClean="0">
                          <a:solidFill>
                            <a:schemeClr val="tx1"/>
                          </a:solidFill>
                          <a:latin typeface="Arial" panose="020B0604020202020204" pitchFamily="34" charset="0"/>
                          <a:cs typeface="Arial" panose="020B0604020202020204" pitchFamily="34" charset="0"/>
                        </a:rPr>
                        <a:t>        (lesion response to IC nitrates)</a:t>
                      </a:r>
                    </a:p>
                    <a:p>
                      <a:pPr marL="171450" indent="-171450">
                        <a:buFont typeface="Arial" panose="020B0604020202020204" pitchFamily="34" charset="0"/>
                        <a:buChar char="•"/>
                      </a:pPr>
                      <a:r>
                        <a:rPr lang="en-US" sz="1200" b="1" i="1" baseline="0" dirty="0" smtClean="0">
                          <a:solidFill>
                            <a:schemeClr val="tx1"/>
                          </a:solidFill>
                          <a:latin typeface="Arial" panose="020B0604020202020204" pitchFamily="34" charset="0"/>
                          <a:cs typeface="Arial" panose="020B0604020202020204" pitchFamily="34" charset="0"/>
                        </a:rPr>
                        <a:t>Is there inducible spasm?</a:t>
                      </a:r>
                    </a:p>
                    <a:p>
                      <a:pPr marL="0" indent="0">
                        <a:buFont typeface="Arial" panose="020B0604020202020204" pitchFamily="34" charset="0"/>
                        <a:buNone/>
                      </a:pPr>
                      <a:r>
                        <a:rPr lang="en-US" sz="1200" b="1" i="1" baseline="0" dirty="0" smtClean="0">
                          <a:solidFill>
                            <a:schemeClr val="tx1"/>
                          </a:solidFill>
                          <a:latin typeface="Arial" panose="020B0604020202020204" pitchFamily="34" charset="0"/>
                          <a:cs typeface="Arial" panose="020B0604020202020204" pitchFamily="34" charset="0"/>
                        </a:rPr>
                        <a:t>        (&gt;90% constriction to IC Ach bolus)</a:t>
                      </a:r>
                      <a:endParaRPr lang="en-US" sz="1200" b="1" i="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87636045"/>
                  </a:ext>
                </a:extLst>
              </a:tr>
              <a:tr h="1503220">
                <a:tc>
                  <a:txBody>
                    <a:bodyPr/>
                    <a:lstStyle/>
                    <a:p>
                      <a:r>
                        <a:rPr lang="en-US" sz="1200" b="1" dirty="0" smtClean="0">
                          <a:solidFill>
                            <a:schemeClr val="tx1"/>
                          </a:solidFill>
                          <a:latin typeface="Arial" panose="020B0604020202020204" pitchFamily="34" charset="0"/>
                          <a:cs typeface="Arial" panose="020B0604020202020204" pitchFamily="34" charset="0"/>
                        </a:rPr>
                        <a:t>Microvascular</a:t>
                      </a:r>
                      <a:r>
                        <a:rPr lang="en-US" sz="1200" b="1" baseline="0" dirty="0" smtClean="0">
                          <a:solidFill>
                            <a:schemeClr val="tx1"/>
                          </a:solidFill>
                          <a:latin typeface="Arial" panose="020B0604020202020204" pitchFamily="34" charset="0"/>
                          <a:cs typeface="Arial" panose="020B0604020202020204" pitchFamily="34" charset="0"/>
                        </a:rPr>
                        <a:t> Dysfunction</a:t>
                      </a:r>
                      <a:endParaRPr lang="en-US" sz="1200" b="1" dirty="0">
                        <a:solidFill>
                          <a:schemeClr val="tx1"/>
                        </a:solidFill>
                        <a:latin typeface="Arial" panose="020B0604020202020204" pitchFamily="34" charset="0"/>
                        <a:cs typeface="Arial" panose="020B0604020202020204" pitchFamily="34" charset="0"/>
                      </a:endParaRPr>
                    </a:p>
                  </a:txBody>
                  <a:tcPr anchor="ctr"/>
                </a:tc>
                <a:tc>
                  <a:txBody>
                    <a:bodyPr/>
                    <a:lstStyle/>
                    <a:p>
                      <a:pPr marL="171450" indent="-171450">
                        <a:buFont typeface="Arial" panose="020B0604020202020204" pitchFamily="34" charset="0"/>
                        <a:buChar char="•"/>
                      </a:pPr>
                      <a:r>
                        <a:rPr lang="en-US" sz="1200" b="1" i="0" dirty="0" smtClean="0">
                          <a:solidFill>
                            <a:schemeClr val="tx1"/>
                          </a:solidFill>
                          <a:latin typeface="Arial" panose="020B0604020202020204" pitchFamily="34" charset="0"/>
                          <a:cs typeface="Arial" panose="020B0604020202020204" pitchFamily="34" charset="0"/>
                        </a:rPr>
                        <a:t>Is there impaired contrast flow (slow flow)?</a:t>
                      </a:r>
                    </a:p>
                    <a:p>
                      <a:pPr marL="0" indent="0">
                        <a:buFont typeface="Arial" panose="020B0604020202020204" pitchFamily="34" charset="0"/>
                        <a:buNone/>
                      </a:pPr>
                      <a:r>
                        <a:rPr lang="en-US" sz="1200" b="1" i="0" dirty="0" smtClean="0">
                          <a:solidFill>
                            <a:schemeClr val="tx1"/>
                          </a:solidFill>
                          <a:latin typeface="Arial" panose="020B0604020202020204" pitchFamily="34" charset="0"/>
                          <a:cs typeface="Arial" panose="020B0604020202020204" pitchFamily="34" charset="0"/>
                        </a:rPr>
                        <a:t>        (TIMI flow grade 2/TIMI frame </a:t>
                      </a:r>
                    </a:p>
                    <a:p>
                      <a:pPr marL="0" indent="0">
                        <a:buFont typeface="Arial" panose="020B0604020202020204" pitchFamily="34" charset="0"/>
                        <a:buNone/>
                      </a:pPr>
                      <a:r>
                        <a:rPr lang="en-US" sz="1200" b="1" i="0" dirty="0" smtClean="0">
                          <a:solidFill>
                            <a:schemeClr val="tx1"/>
                          </a:solidFill>
                          <a:latin typeface="Arial" panose="020B0604020202020204" pitchFamily="34" charset="0"/>
                          <a:cs typeface="Arial" panose="020B0604020202020204" pitchFamily="34" charset="0"/>
                        </a:rPr>
                        <a:t>          count)</a:t>
                      </a:r>
                      <a:endParaRPr lang="en-US" sz="1200" b="1" i="0" dirty="0">
                        <a:solidFill>
                          <a:schemeClr val="tx1"/>
                        </a:solidFill>
                        <a:latin typeface="Arial" panose="020B0604020202020204" pitchFamily="34" charset="0"/>
                        <a:cs typeface="Arial" panose="020B0604020202020204" pitchFamily="34" charset="0"/>
                      </a:endParaRPr>
                    </a:p>
                  </a:txBody>
                  <a:tcPr anchor="ctr"/>
                </a:tc>
                <a:tc>
                  <a:txBody>
                    <a:bodyPr/>
                    <a:lstStyle/>
                    <a:p>
                      <a:pPr marL="171450" indent="-171450">
                        <a:buFont typeface="Arial" panose="020B0604020202020204" pitchFamily="34" charset="0"/>
                        <a:buChar char="•"/>
                      </a:pPr>
                      <a:r>
                        <a:rPr lang="en-US" sz="1200" b="1" i="1" dirty="0" smtClean="0">
                          <a:solidFill>
                            <a:schemeClr val="tx1"/>
                          </a:solidFill>
                          <a:latin typeface="Arial" panose="020B0604020202020204" pitchFamily="34" charset="0"/>
                          <a:cs typeface="Arial" panose="020B0604020202020204" pitchFamily="34" charset="0"/>
                        </a:rPr>
                        <a:t>Is there appropriate microvascular hyperemia response?</a:t>
                      </a:r>
                    </a:p>
                    <a:p>
                      <a:pPr marL="0" indent="0">
                        <a:buFont typeface="Arial" panose="020B0604020202020204" pitchFamily="34" charset="0"/>
                        <a:buNone/>
                      </a:pPr>
                      <a:r>
                        <a:rPr lang="en-US" sz="1200" b="1" i="1" dirty="0" smtClean="0">
                          <a:solidFill>
                            <a:schemeClr val="tx1"/>
                          </a:solidFill>
                          <a:latin typeface="Arial" panose="020B0604020202020204" pitchFamily="34" charset="0"/>
                          <a:cs typeface="Arial" panose="020B0604020202020204" pitchFamily="34" charset="0"/>
                        </a:rPr>
                        <a:t>        (IV/IC adenosine-CFR, microvascular</a:t>
                      </a:r>
                    </a:p>
                    <a:p>
                      <a:pPr marL="0" indent="0">
                        <a:buFont typeface="Arial" panose="020B0604020202020204" pitchFamily="34" charset="0"/>
                        <a:buNone/>
                      </a:pPr>
                      <a:r>
                        <a:rPr lang="en-US" sz="1200" b="1" i="1" dirty="0" smtClean="0">
                          <a:solidFill>
                            <a:schemeClr val="tx1"/>
                          </a:solidFill>
                          <a:latin typeface="Arial" panose="020B0604020202020204" pitchFamily="34" charset="0"/>
                          <a:cs typeface="Arial" panose="020B0604020202020204" pitchFamily="34" charset="0"/>
                        </a:rPr>
                        <a:t>         resistance,</a:t>
                      </a:r>
                      <a:r>
                        <a:rPr lang="en-US" sz="1200" b="1" i="1" baseline="0" dirty="0" smtClean="0">
                          <a:solidFill>
                            <a:schemeClr val="tx1"/>
                          </a:solidFill>
                          <a:latin typeface="Arial" panose="020B0604020202020204" pitchFamily="34" charset="0"/>
                          <a:cs typeface="Arial" panose="020B0604020202020204" pitchFamily="34" charset="0"/>
                        </a:rPr>
                        <a:t> IMR)</a:t>
                      </a:r>
                    </a:p>
                    <a:p>
                      <a:pPr marL="171450" indent="-171450">
                        <a:buFont typeface="Arial" panose="020B0604020202020204" pitchFamily="34" charset="0"/>
                        <a:buChar char="•"/>
                      </a:pPr>
                      <a:r>
                        <a:rPr lang="en-US" sz="1200" b="1" i="1" baseline="0" dirty="0" smtClean="0">
                          <a:solidFill>
                            <a:schemeClr val="tx1"/>
                          </a:solidFill>
                          <a:latin typeface="Arial" panose="020B0604020202020204" pitchFamily="34" charset="0"/>
                          <a:cs typeface="Arial" panose="020B0604020202020204" pitchFamily="34" charset="0"/>
                        </a:rPr>
                        <a:t>Is there an inappropriate microvascular constrictor response?</a:t>
                      </a:r>
                    </a:p>
                    <a:p>
                      <a:pPr marL="0" indent="0">
                        <a:buFont typeface="Arial" panose="020B0604020202020204" pitchFamily="34" charset="0"/>
                        <a:buNone/>
                      </a:pPr>
                      <a:r>
                        <a:rPr lang="en-US" sz="1200" b="1" i="1" baseline="0" dirty="0" smtClean="0">
                          <a:solidFill>
                            <a:schemeClr val="tx1"/>
                          </a:solidFill>
                          <a:latin typeface="Arial" panose="020B0604020202020204" pitchFamily="34" charset="0"/>
                          <a:cs typeface="Arial" panose="020B0604020202020204" pitchFamily="34" charset="0"/>
                        </a:rPr>
                        <a:t>        (IC Ach bolus-ischemia in absence </a:t>
                      </a:r>
                    </a:p>
                    <a:p>
                      <a:pPr marL="0" indent="0">
                        <a:buFont typeface="Arial" panose="020B0604020202020204" pitchFamily="34" charset="0"/>
                        <a:buNone/>
                      </a:pPr>
                      <a:r>
                        <a:rPr lang="en-US" sz="1200" b="1" i="1" baseline="0" dirty="0" smtClean="0">
                          <a:solidFill>
                            <a:schemeClr val="tx1"/>
                          </a:solidFill>
                          <a:latin typeface="Arial" panose="020B0604020202020204" pitchFamily="34" charset="0"/>
                          <a:cs typeface="Arial" panose="020B0604020202020204" pitchFamily="34" charset="0"/>
                        </a:rPr>
                        <a:t>         of epicardial spasm)</a:t>
                      </a:r>
                      <a:endParaRPr lang="en-US" sz="1200" b="1" i="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61381401"/>
                  </a:ext>
                </a:extLst>
              </a:tr>
            </a:tbl>
          </a:graphicData>
        </a:graphic>
      </p:graphicFrame>
      <p:sp>
        <p:nvSpPr>
          <p:cNvPr id="2" name="TextBox 1"/>
          <p:cNvSpPr txBox="1"/>
          <p:nvPr/>
        </p:nvSpPr>
        <p:spPr>
          <a:xfrm>
            <a:off x="3488635" y="665921"/>
            <a:ext cx="5987537" cy="1089529"/>
          </a:xfrm>
          <a:prstGeom prst="rect">
            <a:avLst/>
          </a:prstGeom>
          <a:noFill/>
          <a:ln>
            <a:solidFill>
              <a:srgbClr val="FF0066"/>
            </a:solidFill>
          </a:ln>
        </p:spPr>
        <p:txBody>
          <a:bodyPr wrap="none" rtlCol="0">
            <a:spAutoFit/>
          </a:bodyPr>
          <a:lstStyle/>
          <a:p>
            <a:r>
              <a:rPr lang="en-US" b="1" dirty="0" smtClean="0">
                <a:solidFill>
                  <a:srgbClr val="FF0000"/>
                </a:solidFill>
                <a:latin typeface="Arial" panose="020B0604020202020204" pitchFamily="34" charset="0"/>
                <a:cs typeface="Arial" panose="020B0604020202020204" pitchFamily="34" charset="0"/>
              </a:rPr>
              <a:t>FFR/</a:t>
            </a:r>
            <a:r>
              <a:rPr lang="en-US" b="1" dirty="0" err="1" smtClean="0">
                <a:solidFill>
                  <a:srgbClr val="FF0000"/>
                </a:solidFill>
                <a:latin typeface="Arial" panose="020B0604020202020204" pitchFamily="34" charset="0"/>
                <a:cs typeface="Arial" panose="020B0604020202020204" pitchFamily="34" charset="0"/>
              </a:rPr>
              <a:t>iFR</a:t>
            </a:r>
            <a:r>
              <a:rPr lang="en-US" b="1" dirty="0" smtClean="0">
                <a:solidFill>
                  <a:srgbClr val="FF0000"/>
                </a:solidFill>
                <a:latin typeface="Arial" panose="020B0604020202020204" pitchFamily="34" charset="0"/>
                <a:cs typeface="Arial" panose="020B0604020202020204" pitchFamily="34" charset="0"/>
              </a:rPr>
              <a:t>+; not much more needed</a:t>
            </a:r>
          </a:p>
          <a:p>
            <a:r>
              <a:rPr lang="en-US" b="1" dirty="0" smtClean="0">
                <a:solidFill>
                  <a:srgbClr val="FF0000"/>
                </a:solidFill>
                <a:latin typeface="Arial" panose="020B0604020202020204" pitchFamily="34" charset="0"/>
                <a:cs typeface="Arial" panose="020B0604020202020204" pitchFamily="34" charset="0"/>
              </a:rPr>
              <a:t>FFR/</a:t>
            </a:r>
            <a:r>
              <a:rPr lang="en-US" b="1" dirty="0" err="1" smtClean="0">
                <a:solidFill>
                  <a:srgbClr val="FF0000"/>
                </a:solidFill>
                <a:latin typeface="Arial" panose="020B0604020202020204" pitchFamily="34" charset="0"/>
                <a:cs typeface="Arial" panose="020B0604020202020204" pitchFamily="34" charset="0"/>
              </a:rPr>
              <a:t>iFR</a:t>
            </a:r>
            <a:r>
              <a:rPr lang="en-US" b="1" dirty="0" smtClean="0">
                <a:solidFill>
                  <a:srgbClr val="FF0000"/>
                </a:solidFill>
                <a:latin typeface="Arial" panose="020B0604020202020204" pitchFamily="34" charset="0"/>
                <a:cs typeface="Arial" panose="020B0604020202020204" pitchFamily="34" charset="0"/>
              </a:rPr>
              <a:t>-; CFR may further risk stratify</a:t>
            </a:r>
          </a:p>
          <a:p>
            <a:r>
              <a:rPr lang="en-US" b="1" dirty="0" smtClean="0">
                <a:solidFill>
                  <a:srgbClr val="FF0000"/>
                </a:solidFill>
                <a:latin typeface="Arial" panose="020B0604020202020204" pitchFamily="34" charset="0"/>
                <a:cs typeface="Arial" panose="020B0604020202020204" pitchFamily="34" charset="0"/>
              </a:rPr>
              <a:t>FFR/</a:t>
            </a:r>
            <a:r>
              <a:rPr lang="en-US" b="1" dirty="0" err="1" smtClean="0">
                <a:solidFill>
                  <a:srgbClr val="FF0000"/>
                </a:solidFill>
                <a:latin typeface="Arial" panose="020B0604020202020204" pitchFamily="34" charset="0"/>
                <a:cs typeface="Arial" panose="020B0604020202020204" pitchFamily="34" charset="0"/>
              </a:rPr>
              <a:t>iFR</a:t>
            </a:r>
            <a:r>
              <a:rPr lang="en-US" b="1" dirty="0" smtClean="0">
                <a:solidFill>
                  <a:srgbClr val="FF0000"/>
                </a:solidFill>
                <a:latin typeface="Arial" panose="020B0604020202020204" pitchFamily="34" charset="0"/>
                <a:cs typeface="Arial" panose="020B0604020202020204" pitchFamily="34" charset="0"/>
              </a:rPr>
              <a:t> – and IMR + may explain chest pain</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889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0" y="1582856"/>
            <a:ext cx="10164726" cy="427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4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altLang="en-US" sz="3400" b="1" i="0" u="none" strike="noStrike" kern="1200" cap="none" spc="0" normalizeH="0" baseline="0" noProof="0" dirty="0" smtClean="0">
                <a:ln>
                  <a:noFill/>
                </a:ln>
                <a:solidFill>
                  <a:srgbClr val="808080"/>
                </a:solidFill>
                <a:effectLst/>
                <a:uLnTx/>
                <a:uFillTx/>
                <a:latin typeface="Arial" pitchFamily="34" charset="0"/>
                <a:ea typeface="+mn-ea"/>
                <a:cs typeface="+mn-cs"/>
              </a:rPr>
              <a:t>Differential impact of CFR and FFR during PCI:</a:t>
            </a:r>
            <a:endParaRPr kumimoji="0" lang="en-US" altLang="en-US" sz="3400" b="1" i="0" u="none" strike="noStrike" kern="1200" cap="none" spc="0" normalizeH="0" baseline="0" noProof="0" dirty="0">
              <a:ln>
                <a:noFill/>
              </a:ln>
              <a:solidFill>
                <a:srgbClr val="808080"/>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altLang="en-US" sz="3600" b="1" i="0" u="none" strike="noStrike" kern="1200" cap="none" spc="0" normalizeH="0" baseline="0" noProof="0" dirty="0" smtClean="0">
                <a:ln>
                  <a:noFill/>
                </a:ln>
                <a:solidFill>
                  <a:srgbClr val="808080"/>
                </a:solidFill>
                <a:effectLst/>
                <a:uLnTx/>
                <a:uFillTx/>
                <a:latin typeface="Arial" pitchFamily="34" charset="0"/>
                <a:ea typeface="+mn-ea"/>
                <a:cs typeface="+mn-cs"/>
              </a:rPr>
              <a:t>DEFINE-FLOW Study, ILIAS Registry for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altLang="en-US" sz="3600" b="1" i="0" u="none" strike="noStrike" kern="1200" cap="none" spc="0" normalizeH="0" baseline="0" noProof="0" dirty="0" smtClean="0">
                <a:ln>
                  <a:noFill/>
                </a:ln>
                <a:solidFill>
                  <a:srgbClr val="808080"/>
                </a:solidFill>
                <a:effectLst/>
                <a:uLnTx/>
                <a:uFillTx/>
                <a:latin typeface="Arial" pitchFamily="34" charset="0"/>
                <a:ea typeface="+mn-ea"/>
                <a:cs typeface="+mn-cs"/>
              </a:rPr>
              <a:t>   Revasc based on FFR with CFR Interaction</a:t>
            </a:r>
            <a:endParaRPr kumimoji="0" lang="en-US" altLang="en-US" sz="3000" b="1" i="0" u="none" strike="noStrike" kern="1200" cap="none" spc="0" normalizeH="0" baseline="0" noProof="0" dirty="0">
              <a:ln>
                <a:noFill/>
              </a:ln>
              <a:solidFill>
                <a:srgbClr val="808080"/>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200" b="1" i="1" u="none" strike="noStrike" kern="1200" cap="none" spc="0" normalizeH="0" baseline="0" noProof="0" dirty="0">
                <a:ln>
                  <a:noFill/>
                </a:ln>
                <a:solidFill>
                  <a:srgbClr val="FFFFFF"/>
                </a:solidFill>
                <a:effectLst/>
                <a:uLnTx/>
                <a:uFillTx/>
                <a:latin typeface="Arial" pitchFamily="34" charset="0"/>
                <a:ea typeface="+mn-ea"/>
                <a:cs typeface="+mn-cs"/>
              </a:rPr>
              <a:t>        </a:t>
            </a:r>
            <a:endParaRPr kumimoji="0" lang="en-US" altLang="en-US" sz="32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rPr>
              <a:t>Myocardial Infarction in Young </a:t>
            </a: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rPr>
              <a:t>A</a:t>
            </a:r>
            <a:r>
              <a:rPr kumimoji="0" lang="en-US" altLang="en-US" sz="3600" b="1" i="0" u="none" strike="noStrike" kern="1200" cap="none" spc="0" normalizeH="0" baseline="0" noProof="0" dirty="0" err="1" smtClean="0">
                <a:ln>
                  <a:noFill/>
                </a:ln>
                <a:solidFill>
                  <a:srgbClr val="FFFFFF"/>
                </a:solidFill>
                <a:effectLst/>
                <a:uLnTx/>
                <a:uFillTx/>
                <a:latin typeface="Arial" pitchFamily="34" charset="0"/>
                <a:ea typeface="+mn-ea"/>
                <a:cs typeface="+mn-cs"/>
              </a:rPr>
              <a:t>ge</a:t>
            </a:r>
            <a:r>
              <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rPr>
              <a:t>: </a:t>
            </a:r>
            <a:endPar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000" b="1" i="1" u="none" strike="noStrike" kern="1200" cap="none" spc="0" normalizeH="0" baseline="0" noProof="0" dirty="0" smtClean="0">
                <a:ln>
                  <a:noFill/>
                </a:ln>
                <a:solidFill>
                  <a:srgbClr val="FFFFFF"/>
                </a:solidFill>
                <a:effectLst/>
                <a:uLnTx/>
                <a:uFillTx/>
                <a:latin typeface="Arial" pitchFamily="34" charset="0"/>
                <a:ea typeface="+mn-ea"/>
                <a:cs typeface="+mn-cs"/>
              </a:rPr>
              <a:t>Causes, Angiographic characteristics, and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000" b="1" i="1" u="none" strike="noStrike" kern="1200" cap="none" spc="0" normalizeH="0" baseline="0" noProof="0" dirty="0" smtClean="0">
                <a:ln>
                  <a:noFill/>
                </a:ln>
                <a:solidFill>
                  <a:srgbClr val="FFFFFF"/>
                </a:solidFill>
                <a:effectLst/>
                <a:uLnTx/>
                <a:uFillTx/>
                <a:latin typeface="Arial" pitchFamily="34" charset="0"/>
                <a:ea typeface="+mn-ea"/>
                <a:cs typeface="+mn-cs"/>
              </a:rPr>
              <a:t>     Management of Premature Myocardial Infarction </a:t>
            </a:r>
            <a:endParaRPr kumimoji="0" lang="en-US" altLang="en-US" sz="3200" b="1" i="1"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239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0"/>
            <a:ext cx="9072281" cy="6858000"/>
          </a:xfrm>
          <a:prstGeom prst="rect">
            <a:avLst/>
          </a:prstGeom>
        </p:spPr>
      </p:pic>
      <p:sp>
        <p:nvSpPr>
          <p:cNvPr id="3" name="TextBox 2"/>
          <p:cNvSpPr txBox="1"/>
          <p:nvPr/>
        </p:nvSpPr>
        <p:spPr>
          <a:xfrm>
            <a:off x="7513983" y="2643812"/>
            <a:ext cx="1933543" cy="4247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(Age &lt;45 yrs)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189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35860"/>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Characteristics of Coronary Artery Involvement in Patients </a:t>
            </a: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a:t>
            </a: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ith Premature Acute Myocardial Infarction</a:t>
            </a:r>
            <a:endPar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90564" y="6508380"/>
            <a:ext cx="509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Rallidis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2022;79:2431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65185307"/>
              </p:ext>
            </p:extLst>
          </p:nvPr>
        </p:nvGraphicFramePr>
        <p:xfrm>
          <a:off x="248478" y="1174383"/>
          <a:ext cx="9949070" cy="5196601"/>
        </p:xfrm>
        <a:graphic>
          <a:graphicData uri="http://schemas.openxmlformats.org/drawingml/2006/table">
            <a:tbl>
              <a:tblPr firstRow="1" bandRow="1">
                <a:tableStyleId>{22838BEF-8BB2-4498-84A7-C5851F593DF1}</a:tableStyleId>
              </a:tblPr>
              <a:tblGrid>
                <a:gridCol w="9949070">
                  <a:extLst>
                    <a:ext uri="{9D8B030D-6E8A-4147-A177-3AD203B41FA5}">
                      <a16:colId xmlns:a16="http://schemas.microsoft.com/office/drawing/2014/main" val="1598857236"/>
                    </a:ext>
                  </a:extLst>
                </a:gridCol>
              </a:tblGrid>
              <a:tr h="693411">
                <a:tc>
                  <a:txBody>
                    <a:bodyPr/>
                    <a:lstStyle/>
                    <a:p>
                      <a:r>
                        <a:rPr lang="en-US" sz="2000" b="1" dirty="0" smtClean="0">
                          <a:solidFill>
                            <a:schemeClr val="tx1"/>
                          </a:solidFill>
                          <a:latin typeface="Arial" panose="020B0604020202020204" pitchFamily="34" charset="0"/>
                          <a:cs typeface="Arial" panose="020B0604020202020204" pitchFamily="34" charset="0"/>
                        </a:rPr>
                        <a:t>Young individuals have less extensive disease compared with</a:t>
                      </a:r>
                      <a:r>
                        <a:rPr lang="en-US" sz="2000" b="1" baseline="0" dirty="0" smtClean="0">
                          <a:solidFill>
                            <a:schemeClr val="tx1"/>
                          </a:solidFill>
                          <a:latin typeface="Arial" panose="020B0604020202020204" pitchFamily="34" charset="0"/>
                          <a:cs typeface="Arial" panose="020B0604020202020204" pitchFamily="34" charset="0"/>
                        </a:rPr>
                        <a:t> older patients.</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extLst>
                  <a:ext uri="{0D108BD9-81ED-4DB2-BD59-A6C34878D82A}">
                    <a16:rowId xmlns:a16="http://schemas.microsoft.com/office/drawing/2014/main" val="1014167304"/>
                  </a:ext>
                </a:extLst>
              </a:tr>
              <a:tr h="779092">
                <a:tc>
                  <a:txBody>
                    <a:bodyPr/>
                    <a:lstStyle/>
                    <a:p>
                      <a:r>
                        <a:rPr lang="en-US" sz="2000" b="1" dirty="0" smtClean="0">
                          <a:solidFill>
                            <a:schemeClr val="tx1"/>
                          </a:solidFill>
                          <a:latin typeface="Arial" panose="020B0604020202020204" pitchFamily="34" charset="0"/>
                          <a:cs typeface="Arial" panose="020B0604020202020204" pitchFamily="34" charset="0"/>
                        </a:rPr>
                        <a:t>Approximately 1 in 8 patients has </a:t>
                      </a:r>
                      <a:r>
                        <a:rPr lang="en-US" sz="2000" b="1" dirty="0" err="1" smtClean="0">
                          <a:solidFill>
                            <a:schemeClr val="tx1"/>
                          </a:solidFill>
                          <a:latin typeface="Arial" panose="020B0604020202020204" pitchFamily="34" charset="0"/>
                          <a:cs typeface="Arial" panose="020B0604020202020204" pitchFamily="34" charset="0"/>
                        </a:rPr>
                        <a:t>nonobstructive</a:t>
                      </a:r>
                      <a:r>
                        <a:rPr lang="en-US" sz="2000" b="1" dirty="0" smtClean="0">
                          <a:solidFill>
                            <a:schemeClr val="tx1"/>
                          </a:solidFill>
                          <a:latin typeface="Arial" panose="020B0604020202020204" pitchFamily="34" charset="0"/>
                          <a:cs typeface="Arial" panose="020B0604020202020204" pitchFamily="34" charset="0"/>
                        </a:rPr>
                        <a:t> (&lt;50%) atheromatous plaques (MINOCA). The lower the age, the higher</a:t>
                      </a:r>
                      <a:r>
                        <a:rPr lang="en-US" sz="2000" b="1" baseline="0" dirty="0" smtClean="0">
                          <a:solidFill>
                            <a:schemeClr val="tx1"/>
                          </a:solidFill>
                          <a:latin typeface="Arial" panose="020B0604020202020204" pitchFamily="34" charset="0"/>
                          <a:cs typeface="Arial" panose="020B0604020202020204" pitchFamily="34" charset="0"/>
                        </a:rPr>
                        <a:t> the prevalence of MINOCA.</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ADC7EA"/>
                    </a:solidFill>
                  </a:tcPr>
                </a:tc>
                <a:extLst>
                  <a:ext uri="{0D108BD9-81ED-4DB2-BD59-A6C34878D82A}">
                    <a16:rowId xmlns:a16="http://schemas.microsoft.com/office/drawing/2014/main" val="606172505"/>
                  </a:ext>
                </a:extLst>
              </a:tr>
              <a:tr h="693411">
                <a:tc>
                  <a:txBody>
                    <a:bodyPr/>
                    <a:lstStyle/>
                    <a:p>
                      <a:r>
                        <a:rPr lang="en-US" sz="2000" b="1" dirty="0" smtClean="0">
                          <a:solidFill>
                            <a:schemeClr val="tx1"/>
                          </a:solidFill>
                          <a:latin typeface="Arial" panose="020B0604020202020204" pitchFamily="34" charset="0"/>
                          <a:cs typeface="Arial" panose="020B0604020202020204" pitchFamily="34" charset="0"/>
                        </a:rPr>
                        <a:t>Approximately one-half of patients have single-vessel disease.</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extLst>
                  <a:ext uri="{0D108BD9-81ED-4DB2-BD59-A6C34878D82A}">
                    <a16:rowId xmlns:a16="http://schemas.microsoft.com/office/drawing/2014/main" val="555439940"/>
                  </a:ext>
                </a:extLst>
              </a:tr>
              <a:tr h="779092">
                <a:tc>
                  <a:txBody>
                    <a:bodyPr/>
                    <a:lstStyle/>
                    <a:p>
                      <a:r>
                        <a:rPr lang="en-US" sz="2000" b="1" dirty="0" smtClean="0">
                          <a:solidFill>
                            <a:schemeClr val="tx1"/>
                          </a:solidFill>
                          <a:latin typeface="Arial" panose="020B0604020202020204" pitchFamily="34" charset="0"/>
                          <a:cs typeface="Arial" panose="020B0604020202020204" pitchFamily="34" charset="0"/>
                        </a:rPr>
                        <a:t>The left anterior descending coronary artery is the most frequently involved artery.</a:t>
                      </a:r>
                    </a:p>
                  </a:txBody>
                  <a:tcPr anchor="ctr">
                    <a:solidFill>
                      <a:srgbClr val="ADC7EA"/>
                    </a:solidFill>
                  </a:tcPr>
                </a:tc>
                <a:extLst>
                  <a:ext uri="{0D108BD9-81ED-4DB2-BD59-A6C34878D82A}">
                    <a16:rowId xmlns:a16="http://schemas.microsoft.com/office/drawing/2014/main" val="2860248711"/>
                  </a:ext>
                </a:extLst>
              </a:tr>
              <a:tr h="693411">
                <a:tc>
                  <a:txBody>
                    <a:bodyPr/>
                    <a:lstStyle/>
                    <a:p>
                      <a:r>
                        <a:rPr lang="en-US" sz="2000" b="1" dirty="0" smtClean="0">
                          <a:solidFill>
                            <a:schemeClr val="tx1"/>
                          </a:solidFill>
                          <a:latin typeface="Arial" panose="020B0604020202020204" pitchFamily="34" charset="0"/>
                          <a:cs typeface="Arial" panose="020B0604020202020204" pitchFamily="34" charset="0"/>
                        </a:rPr>
                        <a:t>Left main disease is uncommon (&lt;5%).</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extLst>
                  <a:ext uri="{0D108BD9-81ED-4DB2-BD59-A6C34878D82A}">
                    <a16:rowId xmlns:a16="http://schemas.microsoft.com/office/drawing/2014/main" val="2739725758"/>
                  </a:ext>
                </a:extLst>
              </a:tr>
              <a:tr h="779092">
                <a:tc>
                  <a:txBody>
                    <a:bodyPr/>
                    <a:lstStyle/>
                    <a:p>
                      <a:r>
                        <a:rPr lang="en-US" sz="2000" b="1" dirty="0" smtClean="0">
                          <a:solidFill>
                            <a:schemeClr val="tx1"/>
                          </a:solidFill>
                          <a:latin typeface="Arial" panose="020B0604020202020204" pitchFamily="34" charset="0"/>
                          <a:cs typeface="Arial" panose="020B0604020202020204" pitchFamily="34" charset="0"/>
                        </a:rPr>
                        <a:t>Young women are more likely to have MINOCA and less likely to have multivessel disease compared with</a:t>
                      </a:r>
                      <a:r>
                        <a:rPr lang="en-US" sz="2000" b="1" baseline="0" dirty="0" smtClean="0">
                          <a:solidFill>
                            <a:schemeClr val="tx1"/>
                          </a:solidFill>
                          <a:latin typeface="Arial" panose="020B0604020202020204" pitchFamily="34" charset="0"/>
                          <a:cs typeface="Arial" panose="020B0604020202020204" pitchFamily="34" charset="0"/>
                        </a:rPr>
                        <a:t> men.</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ADC7EA"/>
                    </a:solidFill>
                  </a:tcPr>
                </a:tc>
                <a:extLst>
                  <a:ext uri="{0D108BD9-81ED-4DB2-BD59-A6C34878D82A}">
                    <a16:rowId xmlns:a16="http://schemas.microsoft.com/office/drawing/2014/main" val="697814890"/>
                  </a:ext>
                </a:extLst>
              </a:tr>
              <a:tr h="779092">
                <a:tc>
                  <a:txBody>
                    <a:bodyPr/>
                    <a:lstStyle/>
                    <a:p>
                      <a:r>
                        <a:rPr lang="en-US" sz="2000" b="1" dirty="0" smtClean="0">
                          <a:solidFill>
                            <a:schemeClr val="tx1"/>
                          </a:solidFill>
                          <a:latin typeface="Arial" panose="020B0604020202020204" pitchFamily="34" charset="0"/>
                          <a:cs typeface="Arial" panose="020B0604020202020204" pitchFamily="34" charset="0"/>
                        </a:rPr>
                        <a:t>Spontaneous coronary artery dissection accounts for up to 35% of women with AMI &lt;50 years of age, particularly </a:t>
                      </a:r>
                      <a:r>
                        <a:rPr lang="en-US" sz="2000" b="1" dirty="0" err="1" smtClean="0">
                          <a:solidFill>
                            <a:schemeClr val="tx1"/>
                          </a:solidFill>
                          <a:latin typeface="Arial" panose="020B0604020202020204" pitchFamily="34" charset="0"/>
                          <a:cs typeface="Arial" panose="020B0604020202020204" pitchFamily="34" charset="0"/>
                        </a:rPr>
                        <a:t>peripartum</a:t>
                      </a:r>
                      <a:r>
                        <a:rPr lang="en-US" sz="2000" b="1" dirty="0" smtClean="0">
                          <a:solidFill>
                            <a:schemeClr val="tx1"/>
                          </a:solidFill>
                          <a:latin typeface="Arial" panose="020B0604020202020204" pitchFamily="34" charset="0"/>
                          <a:cs typeface="Arial" panose="020B0604020202020204" pitchFamily="34" charset="0"/>
                        </a:rPr>
                        <a:t>.</a:t>
                      </a:r>
                      <a:endParaRPr lang="en-US" sz="20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extLst>
                  <a:ext uri="{0D108BD9-81ED-4DB2-BD59-A6C34878D82A}">
                    <a16:rowId xmlns:a16="http://schemas.microsoft.com/office/drawing/2014/main" val="2705623432"/>
                  </a:ext>
                </a:extLst>
              </a:tr>
            </a:tbl>
          </a:graphicData>
        </a:graphic>
      </p:graphicFrame>
    </p:spTree>
    <p:extLst>
      <p:ext uri="{BB962C8B-B14F-4D97-AF65-F5344CB8AC3E}">
        <p14:creationId xmlns:p14="http://schemas.microsoft.com/office/powerpoint/2010/main" val="2030635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9803" y="6865"/>
            <a:ext cx="400497" cy="3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Box 2"/>
          <p:cNvSpPr txBox="1">
            <a:spLocks noChangeArrowheads="1"/>
          </p:cNvSpPr>
          <p:nvPr/>
        </p:nvSpPr>
        <p:spPr bwMode="auto">
          <a:xfrm>
            <a:off x="-49695" y="33757"/>
            <a:ext cx="10287000" cy="59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726" tIns="37841" rIns="75726" bIns="37841">
            <a:spAutoFit/>
          </a:bodyPr>
          <a:lstStyle/>
          <a:p>
            <a:pPr marL="0" marR="0" lvl="0" indent="0" algn="ctr" defTabSz="771525"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AUC 2017: </a:t>
            </a:r>
            <a:r>
              <a:rPr kumimoji="0" lang="en-US" alt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LM+ 2/3 V Coronary </a:t>
            </a:r>
            <a:r>
              <a:rPr kumimoji="0" lang="en-US" alt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Artery Stenosis</a:t>
            </a:r>
          </a:p>
        </p:txBody>
      </p:sp>
      <p:pic>
        <p:nvPicPr>
          <p:cNvPr id="126980"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4" y="660291"/>
            <a:ext cx="10187609" cy="582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5" name="TextBox 3"/>
          <p:cNvSpPr txBox="1">
            <a:spLocks noChangeArrowheads="1"/>
          </p:cNvSpPr>
          <p:nvPr/>
        </p:nvSpPr>
        <p:spPr bwMode="auto">
          <a:xfrm>
            <a:off x="5432612" y="6486623"/>
            <a:ext cx="4870655" cy="37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353" tIns="33179" rIns="66353" bIns="33179">
            <a:spAutoFit/>
          </a:bodyPr>
          <a:lstStyle>
            <a:lvl1pPr defTabSz="792163" eaLnBrk="0" hangingPunct="0">
              <a:spcBef>
                <a:spcPct val="20000"/>
              </a:spcBef>
              <a:buChar char="•"/>
              <a:defRPr sz="3200">
                <a:solidFill>
                  <a:schemeClr val="bg1"/>
                </a:solidFill>
                <a:latin typeface="Times New Roman" panose="02020603050405020304" pitchFamily="18" charset="0"/>
              </a:defRPr>
            </a:lvl1pPr>
            <a:lvl2pPr marL="739775" indent="-282575" defTabSz="792163" eaLnBrk="0" hangingPunct="0">
              <a:spcBef>
                <a:spcPct val="20000"/>
              </a:spcBef>
              <a:buChar char="–"/>
              <a:defRPr sz="2800">
                <a:solidFill>
                  <a:schemeClr val="bg1"/>
                </a:solidFill>
                <a:latin typeface="Times New Roman" panose="02020603050405020304" pitchFamily="18" charset="0"/>
              </a:defRPr>
            </a:lvl2pPr>
            <a:lvl3pPr marL="1139825" indent="-225425" defTabSz="792163" eaLnBrk="0" hangingPunct="0">
              <a:spcBef>
                <a:spcPct val="20000"/>
              </a:spcBef>
              <a:buChar char="•"/>
              <a:defRPr sz="2400">
                <a:solidFill>
                  <a:schemeClr val="bg1"/>
                </a:solidFill>
                <a:latin typeface="Times New Roman" panose="02020603050405020304" pitchFamily="18" charset="0"/>
              </a:defRPr>
            </a:lvl3pPr>
            <a:lvl4pPr marL="1597025" indent="-225425" defTabSz="792163" eaLnBrk="0" hangingPunct="0">
              <a:spcBef>
                <a:spcPct val="20000"/>
              </a:spcBef>
              <a:buChar char="–"/>
              <a:defRPr sz="2000">
                <a:solidFill>
                  <a:schemeClr val="bg1"/>
                </a:solidFill>
                <a:latin typeface="Times New Roman" panose="02020603050405020304" pitchFamily="18" charset="0"/>
              </a:defRPr>
            </a:lvl4pPr>
            <a:lvl5pPr marL="2054225" indent="-227013" defTabSz="792163" eaLnBrk="0" hangingPunct="0">
              <a:spcBef>
                <a:spcPct val="20000"/>
              </a:spcBef>
              <a:buChar char="»"/>
              <a:defRPr sz="2000">
                <a:solidFill>
                  <a:schemeClr val="bg1"/>
                </a:solidFill>
                <a:latin typeface="Times New Roman" panose="02020603050405020304"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anose="02020603050405020304"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anose="02020603050405020304"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anose="02020603050405020304"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anose="02020603050405020304" pitchFamily="18" charset="0"/>
              </a:defRPr>
            </a:lvl9pPr>
          </a:lstStyle>
          <a:p>
            <a:pPr marL="0" marR="0" lvl="0" indent="0" algn="l" defTabSz="668387"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Patel et al., J Am </a:t>
            </a:r>
            <a:r>
              <a:rPr kumimoji="0" lang="en-US" alt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Coll</a:t>
            </a:r>
            <a:r>
              <a:rPr kumimoji="0" lang="en-US" alt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altLang="en-US" sz="20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alt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2017;69:2212</a:t>
            </a:r>
          </a:p>
        </p:txBody>
      </p:sp>
      <p:sp>
        <p:nvSpPr>
          <p:cNvPr id="6" name="Rectangle 5"/>
          <p:cNvSpPr>
            <a:spLocks noChangeArrowheads="1"/>
          </p:cNvSpPr>
          <p:nvPr/>
        </p:nvSpPr>
        <p:spPr bwMode="auto">
          <a:xfrm>
            <a:off x="8843259" y="5595730"/>
            <a:ext cx="615224" cy="523433"/>
          </a:xfrm>
          <a:prstGeom prst="rect">
            <a:avLst/>
          </a:prstGeom>
          <a:noFill/>
          <a:ln w="28575" algn="ctr">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494" tIns="38214" rIns="76494" bIns="38214"/>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0186" rtl="0" eaLnBrk="0" fontAlgn="base" latinLnBrk="0" hangingPunct="0">
              <a:lnSpc>
                <a:spcPct val="100000"/>
              </a:lnSpc>
              <a:spcBef>
                <a:spcPct val="20000"/>
              </a:spcBef>
              <a:spcAft>
                <a:spcPct val="0"/>
              </a:spcAft>
              <a:buClrTx/>
              <a:buSzTx/>
              <a:buFontTx/>
              <a:buNone/>
              <a:tabLst/>
              <a:defRPr/>
            </a:pPr>
            <a:endParaRPr kumimoji="0" lang="en-US" altLang="en-US" sz="27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p:cNvSpPr txBox="1"/>
          <p:nvPr/>
        </p:nvSpPr>
        <p:spPr>
          <a:xfrm>
            <a:off x="6707561" y="6141682"/>
            <a:ext cx="3548792" cy="369332"/>
          </a:xfrm>
          <a:prstGeom prst="rect">
            <a:avLst/>
          </a:prstGeom>
          <a:noFill/>
          <a:ln>
            <a:solidFill>
              <a:schemeClr val="bg1"/>
            </a:solidFill>
          </a:ln>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After Heart team discussion: A</a:t>
            </a:r>
          </a:p>
        </p:txBody>
      </p:sp>
      <p:cxnSp>
        <p:nvCxnSpPr>
          <p:cNvPr id="3" name="Straight Arrow Connector 2"/>
          <p:cNvCxnSpPr/>
          <p:nvPr/>
        </p:nvCxnSpPr>
        <p:spPr bwMode="auto">
          <a:xfrm flipH="1">
            <a:off x="8547100" y="5778500"/>
            <a:ext cx="296159" cy="340663"/>
          </a:xfrm>
          <a:prstGeom prst="straightConnector1">
            <a:avLst/>
          </a:prstGeom>
          <a:noFill/>
          <a:ln w="285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124132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35860"/>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Major Studies Describing Angiographic Characteristics in Young Patients with AMI</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90564" y="6508380"/>
            <a:ext cx="509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Rallidis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2022;79:2431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468" y="1308847"/>
            <a:ext cx="9278471" cy="5002305"/>
          </a:xfrm>
          <a:prstGeom prst="rect">
            <a:avLst/>
          </a:prstGeom>
        </p:spPr>
      </p:pic>
    </p:spTree>
    <p:extLst>
      <p:ext uri="{BB962C8B-B14F-4D97-AF65-F5344CB8AC3E}">
        <p14:creationId xmlns:p14="http://schemas.microsoft.com/office/powerpoint/2010/main" val="27595606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3586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Characteristics of Unstable Coronary Plaque Types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in Young Patients with Acute Coronary Events</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90564" y="6508380"/>
            <a:ext cx="509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Rallidis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2022;79:2431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885" y="1041358"/>
            <a:ext cx="9073230" cy="5467022"/>
          </a:xfrm>
          <a:prstGeom prst="rect">
            <a:avLst/>
          </a:prstGeom>
          <a:solidFill>
            <a:srgbClr val="FFFFFF"/>
          </a:solidFill>
        </p:spPr>
      </p:pic>
    </p:spTree>
    <p:extLst>
      <p:ext uri="{BB962C8B-B14F-4D97-AF65-F5344CB8AC3E}">
        <p14:creationId xmlns:p14="http://schemas.microsoft.com/office/powerpoint/2010/main" val="14490327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240"/>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Plaque Erosion as the Underlying Mechanism of MI With Non-obstructive Coronary Arteries</a:t>
            </a:r>
            <a:endParaRPr kumimoji="0" lang="en-US" sz="3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90564" y="6508380"/>
            <a:ext cx="509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Rallidis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2022;79:2431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9" name="Group 8"/>
          <p:cNvGrpSpPr/>
          <p:nvPr/>
        </p:nvGrpSpPr>
        <p:grpSpPr>
          <a:xfrm>
            <a:off x="1461254" y="1202569"/>
            <a:ext cx="8776444" cy="5436257"/>
            <a:chOff x="866775" y="1228725"/>
            <a:chExt cx="8508214" cy="541010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775" y="1967389"/>
              <a:ext cx="8039100" cy="4008819"/>
            </a:xfrm>
            <a:prstGeom prst="rect">
              <a:avLst/>
            </a:prstGeom>
          </p:spPr>
        </p:pic>
        <p:sp>
          <p:nvSpPr>
            <p:cNvPr id="5" name="TextBox 4"/>
            <p:cNvSpPr txBox="1"/>
            <p:nvPr/>
          </p:nvSpPr>
          <p:spPr>
            <a:xfrm>
              <a:off x="3590925" y="1228725"/>
              <a:ext cx="4095750" cy="738664"/>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angio</a:t>
              </a: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showing atheromatous RCA with no significant stenoses and an area of haziness in proximal segment</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866775" y="5900162"/>
              <a:ext cx="4095750" cy="738664"/>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OCT showing atheromatous plaque with an intact fibrous cap and a superimposed red thrombus (plaque erosion)</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5781675" y="4629150"/>
              <a:ext cx="3593314" cy="520703"/>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calcific nodule apparent a few mm  proximally. No intervention performed</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8" name="TextBox 7"/>
          <p:cNvSpPr txBox="1"/>
          <p:nvPr/>
        </p:nvSpPr>
        <p:spPr>
          <a:xfrm>
            <a:off x="44825" y="1217105"/>
            <a:ext cx="3711388" cy="1200329"/>
          </a:xfrm>
          <a:prstGeom prst="rect">
            <a:avLst/>
          </a:prstGeom>
          <a:noFill/>
          <a:ln>
            <a:solidFill>
              <a:schemeClr val="bg1"/>
            </a:solidFill>
          </a:ln>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50 yr old male presented with retrosternal chest pain and intermittent ST-segment elevation in the inferior leads</a:t>
            </a:r>
          </a:p>
        </p:txBody>
      </p:sp>
    </p:spTree>
    <p:extLst>
      <p:ext uri="{BB962C8B-B14F-4D97-AF65-F5344CB8AC3E}">
        <p14:creationId xmlns:p14="http://schemas.microsoft.com/office/powerpoint/2010/main" val="16651034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3306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Multimodality Imaging in Myocardial Infarction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with </a:t>
            </a:r>
            <a:r>
              <a:rPr kumimoji="0" lang="en-US" sz="32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Nonobstructive</a:t>
            </a: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Coronary Arteries</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90564" y="6508380"/>
            <a:ext cx="509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Rallidis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2022;79:2431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909482"/>
            <a:ext cx="5859929" cy="3881718"/>
          </a:xfrm>
          <a:prstGeom prst="rect">
            <a:avLst/>
          </a:prstGeom>
        </p:spPr>
      </p:pic>
      <p:sp>
        <p:nvSpPr>
          <p:cNvPr id="5" name="TextBox 4"/>
          <p:cNvSpPr txBox="1"/>
          <p:nvPr/>
        </p:nvSpPr>
        <p:spPr>
          <a:xfrm>
            <a:off x="6012328" y="1640551"/>
            <a:ext cx="4126753" cy="4832092"/>
          </a:xfrm>
          <a:prstGeom prst="rect">
            <a:avLst/>
          </a:prstGeom>
          <a:noFill/>
        </p:spPr>
        <p:txBody>
          <a:bodyPr wrap="square" rtlCol="0">
            <a:spAutoFit/>
          </a:bodyPr>
          <a:lstStyle/>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lphaUcPeriod"/>
              <a:tabLst/>
              <a:defRPr/>
            </a:pPr>
            <a:r>
              <a:rPr kumimoji="0" lang="en-US" sz="1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angio</a:t>
            </a: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showing no stenosis. CMR T2 mapping showing focal area of increased T2 signal, suggesting local edema at basal </a:t>
            </a:r>
            <a:r>
              <a:rPr kumimoji="0" lang="en-US" sz="1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anteroseptum</a:t>
            </a:r>
            <a:endPar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lphaUcPeriod"/>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lphaUcPeriod"/>
              <a:tabLst/>
              <a:defRPr/>
            </a:pP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early gadolinium imaging showed discrete </a:t>
            </a:r>
            <a:r>
              <a:rPr kumimoji="0" lang="en-US" sz="1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subendocardial</a:t>
            </a: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area of microvascular obstruction (arrow).</a:t>
            </a:r>
          </a:p>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lphaUcPeriod"/>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lphaUcPeriod"/>
              <a:tabLst/>
              <a:defRPr/>
            </a:pP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late gadolinium imaging confirm discrete </a:t>
            </a:r>
            <a:r>
              <a:rPr kumimoji="0" lang="en-US" sz="1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subendocardial</a:t>
            </a: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infarction at same location of B (bright-blood imaging)</a:t>
            </a:r>
          </a:p>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lphaUcPeriod"/>
              <a:tabLst/>
              <a:defRPr/>
            </a:pP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lphaUcPeriod"/>
              <a:tabLst/>
              <a:defRPr/>
            </a:pP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late </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gadolinium imaging confirm discrete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subendocardial</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infarction at same </a:t>
            </a: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location of B (dark-blood imaging)</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lphaUcPeriod"/>
              <a:tabLst/>
              <a:defRPr/>
            </a:pPr>
            <a:endPar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233363" marR="0" lvl="0" indent="-233363" algn="l" defTabSz="457200" rtl="0" eaLnBrk="1" fontAlgn="auto" latinLnBrk="0" hangingPunct="1">
              <a:lnSpc>
                <a:spcPct val="100000"/>
              </a:lnSpc>
              <a:spcBef>
                <a:spcPts val="0"/>
              </a:spcBef>
              <a:spcAft>
                <a:spcPts val="0"/>
              </a:spcAft>
              <a:buClr>
                <a:srgbClr val="FFC000"/>
              </a:buClr>
              <a:buSzTx/>
              <a:buFont typeface="+mj-lt"/>
              <a:buAutoNum type="alphaUcPeriod"/>
              <a:tabLst/>
              <a:defRPr/>
            </a:pP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coronary CTA demonstrated </a:t>
            </a:r>
            <a:r>
              <a:rPr kumimoji="0" lang="en-US" sz="1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nonobstructive</a:t>
            </a:r>
            <a:r>
              <a:rPr kumimoji="0" lang="en-US" sz="1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atherosclerotic plaque involving prox LAD coronary artery (red circle) that caused embolism to the first septal branch (yellow arrow)</a:t>
            </a:r>
            <a:endPar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1326777" y="1074936"/>
            <a:ext cx="7654363" cy="369332"/>
          </a:xfrm>
          <a:prstGeom prst="rect">
            <a:avLst/>
          </a:prstGeom>
          <a:noFill/>
          <a:ln>
            <a:solidFill>
              <a:schemeClr val="bg1"/>
            </a:solidFill>
          </a:ln>
        </p:spPr>
        <p:txBody>
          <a:bodyPr wrap="square" rtlCol="0">
            <a:spAutoFit/>
          </a:bodyPr>
          <a:lstStyle/>
          <a:p>
            <a:pPr marL="169863" marR="0" lvl="0" indent="-169863" algn="ctr"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40 yr old female presented with chest pain and elevated troponin I.</a:t>
            </a:r>
            <a:endPar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1755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4095"/>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Postpartum Spontaneous Coronary Artery Dissection</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90564" y="6508380"/>
            <a:ext cx="509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Rallidis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2022;79:2431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127" y="2127977"/>
            <a:ext cx="9723362" cy="3030432"/>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91574" y="1261025"/>
            <a:ext cx="9509023" cy="707886"/>
          </a:xfrm>
          <a:prstGeom prst="rect">
            <a:avLst/>
          </a:prstGeom>
          <a:noFill/>
          <a:ln>
            <a:solidFill>
              <a:schemeClr val="bg1"/>
            </a:solidFill>
          </a:ln>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36 yr old female presented with retrosternal chest pain 2 months after labor </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Initial ECG showed ST-segment elevation in leads V</a:t>
            </a:r>
            <a:r>
              <a:rPr kumimoji="0" lang="en-US" sz="2000" b="1" i="1" u="none" strike="noStrike" kern="1200" cap="none" spc="0" normalizeH="0" baseline="-25000" noProof="0" dirty="0" smtClean="0">
                <a:ln>
                  <a:noFill/>
                </a:ln>
                <a:solidFill>
                  <a:prstClr val="white"/>
                </a:solidFill>
                <a:effectLst/>
                <a:uLnTx/>
                <a:uFillTx/>
                <a:latin typeface="Arial" panose="020B0604020202020204" pitchFamily="34" charset="0"/>
                <a:ea typeface="+mn-ea"/>
                <a:cs typeface="Arial" panose="020B0604020202020204" pitchFamily="34" charset="0"/>
              </a:rPr>
              <a:t>3</a:t>
            </a:r>
            <a:r>
              <a:rPr kumimoji="0" lang="en-US" sz="2000" b="1" i="1"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to V</a:t>
            </a:r>
            <a:r>
              <a:rPr kumimoji="0" lang="en-US" sz="2000" b="1" i="1" u="none" strike="noStrike" kern="1200" cap="none" spc="0" normalizeH="0" baseline="-25000" noProof="0" dirty="0" smtClean="0">
                <a:ln>
                  <a:noFill/>
                </a:ln>
                <a:solidFill>
                  <a:prstClr val="white"/>
                </a:solidFill>
                <a:effectLst/>
                <a:uLnTx/>
                <a:uFillTx/>
                <a:latin typeface="Arial" panose="020B0604020202020204" pitchFamily="34" charset="0"/>
                <a:ea typeface="+mn-ea"/>
                <a:cs typeface="Arial" panose="020B0604020202020204" pitchFamily="34" charset="0"/>
              </a:rPr>
              <a:t>6</a:t>
            </a: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421157" y="5297512"/>
            <a:ext cx="9885724" cy="1200329"/>
          </a:xfrm>
          <a:prstGeom prst="rect">
            <a:avLst/>
          </a:prstGeom>
          <a:noFill/>
        </p:spPr>
        <p:txBody>
          <a:bodyPr wrap="square" rtlCol="0">
            <a:spAutoFit/>
          </a:bodyPr>
          <a:lstStyle/>
          <a:p>
            <a:pPr marL="0" marR="0" lvl="0" indent="0" algn="l" defTabSz="373063" rtl="0" eaLnBrk="1" fontAlgn="auto" latinLnBrk="0" hangingPunct="1">
              <a:lnSpc>
                <a:spcPct val="100000"/>
              </a:lnSpc>
              <a:spcBef>
                <a:spcPts val="0"/>
              </a:spcBef>
              <a:spcAft>
                <a:spcPts val="0"/>
              </a:spcAft>
              <a:buClrTx/>
              <a:buSzTx/>
              <a:buFontTx/>
              <a:buNone/>
              <a:tabLst>
                <a:tab pos="798513" algn="l"/>
              </a:tabLst>
              <a:defRPr/>
            </a:pPr>
            <a:r>
              <a:rPr kumimoji="0" lang="en-US" sz="18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A &amp; B </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Coronary </a:t>
            </a:r>
            <a:r>
              <a:rPr kumimoji="0" lang="en-US" sz="18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angio</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showed a long (&gt;20 mm) lesion causing 95% stenosis in mid</a:t>
            </a:r>
            <a:r>
              <a:rPr kumimoji="0" lang="en-US" sz="1800" b="1"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373063" rtl="0" eaLnBrk="1" fontAlgn="auto" latinLnBrk="0" hangingPunct="1">
              <a:lnSpc>
                <a:spcPct val="100000"/>
              </a:lnSpc>
              <a:spcBef>
                <a:spcPts val="0"/>
              </a:spcBef>
              <a:spcAft>
                <a:spcPts val="0"/>
              </a:spcAft>
              <a:buClrTx/>
              <a:buSzTx/>
              <a:buFontTx/>
              <a:buNone/>
              <a:tabLst>
                <a:tab pos="798513" algn="l"/>
              </a:tabLst>
              <a:defRPr/>
            </a:pPr>
            <a:r>
              <a:rPr lang="en-US" sz="1800" b="1" baseline="0" dirty="0">
                <a:solidFill>
                  <a:prstClr val="white"/>
                </a:solidFill>
                <a:latin typeface="Arial" panose="020B0604020202020204" pitchFamily="34" charset="0"/>
                <a:cs typeface="Arial" panose="020B0604020202020204" pitchFamily="34" charset="0"/>
              </a:rPr>
              <a:t> </a:t>
            </a:r>
            <a:r>
              <a:rPr lang="en-US" sz="1800" b="1" baseline="0" dirty="0" smtClean="0">
                <a:solidFill>
                  <a:prstClr val="white"/>
                </a:solidFill>
                <a:latin typeface="Arial" panose="020B0604020202020204" pitchFamily="34" charset="0"/>
                <a:cs typeface="Arial" panose="020B0604020202020204" pitchFamily="34" charset="0"/>
              </a:rPr>
              <a:t>   </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LAD compatible with spontaneous coronary artery dissection type 2 (yellow arrows)</a:t>
            </a:r>
          </a:p>
          <a:p>
            <a:pPr marL="0" marR="0" lvl="0" indent="0" algn="l" defTabSz="373063" rtl="0" eaLnBrk="1" fontAlgn="auto" latinLnBrk="0" hangingPunct="1">
              <a:lnSpc>
                <a:spcPct val="100000"/>
              </a:lnSpc>
              <a:spcBef>
                <a:spcPts val="0"/>
              </a:spcBef>
              <a:spcAft>
                <a:spcPts val="0"/>
              </a:spcAft>
              <a:buClrTx/>
              <a:buSzTx/>
              <a:buFontTx/>
              <a:buNone/>
              <a:tabLst>
                <a:tab pos="403225" algn="l"/>
                <a:tab pos="798513" algn="l"/>
              </a:tabLst>
              <a:defRPr/>
            </a:pPr>
            <a:r>
              <a:rPr kumimoji="0" lang="en-US" sz="18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C</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 	Patient treated medically with DAPT and a ẞ-blocker and underwent follow-up    </a:t>
            </a:r>
          </a:p>
          <a:p>
            <a:pPr marL="0" marR="0" lvl="0" indent="0" algn="l" defTabSz="373063" rtl="0" eaLnBrk="1" fontAlgn="auto" latinLnBrk="0" hangingPunct="1">
              <a:lnSpc>
                <a:spcPct val="100000"/>
              </a:lnSpc>
              <a:spcBef>
                <a:spcPts val="0"/>
              </a:spcBef>
              <a:spcAft>
                <a:spcPts val="0"/>
              </a:spcAft>
              <a:buClrTx/>
              <a:buSzTx/>
              <a:buFontTx/>
              <a:buNone/>
              <a:tabLst>
                <a:tab pos="403225" algn="l"/>
                <a:tab pos="798513" algn="l"/>
              </a:tabLst>
              <a:defRPr/>
            </a:pPr>
            <a:r>
              <a:rPr lang="en-US" sz="1800" b="1" dirty="0">
                <a:solidFill>
                  <a:prstClr val="white"/>
                </a:solidFill>
                <a:latin typeface="Arial" panose="020B0604020202020204" pitchFamily="34" charset="0"/>
                <a:cs typeface="Arial" panose="020B0604020202020204" pitchFamily="34" charset="0"/>
              </a:rPr>
              <a:t> </a:t>
            </a:r>
            <a:r>
              <a:rPr lang="en-US" sz="1800" b="1" dirty="0" smtClean="0">
                <a:solidFill>
                  <a:prstClr val="white"/>
                </a:solidFill>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angio</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6 months later that revealed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essel healing</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142434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35860"/>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More Frequent Lipid Disorders in Patients With Premature Acute Myocardial Infarction</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90564" y="6508380"/>
            <a:ext cx="509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Rallidis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2022;79:2431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29303696"/>
              </p:ext>
            </p:extLst>
          </p:nvPr>
        </p:nvGraphicFramePr>
        <p:xfrm>
          <a:off x="159026" y="1461252"/>
          <a:ext cx="9849677" cy="4899790"/>
        </p:xfrm>
        <a:graphic>
          <a:graphicData uri="http://schemas.openxmlformats.org/drawingml/2006/table">
            <a:tbl>
              <a:tblPr firstRow="1" bandRow="1">
                <a:tableStyleId>{22838BEF-8BB2-4498-84A7-C5851F593DF1}</a:tableStyleId>
              </a:tblPr>
              <a:tblGrid>
                <a:gridCol w="9849677">
                  <a:extLst>
                    <a:ext uri="{9D8B030D-6E8A-4147-A177-3AD203B41FA5}">
                      <a16:colId xmlns:a16="http://schemas.microsoft.com/office/drawing/2014/main" val="1598857236"/>
                    </a:ext>
                  </a:extLst>
                </a:gridCol>
              </a:tblGrid>
              <a:tr h="979958">
                <a:tc>
                  <a:txBody>
                    <a:bodyPr/>
                    <a:lstStyle/>
                    <a:p>
                      <a:r>
                        <a:rPr lang="en-US" sz="2800" b="1" dirty="0" smtClean="0">
                          <a:solidFill>
                            <a:schemeClr val="tx1"/>
                          </a:solidFill>
                          <a:latin typeface="Arial" panose="020B0604020202020204" pitchFamily="34" charset="0"/>
                          <a:cs typeface="Arial" panose="020B0604020202020204" pitchFamily="34" charset="0"/>
                        </a:rPr>
                        <a:t>High LDL-C levels (prevalence of clinically defined heterozygous familial hypercholesterolemia:</a:t>
                      </a:r>
                      <a:r>
                        <a:rPr lang="en-US" sz="2800" b="1" baseline="0" dirty="0" smtClean="0">
                          <a:solidFill>
                            <a:schemeClr val="tx1"/>
                          </a:solidFill>
                          <a:latin typeface="Arial" panose="020B0604020202020204" pitchFamily="34" charset="0"/>
                          <a:cs typeface="Arial" panose="020B0604020202020204" pitchFamily="34" charset="0"/>
                        </a:rPr>
                        <a:t> 10%-20%)</a:t>
                      </a:r>
                      <a:endParaRPr lang="en-US" sz="28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extLst>
                  <a:ext uri="{0D108BD9-81ED-4DB2-BD59-A6C34878D82A}">
                    <a16:rowId xmlns:a16="http://schemas.microsoft.com/office/drawing/2014/main" val="1014167304"/>
                  </a:ext>
                </a:extLst>
              </a:tr>
              <a:tr h="979958">
                <a:tc>
                  <a:txBody>
                    <a:bodyPr/>
                    <a:lstStyle/>
                    <a:p>
                      <a:r>
                        <a:rPr lang="en-US" sz="2800" b="1" dirty="0" smtClean="0">
                          <a:solidFill>
                            <a:schemeClr val="tx1"/>
                          </a:solidFill>
                          <a:latin typeface="Arial" panose="020B0604020202020204" pitchFamily="34" charset="0"/>
                          <a:cs typeface="Arial" panose="020B0604020202020204" pitchFamily="34" charset="0"/>
                        </a:rPr>
                        <a:t>Low</a:t>
                      </a:r>
                      <a:r>
                        <a:rPr lang="en-US" sz="2800" b="1" baseline="0" dirty="0" smtClean="0">
                          <a:solidFill>
                            <a:schemeClr val="tx1"/>
                          </a:solidFill>
                          <a:latin typeface="Arial" panose="020B0604020202020204" pitchFamily="34" charset="0"/>
                          <a:cs typeface="Arial" panose="020B0604020202020204" pitchFamily="34" charset="0"/>
                        </a:rPr>
                        <a:t> HDL-C levels</a:t>
                      </a:r>
                      <a:endParaRPr lang="en-US" sz="2800" b="1" dirty="0">
                        <a:solidFill>
                          <a:schemeClr val="tx1"/>
                        </a:solidFill>
                        <a:latin typeface="Arial" panose="020B0604020202020204" pitchFamily="34" charset="0"/>
                        <a:cs typeface="Arial" panose="020B0604020202020204" pitchFamily="34" charset="0"/>
                      </a:endParaRPr>
                    </a:p>
                  </a:txBody>
                  <a:tcPr anchor="ctr">
                    <a:solidFill>
                      <a:srgbClr val="ADC7EA"/>
                    </a:solidFill>
                  </a:tcPr>
                </a:tc>
                <a:extLst>
                  <a:ext uri="{0D108BD9-81ED-4DB2-BD59-A6C34878D82A}">
                    <a16:rowId xmlns:a16="http://schemas.microsoft.com/office/drawing/2014/main" val="606172505"/>
                  </a:ext>
                </a:extLst>
              </a:tr>
              <a:tr h="979958">
                <a:tc>
                  <a:txBody>
                    <a:bodyPr/>
                    <a:lstStyle/>
                    <a:p>
                      <a:r>
                        <a:rPr lang="en-US" sz="2800" b="1" dirty="0" smtClean="0">
                          <a:solidFill>
                            <a:schemeClr val="tx1"/>
                          </a:solidFill>
                          <a:latin typeface="Arial" panose="020B0604020202020204" pitchFamily="34" charset="0"/>
                          <a:cs typeface="Arial" panose="020B0604020202020204" pitchFamily="34" charset="0"/>
                        </a:rPr>
                        <a:t>High </a:t>
                      </a:r>
                      <a:r>
                        <a:rPr lang="en-US" sz="2800" b="1" dirty="0" err="1" smtClean="0">
                          <a:solidFill>
                            <a:schemeClr val="tx1"/>
                          </a:solidFill>
                          <a:latin typeface="Arial" panose="020B0604020202020204" pitchFamily="34" charset="0"/>
                          <a:cs typeface="Arial" panose="020B0604020202020204" pitchFamily="34" charset="0"/>
                        </a:rPr>
                        <a:t>Lp</a:t>
                      </a:r>
                      <a:r>
                        <a:rPr lang="en-US" sz="2800" b="1" dirty="0" smtClean="0">
                          <a:solidFill>
                            <a:schemeClr val="tx1"/>
                          </a:solidFill>
                          <a:latin typeface="Arial" panose="020B0604020202020204" pitchFamily="34" charset="0"/>
                          <a:cs typeface="Arial" panose="020B0604020202020204" pitchFamily="34" charset="0"/>
                        </a:rPr>
                        <a:t>(a)</a:t>
                      </a:r>
                      <a:r>
                        <a:rPr lang="en-US" sz="2800" b="1" baseline="0" dirty="0" smtClean="0">
                          <a:solidFill>
                            <a:schemeClr val="tx1"/>
                          </a:solidFill>
                          <a:latin typeface="Arial" panose="020B0604020202020204" pitchFamily="34" charset="0"/>
                          <a:cs typeface="Arial" panose="020B0604020202020204" pitchFamily="34" charset="0"/>
                        </a:rPr>
                        <a:t> levels (1 in 3 patients has </a:t>
                      </a:r>
                      <a:r>
                        <a:rPr lang="en-US" sz="2800" b="1" baseline="0" dirty="0" err="1" smtClean="0">
                          <a:solidFill>
                            <a:schemeClr val="tx1"/>
                          </a:solidFill>
                          <a:latin typeface="Arial" panose="020B0604020202020204" pitchFamily="34" charset="0"/>
                          <a:cs typeface="Arial" panose="020B0604020202020204" pitchFamily="34" charset="0"/>
                        </a:rPr>
                        <a:t>Lp</a:t>
                      </a:r>
                      <a:r>
                        <a:rPr lang="en-US" sz="2800" b="1" baseline="0" dirty="0" smtClean="0">
                          <a:solidFill>
                            <a:schemeClr val="tx1"/>
                          </a:solidFill>
                          <a:latin typeface="Arial" panose="020B0604020202020204" pitchFamily="34" charset="0"/>
                          <a:cs typeface="Arial" panose="020B0604020202020204" pitchFamily="34" charset="0"/>
                        </a:rPr>
                        <a:t>(a) &gt;50 mg/dL)</a:t>
                      </a:r>
                      <a:endParaRPr lang="en-US" sz="28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extLst>
                  <a:ext uri="{0D108BD9-81ED-4DB2-BD59-A6C34878D82A}">
                    <a16:rowId xmlns:a16="http://schemas.microsoft.com/office/drawing/2014/main" val="555439940"/>
                  </a:ext>
                </a:extLst>
              </a:tr>
              <a:tr h="979958">
                <a:tc>
                  <a:txBody>
                    <a:bodyPr/>
                    <a:lstStyle/>
                    <a:p>
                      <a:r>
                        <a:rPr lang="en-US" sz="2800" b="1" dirty="0" smtClean="0">
                          <a:solidFill>
                            <a:schemeClr val="tx1"/>
                          </a:solidFill>
                          <a:latin typeface="Arial" panose="020B0604020202020204" pitchFamily="34" charset="0"/>
                          <a:cs typeface="Arial" panose="020B0604020202020204" pitchFamily="34" charset="0"/>
                        </a:rPr>
                        <a:t>High non-HDL-C levels</a:t>
                      </a:r>
                      <a:endParaRPr lang="en-US" sz="2800" b="1" dirty="0">
                        <a:solidFill>
                          <a:schemeClr val="tx1"/>
                        </a:solidFill>
                        <a:latin typeface="Arial" panose="020B0604020202020204" pitchFamily="34" charset="0"/>
                        <a:cs typeface="Arial" panose="020B0604020202020204" pitchFamily="34" charset="0"/>
                      </a:endParaRPr>
                    </a:p>
                  </a:txBody>
                  <a:tcPr anchor="ctr">
                    <a:solidFill>
                      <a:srgbClr val="ADC7EA"/>
                    </a:solidFill>
                  </a:tcPr>
                </a:tc>
                <a:extLst>
                  <a:ext uri="{0D108BD9-81ED-4DB2-BD59-A6C34878D82A}">
                    <a16:rowId xmlns:a16="http://schemas.microsoft.com/office/drawing/2014/main" val="2860248711"/>
                  </a:ext>
                </a:extLst>
              </a:tr>
              <a:tr h="979958">
                <a:tc>
                  <a:txBody>
                    <a:bodyPr/>
                    <a:lstStyle/>
                    <a:p>
                      <a:r>
                        <a:rPr lang="en-US" sz="2800" b="1" dirty="0" smtClean="0">
                          <a:solidFill>
                            <a:schemeClr val="tx1"/>
                          </a:solidFill>
                          <a:latin typeface="Arial" panose="020B0604020202020204" pitchFamily="34" charset="0"/>
                          <a:cs typeface="Arial" panose="020B0604020202020204" pitchFamily="34" charset="0"/>
                        </a:rPr>
                        <a:t>Functionally impaired HDL particles (less antioxidant</a:t>
                      </a:r>
                      <a:r>
                        <a:rPr lang="en-US" sz="2800" b="1" baseline="0" dirty="0" smtClean="0">
                          <a:solidFill>
                            <a:schemeClr val="tx1"/>
                          </a:solidFill>
                          <a:latin typeface="Arial" panose="020B0604020202020204" pitchFamily="34" charset="0"/>
                          <a:cs typeface="Arial" panose="020B0604020202020204" pitchFamily="34" charset="0"/>
                        </a:rPr>
                        <a:t> capacity)</a:t>
                      </a:r>
                      <a:endParaRPr lang="en-US" sz="2800" b="1" dirty="0">
                        <a:solidFill>
                          <a:schemeClr val="tx1"/>
                        </a:solidFill>
                        <a:latin typeface="Arial" panose="020B0604020202020204" pitchFamily="34" charset="0"/>
                        <a:cs typeface="Arial" panose="020B0604020202020204" pitchFamily="34" charset="0"/>
                      </a:endParaRPr>
                    </a:p>
                  </a:txBody>
                  <a:tcPr anchor="ctr">
                    <a:solidFill>
                      <a:srgbClr val="FFFFFF"/>
                    </a:solidFill>
                  </a:tcPr>
                </a:tc>
                <a:extLst>
                  <a:ext uri="{0D108BD9-81ED-4DB2-BD59-A6C34878D82A}">
                    <a16:rowId xmlns:a16="http://schemas.microsoft.com/office/drawing/2014/main" val="2739725758"/>
                  </a:ext>
                </a:extLst>
              </a:tr>
            </a:tbl>
          </a:graphicData>
        </a:graphic>
      </p:graphicFrame>
    </p:spTree>
    <p:extLst>
      <p:ext uri="{BB962C8B-B14F-4D97-AF65-F5344CB8AC3E}">
        <p14:creationId xmlns:p14="http://schemas.microsoft.com/office/powerpoint/2010/main" val="35431597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9512" y="21704"/>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Gender Issues: Characteristics of Women and Men With Premature Acute Myocardial Infarction</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90564" y="6508380"/>
            <a:ext cx="509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Rallidis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2022;79:2431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80303024"/>
              </p:ext>
            </p:extLst>
          </p:nvPr>
        </p:nvGraphicFramePr>
        <p:xfrm>
          <a:off x="105336" y="3698184"/>
          <a:ext cx="10076328" cy="2871635"/>
        </p:xfrm>
        <a:graphic>
          <a:graphicData uri="http://schemas.openxmlformats.org/drawingml/2006/table">
            <a:tbl>
              <a:tblPr firstRow="1" bandRow="1">
                <a:tableStyleId>{22838BEF-8BB2-4498-84A7-C5851F593DF1}</a:tableStyleId>
              </a:tblPr>
              <a:tblGrid>
                <a:gridCol w="3244151">
                  <a:extLst>
                    <a:ext uri="{9D8B030D-6E8A-4147-A177-3AD203B41FA5}">
                      <a16:colId xmlns:a16="http://schemas.microsoft.com/office/drawing/2014/main" val="672486160"/>
                    </a:ext>
                  </a:extLst>
                </a:gridCol>
                <a:gridCol w="3473401">
                  <a:extLst>
                    <a:ext uri="{9D8B030D-6E8A-4147-A177-3AD203B41FA5}">
                      <a16:colId xmlns:a16="http://schemas.microsoft.com/office/drawing/2014/main" val="649831797"/>
                    </a:ext>
                  </a:extLst>
                </a:gridCol>
                <a:gridCol w="3358776">
                  <a:extLst>
                    <a:ext uri="{9D8B030D-6E8A-4147-A177-3AD203B41FA5}">
                      <a16:colId xmlns:a16="http://schemas.microsoft.com/office/drawing/2014/main" val="2021494992"/>
                    </a:ext>
                  </a:extLst>
                </a:gridCol>
              </a:tblGrid>
              <a:tr h="2871635">
                <a:tc>
                  <a:txBody>
                    <a:bodyPr/>
                    <a:lstStyle/>
                    <a:p>
                      <a:pPr algn="ctr"/>
                      <a:r>
                        <a:rPr lang="en-US" sz="1800" b="1" u="sng" dirty="0" smtClean="0">
                          <a:solidFill>
                            <a:schemeClr val="tx1"/>
                          </a:solidFill>
                          <a:latin typeface="Arial" panose="020B0604020202020204" pitchFamily="34" charset="0"/>
                          <a:cs typeface="Arial" panose="020B0604020202020204" pitchFamily="34" charset="0"/>
                        </a:rPr>
                        <a:t>Atheromatous plaque characteristics</a:t>
                      </a:r>
                    </a:p>
                    <a:p>
                      <a:pPr algn="ctr"/>
                      <a:endParaRPr lang="en-US" sz="1800" b="1" u="sng" dirty="0" smtClean="0">
                        <a:solidFill>
                          <a:schemeClr val="tx1"/>
                        </a:solidFill>
                        <a:latin typeface="Arial" panose="020B0604020202020204" pitchFamily="34" charset="0"/>
                        <a:cs typeface="Arial" panose="020B0604020202020204" pitchFamily="34" charset="0"/>
                      </a:endParaRPr>
                    </a:p>
                    <a:p>
                      <a:pPr algn="ctr"/>
                      <a:r>
                        <a:rPr lang="en-US" sz="1800" b="1" u="none" dirty="0" smtClean="0">
                          <a:solidFill>
                            <a:schemeClr val="tx1"/>
                          </a:solidFill>
                          <a:latin typeface="Arial" panose="020B0604020202020204" pitchFamily="34" charset="0"/>
                          <a:cs typeface="Arial" panose="020B0604020202020204" pitchFamily="34" charset="0"/>
                        </a:rPr>
                        <a:t>Culprit: erosion more common</a:t>
                      </a:r>
                    </a:p>
                    <a:p>
                      <a:pPr algn="ctr"/>
                      <a:endParaRPr lang="en-US" sz="1800" b="1" u="none" dirty="0" smtClean="0">
                        <a:solidFill>
                          <a:schemeClr val="tx1"/>
                        </a:solidFill>
                        <a:latin typeface="Arial" panose="020B0604020202020204" pitchFamily="34" charset="0"/>
                        <a:cs typeface="Arial" panose="020B0604020202020204" pitchFamily="34" charset="0"/>
                      </a:endParaRPr>
                    </a:p>
                    <a:p>
                      <a:pPr algn="ctr"/>
                      <a:r>
                        <a:rPr lang="en-US" sz="1800" b="1" u="none" dirty="0" smtClean="0">
                          <a:solidFill>
                            <a:schemeClr val="tx1"/>
                          </a:solidFill>
                          <a:latin typeface="Arial" panose="020B0604020202020204" pitchFamily="34" charset="0"/>
                          <a:cs typeface="Arial" panose="020B0604020202020204" pitchFamily="34" charset="0"/>
                        </a:rPr>
                        <a:t>Nonculprit: fewer, shorter, more</a:t>
                      </a:r>
                      <a:r>
                        <a:rPr lang="en-US" sz="1800" b="1" u="none" baseline="0" dirty="0" smtClean="0">
                          <a:solidFill>
                            <a:schemeClr val="tx1"/>
                          </a:solidFill>
                          <a:latin typeface="Arial" panose="020B0604020202020204" pitchFamily="34" charset="0"/>
                          <a:cs typeface="Arial" panose="020B0604020202020204" pitchFamily="34" charset="0"/>
                        </a:rPr>
                        <a:t> stable</a:t>
                      </a:r>
                      <a:endParaRPr lang="en-US" sz="1800" b="1" u="none"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800" b="1" u="sng" dirty="0" smtClean="0">
                          <a:solidFill>
                            <a:schemeClr val="tx1"/>
                          </a:solidFill>
                          <a:latin typeface="Arial" panose="020B0604020202020204" pitchFamily="34" charset="0"/>
                          <a:cs typeface="Arial" panose="020B0604020202020204" pitchFamily="34" charset="0"/>
                        </a:rPr>
                        <a:t>Angiographic findings</a:t>
                      </a:r>
                    </a:p>
                    <a:p>
                      <a:pPr algn="ctr"/>
                      <a:endParaRPr lang="en-US" sz="1800" b="1" u="sng" dirty="0" smtClean="0">
                        <a:solidFill>
                          <a:schemeClr val="tx1"/>
                        </a:solidFill>
                        <a:latin typeface="Arial" panose="020B0604020202020204" pitchFamily="34" charset="0"/>
                        <a:cs typeface="Arial" panose="020B0604020202020204" pitchFamily="34" charset="0"/>
                      </a:endParaRPr>
                    </a:p>
                    <a:p>
                      <a:pPr algn="ctr"/>
                      <a:r>
                        <a:rPr lang="en-US" sz="1800" b="1" u="none" dirty="0" err="1" smtClean="0">
                          <a:solidFill>
                            <a:schemeClr val="tx1"/>
                          </a:solidFill>
                          <a:latin typeface="Arial" panose="020B0604020202020204" pitchFamily="34" charset="0"/>
                          <a:cs typeface="Arial" panose="020B0604020202020204" pitchFamily="34" charset="0"/>
                        </a:rPr>
                        <a:t>Nonobstructive</a:t>
                      </a:r>
                      <a:r>
                        <a:rPr lang="en-US" sz="1800" b="1" u="none" dirty="0" smtClean="0">
                          <a:solidFill>
                            <a:schemeClr val="tx1"/>
                          </a:solidFill>
                          <a:latin typeface="Arial" panose="020B0604020202020204" pitchFamily="34" charset="0"/>
                          <a:cs typeface="Arial" panose="020B0604020202020204" pitchFamily="34" charset="0"/>
                        </a:rPr>
                        <a:t> CAD more common</a:t>
                      </a:r>
                    </a:p>
                    <a:p>
                      <a:pPr algn="ctr"/>
                      <a:endParaRPr lang="en-US" sz="1800" b="1" u="none" dirty="0" smtClean="0">
                        <a:solidFill>
                          <a:schemeClr val="tx1"/>
                        </a:solidFill>
                        <a:latin typeface="Arial" panose="020B0604020202020204" pitchFamily="34" charset="0"/>
                        <a:cs typeface="Arial" panose="020B0604020202020204" pitchFamily="34" charset="0"/>
                      </a:endParaRPr>
                    </a:p>
                    <a:p>
                      <a:pPr algn="ctr"/>
                      <a:r>
                        <a:rPr lang="en-US" sz="1800" b="1" u="none" dirty="0" smtClean="0">
                          <a:solidFill>
                            <a:schemeClr val="tx1"/>
                          </a:solidFill>
                          <a:latin typeface="Arial" panose="020B0604020202020204" pitchFamily="34" charset="0"/>
                          <a:cs typeface="Arial" panose="020B0604020202020204" pitchFamily="34" charset="0"/>
                        </a:rPr>
                        <a:t>Higher prevalence of SCAD</a:t>
                      </a:r>
                    </a:p>
                    <a:p>
                      <a:pPr algn="ctr"/>
                      <a:endParaRPr lang="en-US" sz="1800" b="1" u="none" dirty="0" smtClean="0">
                        <a:solidFill>
                          <a:schemeClr val="tx1"/>
                        </a:solidFill>
                        <a:latin typeface="Arial" panose="020B0604020202020204" pitchFamily="34" charset="0"/>
                        <a:cs typeface="Arial" panose="020B0604020202020204" pitchFamily="34" charset="0"/>
                      </a:endParaRPr>
                    </a:p>
                    <a:p>
                      <a:pPr algn="ctr"/>
                      <a:r>
                        <a:rPr lang="en-US" sz="1800" b="1" u="none" dirty="0" smtClean="0">
                          <a:solidFill>
                            <a:schemeClr val="tx1"/>
                          </a:solidFill>
                          <a:latin typeface="Arial" panose="020B0604020202020204" pitchFamily="34" charset="0"/>
                          <a:cs typeface="Arial" panose="020B0604020202020204" pitchFamily="34" charset="0"/>
                        </a:rPr>
                        <a:t>Higher percentage of 1 V</a:t>
                      </a:r>
                      <a:r>
                        <a:rPr lang="en-US" sz="1800" b="1" u="none" baseline="0" dirty="0" smtClean="0">
                          <a:solidFill>
                            <a:schemeClr val="tx1"/>
                          </a:solidFill>
                          <a:latin typeface="Arial" panose="020B0604020202020204" pitchFamily="34" charset="0"/>
                          <a:cs typeface="Arial" panose="020B0604020202020204" pitchFamily="34" charset="0"/>
                        </a:rPr>
                        <a:t> </a:t>
                      </a:r>
                      <a:r>
                        <a:rPr lang="en-US" sz="1800" b="1" u="none" dirty="0" smtClean="0">
                          <a:solidFill>
                            <a:schemeClr val="tx1"/>
                          </a:solidFill>
                          <a:latin typeface="Arial" panose="020B0604020202020204" pitchFamily="34" charset="0"/>
                          <a:cs typeface="Arial" panose="020B0604020202020204" pitchFamily="34" charset="0"/>
                        </a:rPr>
                        <a:t>CAD</a:t>
                      </a:r>
                    </a:p>
                    <a:p>
                      <a:pPr algn="ctr"/>
                      <a:endParaRPr lang="en-US" sz="1800" b="1" u="none" dirty="0" smtClean="0">
                        <a:solidFill>
                          <a:schemeClr val="tx1"/>
                        </a:solidFill>
                        <a:latin typeface="Arial" panose="020B0604020202020204" pitchFamily="34" charset="0"/>
                        <a:cs typeface="Arial" panose="020B0604020202020204" pitchFamily="34" charset="0"/>
                      </a:endParaRPr>
                    </a:p>
                    <a:p>
                      <a:pPr algn="ctr"/>
                      <a:r>
                        <a:rPr lang="en-US" sz="1800" b="1" u="none" dirty="0" smtClean="0">
                          <a:solidFill>
                            <a:schemeClr val="tx1"/>
                          </a:solidFill>
                          <a:latin typeface="Arial" panose="020B0604020202020204" pitchFamily="34" charset="0"/>
                          <a:cs typeface="Arial" panose="020B0604020202020204" pitchFamily="34" charset="0"/>
                        </a:rPr>
                        <a:t>Higher prevalence of CCA</a:t>
                      </a:r>
                    </a:p>
                  </a:txBody>
                  <a:tcPr/>
                </a:tc>
                <a:tc>
                  <a:txBody>
                    <a:bodyPr/>
                    <a:lstStyle/>
                    <a:p>
                      <a:pPr algn="ctr"/>
                      <a:r>
                        <a:rPr lang="en-US" sz="1800" b="1" u="sng" dirty="0" smtClean="0">
                          <a:solidFill>
                            <a:schemeClr val="tx1"/>
                          </a:solidFill>
                          <a:latin typeface="Arial" panose="020B0604020202020204" pitchFamily="34" charset="0"/>
                          <a:cs typeface="Arial" panose="020B0604020202020204" pitchFamily="34" charset="0"/>
                        </a:rPr>
                        <a:t>Management</a:t>
                      </a:r>
                    </a:p>
                    <a:p>
                      <a:pPr algn="ctr"/>
                      <a:endParaRPr lang="en-US" sz="1800" b="1" u="sng" dirty="0" smtClean="0">
                        <a:solidFill>
                          <a:schemeClr val="tx1"/>
                        </a:solidFill>
                        <a:latin typeface="Arial" panose="020B0604020202020204" pitchFamily="34" charset="0"/>
                        <a:cs typeface="Arial" panose="020B0604020202020204" pitchFamily="34" charset="0"/>
                      </a:endParaRPr>
                    </a:p>
                    <a:p>
                      <a:pPr algn="ctr"/>
                      <a:r>
                        <a:rPr lang="en-US" sz="1800" b="1" u="none" dirty="0" smtClean="0">
                          <a:solidFill>
                            <a:schemeClr val="tx1"/>
                          </a:solidFill>
                          <a:latin typeface="Arial" panose="020B0604020202020204" pitchFamily="34" charset="0"/>
                          <a:cs typeface="Arial" panose="020B0604020202020204" pitchFamily="34" charset="0"/>
                        </a:rPr>
                        <a:t>Less likely to receive evidence-based</a:t>
                      </a:r>
                      <a:r>
                        <a:rPr lang="en-US" sz="1800" b="1" u="none" baseline="0" dirty="0" smtClean="0">
                          <a:solidFill>
                            <a:schemeClr val="tx1"/>
                          </a:solidFill>
                          <a:latin typeface="Arial" panose="020B0604020202020204" pitchFamily="34" charset="0"/>
                          <a:cs typeface="Arial" panose="020B0604020202020204" pitchFamily="34" charset="0"/>
                        </a:rPr>
                        <a:t> medication</a:t>
                      </a:r>
                    </a:p>
                    <a:p>
                      <a:pPr algn="ctr"/>
                      <a:r>
                        <a:rPr lang="en-US" sz="1800" b="1" u="none" baseline="0" dirty="0" smtClean="0">
                          <a:solidFill>
                            <a:schemeClr val="tx1"/>
                          </a:solidFill>
                          <a:latin typeface="Arial" panose="020B0604020202020204" pitchFamily="34" charset="0"/>
                          <a:cs typeface="Arial" panose="020B0604020202020204" pitchFamily="34" charset="0"/>
                        </a:rPr>
                        <a:t>Less likely to undergo angiography</a:t>
                      </a:r>
                    </a:p>
                    <a:p>
                      <a:pPr algn="ctr"/>
                      <a:endParaRPr lang="en-US" sz="1800" b="1" u="none" baseline="0" dirty="0" smtClean="0">
                        <a:solidFill>
                          <a:schemeClr val="tx1"/>
                        </a:solidFill>
                        <a:latin typeface="Arial" panose="020B0604020202020204" pitchFamily="34" charset="0"/>
                        <a:cs typeface="Arial" panose="020B0604020202020204" pitchFamily="34" charset="0"/>
                      </a:endParaRPr>
                    </a:p>
                    <a:p>
                      <a:pPr algn="ctr"/>
                      <a:r>
                        <a:rPr lang="en-US" sz="1800" b="1" u="none" baseline="0" dirty="0" smtClean="0">
                          <a:solidFill>
                            <a:schemeClr val="tx1"/>
                          </a:solidFill>
                          <a:latin typeface="Arial" panose="020B0604020202020204" pitchFamily="34" charset="0"/>
                          <a:cs typeface="Arial" panose="020B0604020202020204" pitchFamily="34" charset="0"/>
                        </a:rPr>
                        <a:t>More likely to be treated conservatively, without revasc</a:t>
                      </a:r>
                      <a:endParaRPr lang="en-US" sz="1800" b="1" u="none"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11820"/>
                  </a:ext>
                </a:extLst>
              </a:tr>
            </a:tbl>
          </a:graphicData>
        </a:graphic>
      </p:graphicFrame>
      <p:grpSp>
        <p:nvGrpSpPr>
          <p:cNvPr id="7" name="Group 6"/>
          <p:cNvGrpSpPr/>
          <p:nvPr/>
        </p:nvGrpSpPr>
        <p:grpSpPr>
          <a:xfrm>
            <a:off x="2484344" y="1692649"/>
            <a:ext cx="1297082" cy="1995766"/>
            <a:chOff x="1893794" y="1568824"/>
            <a:chExt cx="1297082" cy="1995766"/>
          </a:xfrm>
          <a:solidFill>
            <a:srgbClr val="FF6600"/>
          </a:solidFill>
        </p:grpSpPr>
        <p:sp>
          <p:nvSpPr>
            <p:cNvPr id="5" name="Oval 4"/>
            <p:cNvSpPr/>
            <p:nvPr/>
          </p:nvSpPr>
          <p:spPr>
            <a:xfrm>
              <a:off x="1893794" y="1568824"/>
              <a:ext cx="1297082" cy="1117226"/>
            </a:xfrm>
            <a:prstGeom prst="ellipse">
              <a:avLst/>
            </a:prstGeom>
            <a:noFill/>
            <a:ln w="2540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lus 5"/>
            <p:cNvSpPr/>
            <p:nvPr/>
          </p:nvSpPr>
          <p:spPr>
            <a:xfrm>
              <a:off x="2076450" y="2543264"/>
              <a:ext cx="913981" cy="1021326"/>
            </a:xfrm>
            <a:prstGeom prst="mathPlu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4381086" y="2106684"/>
            <a:ext cx="157162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vs</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6357102" y="1509397"/>
            <a:ext cx="1586303" cy="1681484"/>
            <a:chOff x="6357102" y="1280799"/>
            <a:chExt cx="1586303" cy="1681484"/>
          </a:xfrm>
        </p:grpSpPr>
        <p:sp>
          <p:nvSpPr>
            <p:cNvPr id="12" name="Right Arrow 11"/>
            <p:cNvSpPr/>
            <p:nvPr/>
          </p:nvSpPr>
          <p:spPr>
            <a:xfrm rot="18582216">
              <a:off x="7355345" y="1429540"/>
              <a:ext cx="736801" cy="439319"/>
            </a:xfrm>
            <a:prstGeom prst="rightArrow">
              <a:avLst>
                <a:gd name="adj1" fmla="val 36658"/>
                <a:gd name="adj2" fmla="val 12526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6357102" y="1845057"/>
              <a:ext cx="1297082" cy="1117226"/>
            </a:xfrm>
            <a:prstGeom prst="ellipse">
              <a:avLst/>
            </a:prstGeom>
            <a:noFill/>
            <a:ln w="254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577633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800"/>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Diagnostic Algorithm for Premature Acute Myocardial Infarction</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90564" y="6508380"/>
            <a:ext cx="509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Rallidis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2022;79:2431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5" y="1203129"/>
            <a:ext cx="10058400" cy="5259372"/>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59058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3586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Angiography, Risk Factors, and Management of Premature Acute MI</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90564" y="6508380"/>
            <a:ext cx="509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Rallidis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2022;79:2431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913" y="1013012"/>
            <a:ext cx="8497957" cy="549536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569351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97260" y="273761"/>
            <a:ext cx="10412254" cy="632222"/>
          </a:xfrm>
        </p:spPr>
        <p:txBody>
          <a:bodyPr/>
          <a:lstStyle/>
          <a:p>
            <a:pPr>
              <a:lnSpc>
                <a:spcPct val="110000"/>
              </a:lnSpc>
            </a:pPr>
            <a:r>
              <a:rPr lang="en-US" altLang="en-US" sz="2600" dirty="0">
                <a:latin typeface="Arial" pitchFamily="34" charset="0"/>
                <a:cs typeface="Arial" pitchFamily="34" charset="0"/>
              </a:rPr>
              <a:t>Take Home Message:</a:t>
            </a:r>
            <a:br>
              <a:rPr lang="en-US" altLang="en-US" sz="2600" dirty="0">
                <a:latin typeface="Arial" pitchFamily="34" charset="0"/>
                <a:cs typeface="Arial" pitchFamily="34" charset="0"/>
              </a:rPr>
            </a:br>
            <a:r>
              <a:rPr lang="en-US" altLang="en-US" sz="2600" dirty="0" smtClean="0">
                <a:latin typeface="Arial" pitchFamily="34" charset="0"/>
                <a:cs typeface="Arial" pitchFamily="34" charset="0"/>
              </a:rPr>
              <a:t>Differential Impact of FFR &amp; CFR during PCI and </a:t>
            </a:r>
            <a:r>
              <a:rPr lang="en-US" altLang="en-US" sz="2600" dirty="0" smtClean="0">
                <a:latin typeface="Arial" pitchFamily="34" charset="0"/>
                <a:cs typeface="Arial" pitchFamily="34" charset="0"/>
              </a:rPr>
              <a:t>Features/Management of </a:t>
            </a:r>
            <a:r>
              <a:rPr lang="en-US" altLang="en-US" sz="2600" dirty="0" smtClean="0">
                <a:latin typeface="Arial" pitchFamily="34" charset="0"/>
                <a:cs typeface="Arial" pitchFamily="34" charset="0"/>
              </a:rPr>
              <a:t>Premature MI </a:t>
            </a:r>
            <a:endParaRPr lang="en-US" altLang="en-US" sz="2600" dirty="0">
              <a:latin typeface="Arial" pitchFamily="34" charset="0"/>
              <a:cs typeface="Arial" pitchFamily="34" charset="0"/>
            </a:endParaRPr>
          </a:p>
        </p:txBody>
      </p:sp>
      <p:sp>
        <p:nvSpPr>
          <p:cNvPr id="188419" name="Rectangle 3"/>
          <p:cNvSpPr>
            <a:spLocks noChangeArrowheads="1"/>
          </p:cNvSpPr>
          <p:nvPr/>
        </p:nvSpPr>
        <p:spPr bwMode="auto">
          <a:xfrm>
            <a:off x="893481" y="1912966"/>
            <a:ext cx="8561784"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8421" name="Rectangle 3"/>
          <p:cNvSpPr>
            <a:spLocks noChangeArrowheads="1"/>
          </p:cNvSpPr>
          <p:nvPr/>
        </p:nvSpPr>
        <p:spPr bwMode="auto">
          <a:xfrm>
            <a:off x="897435" y="4086729"/>
            <a:ext cx="8567143" cy="23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363" b="1"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285702" name="Rectangle 6"/>
          <p:cNvSpPr>
            <a:spLocks noChangeArrowheads="1"/>
          </p:cNvSpPr>
          <p:nvPr/>
        </p:nvSpPr>
        <p:spPr bwMode="auto">
          <a:xfrm>
            <a:off x="69186" y="3627515"/>
            <a:ext cx="10277447" cy="307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lvl="0" defTabSz="771525" fontAlgn="base">
              <a:spcBef>
                <a:spcPct val="50000"/>
              </a:spcBef>
              <a:spcAft>
                <a:spcPct val="0"/>
              </a:spcAft>
              <a:buFont typeface="Wingdings" pitchFamily="2" charset="2"/>
              <a:buChar char="ü"/>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800" b="1" dirty="0" smtClean="0">
                <a:solidFill>
                  <a:srgbClr val="FFFFFF"/>
                </a:solidFill>
                <a:latin typeface="Arial" pitchFamily="34" charset="0"/>
                <a:cs typeface="Arial" pitchFamily="34" charset="0"/>
              </a:rPr>
              <a:t>Premature myocardial infarction is slowly rising and has different angiographic and lesion characteristics and risk factors. Prompt and accurate diagnosis is important in assessing the cause of MI and tailored treatment with extra emphasis on reduction of risk factors and smoking cessation. Overall managed properly premature MI has good prognosis.</a:t>
            </a:r>
            <a:endParaRPr lang="en-US" altLang="en-US" sz="2800" b="1" dirty="0">
              <a:solidFill>
                <a:srgbClr val="FFFFFF"/>
              </a:solidFill>
              <a:latin typeface="Arial" pitchFamily="34" charset="0"/>
              <a:cs typeface="Arial" pitchFamily="34" charset="0"/>
            </a:endParaRP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952" y="-4551"/>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a:spLocks noChangeArrowheads="1"/>
          </p:cNvSpPr>
          <p:nvPr/>
        </p:nvSpPr>
        <p:spPr bwMode="auto">
          <a:xfrm>
            <a:off x="48810" y="1812248"/>
            <a:ext cx="9912007" cy="7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20" name="Rectangle 3"/>
          <p:cNvSpPr>
            <a:spLocks noChangeArrowheads="1"/>
          </p:cNvSpPr>
          <p:nvPr/>
        </p:nvSpPr>
        <p:spPr bwMode="auto">
          <a:xfrm>
            <a:off x="34172" y="1858669"/>
            <a:ext cx="9731185" cy="66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rPr>
              <a:t>Intermediate FFR and high CFR and PCI outcomes</a:t>
            </a:r>
            <a:r>
              <a:rPr lang="en-US" altLang="en-US" sz="2800" b="1" dirty="0" smtClean="0">
                <a:solidFill>
                  <a:srgbClr val="FFFFFF"/>
                </a:solidFill>
                <a:latin typeface="Arial" pitchFamily="34" charset="0"/>
                <a:cs typeface="Arial" pitchFamily="34" charset="0"/>
              </a:rPr>
              <a:t>:</a:t>
            </a:r>
            <a:r>
              <a:rPr kumimoji="0" lang="en-US" alt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rPr>
              <a:t>    </a:t>
            </a:r>
            <a:endPar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grpSp>
        <p:nvGrpSpPr>
          <p:cNvPr id="2" name="Group 1"/>
          <p:cNvGrpSpPr/>
          <p:nvPr/>
        </p:nvGrpSpPr>
        <p:grpSpPr>
          <a:xfrm>
            <a:off x="22303" y="1069419"/>
            <a:ext cx="9912007" cy="817159"/>
            <a:chOff x="22303" y="1069419"/>
            <a:chExt cx="9912007" cy="817159"/>
          </a:xfrm>
        </p:grpSpPr>
        <p:sp>
          <p:nvSpPr>
            <p:cNvPr id="10" name="Rectangle 3"/>
            <p:cNvSpPr>
              <a:spLocks noChangeArrowheads="1"/>
            </p:cNvSpPr>
            <p:nvPr/>
          </p:nvSpPr>
          <p:spPr bwMode="auto">
            <a:xfrm>
              <a:off x="22303" y="1069419"/>
              <a:ext cx="9912007" cy="81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rPr>
                <a:t>FFR low and high</a:t>
              </a:r>
              <a:r>
                <a:rPr kumimoji="0" lang="en-US" altLang="en-US" sz="2800" b="1" i="0" u="none" strike="noStrike" kern="1200" cap="none" spc="0" normalizeH="0" noProof="0" dirty="0" smtClean="0">
                  <a:ln>
                    <a:noFill/>
                  </a:ln>
                  <a:solidFill>
                    <a:srgbClr val="FFFFFF"/>
                  </a:solidFill>
                  <a:effectLst/>
                  <a:uLnTx/>
                  <a:uFillTx/>
                  <a:latin typeface="Arial" pitchFamily="34" charset="0"/>
                  <a:cs typeface="Arial" pitchFamily="34" charset="0"/>
                </a:rPr>
                <a:t> CFR and PCI outcomes</a:t>
              </a:r>
              <a:r>
                <a:rPr kumimoji="0" lang="en-US" alt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rPr>
                <a:t>:  </a:t>
              </a:r>
              <a:r>
                <a:rPr lang="en-US" altLang="en-US" sz="2800" b="1" dirty="0" smtClean="0">
                  <a:solidFill>
                    <a:srgbClr val="FFFFFF"/>
                  </a:solidFill>
                  <a:latin typeface="Arial" pitchFamily="34" charset="0"/>
                  <a:cs typeface="Arial" pitchFamily="34" charset="0"/>
                </a:rPr>
                <a:t> </a:t>
              </a:r>
              <a:r>
                <a:rPr kumimoji="0" lang="en-US" alt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rPr>
                <a:t> </a:t>
              </a:r>
              <a:endPar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30" name="Picture 29"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5837" y="1349637"/>
              <a:ext cx="710913" cy="49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23" name="Rectangle 3"/>
          <p:cNvSpPr>
            <a:spLocks noChangeArrowheads="1"/>
          </p:cNvSpPr>
          <p:nvPr/>
        </p:nvSpPr>
        <p:spPr bwMode="auto">
          <a:xfrm>
            <a:off x="3756" y="2648155"/>
            <a:ext cx="9761601"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rPr>
              <a:t>Utility of combined</a:t>
            </a:r>
            <a:r>
              <a:rPr kumimoji="0" lang="en-US" altLang="en-US" sz="2800" b="1" i="0" u="none" strike="noStrike" kern="1200" cap="none" spc="0" normalizeH="0" noProof="0" dirty="0" smtClean="0">
                <a:ln>
                  <a:noFill/>
                </a:ln>
                <a:solidFill>
                  <a:srgbClr val="FFFFFF"/>
                </a:solidFill>
                <a:effectLst/>
                <a:uLnTx/>
                <a:uFillTx/>
                <a:latin typeface="Arial" pitchFamily="34" charset="0"/>
                <a:cs typeface="Arial" pitchFamily="34" charset="0"/>
              </a:rPr>
              <a:t> FFR and CFR, impact of FFR:</a:t>
            </a:r>
            <a:endPar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33"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1361" y="2660569"/>
            <a:ext cx="654329" cy="59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5"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1203" y="1885816"/>
            <a:ext cx="654329" cy="59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8" name="Picture 28"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0352" y="2673823"/>
            <a:ext cx="654329" cy="59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5874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par>
                                <p:cTn id="24" presetID="16" presetClass="entr" presetSubtype="2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6285702"/>
                                        </p:tgtEl>
                                        <p:attrNameLst>
                                          <p:attrName>style.visibility</p:attrName>
                                        </p:attrNameLst>
                                      </p:cBhvr>
                                      <p:to>
                                        <p:strVal val="visible"/>
                                      </p:to>
                                    </p:set>
                                    <p:animEffect transition="in" filter="wipe(up)">
                                      <p:cBhvr>
                                        <p:cTn id="31" dur="500"/>
                                        <p:tgtEl>
                                          <p:spTgt spid="16285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5702" grpId="0"/>
      <p:bldP spid="20"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390525" y="1500191"/>
            <a:ext cx="9577388" cy="1660922"/>
          </a:xfrm>
          <a:prstGeom prst="rightArrow">
            <a:avLst>
              <a:gd name="adj1" fmla="val 50000"/>
              <a:gd name="adj2" fmla="val 120131"/>
            </a:avLst>
          </a:prstGeom>
          <a:gradFill rotWithShape="0">
            <a:gsLst>
              <a:gs pos="0">
                <a:srgbClr val="760000"/>
              </a:gs>
              <a:gs pos="50000">
                <a:srgbClr val="FF0000"/>
              </a:gs>
              <a:gs pos="100000">
                <a:srgbClr val="760000"/>
              </a:gs>
            </a:gsLst>
            <a:lin ang="5400000" scaled="1"/>
          </a:gradFill>
          <a:ln w="15875">
            <a:solidFill>
              <a:schemeClr val="tx1"/>
            </a:solidFill>
            <a:miter lim="800000"/>
            <a:headEnd/>
            <a:tailEnd/>
          </a:ln>
        </p:spPr>
        <p:txBody>
          <a:bodyPr wrap="none" lIns="88248" tIns="44117" rIns="88248" bIns="44117"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spcAft>
                <a:spcPct val="0"/>
              </a:spcAft>
              <a:buNone/>
            </a:pPr>
            <a:endParaRPr lang="en-US" altLang="en-US" sz="3938" b="1">
              <a:solidFill>
                <a:srgbClr val="FFFFFF"/>
              </a:solidFill>
            </a:endParaRPr>
          </a:p>
        </p:txBody>
      </p:sp>
      <p:sp>
        <p:nvSpPr>
          <p:cNvPr id="10243" name="Rectangle 3"/>
          <p:cNvSpPr>
            <a:spLocks noChangeArrowheads="1"/>
          </p:cNvSpPr>
          <p:nvPr/>
        </p:nvSpPr>
        <p:spPr bwMode="auto">
          <a:xfrm>
            <a:off x="60335" y="90536"/>
            <a:ext cx="10210800" cy="125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44" tIns="44111" rIns="88244" bIns="4411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spcBef>
                <a:spcPct val="0"/>
              </a:spcBef>
              <a:spcAft>
                <a:spcPct val="0"/>
              </a:spcAft>
              <a:buNone/>
            </a:pPr>
            <a:r>
              <a:rPr lang="en-US" altLang="en-US" sz="4200" b="1" dirty="0">
                <a:solidFill>
                  <a:srgbClr val="FFFF00"/>
                </a:solidFill>
                <a:latin typeface="Arial" pitchFamily="34" charset="0"/>
                <a:cs typeface="Arial" pitchFamily="34" charset="0"/>
              </a:rPr>
              <a:t>LV Support during High-Risk PCI:</a:t>
            </a:r>
          </a:p>
          <a:p>
            <a:pPr algn="ctr" defTabSz="882873" fontAlgn="base">
              <a:spcBef>
                <a:spcPct val="0"/>
              </a:spcBef>
              <a:spcAft>
                <a:spcPct val="0"/>
              </a:spcAft>
              <a:buNone/>
            </a:pPr>
            <a:r>
              <a:rPr lang="en-US" altLang="en-US" sz="4200" b="1" dirty="0">
                <a:solidFill>
                  <a:srgbClr val="FFFF00"/>
                </a:solidFill>
                <a:latin typeface="Arial" pitchFamily="34" charset="0"/>
                <a:cs typeface="Arial" pitchFamily="34" charset="0"/>
              </a:rPr>
              <a:t>LVEF + Lesion Complexity</a:t>
            </a:r>
          </a:p>
        </p:txBody>
      </p:sp>
      <p:sp>
        <p:nvSpPr>
          <p:cNvPr id="10244" name="Rectangle 4"/>
          <p:cNvSpPr>
            <a:spLocks noChangeArrowheads="1"/>
          </p:cNvSpPr>
          <p:nvPr/>
        </p:nvSpPr>
        <p:spPr bwMode="auto">
          <a:xfrm>
            <a:off x="381056" y="1935129"/>
            <a:ext cx="2638425" cy="794743"/>
          </a:xfrm>
          <a:prstGeom prst="rect">
            <a:avLst/>
          </a:prstGeom>
          <a:gradFill rotWithShape="0">
            <a:gsLst>
              <a:gs pos="0">
                <a:srgbClr val="18472F"/>
              </a:gs>
              <a:gs pos="50000">
                <a:srgbClr val="339966"/>
              </a:gs>
              <a:gs pos="100000">
                <a:srgbClr val="18472F"/>
              </a:gs>
            </a:gsLst>
            <a:lin ang="5400000" scaled="1"/>
          </a:gradFill>
          <a:ln w="15875">
            <a:solidFill>
              <a:schemeClr val="tx1"/>
            </a:solidFill>
            <a:miter lim="800000"/>
            <a:headEnd/>
            <a:tailEnd/>
          </a:ln>
        </p:spPr>
        <p:txBody>
          <a:bodyPr wrap="none" lIns="88248" tIns="44117" rIns="88248" bIns="44117"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spcAft>
                <a:spcPct val="0"/>
              </a:spcAft>
              <a:buNone/>
            </a:pPr>
            <a:endParaRPr lang="en-US" altLang="en-US" sz="3938" b="1">
              <a:solidFill>
                <a:srgbClr val="FFFFFF"/>
              </a:solidFill>
            </a:endParaRPr>
          </a:p>
        </p:txBody>
      </p:sp>
      <p:sp>
        <p:nvSpPr>
          <p:cNvPr id="10245" name="Rectangle 5"/>
          <p:cNvSpPr>
            <a:spLocks noChangeArrowheads="1"/>
          </p:cNvSpPr>
          <p:nvPr/>
        </p:nvSpPr>
        <p:spPr bwMode="auto">
          <a:xfrm>
            <a:off x="3038507" y="1935129"/>
            <a:ext cx="4533900" cy="794743"/>
          </a:xfrm>
          <a:prstGeom prst="rect">
            <a:avLst/>
          </a:prstGeom>
          <a:gradFill rotWithShape="0">
            <a:gsLst>
              <a:gs pos="0">
                <a:srgbClr val="767647"/>
              </a:gs>
              <a:gs pos="50000">
                <a:srgbClr val="FFFF99"/>
              </a:gs>
              <a:gs pos="100000">
                <a:srgbClr val="767647"/>
              </a:gs>
            </a:gsLst>
            <a:lin ang="5400000" scaled="1"/>
          </a:gradFill>
          <a:ln w="15875">
            <a:solidFill>
              <a:schemeClr val="tx1"/>
            </a:solidFill>
            <a:miter lim="800000"/>
            <a:headEnd/>
            <a:tailEnd/>
          </a:ln>
        </p:spPr>
        <p:txBody>
          <a:bodyPr wrap="none" lIns="88248" tIns="44117" rIns="88248" bIns="44117"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spcAft>
                <a:spcPct val="0"/>
              </a:spcAft>
              <a:buNone/>
            </a:pPr>
            <a:endParaRPr lang="en-US" altLang="en-US" sz="3938" b="1">
              <a:solidFill>
                <a:srgbClr val="FFFFFF"/>
              </a:solidFill>
            </a:endParaRPr>
          </a:p>
        </p:txBody>
      </p:sp>
      <p:sp>
        <p:nvSpPr>
          <p:cNvPr id="10246" name="Rectangle 6"/>
          <p:cNvSpPr>
            <a:spLocks noChangeArrowheads="1"/>
          </p:cNvSpPr>
          <p:nvPr/>
        </p:nvSpPr>
        <p:spPr bwMode="auto">
          <a:xfrm>
            <a:off x="379413" y="2044996"/>
            <a:ext cx="2563812" cy="59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44" tIns="44111" rIns="88244" bIns="4411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80000"/>
              </a:lnSpc>
              <a:spcBef>
                <a:spcPct val="0"/>
              </a:spcBef>
              <a:spcAft>
                <a:spcPct val="0"/>
              </a:spcAft>
              <a:buNone/>
            </a:pPr>
            <a:r>
              <a:rPr lang="en-US" altLang="en-US" sz="3038" b="1" dirty="0">
                <a:solidFill>
                  <a:srgbClr val="000000"/>
                </a:solidFill>
                <a:latin typeface="Arial" pitchFamily="34" charset="0"/>
                <a:cs typeface="Times New Roman" pitchFamily="18" charset="0"/>
              </a:rPr>
              <a:t>LVEF &gt;35%</a:t>
            </a:r>
          </a:p>
        </p:txBody>
      </p:sp>
      <p:sp>
        <p:nvSpPr>
          <p:cNvPr id="10247" name="Rectangle 7"/>
          <p:cNvSpPr>
            <a:spLocks noChangeArrowheads="1"/>
          </p:cNvSpPr>
          <p:nvPr/>
        </p:nvSpPr>
        <p:spPr bwMode="auto">
          <a:xfrm>
            <a:off x="3630633" y="2027143"/>
            <a:ext cx="3122612" cy="59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44" tIns="44111" rIns="88244" bIns="4411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80000"/>
              </a:lnSpc>
              <a:spcBef>
                <a:spcPct val="0"/>
              </a:spcBef>
              <a:spcAft>
                <a:spcPct val="0"/>
              </a:spcAft>
              <a:buNone/>
            </a:pPr>
            <a:r>
              <a:rPr lang="en-US" altLang="en-US" sz="3038" b="1" dirty="0">
                <a:solidFill>
                  <a:srgbClr val="000000"/>
                </a:solidFill>
                <a:latin typeface="Arial" pitchFamily="34" charset="0"/>
                <a:cs typeface="Times New Roman" pitchFamily="18" charset="0"/>
              </a:rPr>
              <a:t>LVEF 20-35%</a:t>
            </a:r>
          </a:p>
        </p:txBody>
      </p:sp>
      <p:sp>
        <p:nvSpPr>
          <p:cNvPr id="10248" name="Rectangle 8"/>
          <p:cNvSpPr>
            <a:spLocks noChangeArrowheads="1"/>
          </p:cNvSpPr>
          <p:nvPr/>
        </p:nvSpPr>
        <p:spPr bwMode="auto">
          <a:xfrm>
            <a:off x="7040582" y="2062850"/>
            <a:ext cx="3122612" cy="59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44" tIns="44111" rIns="88244" bIns="4411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80000"/>
              </a:lnSpc>
              <a:spcBef>
                <a:spcPct val="0"/>
              </a:spcBef>
              <a:spcAft>
                <a:spcPct val="0"/>
              </a:spcAft>
              <a:buNone/>
            </a:pPr>
            <a:r>
              <a:rPr lang="en-US" altLang="en-US" sz="2588" b="1">
                <a:solidFill>
                  <a:srgbClr val="000000"/>
                </a:solidFill>
                <a:latin typeface="Arial" pitchFamily="34" charset="0"/>
                <a:cs typeface="Times New Roman" pitchFamily="18" charset="0"/>
              </a:rPr>
              <a:t>LVEF &lt;20%</a:t>
            </a:r>
          </a:p>
        </p:txBody>
      </p:sp>
      <p:grpSp>
        <p:nvGrpSpPr>
          <p:cNvPr id="10249" name="Group 9"/>
          <p:cNvGrpSpPr>
            <a:grpSpLocks/>
          </p:cNvGrpSpPr>
          <p:nvPr/>
        </p:nvGrpSpPr>
        <p:grpSpPr bwMode="auto">
          <a:xfrm>
            <a:off x="123891" y="2732568"/>
            <a:ext cx="3181350" cy="2914055"/>
            <a:chOff x="78" y="1692"/>
            <a:chExt cx="2004" cy="1958"/>
          </a:xfrm>
        </p:grpSpPr>
        <p:sp>
          <p:nvSpPr>
            <p:cNvPr id="10263" name="Rectangle 10"/>
            <p:cNvSpPr>
              <a:spLocks noChangeArrowheads="1"/>
            </p:cNvSpPr>
            <p:nvPr/>
          </p:nvSpPr>
          <p:spPr bwMode="auto">
            <a:xfrm>
              <a:off x="138" y="2106"/>
              <a:ext cx="92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63" tIns="51431" rIns="102863" bIns="5143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90000"/>
                </a:lnSpc>
                <a:spcBef>
                  <a:spcPct val="0"/>
                </a:spcBef>
                <a:spcAft>
                  <a:spcPct val="0"/>
                </a:spcAft>
                <a:buNone/>
              </a:pPr>
              <a:r>
                <a:rPr lang="en-US" altLang="en-US" sz="2250" b="1">
                  <a:solidFill>
                    <a:srgbClr val="FFFFFF"/>
                  </a:solidFill>
                  <a:latin typeface="Arial" pitchFamily="34" charset="0"/>
                  <a:cs typeface="Times New Roman" pitchFamily="18" charset="0"/>
                </a:rPr>
                <a:t>Simple </a:t>
              </a:r>
              <a:br>
                <a:rPr lang="en-US" altLang="en-US" sz="2250" b="1">
                  <a:solidFill>
                    <a:srgbClr val="FFFFFF"/>
                  </a:solidFill>
                  <a:latin typeface="Arial" pitchFamily="34" charset="0"/>
                  <a:cs typeface="Times New Roman" pitchFamily="18" charset="0"/>
                </a:rPr>
              </a:br>
              <a:r>
                <a:rPr lang="en-US" altLang="en-US" sz="2250" b="1">
                  <a:solidFill>
                    <a:srgbClr val="FFFFFF"/>
                  </a:solidFill>
                  <a:latin typeface="Arial" pitchFamily="34" charset="0"/>
                  <a:cs typeface="Times New Roman" pitchFamily="18" charset="0"/>
                </a:rPr>
                <a:t>PCI</a:t>
              </a:r>
            </a:p>
          </p:txBody>
        </p:sp>
        <p:sp>
          <p:nvSpPr>
            <p:cNvPr id="10264" name="Rectangle 11"/>
            <p:cNvSpPr>
              <a:spLocks noChangeArrowheads="1"/>
            </p:cNvSpPr>
            <p:nvPr/>
          </p:nvSpPr>
          <p:spPr bwMode="auto">
            <a:xfrm>
              <a:off x="978" y="2112"/>
              <a:ext cx="978"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63" tIns="51431" rIns="102863" bIns="5143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90000"/>
                </a:lnSpc>
                <a:spcBef>
                  <a:spcPct val="0"/>
                </a:spcBef>
                <a:spcAft>
                  <a:spcPct val="0"/>
                </a:spcAft>
                <a:buNone/>
              </a:pPr>
              <a:r>
                <a:rPr lang="en-US" altLang="en-US" sz="1800" b="1">
                  <a:solidFill>
                    <a:srgbClr val="FFFFFF"/>
                  </a:solidFill>
                  <a:latin typeface="Arial" pitchFamily="34" charset="0"/>
                  <a:cs typeface="Times New Roman" pitchFamily="18" charset="0"/>
                </a:rPr>
                <a:t>Complex </a:t>
              </a:r>
              <a:br>
                <a:rPr lang="en-US" altLang="en-US" sz="1800" b="1">
                  <a:solidFill>
                    <a:srgbClr val="FFFFFF"/>
                  </a:solidFill>
                  <a:latin typeface="Arial" pitchFamily="34" charset="0"/>
                  <a:cs typeface="Times New Roman" pitchFamily="18" charset="0"/>
                </a:rPr>
              </a:br>
              <a:r>
                <a:rPr lang="en-US" altLang="en-US" sz="2250" b="1">
                  <a:solidFill>
                    <a:srgbClr val="FFFFFF"/>
                  </a:solidFill>
                  <a:latin typeface="Arial" pitchFamily="34" charset="0"/>
                  <a:cs typeface="Times New Roman" pitchFamily="18" charset="0"/>
                </a:rPr>
                <a:t>PCI</a:t>
              </a:r>
            </a:p>
          </p:txBody>
        </p:sp>
        <p:sp>
          <p:nvSpPr>
            <p:cNvPr id="16149516" name="Line 12"/>
            <p:cNvSpPr>
              <a:spLocks noChangeShapeType="1"/>
            </p:cNvSpPr>
            <p:nvPr/>
          </p:nvSpPr>
          <p:spPr bwMode="auto">
            <a:xfrm>
              <a:off x="522" y="1692"/>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defTabSz="882873" eaLnBrk="0" fontAlgn="base" hangingPunct="0">
                <a:spcBef>
                  <a:spcPct val="20000"/>
                </a:spcBef>
                <a:spcAft>
                  <a:spcPct val="0"/>
                </a:spcAft>
                <a:defRPr/>
              </a:pPr>
              <a:endParaRPr lang="en-US" sz="3938">
                <a:solidFill>
                  <a:srgbClr val="FFFFFF"/>
                </a:solidFill>
                <a:effectLst>
                  <a:outerShdw blurRad="38100" dist="38100" dir="2700000" algn="tl">
                    <a:srgbClr val="000000">
                      <a:alpha val="43137"/>
                    </a:srgbClr>
                  </a:outerShdw>
                </a:effectLst>
                <a:latin typeface="Times New Roman"/>
              </a:endParaRPr>
            </a:p>
          </p:txBody>
        </p:sp>
        <p:sp>
          <p:nvSpPr>
            <p:cNvPr id="16149517" name="Line 13"/>
            <p:cNvSpPr>
              <a:spLocks noChangeShapeType="1"/>
            </p:cNvSpPr>
            <p:nvPr/>
          </p:nvSpPr>
          <p:spPr bwMode="auto">
            <a:xfrm>
              <a:off x="1506" y="1698"/>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defTabSz="882873" eaLnBrk="0" fontAlgn="base" hangingPunct="0">
                <a:spcBef>
                  <a:spcPct val="20000"/>
                </a:spcBef>
                <a:spcAft>
                  <a:spcPct val="0"/>
                </a:spcAft>
                <a:defRPr/>
              </a:pPr>
              <a:endParaRPr lang="en-US" sz="3938">
                <a:solidFill>
                  <a:srgbClr val="FFFFFF"/>
                </a:solidFill>
                <a:effectLst>
                  <a:outerShdw blurRad="38100" dist="38100" dir="2700000" algn="tl">
                    <a:srgbClr val="000000">
                      <a:alpha val="43137"/>
                    </a:srgbClr>
                  </a:outerShdw>
                </a:effectLst>
                <a:latin typeface="Times New Roman"/>
              </a:endParaRPr>
            </a:p>
          </p:txBody>
        </p:sp>
        <p:sp>
          <p:nvSpPr>
            <p:cNvPr id="16149518" name="Line 14"/>
            <p:cNvSpPr>
              <a:spLocks noChangeShapeType="1"/>
            </p:cNvSpPr>
            <p:nvPr/>
          </p:nvSpPr>
          <p:spPr bwMode="auto">
            <a:xfrm>
              <a:off x="522" y="2622"/>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defTabSz="882873" eaLnBrk="0" fontAlgn="base" hangingPunct="0">
                <a:spcBef>
                  <a:spcPct val="20000"/>
                </a:spcBef>
                <a:spcAft>
                  <a:spcPct val="0"/>
                </a:spcAft>
                <a:defRPr/>
              </a:pPr>
              <a:endParaRPr lang="en-US" sz="3938">
                <a:solidFill>
                  <a:srgbClr val="FFFFFF"/>
                </a:solidFill>
                <a:effectLst>
                  <a:outerShdw blurRad="38100" dist="38100" dir="2700000" algn="tl">
                    <a:srgbClr val="000000">
                      <a:alpha val="43137"/>
                    </a:srgbClr>
                  </a:outerShdw>
                </a:effectLst>
                <a:latin typeface="Times New Roman"/>
              </a:endParaRPr>
            </a:p>
          </p:txBody>
        </p:sp>
        <p:sp>
          <p:nvSpPr>
            <p:cNvPr id="16149519" name="Line 15"/>
            <p:cNvSpPr>
              <a:spLocks noChangeShapeType="1"/>
            </p:cNvSpPr>
            <p:nvPr/>
          </p:nvSpPr>
          <p:spPr bwMode="auto">
            <a:xfrm>
              <a:off x="1482" y="2634"/>
              <a:ext cx="0" cy="474"/>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defTabSz="882873" eaLnBrk="0" fontAlgn="base" hangingPunct="0">
                <a:spcBef>
                  <a:spcPct val="20000"/>
                </a:spcBef>
                <a:spcAft>
                  <a:spcPct val="0"/>
                </a:spcAft>
                <a:defRPr/>
              </a:pPr>
              <a:endParaRPr lang="en-US" sz="3938">
                <a:solidFill>
                  <a:srgbClr val="FFFFFF"/>
                </a:solidFill>
                <a:effectLst>
                  <a:outerShdw blurRad="38100" dist="38100" dir="2700000" algn="tl">
                    <a:srgbClr val="000000">
                      <a:alpha val="43137"/>
                    </a:srgbClr>
                  </a:outerShdw>
                </a:effectLst>
                <a:latin typeface="Times New Roman"/>
              </a:endParaRPr>
            </a:p>
          </p:txBody>
        </p:sp>
        <p:sp>
          <p:nvSpPr>
            <p:cNvPr id="10269" name="Rectangle 16"/>
            <p:cNvSpPr>
              <a:spLocks noChangeArrowheads="1"/>
            </p:cNvSpPr>
            <p:nvPr/>
          </p:nvSpPr>
          <p:spPr bwMode="auto">
            <a:xfrm>
              <a:off x="78" y="3114"/>
              <a:ext cx="924"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63" tIns="51431" rIns="102863" bIns="5143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70000"/>
                </a:lnSpc>
                <a:spcBef>
                  <a:spcPct val="0"/>
                </a:spcBef>
                <a:spcAft>
                  <a:spcPct val="0"/>
                </a:spcAft>
                <a:buNone/>
              </a:pPr>
              <a:r>
                <a:rPr lang="en-US" altLang="en-US" sz="2025" b="1">
                  <a:solidFill>
                    <a:srgbClr val="FFFFFF"/>
                  </a:solidFill>
                  <a:latin typeface="Arial" pitchFamily="34" charset="0"/>
                  <a:cs typeface="Times New Roman" pitchFamily="18" charset="0"/>
                </a:rPr>
                <a:t>No support</a:t>
              </a:r>
            </a:p>
          </p:txBody>
        </p:sp>
        <p:sp>
          <p:nvSpPr>
            <p:cNvPr id="10270" name="Rectangle 17"/>
            <p:cNvSpPr>
              <a:spLocks noChangeArrowheads="1"/>
            </p:cNvSpPr>
            <p:nvPr/>
          </p:nvSpPr>
          <p:spPr bwMode="auto">
            <a:xfrm>
              <a:off x="810" y="3012"/>
              <a:ext cx="1272"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63" tIns="51431" rIns="102863" bIns="5143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90000"/>
                </a:lnSpc>
                <a:spcBef>
                  <a:spcPct val="0"/>
                </a:spcBef>
                <a:spcAft>
                  <a:spcPct val="0"/>
                </a:spcAft>
                <a:buNone/>
              </a:pPr>
              <a:r>
                <a:rPr lang="en-US" altLang="en-US" sz="2250" b="1" dirty="0">
                  <a:solidFill>
                    <a:srgbClr val="FFFFFF"/>
                  </a:solidFill>
                  <a:latin typeface="Arial" pitchFamily="34" charset="0"/>
                  <a:cs typeface="Times New Roman" pitchFamily="18" charset="0"/>
                </a:rPr>
                <a:t>IABP/Impella</a:t>
              </a:r>
            </a:p>
          </p:txBody>
        </p:sp>
      </p:grpSp>
      <p:sp>
        <p:nvSpPr>
          <p:cNvPr id="16149522" name="Line 18"/>
          <p:cNvSpPr>
            <a:spLocks noChangeShapeType="1"/>
          </p:cNvSpPr>
          <p:nvPr/>
        </p:nvSpPr>
        <p:spPr bwMode="auto">
          <a:xfrm>
            <a:off x="8915400" y="2750344"/>
            <a:ext cx="0" cy="705446"/>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88248" tIns="44117" rIns="88248" bIns="44117"/>
          <a:lstStyle/>
          <a:p>
            <a:pPr algn="ctr" defTabSz="882873" eaLnBrk="0" fontAlgn="base" hangingPunct="0">
              <a:spcBef>
                <a:spcPct val="20000"/>
              </a:spcBef>
              <a:spcAft>
                <a:spcPct val="0"/>
              </a:spcAft>
              <a:defRPr/>
            </a:pPr>
            <a:endParaRPr lang="en-US" sz="3938">
              <a:solidFill>
                <a:srgbClr val="FFFFFF"/>
              </a:solidFill>
              <a:effectLst>
                <a:outerShdw blurRad="38100" dist="38100" dir="2700000" algn="tl">
                  <a:srgbClr val="000000">
                    <a:alpha val="43137"/>
                  </a:srgbClr>
                </a:outerShdw>
              </a:effectLst>
              <a:latin typeface="Times New Roman"/>
            </a:endParaRPr>
          </a:p>
        </p:txBody>
      </p:sp>
      <p:sp>
        <p:nvSpPr>
          <p:cNvPr id="10251" name="Rectangle 19"/>
          <p:cNvSpPr>
            <a:spLocks noChangeArrowheads="1"/>
          </p:cNvSpPr>
          <p:nvPr/>
        </p:nvSpPr>
        <p:spPr bwMode="auto">
          <a:xfrm>
            <a:off x="7499457" y="5467950"/>
            <a:ext cx="2466975" cy="79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44" tIns="44111" rIns="88244" bIns="4411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90000"/>
              </a:lnSpc>
              <a:spcBef>
                <a:spcPct val="0"/>
              </a:spcBef>
              <a:spcAft>
                <a:spcPct val="0"/>
              </a:spcAft>
              <a:buNone/>
            </a:pPr>
            <a:r>
              <a:rPr lang="en-US" altLang="en-US" sz="2700" b="1">
                <a:solidFill>
                  <a:srgbClr val="FFFFFF"/>
                </a:solidFill>
                <a:latin typeface="Arial" pitchFamily="34" charset="0"/>
                <a:cs typeface="Times New Roman" pitchFamily="18" charset="0"/>
              </a:rPr>
              <a:t>Impella/</a:t>
            </a:r>
            <a:r>
              <a:rPr lang="en-US" altLang="en-US" sz="1575" b="1">
                <a:solidFill>
                  <a:srgbClr val="FFFFFF"/>
                </a:solidFill>
                <a:latin typeface="Arial" pitchFamily="34" charset="0"/>
                <a:cs typeface="Times New Roman" pitchFamily="18" charset="0"/>
              </a:rPr>
              <a:t>PTVA</a:t>
            </a:r>
          </a:p>
        </p:txBody>
      </p:sp>
      <p:sp>
        <p:nvSpPr>
          <p:cNvPr id="16149524" name="Line 20"/>
          <p:cNvSpPr>
            <a:spLocks noChangeShapeType="1"/>
          </p:cNvSpPr>
          <p:nvPr/>
        </p:nvSpPr>
        <p:spPr bwMode="auto">
          <a:xfrm>
            <a:off x="8915400" y="4771430"/>
            <a:ext cx="12700" cy="839392"/>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88248" tIns="44117" rIns="88248" bIns="44117"/>
          <a:lstStyle/>
          <a:p>
            <a:pPr algn="ctr" defTabSz="882873" eaLnBrk="0" fontAlgn="base" hangingPunct="0">
              <a:spcBef>
                <a:spcPct val="20000"/>
              </a:spcBef>
              <a:spcAft>
                <a:spcPct val="0"/>
              </a:spcAft>
              <a:defRPr/>
            </a:pPr>
            <a:endParaRPr lang="en-US" sz="3938">
              <a:solidFill>
                <a:srgbClr val="FFFFFF"/>
              </a:solidFill>
              <a:effectLst>
                <a:outerShdw blurRad="38100" dist="38100" dir="2700000" algn="tl">
                  <a:srgbClr val="000000">
                    <a:alpha val="43137"/>
                  </a:srgbClr>
                </a:outerShdw>
              </a:effectLst>
              <a:latin typeface="Times New Roman"/>
            </a:endParaRPr>
          </a:p>
        </p:txBody>
      </p:sp>
      <p:sp>
        <p:nvSpPr>
          <p:cNvPr id="10253" name="Rectangle 21"/>
          <p:cNvSpPr>
            <a:spLocks noChangeArrowheads="1"/>
          </p:cNvSpPr>
          <p:nvPr/>
        </p:nvSpPr>
        <p:spPr bwMode="auto">
          <a:xfrm>
            <a:off x="7500938" y="3752851"/>
            <a:ext cx="2824162" cy="79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44" tIns="44111" rIns="88244" bIns="4411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80000"/>
              </a:lnSpc>
              <a:spcBef>
                <a:spcPct val="0"/>
              </a:spcBef>
              <a:spcAft>
                <a:spcPct val="0"/>
              </a:spcAft>
              <a:buNone/>
            </a:pPr>
            <a:r>
              <a:rPr lang="en-US" altLang="en-US" sz="2588" b="1" dirty="0">
                <a:solidFill>
                  <a:srgbClr val="FFFFFF"/>
                </a:solidFill>
                <a:latin typeface="Arial" pitchFamily="34" charset="0"/>
                <a:cs typeface="Times New Roman" pitchFamily="18" charset="0"/>
              </a:rPr>
              <a:t>Simple or Complex:</a:t>
            </a:r>
            <a:br>
              <a:rPr lang="en-US" altLang="en-US" sz="2588" b="1" dirty="0">
                <a:solidFill>
                  <a:srgbClr val="FFFFFF"/>
                </a:solidFill>
                <a:latin typeface="Arial" pitchFamily="34" charset="0"/>
                <a:cs typeface="Times New Roman" pitchFamily="18" charset="0"/>
              </a:rPr>
            </a:br>
            <a:r>
              <a:rPr lang="en-US" altLang="en-US" sz="2588" b="1" dirty="0">
                <a:solidFill>
                  <a:srgbClr val="FFFFFF"/>
                </a:solidFill>
                <a:latin typeface="Arial" pitchFamily="34" charset="0"/>
                <a:cs typeface="Times New Roman" pitchFamily="18" charset="0"/>
              </a:rPr>
              <a:t>Inoperable cases</a:t>
            </a:r>
          </a:p>
        </p:txBody>
      </p:sp>
      <p:sp>
        <p:nvSpPr>
          <p:cNvPr id="16149526" name="Line 22"/>
          <p:cNvSpPr>
            <a:spLocks noChangeShapeType="1"/>
          </p:cNvSpPr>
          <p:nvPr/>
        </p:nvSpPr>
        <p:spPr bwMode="auto">
          <a:xfrm>
            <a:off x="3975100" y="2750344"/>
            <a:ext cx="0" cy="705446"/>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88248" tIns="44117" rIns="88248" bIns="44117"/>
          <a:lstStyle/>
          <a:p>
            <a:pPr algn="ctr" defTabSz="882873" eaLnBrk="0" fontAlgn="base" hangingPunct="0">
              <a:spcBef>
                <a:spcPct val="20000"/>
              </a:spcBef>
              <a:spcAft>
                <a:spcPct val="0"/>
              </a:spcAft>
              <a:defRPr/>
            </a:pPr>
            <a:endParaRPr lang="en-US" sz="3938">
              <a:solidFill>
                <a:srgbClr val="FFFFFF"/>
              </a:solidFill>
              <a:effectLst>
                <a:outerShdw blurRad="38100" dist="38100" dir="2700000" algn="tl">
                  <a:srgbClr val="000000">
                    <a:alpha val="43137"/>
                  </a:srgbClr>
                </a:outerShdw>
              </a:effectLst>
              <a:latin typeface="Times New Roman"/>
            </a:endParaRPr>
          </a:p>
        </p:txBody>
      </p:sp>
      <p:sp>
        <p:nvSpPr>
          <p:cNvPr id="16149527" name="Line 23"/>
          <p:cNvSpPr>
            <a:spLocks noChangeShapeType="1"/>
          </p:cNvSpPr>
          <p:nvPr/>
        </p:nvSpPr>
        <p:spPr bwMode="auto">
          <a:xfrm>
            <a:off x="5772150" y="2759276"/>
            <a:ext cx="0" cy="705446"/>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88248" tIns="44117" rIns="88248" bIns="44117"/>
          <a:lstStyle/>
          <a:p>
            <a:pPr algn="ctr" defTabSz="882873" eaLnBrk="0" fontAlgn="base" hangingPunct="0">
              <a:spcBef>
                <a:spcPct val="20000"/>
              </a:spcBef>
              <a:spcAft>
                <a:spcPct val="0"/>
              </a:spcAft>
              <a:defRPr/>
            </a:pPr>
            <a:endParaRPr lang="en-US" sz="3938">
              <a:solidFill>
                <a:srgbClr val="FFFFFF"/>
              </a:solidFill>
              <a:effectLst>
                <a:outerShdw blurRad="38100" dist="38100" dir="2700000" algn="tl">
                  <a:srgbClr val="000000">
                    <a:alpha val="43137"/>
                  </a:srgbClr>
                </a:outerShdw>
              </a:effectLst>
              <a:latin typeface="Times New Roman"/>
            </a:endParaRPr>
          </a:p>
        </p:txBody>
      </p:sp>
      <p:sp>
        <p:nvSpPr>
          <p:cNvPr id="10256" name="Rectangle 24"/>
          <p:cNvSpPr>
            <a:spLocks noChangeArrowheads="1"/>
          </p:cNvSpPr>
          <p:nvPr/>
        </p:nvSpPr>
        <p:spPr bwMode="auto">
          <a:xfrm>
            <a:off x="2851153" y="4945860"/>
            <a:ext cx="2438400" cy="79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44" tIns="44111" rIns="88244" bIns="4411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90000"/>
              </a:lnSpc>
              <a:spcBef>
                <a:spcPct val="0"/>
              </a:spcBef>
              <a:spcAft>
                <a:spcPct val="0"/>
              </a:spcAft>
              <a:buNone/>
            </a:pPr>
            <a:r>
              <a:rPr lang="en-US" altLang="en-US" sz="2475" b="1" dirty="0">
                <a:solidFill>
                  <a:srgbClr val="FFFFFF"/>
                </a:solidFill>
                <a:latin typeface="Arial" pitchFamily="34" charset="0"/>
                <a:cs typeface="Times New Roman" pitchFamily="18" charset="0"/>
              </a:rPr>
              <a:t>None or Impella or IABP</a:t>
            </a:r>
          </a:p>
        </p:txBody>
      </p:sp>
      <p:sp>
        <p:nvSpPr>
          <p:cNvPr id="10257" name="Rectangle 25"/>
          <p:cNvSpPr>
            <a:spLocks noChangeArrowheads="1"/>
          </p:cNvSpPr>
          <p:nvPr/>
        </p:nvSpPr>
        <p:spPr bwMode="auto">
          <a:xfrm>
            <a:off x="4818094" y="5381628"/>
            <a:ext cx="2554264" cy="79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44" tIns="44111" rIns="88244" bIns="4411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90000"/>
              </a:lnSpc>
              <a:spcBef>
                <a:spcPct val="0"/>
              </a:spcBef>
              <a:spcAft>
                <a:spcPct val="0"/>
              </a:spcAft>
              <a:buNone/>
            </a:pPr>
            <a:r>
              <a:rPr lang="en-US" altLang="en-US" sz="3600" b="1" dirty="0">
                <a:solidFill>
                  <a:srgbClr val="FF0000"/>
                </a:solidFill>
                <a:latin typeface="Arial" pitchFamily="34" charset="0"/>
                <a:cs typeface="Times New Roman" pitchFamily="18" charset="0"/>
              </a:rPr>
              <a:t>Impella</a:t>
            </a:r>
          </a:p>
          <a:p>
            <a:pPr algn="ctr" defTabSz="882873" fontAlgn="base">
              <a:lnSpc>
                <a:spcPct val="90000"/>
              </a:lnSpc>
              <a:spcBef>
                <a:spcPct val="0"/>
              </a:spcBef>
              <a:spcAft>
                <a:spcPct val="0"/>
              </a:spcAft>
              <a:buNone/>
            </a:pPr>
            <a:r>
              <a:rPr lang="en-US" altLang="en-US" sz="1800" b="1" dirty="0">
                <a:solidFill>
                  <a:srgbClr val="FFFFFF"/>
                </a:solidFill>
                <a:latin typeface="Arial" pitchFamily="34" charset="0"/>
                <a:cs typeface="Times New Roman" pitchFamily="18" charset="0"/>
              </a:rPr>
              <a:t>/IABP (if Impella is CI)</a:t>
            </a:r>
            <a:endParaRPr lang="en-US" altLang="en-US" sz="1350" b="1" dirty="0">
              <a:solidFill>
                <a:srgbClr val="FFFFFF"/>
              </a:solidFill>
              <a:latin typeface="Arial" pitchFamily="34" charset="0"/>
              <a:cs typeface="Times New Roman" pitchFamily="18" charset="0"/>
            </a:endParaRPr>
          </a:p>
        </p:txBody>
      </p:sp>
      <p:sp>
        <p:nvSpPr>
          <p:cNvPr id="10258" name="Rectangle 26"/>
          <p:cNvSpPr>
            <a:spLocks noChangeArrowheads="1"/>
          </p:cNvSpPr>
          <p:nvPr/>
        </p:nvSpPr>
        <p:spPr bwMode="auto">
          <a:xfrm>
            <a:off x="3194053" y="3366495"/>
            <a:ext cx="1466850" cy="79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44" tIns="44111" rIns="88244" bIns="4411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90000"/>
              </a:lnSpc>
              <a:spcBef>
                <a:spcPct val="0"/>
              </a:spcBef>
              <a:spcAft>
                <a:spcPct val="0"/>
              </a:spcAft>
              <a:buNone/>
            </a:pPr>
            <a:r>
              <a:rPr lang="en-US" altLang="en-US" sz="2250" b="1" dirty="0">
                <a:solidFill>
                  <a:srgbClr val="FFFFFF"/>
                </a:solidFill>
                <a:latin typeface="Arial" pitchFamily="34" charset="0"/>
                <a:cs typeface="Times New Roman" pitchFamily="18" charset="0"/>
              </a:rPr>
              <a:t>Simple </a:t>
            </a:r>
            <a:br>
              <a:rPr lang="en-US" altLang="en-US" sz="2250" b="1" dirty="0">
                <a:solidFill>
                  <a:srgbClr val="FFFFFF"/>
                </a:solidFill>
                <a:latin typeface="Arial" pitchFamily="34" charset="0"/>
                <a:cs typeface="Times New Roman" pitchFamily="18" charset="0"/>
              </a:rPr>
            </a:br>
            <a:r>
              <a:rPr lang="en-US" altLang="en-US" sz="2250" b="1" dirty="0">
                <a:solidFill>
                  <a:srgbClr val="FFFFFF"/>
                </a:solidFill>
                <a:latin typeface="Arial" pitchFamily="34" charset="0"/>
                <a:cs typeface="Times New Roman" pitchFamily="18" charset="0"/>
              </a:rPr>
              <a:t>PCI</a:t>
            </a:r>
          </a:p>
        </p:txBody>
      </p:sp>
      <p:sp>
        <p:nvSpPr>
          <p:cNvPr id="10259" name="Rectangle 27"/>
          <p:cNvSpPr>
            <a:spLocks noChangeArrowheads="1"/>
          </p:cNvSpPr>
          <p:nvPr/>
        </p:nvSpPr>
        <p:spPr bwMode="auto">
          <a:xfrm>
            <a:off x="4286250" y="3655220"/>
            <a:ext cx="3916364" cy="79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44" tIns="44111" rIns="88244" bIns="44111"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defTabSz="882873" fontAlgn="base">
              <a:lnSpc>
                <a:spcPct val="90000"/>
              </a:lnSpc>
              <a:spcBef>
                <a:spcPct val="0"/>
              </a:spcBef>
              <a:spcAft>
                <a:spcPct val="0"/>
              </a:spcAft>
              <a:buNone/>
            </a:pPr>
            <a:r>
              <a:rPr lang="en-US" altLang="en-US" sz="2475" b="1" dirty="0">
                <a:solidFill>
                  <a:srgbClr val="FF0000"/>
                </a:solidFill>
                <a:latin typeface="Arial" pitchFamily="34" charset="0"/>
                <a:cs typeface="Times New Roman" pitchFamily="18" charset="0"/>
              </a:rPr>
              <a:t>Complex PCI: </a:t>
            </a:r>
            <a:br>
              <a:rPr lang="en-US" altLang="en-US" sz="2475" b="1" dirty="0">
                <a:solidFill>
                  <a:srgbClr val="FF0000"/>
                </a:solidFill>
                <a:latin typeface="Arial" pitchFamily="34" charset="0"/>
                <a:cs typeface="Times New Roman" pitchFamily="18" charset="0"/>
              </a:rPr>
            </a:br>
            <a:r>
              <a:rPr lang="en-US" altLang="en-US" sz="2475" b="1" dirty="0">
                <a:solidFill>
                  <a:srgbClr val="FF0000"/>
                </a:solidFill>
                <a:latin typeface="Arial" pitchFamily="34" charset="0"/>
                <a:cs typeface="Times New Roman" pitchFamily="18" charset="0"/>
              </a:rPr>
              <a:t>High Syntax score &gt;32/ STS&gt;5</a:t>
            </a:r>
            <a:br>
              <a:rPr lang="en-US" altLang="en-US" sz="2475" b="1" dirty="0">
                <a:solidFill>
                  <a:srgbClr val="FF0000"/>
                </a:solidFill>
                <a:latin typeface="Arial" pitchFamily="34" charset="0"/>
                <a:cs typeface="Times New Roman" pitchFamily="18" charset="0"/>
              </a:rPr>
            </a:br>
            <a:r>
              <a:rPr lang="en-US" altLang="en-US" sz="2475" b="1" dirty="0">
                <a:solidFill>
                  <a:srgbClr val="FF0000"/>
                </a:solidFill>
                <a:latin typeface="Arial" pitchFamily="34" charset="0"/>
                <a:cs typeface="Times New Roman" pitchFamily="18" charset="0"/>
              </a:rPr>
              <a:t>Extensive revascularization</a:t>
            </a:r>
          </a:p>
        </p:txBody>
      </p:sp>
      <p:sp>
        <p:nvSpPr>
          <p:cNvPr id="16149532" name="Line 28"/>
          <p:cNvSpPr>
            <a:spLocks noChangeShapeType="1"/>
          </p:cNvSpPr>
          <p:nvPr/>
        </p:nvSpPr>
        <p:spPr bwMode="auto">
          <a:xfrm>
            <a:off x="3987800" y="4188026"/>
            <a:ext cx="0" cy="705446"/>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88248" tIns="44117" rIns="88248" bIns="44117"/>
          <a:lstStyle/>
          <a:p>
            <a:pPr algn="ctr" defTabSz="882873" eaLnBrk="0" fontAlgn="base" hangingPunct="0">
              <a:spcBef>
                <a:spcPct val="20000"/>
              </a:spcBef>
              <a:spcAft>
                <a:spcPct val="0"/>
              </a:spcAft>
              <a:defRPr/>
            </a:pPr>
            <a:endParaRPr lang="en-US" sz="3938">
              <a:solidFill>
                <a:srgbClr val="FFFFFF"/>
              </a:solidFill>
              <a:effectLst>
                <a:outerShdw blurRad="38100" dist="38100" dir="2700000" algn="tl">
                  <a:srgbClr val="000000">
                    <a:alpha val="43137"/>
                  </a:srgbClr>
                </a:outerShdw>
              </a:effectLst>
              <a:latin typeface="Times New Roman"/>
            </a:endParaRPr>
          </a:p>
        </p:txBody>
      </p:sp>
      <p:sp>
        <p:nvSpPr>
          <p:cNvPr id="16149533" name="Line 29"/>
          <p:cNvSpPr>
            <a:spLocks noChangeShapeType="1"/>
          </p:cNvSpPr>
          <p:nvPr/>
        </p:nvSpPr>
        <p:spPr bwMode="auto">
          <a:xfrm>
            <a:off x="5838825" y="4893473"/>
            <a:ext cx="0" cy="612575"/>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lIns="88248" tIns="44117" rIns="88248" bIns="44117"/>
          <a:lstStyle/>
          <a:p>
            <a:pPr algn="ctr" defTabSz="882873" eaLnBrk="0" fontAlgn="base" hangingPunct="0">
              <a:spcBef>
                <a:spcPct val="20000"/>
              </a:spcBef>
              <a:spcAft>
                <a:spcPct val="0"/>
              </a:spcAft>
              <a:defRPr/>
            </a:pPr>
            <a:endParaRPr lang="en-US" sz="3938">
              <a:solidFill>
                <a:srgbClr val="FFFFFF"/>
              </a:solidFill>
              <a:effectLst>
                <a:outerShdw blurRad="38100" dist="38100" dir="2700000" algn="tl">
                  <a:srgbClr val="000000">
                    <a:alpha val="43137"/>
                  </a:srgbClr>
                </a:outerShdw>
              </a:effectLst>
              <a:latin typeface="Times New Roman"/>
            </a:endParaRPr>
          </a:p>
        </p:txBody>
      </p:sp>
      <p:pic>
        <p:nvPicPr>
          <p:cNvPr id="1026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5047" y="16111"/>
            <a:ext cx="420687" cy="41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7616" y="6363636"/>
            <a:ext cx="10036473" cy="395317"/>
          </a:xfrm>
          <a:prstGeom prst="rect">
            <a:avLst/>
          </a:prstGeom>
          <a:noFill/>
          <a:ln>
            <a:solidFill>
              <a:schemeClr val="bg1"/>
            </a:solidFill>
          </a:ln>
        </p:spPr>
        <p:txBody>
          <a:bodyPr wrap="square" lIns="101949" tIns="50967" rIns="101949" bIns="50967" rtlCol="0">
            <a:spAutoFit/>
          </a:bodyPr>
          <a:lstStyle/>
          <a:p>
            <a:pPr defTabSz="1017930"/>
            <a:r>
              <a:rPr lang="en-US" sz="1900" b="1" dirty="0" smtClean="0">
                <a:solidFill>
                  <a:srgbClr val="FF0000"/>
                </a:solidFill>
                <a:latin typeface="Arial" panose="020B0604020202020204" pitchFamily="34" charset="0"/>
                <a:cs typeface="Arial" panose="020B0604020202020204" pitchFamily="34" charset="0"/>
              </a:rPr>
              <a:t>MSH </a:t>
            </a:r>
            <a:r>
              <a:rPr lang="en-US" sz="1900" b="1" dirty="0">
                <a:solidFill>
                  <a:srgbClr val="FF0000"/>
                </a:solidFill>
                <a:latin typeface="Arial" panose="020B0604020202020204" pitchFamily="34" charset="0"/>
                <a:cs typeface="Arial" panose="020B0604020202020204" pitchFamily="34" charset="0"/>
              </a:rPr>
              <a:t>of </a:t>
            </a:r>
            <a:r>
              <a:rPr lang="en-US" sz="1900" b="1" dirty="0" smtClean="0">
                <a:solidFill>
                  <a:srgbClr val="FF0000"/>
                </a:solidFill>
                <a:latin typeface="Arial" panose="020B0604020202020204" pitchFamily="34" charset="0"/>
                <a:cs typeface="Arial" panose="020B0604020202020204" pitchFamily="34" charset="0"/>
              </a:rPr>
              <a:t>≈320 </a:t>
            </a:r>
            <a:r>
              <a:rPr lang="en-US" sz="1900" b="1" dirty="0">
                <a:solidFill>
                  <a:srgbClr val="FF0000"/>
                </a:solidFill>
                <a:latin typeface="Arial" panose="020B0604020202020204" pitchFamily="34" charset="0"/>
                <a:cs typeface="Arial" panose="020B0604020202020204" pitchFamily="34" charset="0"/>
              </a:rPr>
              <a:t>PCIs/M: </a:t>
            </a:r>
            <a:r>
              <a:rPr lang="en-US" sz="1900" b="1" dirty="0" smtClean="0">
                <a:solidFill>
                  <a:srgbClr val="FF0000"/>
                </a:solidFill>
                <a:latin typeface="Arial" panose="020B0604020202020204" pitchFamily="34" charset="0"/>
                <a:cs typeface="Arial" panose="020B0604020202020204" pitchFamily="34" charset="0"/>
              </a:rPr>
              <a:t>4-5 </a:t>
            </a:r>
            <a:r>
              <a:rPr lang="en-US" sz="1900" b="1" dirty="0">
                <a:solidFill>
                  <a:srgbClr val="FF0000"/>
                </a:solidFill>
                <a:latin typeface="Arial" panose="020B0604020202020204" pitchFamily="34" charset="0"/>
                <a:cs typeface="Arial" panose="020B0604020202020204" pitchFamily="34" charset="0"/>
              </a:rPr>
              <a:t>IABP &amp; </a:t>
            </a:r>
            <a:r>
              <a:rPr lang="en-US" sz="1900" b="1" dirty="0" smtClean="0">
                <a:solidFill>
                  <a:srgbClr val="FF0000"/>
                </a:solidFill>
                <a:latin typeface="Arial" panose="020B0604020202020204" pitchFamily="34" charset="0"/>
                <a:cs typeface="Arial" panose="020B0604020202020204" pitchFamily="34" charset="0"/>
              </a:rPr>
              <a:t>10-12 </a:t>
            </a:r>
            <a:r>
              <a:rPr lang="en-US" sz="1900" b="1" dirty="0">
                <a:solidFill>
                  <a:srgbClr val="FF0000"/>
                </a:solidFill>
                <a:latin typeface="Arial" panose="020B0604020202020204" pitchFamily="34" charset="0"/>
                <a:cs typeface="Arial" panose="020B0604020202020204" pitchFamily="34" charset="0"/>
              </a:rPr>
              <a:t>Impella per month are used for high risk </a:t>
            </a:r>
            <a:r>
              <a:rPr lang="en-US" sz="1900" b="1" dirty="0" smtClean="0">
                <a:solidFill>
                  <a:srgbClr val="FF0000"/>
                </a:solidFill>
                <a:latin typeface="Arial" panose="020B0604020202020204" pitchFamily="34" charset="0"/>
                <a:cs typeface="Arial" panose="020B0604020202020204" pitchFamily="34" charset="0"/>
              </a:rPr>
              <a:t>PCIs</a:t>
            </a:r>
            <a:endParaRPr lang="en-US" sz="19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247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wipe(up)">
                                      <p:cBhvr>
                                        <p:cTn id="7" dur="500"/>
                                        <p:tgtEl>
                                          <p:spTgt spid="102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84710" y="2016979"/>
            <a:ext cx="9579993"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a:t>
            </a:r>
            <a:r>
              <a:rPr lang="en-US" altLang="en-US" sz="2250" b="1" dirty="0">
                <a:solidFill>
                  <a:srgbClr val="FFFFFF"/>
                </a:solidFill>
                <a:latin typeface="Arial" pitchFamily="34" charset="0"/>
                <a:cs typeface="Arial" pitchFamily="34" charset="0"/>
              </a:rPr>
              <a:t>is </a:t>
            </a:r>
            <a:r>
              <a:rPr lang="en-US" altLang="en-US" sz="2250" b="1" dirty="0" smtClean="0">
                <a:solidFill>
                  <a:srgbClr val="FFFFFF"/>
                </a:solidFill>
                <a:latin typeface="Arial" pitchFamily="34" charset="0"/>
                <a:cs typeface="Arial" pitchFamily="34" charset="0"/>
              </a:rPr>
              <a:t>the</a:t>
            </a:r>
            <a:r>
              <a:rPr lang="en-US" altLang="en-US" sz="2250" b="1" dirty="0">
                <a:solidFill>
                  <a:srgbClr val="FFFFFF"/>
                </a:solidFill>
                <a:latin typeface="Arial" pitchFamily="34" charset="0"/>
                <a:cs typeface="Arial" pitchFamily="34" charset="0"/>
              </a:rPr>
              <a:t> </a:t>
            </a:r>
            <a:r>
              <a:rPr lang="en-US" altLang="en-US" sz="2250" b="1" dirty="0" smtClean="0">
                <a:solidFill>
                  <a:srgbClr val="FFFFFF"/>
                </a:solidFill>
                <a:latin typeface="Arial" pitchFamily="34" charset="0"/>
                <a:cs typeface="Arial" pitchFamily="34" charset="0"/>
              </a:rPr>
              <a:t>true</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statement about the </a:t>
            </a:r>
            <a:r>
              <a:rPr lang="en-US" altLang="en-US" sz="2250" b="1" dirty="0">
                <a:solidFill>
                  <a:srgbClr val="FFFFFF"/>
                </a:solidFill>
                <a:latin typeface="Arial" pitchFamily="34" charset="0"/>
                <a:cs typeface="Arial" pitchFamily="34" charset="0"/>
              </a:rPr>
              <a:t>results of  </a:t>
            </a:r>
            <a:r>
              <a:rPr lang="en-US" altLang="en-US" sz="2250" b="1" dirty="0" smtClean="0">
                <a:solidFill>
                  <a:srgbClr val="FFFFFF"/>
                </a:solidFill>
                <a:latin typeface="Arial" pitchFamily="34" charset="0"/>
                <a:cs typeface="Arial" pitchFamily="34" charset="0"/>
              </a:rPr>
              <a:t>the DEFINE-FLOW study evaluating impact </a:t>
            </a:r>
            <a:r>
              <a:rPr lang="en-US" altLang="en-US" sz="2250" b="1" dirty="0" smtClean="0">
                <a:solidFill>
                  <a:srgbClr val="FFFFFF"/>
                </a:solidFill>
                <a:latin typeface="Arial" pitchFamily="34" charset="0"/>
                <a:cs typeface="Arial" pitchFamily="34" charset="0"/>
              </a:rPr>
              <a:t>of FFR and CFR</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lang="en-US" altLang="en-US" sz="2250" b="1" dirty="0">
                <a:solidFill>
                  <a:srgbClr val="FFFFFF"/>
                </a:solidFill>
                <a:latin typeface="Arial" pitchFamily="34" charset="0"/>
                <a:cs typeface="Arial" pitchFamily="34" charset="0"/>
              </a:rPr>
              <a:t> </a:t>
            </a:r>
            <a:r>
              <a:rPr lang="en-US" altLang="en-US" sz="2250" b="1" dirty="0" smtClean="0">
                <a:solidFill>
                  <a:srgbClr val="FFFFFF"/>
                </a:solidFill>
                <a:latin typeface="Arial" pitchFamily="34" charset="0"/>
                <a:cs typeface="Arial" pitchFamily="34" charset="0"/>
              </a:rPr>
              <a:t>High FFR and high CFR has lowest MACE rates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dirty="0" smtClean="0">
                <a:solidFill>
                  <a:srgbClr val="FFFFFF"/>
                </a:solidFill>
                <a:latin typeface="Arial" pitchFamily="34" charset="0"/>
                <a:cs typeface="Arial" pitchFamily="34" charset="0"/>
              </a:rPr>
              <a:t>Low FFR and high CFR had lower MACE rates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17543" marR="0" lvl="1" indent="0" algn="l" defTabSz="771525" rtl="0" eaLnBrk="0" fontAlgn="base" latinLnBrk="0" hangingPunct="0">
              <a:lnSpc>
                <a:spcPct val="10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r>
              <a:rPr lang="en-US" altLang="en-US" sz="2250" b="1" dirty="0">
                <a:solidFill>
                  <a:srgbClr val="FFFFFF"/>
                </a:solidFill>
                <a:latin typeface="Arial" pitchFamily="34" charset="0"/>
                <a:cs typeface="Arial" pitchFamily="34" charset="0"/>
              </a:rPr>
              <a:t> </a:t>
            </a:r>
            <a:r>
              <a:rPr lang="en-US" altLang="en-US" sz="2250" b="1" dirty="0" smtClean="0">
                <a:solidFill>
                  <a:srgbClr val="FFFFFF"/>
                </a:solidFill>
                <a:latin typeface="Arial" pitchFamily="34" charset="0"/>
                <a:cs typeface="Arial" pitchFamily="34" charset="0"/>
              </a:rPr>
              <a:t>Low FFR and high CFR had higher MACE rates</a:t>
            </a:r>
            <a:endPar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63164" lvl="1" indent="-345376" defTabSz="771525" fontAlgn="base">
              <a:spcBef>
                <a:spcPct val="0"/>
              </a:spcBef>
              <a:spcAft>
                <a:spcPct val="0"/>
              </a:spcAft>
              <a:buFontTx/>
              <a:buAutoNum type="alphaUcPeriod" startAt="4"/>
              <a:defRPr/>
            </a:pPr>
            <a:r>
              <a:rPr lang="en-US" altLang="en-US" sz="2250" b="1" noProof="0" dirty="0">
                <a:solidFill>
                  <a:srgbClr val="FFFFFF"/>
                </a:solidFill>
                <a:latin typeface="Arial" pitchFamily="34" charset="0"/>
                <a:cs typeface="Arial" pitchFamily="34" charset="0"/>
              </a:rPr>
              <a:t> </a:t>
            </a:r>
            <a:r>
              <a:rPr lang="en-US" altLang="en-US" sz="2250" b="1" dirty="0" smtClean="0">
                <a:solidFill>
                  <a:srgbClr val="FFFFFF"/>
                </a:solidFill>
                <a:latin typeface="Arial" pitchFamily="34" charset="0"/>
                <a:cs typeface="Arial" pitchFamily="34" charset="0"/>
              </a:rPr>
              <a:t>Low FFR and low CFR usually get </a:t>
            </a:r>
            <a:r>
              <a:rPr lang="en-US" altLang="en-US" sz="2250" b="1" dirty="0" err="1" smtClean="0">
                <a:solidFill>
                  <a:srgbClr val="FFFFFF"/>
                </a:solidFill>
                <a:latin typeface="Arial" pitchFamily="34" charset="0"/>
                <a:cs typeface="Arial" pitchFamily="34" charset="0"/>
              </a:rPr>
              <a:t>revascularized</a:t>
            </a:r>
            <a:endParaRPr lang="en-US" altLang="en-US" sz="2250" b="1" dirty="0">
              <a:solidFill>
                <a:srgbClr val="FFFFFF"/>
              </a:solidFill>
              <a:latin typeface="Arial" pitchFamily="34" charset="0"/>
              <a:cs typeface="Arial" pitchFamily="34" charset="0"/>
            </a:endParaRPr>
          </a:p>
          <a:p>
            <a:pPr marL="663164" lvl="1" indent="-345376" defTabSz="771525" fontAlgn="base">
              <a:spcBef>
                <a:spcPct val="0"/>
              </a:spcBef>
              <a:spcAft>
                <a:spcPct val="0"/>
              </a:spcAft>
              <a:buFontTx/>
              <a:buAutoNum type="alphaUcPeriod" startAt="4"/>
              <a:defRPr/>
            </a:pPr>
            <a:endParaRPr lang="en-US" altLang="en-US" sz="2250" b="1" dirty="0">
              <a:solidFill>
                <a:srgbClr val="FFFFFF"/>
              </a:solidFill>
              <a:latin typeface="Arial" pitchFamily="34" charset="0"/>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r>
              <a:rPr lang="en-US" altLang="en-US" sz="2250" b="1" dirty="0">
                <a:solidFill>
                  <a:srgbClr val="FFFFFF"/>
                </a:solidFill>
                <a:latin typeface="Arial" pitchFamily="34" charset="0"/>
                <a:cs typeface="Arial" pitchFamily="34" charset="0"/>
              </a:rPr>
              <a:t> </a:t>
            </a:r>
            <a:r>
              <a:rPr lang="en-US" altLang="en-US" sz="2250" b="1" dirty="0" smtClean="0">
                <a:solidFill>
                  <a:srgbClr val="FFFFFF"/>
                </a:solidFill>
                <a:latin typeface="Arial" pitchFamily="34" charset="0"/>
                <a:cs typeface="Arial" pitchFamily="34" charset="0"/>
              </a:rPr>
              <a:t>High FFR and low CFR has intermediate MACE rates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9443" name="Rectangle 3"/>
          <p:cNvSpPr>
            <a:spLocks noGrp="1" noChangeArrowheads="1"/>
          </p:cNvSpPr>
          <p:nvPr>
            <p:ph type="title" idx="4294967295"/>
          </p:nvPr>
        </p:nvSpPr>
        <p:spPr>
          <a:xfrm>
            <a:off x="822426" y="176768"/>
            <a:ext cx="8679656" cy="514806"/>
          </a:xfrm>
        </p:spPr>
        <p:txBody>
          <a:bodyPr/>
          <a:lstStyle/>
          <a:p>
            <a:pPr>
              <a:lnSpc>
                <a:spcPct val="80000"/>
              </a:lnSpc>
            </a:pPr>
            <a:r>
              <a:rPr lang="en-US" altLang="en-US" sz="3600" dirty="0">
                <a:latin typeface="Arial" pitchFamily="34" charset="0"/>
                <a:cs typeface="Arial" pitchFamily="34" charset="0"/>
              </a:rPr>
              <a:t>Question # 1</a:t>
            </a:r>
          </a:p>
        </p:txBody>
      </p:sp>
      <p:sp>
        <p:nvSpPr>
          <p:cNvPr id="189444"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8944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2" y="63606"/>
            <a:ext cx="35629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6079570"/>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C </a:t>
            </a:r>
          </a:p>
        </p:txBody>
      </p:sp>
    </p:spTree>
    <p:extLst>
      <p:ext uri="{BB962C8B-B14F-4D97-AF65-F5344CB8AC3E}">
        <p14:creationId xmlns:p14="http://schemas.microsoft.com/office/powerpoint/2010/main" val="129937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258600" y="1890186"/>
            <a:ext cx="9864711"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statement</a:t>
            </a:r>
            <a:r>
              <a:rPr lang="en-US" altLang="en-US" sz="2250" b="1" noProof="0" dirty="0">
                <a:solidFill>
                  <a:srgbClr val="FFFFFF"/>
                </a:solidFill>
                <a:latin typeface="Arial" pitchFamily="34" charset="0"/>
                <a:cs typeface="Arial" pitchFamily="34" charset="0"/>
              </a:rPr>
              <a:t> is </a:t>
            </a:r>
            <a:r>
              <a:rPr lang="en-US" altLang="en-US" sz="2250" b="1" dirty="0" smtClean="0">
                <a:solidFill>
                  <a:srgbClr val="FFFFFF"/>
                </a:solidFill>
                <a:latin typeface="Arial" pitchFamily="34" charset="0"/>
                <a:cs typeface="Arial" pitchFamily="34" charset="0"/>
              </a:rPr>
              <a:t>false</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regarding the results of </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ILIAS registry measuring FFR and CFR and IMR;</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None/>
              <a:tabLst/>
              <a:defRPr/>
            </a:pPr>
            <a:r>
              <a:rPr lang="en-US" altLang="en-US" sz="2250" b="1" dirty="0">
                <a:solidFill>
                  <a:srgbClr val="FFFFFF"/>
                </a:solidFill>
                <a:latin typeface="Arial" pitchFamily="34" charset="0"/>
                <a:cs typeface="Arial" pitchFamily="34" charset="0"/>
              </a:rPr>
              <a:t>A.  </a:t>
            </a:r>
            <a:r>
              <a:rPr lang="en-US" altLang="en-US" sz="2250" b="1" dirty="0" smtClean="0">
                <a:solidFill>
                  <a:srgbClr val="FFFFFF"/>
                </a:solidFill>
                <a:latin typeface="Arial" pitchFamily="34" charset="0"/>
                <a:cs typeface="Arial" pitchFamily="34" charset="0"/>
              </a:rPr>
              <a:t>Normal FFR and normal CFR has best outcomes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  </a:t>
            </a:r>
            <a:r>
              <a:rPr kumimoji="0" lang="en-US" altLang="en-US" sz="2250" b="1" i="0" u="none" strike="noStrike" kern="1200" cap="none" spc="0" normalizeH="0" baseline="0" noProof="0" dirty="0" err="1" smtClean="0">
                <a:ln>
                  <a:noFill/>
                </a:ln>
                <a:solidFill>
                  <a:srgbClr val="FFFFFF"/>
                </a:solidFill>
                <a:effectLst/>
                <a:uLnTx/>
                <a:uFillTx/>
                <a:latin typeface="Arial" pitchFamily="34" charset="0"/>
                <a:ea typeface="+mn-ea"/>
                <a:cs typeface="Arial" pitchFamily="34" charset="0"/>
              </a:rPr>
              <a:t>Revascularized</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 pts had intermediate outcomes</a:t>
            </a:r>
            <a:r>
              <a:rPr lang="en-US" altLang="en-US" sz="2250" b="1" dirty="0" smtClean="0">
                <a:solidFill>
                  <a:srgbClr val="FFFFFF"/>
                </a:solidFill>
                <a:latin typeface="Arial" pitchFamily="34" charset="0"/>
                <a:cs typeface="Arial" pitchFamily="34" charset="0"/>
              </a:rPr>
              <a:t>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Normal FFR and low CFR has intermediate</a:t>
            </a:r>
            <a:r>
              <a:rPr kumimoji="0" lang="en-US" altLang="en-US" sz="2250" b="1" i="0" u="none" strike="noStrike" kern="1200" cap="none" spc="0" normalizeH="0" noProof="0" dirty="0" smtClean="0">
                <a:ln>
                  <a:noFill/>
                </a:ln>
                <a:solidFill>
                  <a:srgbClr val="FFFFFF"/>
                </a:solidFill>
                <a:effectLst/>
                <a:uLnTx/>
                <a:uFillTx/>
                <a:latin typeface="Arial" pitchFamily="34" charset="0"/>
                <a:ea typeface="+mn-ea"/>
                <a:cs typeface="Arial" pitchFamily="34" charset="0"/>
              </a:rPr>
              <a:t> outcomes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lvl="1" indent="-642938" defTabSz="771525" fontAlgn="base">
              <a:lnSpc>
                <a:spcPct val="90000"/>
              </a:lnSpc>
              <a:spcBef>
                <a:spcPct val="0"/>
              </a:spcBef>
              <a:spcAft>
                <a:spcPct val="0"/>
              </a:spcAft>
              <a:buNone/>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Low FFR and normal </a:t>
            </a:r>
            <a:r>
              <a:rPr lang="en-US" altLang="en-US" sz="2250" b="1" dirty="0">
                <a:solidFill>
                  <a:srgbClr val="FFFFFF"/>
                </a:solidFill>
                <a:latin typeface="Arial" pitchFamily="34" charset="0"/>
                <a:cs typeface="Arial" pitchFamily="34" charset="0"/>
              </a:rPr>
              <a:t>C</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FR has intermediate outcomes</a:t>
            </a:r>
            <a:endParaRPr lang="en-US" altLang="en-US" sz="2250" b="1" dirty="0" smtClean="0">
              <a:solidFill>
                <a:srgbClr val="FFFFFF"/>
              </a:solidFill>
              <a:latin typeface="Arial" pitchFamily="34" charset="0"/>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 </a:t>
            </a:r>
          </a:p>
          <a:p>
            <a:pPr marL="1028700" lvl="1" indent="-642938" defTabSz="771525" fontAlgn="base">
              <a:lnSpc>
                <a:spcPct val="90000"/>
              </a:lnSpc>
              <a:spcBef>
                <a:spcPct val="0"/>
              </a:spcBef>
              <a:spcAft>
                <a:spcPct val="0"/>
              </a:spcAft>
              <a:buNone/>
              <a:defRPr/>
            </a:pP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E.  Low</a:t>
            </a:r>
            <a:r>
              <a:rPr kumimoji="0" lang="en-US" altLang="en-US" sz="2250" b="1" i="0" u="none" strike="noStrike" kern="1200" cap="none" spc="0" normalizeH="0" noProof="0" dirty="0" smtClean="0">
                <a:ln>
                  <a:noFill/>
                </a:ln>
                <a:solidFill>
                  <a:srgbClr val="FFFFFF"/>
                </a:solidFill>
                <a:effectLst/>
                <a:uLnTx/>
                <a:uFillTx/>
                <a:latin typeface="Arial" pitchFamily="34" charset="0"/>
                <a:ea typeface="+mn-ea"/>
                <a:cs typeface="Arial" pitchFamily="34" charset="0"/>
              </a:rPr>
              <a:t> FFR and low CFR has intermediate outcomes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1491" name="Rectangle 3"/>
          <p:cNvSpPr>
            <a:spLocks noGrp="1" noChangeArrowheads="1"/>
          </p:cNvSpPr>
          <p:nvPr>
            <p:ph type="title" idx="4294967295"/>
          </p:nvPr>
        </p:nvSpPr>
        <p:spPr>
          <a:xfrm>
            <a:off x="803672" y="197515"/>
            <a:ext cx="8679656" cy="621775"/>
          </a:xfrm>
        </p:spPr>
        <p:txBody>
          <a:bodyPr/>
          <a:lstStyle/>
          <a:p>
            <a:pPr>
              <a:lnSpc>
                <a:spcPct val="80000"/>
              </a:lnSpc>
            </a:pPr>
            <a:r>
              <a:rPr lang="en-US" altLang="en-US" sz="3600" dirty="0">
                <a:latin typeface="Arial" pitchFamily="34" charset="0"/>
                <a:cs typeface="Arial" pitchFamily="34" charset="0"/>
              </a:rPr>
              <a:t>Question # 2</a:t>
            </a:r>
          </a:p>
        </p:txBody>
      </p:sp>
      <p:sp>
        <p:nvSpPr>
          <p:cNvPr id="191492"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r>
              <a:rPr kumimoji="0" lang="en-GB" altLang="en-US" sz="1519"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p>
        </p:txBody>
      </p:sp>
      <p:pic>
        <p:nvPicPr>
          <p:cNvPr id="1914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2296" y="22042"/>
            <a:ext cx="356295" cy="3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6314452"/>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E </a:t>
            </a:r>
          </a:p>
        </p:txBody>
      </p:sp>
    </p:spTree>
    <p:extLst>
      <p:ext uri="{BB962C8B-B14F-4D97-AF65-F5344CB8AC3E}">
        <p14:creationId xmlns:p14="http://schemas.microsoft.com/office/powerpoint/2010/main" val="365080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189668" y="1308313"/>
            <a:ext cx="9853215" cy="405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statement is false regarding </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the </a:t>
            </a:r>
            <a:r>
              <a:rPr lang="en-US" altLang="en-US" sz="2250" b="1" dirty="0" smtClean="0">
                <a:solidFill>
                  <a:srgbClr val="FFFFFF"/>
                </a:solidFill>
                <a:latin typeface="Arial" pitchFamily="34" charset="0"/>
                <a:cs typeface="Arial" pitchFamily="34" charset="0"/>
              </a:rPr>
              <a:t>mechanism of premature MI</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9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noProof="0" dirty="0" smtClean="0">
                <a:solidFill>
                  <a:srgbClr val="FFFFFF"/>
                </a:solidFill>
                <a:latin typeface="Arial" pitchFamily="34" charset="0"/>
                <a:cs typeface="Arial" pitchFamily="34" charset="0"/>
              </a:rPr>
              <a:t>Plaque erosion </a:t>
            </a:r>
            <a:r>
              <a:rPr lang="en-US" altLang="en-US" sz="2250" b="1" dirty="0" smtClean="0">
                <a:solidFill>
                  <a:srgbClr val="FFFFFF"/>
                </a:solidFill>
                <a:latin typeface="Arial" pitchFamily="34" charset="0"/>
                <a:cs typeface="Arial" pitchFamily="34" charset="0"/>
              </a:rPr>
              <a:t>need not to be </a:t>
            </a:r>
            <a:r>
              <a:rPr lang="en-US" altLang="en-US" sz="2250" b="1" noProof="0" dirty="0" smtClean="0">
                <a:solidFill>
                  <a:srgbClr val="FFFFFF"/>
                </a:solidFill>
                <a:latin typeface="Arial" pitchFamily="34" charset="0"/>
                <a:cs typeface="Arial" pitchFamily="34" charset="0"/>
              </a:rPr>
              <a:t>best treated by stenting</a:t>
            </a:r>
            <a:endPar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noProof="0" dirty="0" smtClean="0">
                <a:solidFill>
                  <a:srgbClr val="FFFFFF"/>
                </a:solidFill>
                <a:latin typeface="Arial" pitchFamily="34" charset="0"/>
                <a:cs typeface="Arial" pitchFamily="34" charset="0"/>
              </a:rPr>
              <a:t> </a:t>
            </a:r>
            <a:r>
              <a:rPr lang="en-US" altLang="en-US" sz="2250" b="1" noProof="0" dirty="0" smtClean="0">
                <a:solidFill>
                  <a:srgbClr val="FFFFFF"/>
                </a:solidFill>
                <a:latin typeface="Arial" pitchFamily="34" charset="0"/>
                <a:cs typeface="Arial" pitchFamily="34" charset="0"/>
              </a:rPr>
              <a:t>Plaque rupture is a common event</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dirty="0">
                <a:solidFill>
                  <a:srgbClr val="FFFFFF"/>
                </a:solidFill>
                <a:latin typeface="Arial" pitchFamily="34" charset="0"/>
                <a:cs typeface="Arial" pitchFamily="34" charset="0"/>
              </a:rPr>
              <a:t> </a:t>
            </a:r>
            <a:r>
              <a:rPr lang="en-US" altLang="en-US" sz="2250" b="1" dirty="0" smtClean="0">
                <a:solidFill>
                  <a:srgbClr val="FFFFFF"/>
                </a:solidFill>
                <a:latin typeface="Arial" pitchFamily="34" charset="0"/>
                <a:cs typeface="Arial" pitchFamily="34" charset="0"/>
              </a:rPr>
              <a:t>Spontaneous coronary dissection is common in females</a:t>
            </a:r>
            <a:r>
              <a:rPr lang="en-US" altLang="en-US" sz="2250" b="1" dirty="0" smtClean="0">
                <a:solidFill>
                  <a:srgbClr val="FFFFFF"/>
                </a:solidFill>
                <a:latin typeface="Arial" pitchFamily="34" charset="0"/>
                <a:cs typeface="Arial" pitchFamily="34" charset="0"/>
              </a:rPr>
              <a:t>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noProof="0" dirty="0" smtClean="0">
                <a:solidFill>
                  <a:srgbClr val="FFFFFF"/>
                </a:solidFill>
                <a:latin typeface="Arial" pitchFamily="34" charset="0"/>
                <a:cs typeface="Arial" pitchFamily="34" charset="0"/>
              </a:rPr>
              <a:t>Calcified nodule occurs in &gt;50% of cases</a:t>
            </a:r>
            <a:endParaRPr lang="en-US" altLang="en-US" sz="2250" b="1" dirty="0">
              <a:solidFill>
                <a:srgbClr val="FFFFFF"/>
              </a:solidFill>
              <a:latin typeface="Arial" pitchFamily="34" charset="0"/>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dirty="0" smtClean="0">
                <a:solidFill>
                  <a:srgbClr val="FFFFFF"/>
                </a:solidFill>
                <a:latin typeface="Arial" pitchFamily="34" charset="0"/>
                <a:cs typeface="Arial" pitchFamily="34" charset="0"/>
              </a:rPr>
              <a:t>Plaque erosion is common</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0467" name="Rectangle 3"/>
          <p:cNvSpPr>
            <a:spLocks noGrp="1" noChangeArrowheads="1"/>
          </p:cNvSpPr>
          <p:nvPr>
            <p:ph type="title" idx="4294967295"/>
          </p:nvPr>
        </p:nvSpPr>
        <p:spPr>
          <a:xfrm>
            <a:off x="763916" y="87612"/>
            <a:ext cx="8679656" cy="900113"/>
          </a:xfrm>
        </p:spPr>
        <p:txBody>
          <a:bodyPr/>
          <a:lstStyle/>
          <a:p>
            <a:pPr>
              <a:lnSpc>
                <a:spcPct val="80000"/>
              </a:lnSpc>
            </a:pPr>
            <a:r>
              <a:rPr lang="en-US" altLang="en-US" sz="3600" dirty="0">
                <a:latin typeface="Arial" pitchFamily="34" charset="0"/>
                <a:cs typeface="Arial" pitchFamily="34" charset="0"/>
              </a:rPr>
              <a:t>Question # 3 </a:t>
            </a:r>
          </a:p>
        </p:txBody>
      </p:sp>
      <p:sp>
        <p:nvSpPr>
          <p:cNvPr id="190468" name="Text Box 4"/>
          <p:cNvSpPr txBox="1">
            <a:spLocks noChangeArrowheads="1"/>
          </p:cNvSpPr>
          <p:nvPr/>
        </p:nvSpPr>
        <p:spPr bwMode="auto">
          <a:xfrm>
            <a:off x="4858294" y="5864197"/>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9046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6" y="3678"/>
            <a:ext cx="356295" cy="40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6160897"/>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D </a:t>
            </a:r>
          </a:p>
        </p:txBody>
      </p:sp>
    </p:spTree>
    <p:extLst>
      <p:ext uri="{BB962C8B-B14F-4D97-AF65-F5344CB8AC3E}">
        <p14:creationId xmlns:p14="http://schemas.microsoft.com/office/powerpoint/2010/main" val="62496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0" y="1582856"/>
            <a:ext cx="10164726" cy="427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400" b="1" i="0" u="none" strike="noStrike" kern="1200" cap="none" spc="0" normalizeH="0" baseline="0" noProof="0" dirty="0">
                <a:ln>
                  <a:noFill/>
                </a:ln>
                <a:solidFill>
                  <a:srgbClr val="FFFFFF"/>
                </a:solidFill>
                <a:effectLst/>
                <a:uLnTx/>
                <a:uFillTx/>
                <a:latin typeface="Arial" pitchFamily="34" charset="0"/>
              </a:rPr>
              <a:t> </a:t>
            </a:r>
            <a:r>
              <a:rPr kumimoji="0" lang="en-US" altLang="en-US" sz="3400" b="1" i="0" u="none" strike="noStrike" kern="1200" cap="none" spc="0" normalizeH="0" baseline="0" noProof="0" dirty="0" smtClean="0">
                <a:ln>
                  <a:noFill/>
                </a:ln>
                <a:solidFill>
                  <a:srgbClr val="FFFFFF"/>
                </a:solidFill>
                <a:effectLst/>
                <a:uLnTx/>
                <a:uFillTx/>
                <a:latin typeface="Arial" pitchFamily="34" charset="0"/>
              </a:rPr>
              <a:t>Differential impact of CFR and FFR</a:t>
            </a:r>
            <a:r>
              <a:rPr kumimoji="0" lang="en-US" altLang="en-US" sz="3400" b="1" i="0" u="none" strike="noStrike" kern="1200" cap="none" spc="0" normalizeH="0" noProof="0" dirty="0" smtClean="0">
                <a:ln>
                  <a:noFill/>
                </a:ln>
                <a:solidFill>
                  <a:srgbClr val="FFFFFF"/>
                </a:solidFill>
                <a:effectLst/>
                <a:uLnTx/>
                <a:uFillTx/>
                <a:latin typeface="Arial" pitchFamily="34" charset="0"/>
              </a:rPr>
              <a:t> during PCI</a:t>
            </a:r>
            <a:r>
              <a:rPr lang="en-US" altLang="en-US" sz="3400" b="1" dirty="0" smtClean="0">
                <a:solidFill>
                  <a:srgbClr val="FFFFFF"/>
                </a:solidFill>
                <a:latin typeface="Arial" pitchFamily="34" charset="0"/>
              </a:rPr>
              <a:t>:</a:t>
            </a:r>
            <a:endParaRPr lang="en-US" altLang="en-US" sz="3400" b="1" dirty="0">
              <a:solidFill>
                <a:srgbClr val="FFFFFF"/>
              </a:solidFill>
              <a:latin typeface="Arial" pitchFamily="34" charset="0"/>
            </a:endParaRPr>
          </a:p>
          <a:p>
            <a:pPr marL="0" marR="0" lvl="0" indent="0" algn="l" defTabSz="771525" rtl="0" eaLnBrk="0" fontAlgn="base" latinLnBrk="0" hangingPunct="0">
              <a:lnSpc>
                <a:spcPct val="100000"/>
              </a:lnSpc>
              <a:spcBef>
                <a:spcPct val="0"/>
              </a:spcBef>
              <a:spcAft>
                <a:spcPct val="0"/>
              </a:spcAft>
              <a:buClrTx/>
              <a:buSzTx/>
              <a:buNone/>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rPr>
              <a:t>    </a:t>
            </a:r>
            <a:r>
              <a:rPr kumimoji="0" lang="en-US" altLang="en-US" sz="3600" b="1" i="0" u="none" strike="noStrike" kern="1200" cap="none" spc="0" normalizeH="0" baseline="0" noProof="0" dirty="0" smtClean="0">
                <a:ln>
                  <a:noFill/>
                </a:ln>
                <a:solidFill>
                  <a:srgbClr val="FFFFFF"/>
                </a:solidFill>
                <a:effectLst/>
                <a:uLnTx/>
                <a:uFillTx/>
                <a:latin typeface="Arial" pitchFamily="34" charset="0"/>
              </a:rPr>
              <a:t>DEFINE-FLOW Study, ILIAS</a:t>
            </a:r>
            <a:r>
              <a:rPr kumimoji="0" lang="en-US" altLang="en-US" sz="3600" b="1" i="0" u="none" strike="noStrike" kern="1200" cap="none" spc="0" normalizeH="0" noProof="0" dirty="0" smtClean="0">
                <a:ln>
                  <a:noFill/>
                </a:ln>
                <a:solidFill>
                  <a:srgbClr val="FFFFFF"/>
                </a:solidFill>
                <a:effectLst/>
                <a:uLnTx/>
                <a:uFillTx/>
                <a:latin typeface="Arial" pitchFamily="34" charset="0"/>
              </a:rPr>
              <a:t> Registry for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3600" b="1" dirty="0">
                <a:solidFill>
                  <a:srgbClr val="FFFFFF"/>
                </a:solidFill>
                <a:latin typeface="Arial" pitchFamily="34" charset="0"/>
              </a:rPr>
              <a:t> </a:t>
            </a:r>
            <a:r>
              <a:rPr lang="en-US" altLang="en-US" sz="3600" b="1" dirty="0" smtClean="0">
                <a:solidFill>
                  <a:srgbClr val="FFFFFF"/>
                </a:solidFill>
                <a:latin typeface="Arial" pitchFamily="34" charset="0"/>
              </a:rPr>
              <a:t>   Revasc based on </a:t>
            </a:r>
            <a:r>
              <a:rPr kumimoji="0" lang="en-US" altLang="en-US" sz="3600" b="1" i="0" u="none" strike="noStrike" kern="1200" cap="none" spc="0" normalizeH="0" noProof="0" dirty="0" smtClean="0">
                <a:ln>
                  <a:noFill/>
                </a:ln>
                <a:solidFill>
                  <a:srgbClr val="FFFFFF"/>
                </a:solidFill>
                <a:effectLst/>
                <a:uLnTx/>
                <a:uFillTx/>
                <a:latin typeface="Arial" pitchFamily="34" charset="0"/>
              </a:rPr>
              <a:t>FFR with CFR Interaction</a:t>
            </a:r>
            <a:endParaRPr lang="en-US" altLang="en-US" sz="3000" b="1" dirty="0">
              <a:solidFill>
                <a:srgbClr val="FFFFFF"/>
              </a:solidFill>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noProof="0" dirty="0">
                <a:ln>
                  <a:noFill/>
                </a:ln>
                <a:solidFill>
                  <a:srgbClr val="FFFFFF"/>
                </a:solidFill>
                <a:effectLst/>
                <a:uLnTx/>
                <a:uFillTx/>
                <a:latin typeface="Arial" pitchFamily="34" charset="0"/>
              </a:rPr>
              <a:t>     </a:t>
            </a:r>
            <a:r>
              <a:rPr kumimoji="0" lang="en-US" altLang="en-US" b="1" i="1" u="none" strike="noStrike" kern="1200" cap="none" spc="0" normalizeH="0" baseline="0" noProof="0" dirty="0">
                <a:ln>
                  <a:noFill/>
                </a:ln>
                <a:solidFill>
                  <a:srgbClr val="FFFFFF"/>
                </a:solidFill>
                <a:effectLst/>
                <a:uLnTx/>
                <a:uFillTx/>
                <a:latin typeface="Arial" pitchFamily="34" charset="0"/>
              </a:rPr>
              <a:t>        </a:t>
            </a:r>
            <a:endParaRPr kumimoji="0" lang="en-US" altLang="en-US" b="1" i="0" u="none" strike="noStrike" kern="1200" cap="none" spc="0" normalizeH="0" baseline="0" noProof="0" dirty="0">
              <a:ln>
                <a:noFill/>
              </a:ln>
              <a:solidFill>
                <a:srgbClr val="FFFFFF"/>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rPr>
              <a:t> </a:t>
            </a:r>
            <a:r>
              <a:rPr kumimoji="0" lang="en-US" altLang="en-US" sz="3600" b="1" i="0" u="none" strike="noStrike" kern="1200" cap="none" spc="0" normalizeH="0" baseline="0" noProof="0" dirty="0" smtClean="0">
                <a:ln>
                  <a:noFill/>
                </a:ln>
                <a:solidFill>
                  <a:srgbClr val="FFFFFF"/>
                </a:solidFill>
                <a:effectLst/>
                <a:uLnTx/>
                <a:uFillTx/>
                <a:latin typeface="Arial" pitchFamily="34" charset="0"/>
              </a:rPr>
              <a:t>Myocardial Infarction in Young </a:t>
            </a:r>
            <a:r>
              <a:rPr lang="en-US" altLang="en-US" sz="3600" b="1" dirty="0">
                <a:solidFill>
                  <a:srgbClr val="FFFFFF"/>
                </a:solidFill>
                <a:latin typeface="Arial" pitchFamily="34" charset="0"/>
              </a:rPr>
              <a:t>A</a:t>
            </a:r>
            <a:r>
              <a:rPr kumimoji="0" lang="en-US" altLang="en-US" sz="3600" b="1" i="0" u="none" strike="noStrike" kern="1200" cap="none" spc="0" normalizeH="0" baseline="0" noProof="0" dirty="0" err="1" smtClean="0">
                <a:ln>
                  <a:noFill/>
                </a:ln>
                <a:solidFill>
                  <a:srgbClr val="FFFFFF"/>
                </a:solidFill>
                <a:effectLst/>
                <a:uLnTx/>
                <a:uFillTx/>
                <a:latin typeface="Arial" pitchFamily="34" charset="0"/>
              </a:rPr>
              <a:t>ge</a:t>
            </a:r>
            <a:r>
              <a:rPr kumimoji="0" lang="en-US" altLang="en-US" sz="3600" b="1" i="0" u="none" strike="noStrike" kern="1200" cap="none" spc="0" normalizeH="0" baseline="0" noProof="0" dirty="0" smtClean="0">
                <a:ln>
                  <a:noFill/>
                </a:ln>
                <a:solidFill>
                  <a:srgbClr val="FFFFFF"/>
                </a:solidFill>
                <a:effectLst/>
                <a:uLnTx/>
                <a:uFillTx/>
                <a:latin typeface="Arial" pitchFamily="34" charset="0"/>
              </a:rPr>
              <a:t>: </a:t>
            </a:r>
            <a:endParaRPr kumimoji="0" lang="en-US" altLang="en-US" sz="3600" b="1" i="0" u="none" strike="noStrike" kern="1200" cap="none" spc="0" normalizeH="0" baseline="0" noProof="0" dirty="0">
              <a:ln>
                <a:noFill/>
              </a:ln>
              <a:solidFill>
                <a:srgbClr val="FFFFFF"/>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4000" b="1" i="0" u="none" strike="noStrike" kern="1200" cap="none" spc="0" normalizeH="0" noProof="0" dirty="0">
                <a:ln>
                  <a:noFill/>
                </a:ln>
                <a:solidFill>
                  <a:srgbClr val="FFFFFF"/>
                </a:solidFill>
                <a:effectLst/>
                <a:uLnTx/>
                <a:uFillTx/>
                <a:latin typeface="Arial" pitchFamily="34" charset="0"/>
                <a:ea typeface="+mn-ea"/>
                <a:cs typeface="+mn-cs"/>
              </a:rPr>
              <a:t> </a:t>
            </a:r>
            <a:r>
              <a:rPr lang="en-US" altLang="en-US" sz="3000" b="1" i="1" dirty="0">
                <a:solidFill>
                  <a:srgbClr val="FFFFFF"/>
                </a:solidFill>
                <a:latin typeface="Arial" pitchFamily="34" charset="0"/>
              </a:rPr>
              <a:t>  </a:t>
            </a:r>
            <a:r>
              <a:rPr lang="en-US" altLang="en-US" sz="3000" b="1" i="1" dirty="0" smtClean="0">
                <a:solidFill>
                  <a:srgbClr val="FFFFFF"/>
                </a:solidFill>
                <a:latin typeface="Arial" pitchFamily="34" charset="0"/>
              </a:rPr>
              <a:t>Causes, Angiographic characteristics, and </a:t>
            </a:r>
          </a:p>
          <a:p>
            <a:pPr marL="0" marR="0" lvl="0" indent="0" algn="l" defTabSz="771525" rtl="0" eaLnBrk="0" fontAlgn="base" latinLnBrk="0" hangingPunct="0">
              <a:lnSpc>
                <a:spcPct val="100000"/>
              </a:lnSpc>
              <a:spcBef>
                <a:spcPct val="0"/>
              </a:spcBef>
              <a:spcAft>
                <a:spcPct val="0"/>
              </a:spcAft>
              <a:buClrTx/>
              <a:buSzTx/>
              <a:buFontTx/>
              <a:buNone/>
              <a:tabLst/>
              <a:defRPr/>
            </a:pPr>
            <a:r>
              <a:rPr lang="en-US" altLang="en-US" sz="3000" b="1" i="1" dirty="0">
                <a:solidFill>
                  <a:srgbClr val="FFFFFF"/>
                </a:solidFill>
                <a:latin typeface="Arial" pitchFamily="34" charset="0"/>
              </a:rPr>
              <a:t> </a:t>
            </a:r>
            <a:r>
              <a:rPr lang="en-US" altLang="en-US" sz="3000" b="1" i="1" dirty="0" smtClean="0">
                <a:solidFill>
                  <a:srgbClr val="FFFFFF"/>
                </a:solidFill>
                <a:latin typeface="Arial" pitchFamily="34" charset="0"/>
              </a:rPr>
              <a:t>     Management of Premature Myocardial Infarction </a:t>
            </a:r>
            <a:endParaRPr kumimoji="0" lang="en-US" altLang="en-US" b="1" i="1" u="none" strike="noStrike" kern="1200" cap="none" spc="0" normalizeH="0" baseline="0" noProof="0" dirty="0">
              <a:ln>
                <a:noFill/>
              </a:ln>
              <a:solidFill>
                <a:srgbClr val="FFFFFF"/>
              </a:solidFill>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556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0" y="1582856"/>
            <a:ext cx="10164726" cy="427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400" b="1" i="0" u="none" strike="noStrike" kern="1200" cap="none" spc="0" normalizeH="0" baseline="0" noProof="0" dirty="0">
                <a:ln>
                  <a:noFill/>
                </a:ln>
                <a:solidFill>
                  <a:srgbClr val="FFFFFF"/>
                </a:solidFill>
                <a:effectLst/>
                <a:uLnTx/>
                <a:uFillTx/>
                <a:latin typeface="Arial" pitchFamily="34" charset="0"/>
              </a:rPr>
              <a:t> </a:t>
            </a:r>
            <a:r>
              <a:rPr kumimoji="0" lang="en-US" altLang="en-US" sz="3400" b="1" i="0" u="none" strike="noStrike" kern="1200" cap="none" spc="0" normalizeH="0" baseline="0" noProof="0" dirty="0" smtClean="0">
                <a:ln>
                  <a:noFill/>
                </a:ln>
                <a:solidFill>
                  <a:srgbClr val="FFFFFF"/>
                </a:solidFill>
                <a:effectLst/>
                <a:uLnTx/>
                <a:uFillTx/>
                <a:latin typeface="Arial" pitchFamily="34" charset="0"/>
              </a:rPr>
              <a:t>Differential impact of CFR and FFR</a:t>
            </a:r>
            <a:r>
              <a:rPr kumimoji="0" lang="en-US" altLang="en-US" sz="3400" b="1" i="0" u="none" strike="noStrike" kern="1200" cap="none" spc="0" normalizeH="0" noProof="0" dirty="0" smtClean="0">
                <a:ln>
                  <a:noFill/>
                </a:ln>
                <a:solidFill>
                  <a:srgbClr val="FFFFFF"/>
                </a:solidFill>
                <a:effectLst/>
                <a:uLnTx/>
                <a:uFillTx/>
                <a:latin typeface="Arial" pitchFamily="34" charset="0"/>
              </a:rPr>
              <a:t> during PCI</a:t>
            </a:r>
            <a:r>
              <a:rPr lang="en-US" altLang="en-US" sz="3400" b="1" dirty="0" smtClean="0">
                <a:solidFill>
                  <a:srgbClr val="FFFFFF"/>
                </a:solidFill>
                <a:latin typeface="Arial" pitchFamily="34" charset="0"/>
              </a:rPr>
              <a:t>:</a:t>
            </a:r>
            <a:endParaRPr lang="en-US" altLang="en-US" sz="3400" b="1" dirty="0">
              <a:solidFill>
                <a:srgbClr val="FFFFFF"/>
              </a:solidFill>
              <a:latin typeface="Arial" pitchFamily="34" charset="0"/>
            </a:endParaRPr>
          </a:p>
          <a:p>
            <a:pPr marL="0" marR="0" lvl="0" indent="0" algn="l" defTabSz="771525" rtl="0" eaLnBrk="0" fontAlgn="base" latinLnBrk="0" hangingPunct="0">
              <a:lnSpc>
                <a:spcPct val="100000"/>
              </a:lnSpc>
              <a:spcBef>
                <a:spcPct val="0"/>
              </a:spcBef>
              <a:spcAft>
                <a:spcPct val="0"/>
              </a:spcAft>
              <a:buClrTx/>
              <a:buSzTx/>
              <a:buNone/>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rPr>
              <a:t>    </a:t>
            </a:r>
            <a:r>
              <a:rPr kumimoji="0" lang="en-US" altLang="en-US" sz="3600" b="1" i="0" u="none" strike="noStrike" kern="1200" cap="none" spc="0" normalizeH="0" baseline="0" noProof="0" dirty="0" smtClean="0">
                <a:ln>
                  <a:noFill/>
                </a:ln>
                <a:solidFill>
                  <a:srgbClr val="FFFFFF"/>
                </a:solidFill>
                <a:effectLst/>
                <a:uLnTx/>
                <a:uFillTx/>
                <a:latin typeface="Arial" pitchFamily="34" charset="0"/>
              </a:rPr>
              <a:t>DEFINE-FLOW Study, ILIAS</a:t>
            </a:r>
            <a:r>
              <a:rPr kumimoji="0" lang="en-US" altLang="en-US" sz="3600" b="1" i="0" u="none" strike="noStrike" kern="1200" cap="none" spc="0" normalizeH="0" noProof="0" dirty="0" smtClean="0">
                <a:ln>
                  <a:noFill/>
                </a:ln>
                <a:solidFill>
                  <a:srgbClr val="FFFFFF"/>
                </a:solidFill>
                <a:effectLst/>
                <a:uLnTx/>
                <a:uFillTx/>
                <a:latin typeface="Arial" pitchFamily="34" charset="0"/>
              </a:rPr>
              <a:t> Registry for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3600" b="1" dirty="0">
                <a:solidFill>
                  <a:srgbClr val="FFFFFF"/>
                </a:solidFill>
                <a:latin typeface="Arial" pitchFamily="34" charset="0"/>
              </a:rPr>
              <a:t> </a:t>
            </a:r>
            <a:r>
              <a:rPr lang="en-US" altLang="en-US" sz="3600" b="1" dirty="0" smtClean="0">
                <a:solidFill>
                  <a:srgbClr val="FFFFFF"/>
                </a:solidFill>
                <a:latin typeface="Arial" pitchFamily="34" charset="0"/>
              </a:rPr>
              <a:t>   Revasc based on </a:t>
            </a:r>
            <a:r>
              <a:rPr kumimoji="0" lang="en-US" altLang="en-US" sz="3600" b="1" i="0" u="none" strike="noStrike" kern="1200" cap="none" spc="0" normalizeH="0" noProof="0" dirty="0" smtClean="0">
                <a:ln>
                  <a:noFill/>
                </a:ln>
                <a:solidFill>
                  <a:srgbClr val="FFFFFF"/>
                </a:solidFill>
                <a:effectLst/>
                <a:uLnTx/>
                <a:uFillTx/>
                <a:latin typeface="Arial" pitchFamily="34" charset="0"/>
              </a:rPr>
              <a:t>FFR with CFR Interaction</a:t>
            </a:r>
            <a:endParaRPr lang="en-US" altLang="en-US" sz="3000" b="1" dirty="0">
              <a:solidFill>
                <a:srgbClr val="FFFFFF"/>
              </a:solidFill>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noProof="0" dirty="0">
                <a:ln>
                  <a:noFill/>
                </a:ln>
                <a:solidFill>
                  <a:srgbClr val="FFFFFF"/>
                </a:solidFill>
                <a:effectLst/>
                <a:uLnTx/>
                <a:uFillTx/>
                <a:latin typeface="Arial" pitchFamily="34" charset="0"/>
              </a:rPr>
              <a:t>     </a:t>
            </a:r>
            <a:r>
              <a:rPr kumimoji="0" lang="en-US" altLang="en-US" b="1" i="1" u="none" strike="noStrike" kern="1200" cap="none" spc="0" normalizeH="0" baseline="0" noProof="0" dirty="0">
                <a:ln>
                  <a:noFill/>
                </a:ln>
                <a:solidFill>
                  <a:srgbClr val="FFFFFF"/>
                </a:solidFill>
                <a:effectLst/>
                <a:uLnTx/>
                <a:uFillTx/>
                <a:latin typeface="Arial" pitchFamily="34" charset="0"/>
              </a:rPr>
              <a:t>        </a:t>
            </a:r>
            <a:endParaRPr kumimoji="0" lang="en-US" altLang="en-US" b="1" i="0" u="none" strike="noStrike" kern="1200" cap="none" spc="0" normalizeH="0" baseline="0" noProof="0" dirty="0">
              <a:ln>
                <a:noFill/>
              </a:ln>
              <a:solidFill>
                <a:srgbClr val="FFFFFF"/>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altLang="en-US" sz="3000" b="1" i="1" u="none" strike="noStrike" kern="1200" cap="none" spc="0" normalizeH="0" baseline="0" noProof="0" dirty="0">
                <a:ln>
                  <a:noFill/>
                </a:ln>
                <a:solidFill>
                  <a:schemeClr val="bg2"/>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600" b="1" i="0" u="none" strike="noStrike" kern="1200" cap="none" spc="0" normalizeH="0" baseline="0" noProof="0" dirty="0">
                <a:ln>
                  <a:noFill/>
                </a:ln>
                <a:solidFill>
                  <a:schemeClr val="bg2"/>
                </a:solidFill>
                <a:effectLst/>
                <a:uLnTx/>
                <a:uFillTx/>
                <a:latin typeface="Arial" pitchFamily="34" charset="0"/>
              </a:rPr>
              <a:t> </a:t>
            </a:r>
            <a:r>
              <a:rPr kumimoji="0" lang="en-US" altLang="en-US" sz="3600" b="1" i="0" u="none" strike="noStrike" kern="1200" cap="none" spc="0" normalizeH="0" baseline="0" noProof="0" dirty="0" smtClean="0">
                <a:ln>
                  <a:noFill/>
                </a:ln>
                <a:solidFill>
                  <a:schemeClr val="bg2"/>
                </a:solidFill>
                <a:effectLst/>
                <a:uLnTx/>
                <a:uFillTx/>
                <a:latin typeface="Arial" pitchFamily="34" charset="0"/>
              </a:rPr>
              <a:t>Myocardial Infarction in Young </a:t>
            </a:r>
            <a:r>
              <a:rPr lang="en-US" altLang="en-US" sz="3600" b="1" dirty="0">
                <a:solidFill>
                  <a:schemeClr val="bg2"/>
                </a:solidFill>
                <a:latin typeface="Arial" pitchFamily="34" charset="0"/>
              </a:rPr>
              <a:t>A</a:t>
            </a:r>
            <a:r>
              <a:rPr kumimoji="0" lang="en-US" altLang="en-US" sz="3600" b="1" i="0" u="none" strike="noStrike" kern="1200" cap="none" spc="0" normalizeH="0" baseline="0" noProof="0" dirty="0" err="1" smtClean="0">
                <a:ln>
                  <a:noFill/>
                </a:ln>
                <a:solidFill>
                  <a:schemeClr val="bg2"/>
                </a:solidFill>
                <a:effectLst/>
                <a:uLnTx/>
                <a:uFillTx/>
                <a:latin typeface="Arial" pitchFamily="34" charset="0"/>
              </a:rPr>
              <a:t>ge</a:t>
            </a:r>
            <a:r>
              <a:rPr kumimoji="0" lang="en-US" altLang="en-US" sz="3600" b="1" i="0" u="none" strike="noStrike" kern="1200" cap="none" spc="0" normalizeH="0" baseline="0" noProof="0" dirty="0" smtClean="0">
                <a:ln>
                  <a:noFill/>
                </a:ln>
                <a:solidFill>
                  <a:schemeClr val="bg2"/>
                </a:solidFill>
                <a:effectLst/>
                <a:uLnTx/>
                <a:uFillTx/>
                <a:latin typeface="Arial" pitchFamily="34" charset="0"/>
              </a:rPr>
              <a:t>: </a:t>
            </a:r>
            <a:endParaRPr kumimoji="0" lang="en-US" altLang="en-US" sz="3600" b="1" i="0" u="none" strike="noStrike" kern="1200" cap="none" spc="0" normalizeH="0" baseline="0" noProof="0" dirty="0">
              <a:ln>
                <a:noFill/>
              </a:ln>
              <a:solidFill>
                <a:schemeClr val="bg2"/>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2"/>
                </a:solidFill>
                <a:effectLst/>
                <a:uLnTx/>
                <a:uFillTx/>
                <a:latin typeface="Arial" pitchFamily="34" charset="0"/>
                <a:ea typeface="+mn-ea"/>
                <a:cs typeface="+mn-cs"/>
              </a:rPr>
              <a:t>  </a:t>
            </a:r>
            <a:r>
              <a:rPr kumimoji="0" lang="en-US" altLang="en-US" sz="4000" b="1" i="0" u="none" strike="noStrike" kern="1200" cap="none" spc="0" normalizeH="0" noProof="0" dirty="0">
                <a:ln>
                  <a:noFill/>
                </a:ln>
                <a:solidFill>
                  <a:schemeClr val="bg2"/>
                </a:solidFill>
                <a:effectLst/>
                <a:uLnTx/>
                <a:uFillTx/>
                <a:latin typeface="Arial" pitchFamily="34" charset="0"/>
                <a:ea typeface="+mn-ea"/>
                <a:cs typeface="+mn-cs"/>
              </a:rPr>
              <a:t> </a:t>
            </a:r>
            <a:r>
              <a:rPr lang="en-US" altLang="en-US" sz="3000" b="1" i="1" dirty="0">
                <a:solidFill>
                  <a:schemeClr val="bg2"/>
                </a:solidFill>
                <a:latin typeface="Arial" pitchFamily="34" charset="0"/>
              </a:rPr>
              <a:t>  </a:t>
            </a:r>
            <a:r>
              <a:rPr lang="en-US" altLang="en-US" sz="3000" b="1" i="1" dirty="0" smtClean="0">
                <a:solidFill>
                  <a:schemeClr val="bg2"/>
                </a:solidFill>
                <a:latin typeface="Arial" pitchFamily="34" charset="0"/>
              </a:rPr>
              <a:t>Causes, Angiographic characteristics, and </a:t>
            </a:r>
          </a:p>
          <a:p>
            <a:pPr marL="0" marR="0" lvl="0" indent="0" algn="l" defTabSz="771525" rtl="0" eaLnBrk="0" fontAlgn="base" latinLnBrk="0" hangingPunct="0">
              <a:lnSpc>
                <a:spcPct val="100000"/>
              </a:lnSpc>
              <a:spcBef>
                <a:spcPct val="0"/>
              </a:spcBef>
              <a:spcAft>
                <a:spcPct val="0"/>
              </a:spcAft>
              <a:buClrTx/>
              <a:buSzTx/>
              <a:buFontTx/>
              <a:buNone/>
              <a:tabLst/>
              <a:defRPr/>
            </a:pPr>
            <a:r>
              <a:rPr lang="en-US" altLang="en-US" sz="3000" b="1" i="1" dirty="0">
                <a:solidFill>
                  <a:schemeClr val="bg2"/>
                </a:solidFill>
                <a:latin typeface="Arial" pitchFamily="34" charset="0"/>
              </a:rPr>
              <a:t> </a:t>
            </a:r>
            <a:r>
              <a:rPr lang="en-US" altLang="en-US" sz="3000" b="1" i="1" dirty="0" smtClean="0">
                <a:solidFill>
                  <a:schemeClr val="bg2"/>
                </a:solidFill>
                <a:latin typeface="Arial" pitchFamily="34" charset="0"/>
              </a:rPr>
              <a:t>     Management of Premature Myocardial Infarction </a:t>
            </a:r>
            <a:endParaRPr kumimoji="0" lang="en-US" altLang="en-US" b="1" i="1" u="none" strike="noStrike" kern="1200" cap="none" spc="0" normalizeH="0" baseline="0" noProof="0" dirty="0">
              <a:ln>
                <a:noFill/>
              </a:ln>
              <a:solidFill>
                <a:schemeClr val="bg2"/>
              </a:solidFill>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96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0287000" cy="954107"/>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FAME 2 Trial: Kaplan-Meier Curves for </a:t>
            </a:r>
            <a:r>
              <a:rPr kumimoji="0" lang="en-US" sz="28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rPr>
              <a:t>Primary Endpoint Composite of Death from any cause, MI, or Urgent Revasc</a:t>
            </a:r>
            <a:endParaRPr kumimoji="0" 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1409" y="0"/>
            <a:ext cx="395591" cy="361654"/>
          </a:xfrm>
          <a:prstGeom prst="rect">
            <a:avLst/>
          </a:prstGeom>
        </p:spPr>
      </p:pic>
      <p:sp>
        <p:nvSpPr>
          <p:cNvPr id="6" name="TextBox 5"/>
          <p:cNvSpPr txBox="1"/>
          <p:nvPr/>
        </p:nvSpPr>
        <p:spPr>
          <a:xfrm>
            <a:off x="5202880" y="6477000"/>
            <a:ext cx="5084120" cy="369332"/>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Xaplanteris</a:t>
            </a:r>
            <a:r>
              <a:rPr kumimoji="0" lang="en-US" sz="1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et al., N </a:t>
            </a:r>
            <a:r>
              <a:rPr kumimoji="0" lang="en-US" sz="18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Engl</a:t>
            </a:r>
            <a:r>
              <a:rPr kumimoji="0" lang="en-US" sz="18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J Med 2018;379:250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480" y="1261560"/>
            <a:ext cx="7924800" cy="5179304"/>
          </a:xfrm>
          <a:prstGeom prst="rect">
            <a:avLst/>
          </a:prstGeom>
        </p:spPr>
      </p:pic>
      <p:grpSp>
        <p:nvGrpSpPr>
          <p:cNvPr id="11" name="Group 10"/>
          <p:cNvGrpSpPr/>
          <p:nvPr/>
        </p:nvGrpSpPr>
        <p:grpSpPr>
          <a:xfrm>
            <a:off x="5400103" y="1725781"/>
            <a:ext cx="3090351" cy="1842172"/>
            <a:chOff x="5676900" y="1914040"/>
            <a:chExt cx="2616331" cy="1687554"/>
          </a:xfrm>
        </p:grpSpPr>
        <p:graphicFrame>
          <p:nvGraphicFramePr>
            <p:cNvPr id="8" name="Chart 7"/>
            <p:cNvGraphicFramePr/>
            <p:nvPr/>
          </p:nvGraphicFramePr>
          <p:xfrm>
            <a:off x="6007231" y="2306194"/>
            <a:ext cx="2286000" cy="12954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6362699" y="1914040"/>
              <a:ext cx="1740031" cy="307777"/>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Any Revasc</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676900" y="2667000"/>
              <a:ext cx="457200" cy="261610"/>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00768822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2.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altLang="en-US" sz="4000" b="0"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13023</TotalTime>
  <Words>2604</Words>
  <Application>Microsoft Office PowerPoint</Application>
  <PresentationFormat>35mm Slides</PresentationFormat>
  <Paragraphs>400</Paragraphs>
  <Slides>62</Slides>
  <Notes>4</Notes>
  <HiddenSlides>0</HiddenSlides>
  <MMClips>0</MMClips>
  <ScaleCrop>false</ScaleCrop>
  <HeadingPairs>
    <vt:vector size="6" baseType="variant">
      <vt:variant>
        <vt:lpstr>Fonts Used</vt:lpstr>
      </vt:variant>
      <vt:variant>
        <vt:i4>10</vt:i4>
      </vt:variant>
      <vt:variant>
        <vt:lpstr>Theme</vt:lpstr>
      </vt:variant>
      <vt:variant>
        <vt:i4>17</vt:i4>
      </vt:variant>
      <vt:variant>
        <vt:lpstr>Slide Titles</vt:lpstr>
      </vt:variant>
      <vt:variant>
        <vt:i4>62</vt:i4>
      </vt:variant>
    </vt:vector>
  </HeadingPairs>
  <TitlesOfParts>
    <vt:vector size="89" baseType="lpstr">
      <vt:lpstr>MS PGothic</vt:lpstr>
      <vt:lpstr>MS PGothic</vt:lpstr>
      <vt:lpstr>Arial</vt:lpstr>
      <vt:lpstr>Calibri</vt:lpstr>
      <vt:lpstr>Calibri Light</vt:lpstr>
      <vt:lpstr>Georgia</vt:lpstr>
      <vt:lpstr>System Font Regular</vt:lpstr>
      <vt:lpstr>Times New Roman</vt:lpstr>
      <vt:lpstr>Wingdings</vt:lpstr>
      <vt:lpstr>ヒラギノ角ゴ Pro W3</vt:lpstr>
      <vt:lpstr>Office Theme</vt:lpstr>
      <vt:lpstr>Default Design</vt:lpstr>
      <vt:lpstr>13_Default Design</vt:lpstr>
      <vt:lpstr>1_BASIC SHARMA BLUE</vt:lpstr>
      <vt:lpstr>13_BASIC SHARMA BLUE</vt:lpstr>
      <vt:lpstr>3_Default Design</vt:lpstr>
      <vt:lpstr>1_Office Theme</vt:lpstr>
      <vt:lpstr>3_Office Theme</vt:lpstr>
      <vt:lpstr>2_BASIC SHARMA BLUE</vt:lpstr>
      <vt:lpstr>14_Default Design</vt:lpstr>
      <vt:lpstr>7_Office Theme</vt:lpstr>
      <vt:lpstr>8_Office Theme</vt:lpstr>
      <vt:lpstr>BASIC SHARMA BLUE</vt:lpstr>
      <vt:lpstr>9_Office Theme</vt:lpstr>
      <vt:lpstr>1_Thème Office</vt:lpstr>
      <vt:lpstr>2_Office Theme</vt:lpstr>
      <vt:lpstr>4_Office Theme</vt:lpstr>
      <vt:lpstr>PowerPoint Presentation</vt:lpstr>
      <vt:lpstr>PowerPoint Presentation</vt:lpstr>
      <vt:lpstr>CCC Live Case # 157</vt:lpstr>
      <vt:lpstr>PowerPoint Presentation</vt:lpstr>
      <vt:lpstr>PowerPoint Presentation</vt:lpstr>
      <vt:lpstr>PowerPoint Presentation</vt:lpstr>
      <vt:lpstr>Latest Issues in Coronary Intervention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DEFINE-FLOW: How to Treat CFR/FFR Discordance?</vt:lpstr>
      <vt:lpstr>DEFINE-FLOW Study: Treatment Protocol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 Differential Impact of FFR &amp; CFR during PCI and Features/Management of Premature MI </vt:lpstr>
      <vt:lpstr>Question # 1</vt:lpstr>
      <vt:lpstr>Question # 2</vt:lpstr>
      <vt:lpstr>Question # 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Samin Sharma</cp:lastModifiedBy>
  <cp:revision>968</cp:revision>
  <cp:lastPrinted>2022-04-19T11:09:14Z</cp:lastPrinted>
  <dcterms:created xsi:type="dcterms:W3CDTF">2019-05-13T14:16:18Z</dcterms:created>
  <dcterms:modified xsi:type="dcterms:W3CDTF">2022-07-19T12:05:50Z</dcterms:modified>
</cp:coreProperties>
</file>