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7" r:id="rId1"/>
    <p:sldMasterId id="2147483791" r:id="rId2"/>
    <p:sldMasterId id="2147483805" r:id="rId3"/>
    <p:sldMasterId id="2147483883" r:id="rId4"/>
    <p:sldMasterId id="2147483896" r:id="rId5"/>
    <p:sldMasterId id="2147483908" r:id="rId6"/>
  </p:sldMasterIdLst>
  <p:notesMasterIdLst>
    <p:notesMasterId r:id="rId65"/>
  </p:notesMasterIdLst>
  <p:sldIdLst>
    <p:sldId id="368" r:id="rId7"/>
    <p:sldId id="369" r:id="rId8"/>
    <p:sldId id="370" r:id="rId9"/>
    <p:sldId id="365" r:id="rId10"/>
    <p:sldId id="359" r:id="rId11"/>
    <p:sldId id="360" r:id="rId12"/>
    <p:sldId id="366" r:id="rId13"/>
    <p:sldId id="375" r:id="rId14"/>
    <p:sldId id="367" r:id="rId15"/>
    <p:sldId id="363" r:id="rId16"/>
    <p:sldId id="364" r:id="rId17"/>
    <p:sldId id="376" r:id="rId18"/>
    <p:sldId id="377" r:id="rId19"/>
    <p:sldId id="477" r:id="rId20"/>
    <p:sldId id="478" r:id="rId21"/>
    <p:sldId id="480" r:id="rId22"/>
    <p:sldId id="481" r:id="rId23"/>
    <p:sldId id="482" r:id="rId24"/>
    <p:sldId id="483" r:id="rId25"/>
    <p:sldId id="484" r:id="rId26"/>
    <p:sldId id="485" r:id="rId27"/>
    <p:sldId id="486" r:id="rId28"/>
    <p:sldId id="487" r:id="rId29"/>
    <p:sldId id="488" r:id="rId30"/>
    <p:sldId id="489" r:id="rId31"/>
    <p:sldId id="490" r:id="rId32"/>
    <p:sldId id="491" r:id="rId33"/>
    <p:sldId id="464" r:id="rId34"/>
    <p:sldId id="467" r:id="rId35"/>
    <p:sldId id="468" r:id="rId36"/>
    <p:sldId id="469" r:id="rId37"/>
    <p:sldId id="470" r:id="rId38"/>
    <p:sldId id="471" r:id="rId39"/>
    <p:sldId id="473" r:id="rId40"/>
    <p:sldId id="475" r:id="rId41"/>
    <p:sldId id="476" r:id="rId42"/>
    <p:sldId id="455" r:id="rId43"/>
    <p:sldId id="456" r:id="rId44"/>
    <p:sldId id="457" r:id="rId45"/>
    <p:sldId id="458" r:id="rId46"/>
    <p:sldId id="459" r:id="rId47"/>
    <p:sldId id="460" r:id="rId48"/>
    <p:sldId id="461" r:id="rId49"/>
    <p:sldId id="462" r:id="rId50"/>
    <p:sldId id="463" r:id="rId51"/>
    <p:sldId id="494" r:id="rId52"/>
    <p:sldId id="415" r:id="rId53"/>
    <p:sldId id="416" r:id="rId54"/>
    <p:sldId id="417" r:id="rId55"/>
    <p:sldId id="418" r:id="rId56"/>
    <p:sldId id="419" r:id="rId57"/>
    <p:sldId id="421" r:id="rId58"/>
    <p:sldId id="422" r:id="rId59"/>
    <p:sldId id="493" r:id="rId60"/>
    <p:sldId id="411" r:id="rId61"/>
    <p:sldId id="412" r:id="rId62"/>
    <p:sldId id="413" r:id="rId63"/>
    <p:sldId id="414" r:id="rId64"/>
  </p:sldIdLst>
  <p:sldSz cx="10287000" cy="6858000" type="35mm"/>
  <p:notesSz cx="7010400" cy="9296400"/>
  <p:embeddedFontLst>
    <p:embeddedFont>
      <p:font typeface="MS PGothic" panose="020B0600070205080204" pitchFamily="34" charset="-128"/>
      <p:regular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Calibri Light" panose="020F0302020204030204" pitchFamily="34" charset="0"/>
      <p:regular r:id="rId71"/>
      <p:italic r:id="rId72"/>
    </p:embeddedFont>
    <p:embeddedFont>
      <p:font typeface="Helvetica" panose="020B0604020202020204" pitchFamily="34" charset="0"/>
      <p:regular r:id="rId73"/>
      <p:bold r:id="rId74"/>
      <p:italic r:id="rId75"/>
      <p:boldItalic r:id="rId76"/>
    </p:embeddedFont>
  </p:embeddedFontLst>
  <p:defaultTextStyle>
    <a:defPPr>
      <a:defRPr lang="en-US"/>
    </a:defPPr>
    <a:lvl1pPr marL="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CCFF"/>
    <a:srgbClr val="A7E8FF"/>
    <a:srgbClr val="5B5BD7"/>
    <a:srgbClr val="0000FF"/>
    <a:srgbClr val="009AD0"/>
    <a:srgbClr val="659A2A"/>
    <a:srgbClr val="00FFFF"/>
    <a:srgbClr val="72AF2F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9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7" Type="http://schemas.openxmlformats.org/officeDocument/2006/relationships/slide" Target="slides/slide1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font" Target="fonts/font4.fntdata"/><Relationship Id="rId77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7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font" Target="fonts/font2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medtronic-my.sharepoint.com/personal/gavira3_medtronic_com/Documents/Medtronic/PROJECTS/Abstracts%20-%20Presentations/Abstracts%20-%20Presentations%202022/ACC22/HVD%20LBCT/SVD%20figures%20presentation/SVD%20curve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medtronic-my.sharepoint.com/personal/gavira3_medtronic_com/Documents/Medtronic/PROJECTS/Abstracts%20-%20Presentations/Abstracts%20-%20Presentations%202022/ACC22/HVD%20LBCT/SVD%20figures%20presentation/SVD%20curve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medtronic-my.sharepoint.com/personal/gavira3_medtronic_com/Documents/Medtronic/PROJECTS/Abstracts%20-%20Presentations/Abstracts%20-%20Presentations%202022/ACC22/HVD%20LBCT/SVD%20figures%20presentation/SVD%20curve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257772819139859E-2"/>
          <c:y val="0.11892705046110481"/>
          <c:w val="0.9497422271808601"/>
          <c:h val="0.755495777035652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30 Days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Death</c:v>
                </c:pt>
                <c:pt idx="1">
                  <c:v>Stroke</c:v>
                </c:pt>
                <c:pt idx="2">
                  <c:v>Stroke and TIA</c:v>
                </c:pt>
                <c:pt idx="3">
                  <c:v>MI</c:v>
                </c:pt>
                <c:pt idx="4">
                  <c:v>Repeat hosp</c:v>
                </c:pt>
                <c:pt idx="5">
                  <c:v>Bleeding</c:v>
                </c:pt>
                <c:pt idx="6">
                  <c:v>New PPM</c:v>
                </c:pt>
                <c:pt idx="7">
                  <c:v>A-fib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2.7</c:v>
                </c:pt>
                <c:pt idx="1">
                  <c:v>2.5</c:v>
                </c:pt>
                <c:pt idx="2">
                  <c:v>2.5</c:v>
                </c:pt>
                <c:pt idx="3">
                  <c:v>1.1000000000000001</c:v>
                </c:pt>
                <c:pt idx="4">
                  <c:v>2.5</c:v>
                </c:pt>
                <c:pt idx="5">
                  <c:v>11.8</c:v>
                </c:pt>
                <c:pt idx="6">
                  <c:v>2.2000000000000002</c:v>
                </c:pt>
                <c:pt idx="7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D6-456A-A20A-209435DBD6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Year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Death</c:v>
                </c:pt>
                <c:pt idx="1">
                  <c:v>Stroke</c:v>
                </c:pt>
                <c:pt idx="2">
                  <c:v>Stroke and TIA</c:v>
                </c:pt>
                <c:pt idx="3">
                  <c:v>MI</c:v>
                </c:pt>
                <c:pt idx="4">
                  <c:v>Repeat hosp</c:v>
                </c:pt>
                <c:pt idx="5">
                  <c:v>Bleeding</c:v>
                </c:pt>
                <c:pt idx="6">
                  <c:v>New PPM</c:v>
                </c:pt>
                <c:pt idx="7">
                  <c:v>A-fib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11.8</c:v>
                </c:pt>
                <c:pt idx="1">
                  <c:v>4.5</c:v>
                </c:pt>
                <c:pt idx="2">
                  <c:v>5.0999999999999996</c:v>
                </c:pt>
                <c:pt idx="3">
                  <c:v>1.7</c:v>
                </c:pt>
                <c:pt idx="4">
                  <c:v>4.5999999999999996</c:v>
                </c:pt>
                <c:pt idx="5">
                  <c:v>16.8</c:v>
                </c:pt>
                <c:pt idx="6">
                  <c:v>4.3</c:v>
                </c:pt>
                <c:pt idx="7">
                  <c:v>12.8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D6-456A-A20A-209435DBD6E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 Years</c:v>
                </c:pt>
              </c:strCache>
            </c:strRef>
          </c:tx>
          <c:spPr>
            <a:solidFill>
              <a:srgbClr val="CC00CC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Death</c:v>
                </c:pt>
                <c:pt idx="1">
                  <c:v>Stroke</c:v>
                </c:pt>
                <c:pt idx="2">
                  <c:v>Stroke and TIA</c:v>
                </c:pt>
                <c:pt idx="3">
                  <c:v>MI</c:v>
                </c:pt>
                <c:pt idx="4">
                  <c:v>Repeat hosp</c:v>
                </c:pt>
                <c:pt idx="5">
                  <c:v>Bleeding</c:v>
                </c:pt>
                <c:pt idx="6">
                  <c:v>New PPM</c:v>
                </c:pt>
                <c:pt idx="7">
                  <c:v>A-fib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50.6</c:v>
                </c:pt>
                <c:pt idx="1">
                  <c:v>10.5</c:v>
                </c:pt>
                <c:pt idx="2">
                  <c:v>13.8</c:v>
                </c:pt>
                <c:pt idx="3">
                  <c:v>12</c:v>
                </c:pt>
                <c:pt idx="4">
                  <c:v>15.7</c:v>
                </c:pt>
                <c:pt idx="5">
                  <c:v>28.5</c:v>
                </c:pt>
                <c:pt idx="6">
                  <c:v>9.5</c:v>
                </c:pt>
                <c:pt idx="7">
                  <c:v>24.1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D6-456A-A20A-209435DBD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6"/>
        <c:axId val="465860632"/>
        <c:axId val="465860960"/>
      </c:barChart>
      <c:catAx>
        <c:axId val="465860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5860960"/>
        <c:crosses val="autoZero"/>
        <c:auto val="1"/>
        <c:lblAlgn val="ctr"/>
        <c:lblOffset val="10"/>
        <c:noMultiLvlLbl val="0"/>
      </c:catAx>
      <c:valAx>
        <c:axId val="465860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5860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176905598652394"/>
          <c:y val="3.7082266614042382E-2"/>
          <c:w val="0.83794018090418143"/>
          <c:h val="0.78122245510678068"/>
        </c:manualLayout>
      </c:layout>
      <c:scatterChart>
        <c:scatterStyle val="lineMarker"/>
        <c:varyColors val="0"/>
        <c:ser>
          <c:idx val="1"/>
          <c:order val="0"/>
          <c:tx>
            <c:strRef>
              <c:f>SVD!$E$3</c:f>
              <c:strCache>
                <c:ptCount val="1"/>
                <c:pt idx="0">
                  <c:v>Surgery RCT (N=971)</c:v>
                </c:pt>
              </c:strCache>
            </c:strRef>
          </c:tx>
          <c:spPr>
            <a:ln w="444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Pt>
            <c:idx val="501"/>
            <c:marker>
              <c:symbol val="none"/>
            </c:marker>
            <c:bubble3D val="0"/>
            <c:spPr>
              <a:ln w="44450" cap="rnd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9263-4319-A831-4AB8952B472A}"/>
              </c:ext>
            </c:extLst>
          </c:dPt>
          <c:xVal>
            <c:numRef>
              <c:f>SVD!$C$5:$C$1831</c:f>
              <c:numCache>
                <c:formatCode>General</c:formatCode>
                <c:ptCount val="1827"/>
                <c:pt idx="0">
                  <c:v>0</c:v>
                </c:pt>
                <c:pt idx="1">
                  <c:v>0.26301369863013696</c:v>
                </c:pt>
                <c:pt idx="2">
                  <c:v>0.40821917808219177</c:v>
                </c:pt>
                <c:pt idx="3">
                  <c:v>0.42465753424657532</c:v>
                </c:pt>
                <c:pt idx="4">
                  <c:v>0.43287671232876712</c:v>
                </c:pt>
                <c:pt idx="5">
                  <c:v>0.45479452054794522</c:v>
                </c:pt>
                <c:pt idx="6">
                  <c:v>0.45753424657534247</c:v>
                </c:pt>
                <c:pt idx="7">
                  <c:v>0.46575342465753422</c:v>
                </c:pt>
                <c:pt idx="8">
                  <c:v>0.48219178082191783</c:v>
                </c:pt>
                <c:pt idx="9">
                  <c:v>0.48767123287671232</c:v>
                </c:pt>
                <c:pt idx="10">
                  <c:v>0.49041095890410957</c:v>
                </c:pt>
                <c:pt idx="11">
                  <c:v>0.49589041095890413</c:v>
                </c:pt>
                <c:pt idx="12">
                  <c:v>0.49863013698630138</c:v>
                </c:pt>
                <c:pt idx="13">
                  <c:v>0.4992855499511315</c:v>
                </c:pt>
                <c:pt idx="14">
                  <c:v>0.50136986301369868</c:v>
                </c:pt>
                <c:pt idx="15">
                  <c:v>0.50410958904109593</c:v>
                </c:pt>
                <c:pt idx="16">
                  <c:v>0.50958904109589043</c:v>
                </c:pt>
                <c:pt idx="17">
                  <c:v>0.51506849315068493</c:v>
                </c:pt>
                <c:pt idx="18">
                  <c:v>0.51780821917808217</c:v>
                </c:pt>
                <c:pt idx="19">
                  <c:v>0.52054794520547942</c:v>
                </c:pt>
                <c:pt idx="20">
                  <c:v>0.52602739726027392</c:v>
                </c:pt>
                <c:pt idx="21">
                  <c:v>0.53150684931506853</c:v>
                </c:pt>
                <c:pt idx="22">
                  <c:v>0.53698630136986303</c:v>
                </c:pt>
                <c:pt idx="23">
                  <c:v>0.53972602739726028</c:v>
                </c:pt>
                <c:pt idx="24">
                  <c:v>0.54246575342465753</c:v>
                </c:pt>
                <c:pt idx="25">
                  <c:v>0.56164383561643838</c:v>
                </c:pt>
                <c:pt idx="26">
                  <c:v>0.56986301369863013</c:v>
                </c:pt>
                <c:pt idx="27">
                  <c:v>0.57260273972602738</c:v>
                </c:pt>
                <c:pt idx="28">
                  <c:v>0.59452054794520548</c:v>
                </c:pt>
                <c:pt idx="29">
                  <c:v>0.61095890410958908</c:v>
                </c:pt>
                <c:pt idx="30">
                  <c:v>0.61369863013698633</c:v>
                </c:pt>
                <c:pt idx="31">
                  <c:v>0.62739726027397258</c:v>
                </c:pt>
                <c:pt idx="32">
                  <c:v>0.63768085897581095</c:v>
                </c:pt>
                <c:pt idx="33">
                  <c:v>0.63835616438356169</c:v>
                </c:pt>
                <c:pt idx="34">
                  <c:v>0.64383561643835618</c:v>
                </c:pt>
                <c:pt idx="35">
                  <c:v>0.65753424657534243</c:v>
                </c:pt>
                <c:pt idx="36">
                  <c:v>0.67130156268097807</c:v>
                </c:pt>
                <c:pt idx="37">
                  <c:v>0.68219178082191778</c:v>
                </c:pt>
                <c:pt idx="38">
                  <c:v>0.68493150684931503</c:v>
                </c:pt>
                <c:pt idx="39">
                  <c:v>0.68767123287671228</c:v>
                </c:pt>
                <c:pt idx="40">
                  <c:v>0.70684931506849313</c:v>
                </c:pt>
                <c:pt idx="41">
                  <c:v>0.74794520547945209</c:v>
                </c:pt>
                <c:pt idx="42">
                  <c:v>0.75342465753424659</c:v>
                </c:pt>
                <c:pt idx="43">
                  <c:v>0.76986301369863008</c:v>
                </c:pt>
                <c:pt idx="44">
                  <c:v>0.78082191780821919</c:v>
                </c:pt>
                <c:pt idx="45">
                  <c:v>0.79178082191780819</c:v>
                </c:pt>
                <c:pt idx="46">
                  <c:v>0.8246575342465754</c:v>
                </c:pt>
                <c:pt idx="47">
                  <c:v>0.9178082191780822</c:v>
                </c:pt>
                <c:pt idx="48">
                  <c:v>0.92054794520547945</c:v>
                </c:pt>
                <c:pt idx="49">
                  <c:v>0.92328767123287669</c:v>
                </c:pt>
                <c:pt idx="50">
                  <c:v>0.92602739726027394</c:v>
                </c:pt>
                <c:pt idx="51">
                  <c:v>0.9342465753424658</c:v>
                </c:pt>
                <c:pt idx="52">
                  <c:v>0.93698630136986305</c:v>
                </c:pt>
                <c:pt idx="53">
                  <c:v>0.9452054794520548</c:v>
                </c:pt>
                <c:pt idx="54">
                  <c:v>0.94794520547945205</c:v>
                </c:pt>
                <c:pt idx="55">
                  <c:v>0.95342465753424654</c:v>
                </c:pt>
                <c:pt idx="56">
                  <c:v>0.96986301369863015</c:v>
                </c:pt>
                <c:pt idx="57">
                  <c:v>0.9726027397260274</c:v>
                </c:pt>
                <c:pt idx="58">
                  <c:v>0.9780821917808219</c:v>
                </c:pt>
                <c:pt idx="59">
                  <c:v>0.989041095890411</c:v>
                </c:pt>
                <c:pt idx="60">
                  <c:v>0.99178082191780825</c:v>
                </c:pt>
                <c:pt idx="61">
                  <c:v>0.9945205479452055</c:v>
                </c:pt>
                <c:pt idx="62">
                  <c:v>0.99726027397260275</c:v>
                </c:pt>
                <c:pt idx="63">
                  <c:v>1</c:v>
                </c:pt>
                <c:pt idx="64">
                  <c:v>1.0027397260273974</c:v>
                </c:pt>
                <c:pt idx="65">
                  <c:v>1.010958904109589</c:v>
                </c:pt>
                <c:pt idx="66">
                  <c:v>1.0136986301369864</c:v>
                </c:pt>
                <c:pt idx="67">
                  <c:v>1.0164383561643835</c:v>
                </c:pt>
                <c:pt idx="68">
                  <c:v>1.021917808219178</c:v>
                </c:pt>
                <c:pt idx="69">
                  <c:v>1.0246575342465754</c:v>
                </c:pt>
                <c:pt idx="70">
                  <c:v>1.0273972602739727</c:v>
                </c:pt>
                <c:pt idx="71">
                  <c:v>1.0356164383561643</c:v>
                </c:pt>
                <c:pt idx="72">
                  <c:v>1.0383561643835617</c:v>
                </c:pt>
                <c:pt idx="73">
                  <c:v>1.0410958904109588</c:v>
                </c:pt>
                <c:pt idx="74">
                  <c:v>1.0438356164383562</c:v>
                </c:pt>
                <c:pt idx="75">
                  <c:v>1.0493150684931507</c:v>
                </c:pt>
                <c:pt idx="76">
                  <c:v>1.0520547945205478</c:v>
                </c:pt>
                <c:pt idx="77">
                  <c:v>1.0547945205479452</c:v>
                </c:pt>
                <c:pt idx="78">
                  <c:v>1.0602739726027397</c:v>
                </c:pt>
                <c:pt idx="79">
                  <c:v>1.0630136986301371</c:v>
                </c:pt>
                <c:pt idx="80">
                  <c:v>1.0657534246575342</c:v>
                </c:pt>
                <c:pt idx="81">
                  <c:v>1.0684931506849316</c:v>
                </c:pt>
                <c:pt idx="82">
                  <c:v>1.0739726027397261</c:v>
                </c:pt>
                <c:pt idx="83">
                  <c:v>1.0876712328767124</c:v>
                </c:pt>
                <c:pt idx="84">
                  <c:v>1.0904109589041096</c:v>
                </c:pt>
                <c:pt idx="85">
                  <c:v>1.0986301369863014</c:v>
                </c:pt>
                <c:pt idx="86">
                  <c:v>1.1013698630136985</c:v>
                </c:pt>
                <c:pt idx="87">
                  <c:v>1.1041095890410959</c:v>
                </c:pt>
                <c:pt idx="88">
                  <c:v>1.106849315068493</c:v>
                </c:pt>
                <c:pt idx="89">
                  <c:v>1.1095890410958904</c:v>
                </c:pt>
                <c:pt idx="90">
                  <c:v>1.1232876712328768</c:v>
                </c:pt>
                <c:pt idx="91">
                  <c:v>1.1311413597162465</c:v>
                </c:pt>
                <c:pt idx="92">
                  <c:v>1.1424657534246576</c:v>
                </c:pt>
                <c:pt idx="93">
                  <c:v>1.1808219178082191</c:v>
                </c:pt>
                <c:pt idx="94">
                  <c:v>1.189041095890411</c:v>
                </c:pt>
                <c:pt idx="95">
                  <c:v>1.2082191780821918</c:v>
                </c:pt>
                <c:pt idx="96">
                  <c:v>1.2099152761243588</c:v>
                </c:pt>
                <c:pt idx="97">
                  <c:v>1.2328767123287672</c:v>
                </c:pt>
                <c:pt idx="98">
                  <c:v>1.2547945205479452</c:v>
                </c:pt>
                <c:pt idx="99">
                  <c:v>1.3013698630136987</c:v>
                </c:pt>
                <c:pt idx="100">
                  <c:v>1.3068493150684932</c:v>
                </c:pt>
                <c:pt idx="101">
                  <c:v>1.3342465753424657</c:v>
                </c:pt>
                <c:pt idx="102">
                  <c:v>1.3452054794520547</c:v>
                </c:pt>
                <c:pt idx="103">
                  <c:v>1.3506849315068492</c:v>
                </c:pt>
                <c:pt idx="104">
                  <c:v>1.3616438356164384</c:v>
                </c:pt>
                <c:pt idx="105">
                  <c:v>1.3863013698630138</c:v>
                </c:pt>
                <c:pt idx="106">
                  <c:v>1.3917808219178083</c:v>
                </c:pt>
                <c:pt idx="107">
                  <c:v>1.4109589041095891</c:v>
                </c:pt>
                <c:pt idx="108">
                  <c:v>1.4246575342465753</c:v>
                </c:pt>
                <c:pt idx="109">
                  <c:v>1.4273972602739726</c:v>
                </c:pt>
                <c:pt idx="110">
                  <c:v>1.4465753424657535</c:v>
                </c:pt>
                <c:pt idx="111">
                  <c:v>1.5397260273972602</c:v>
                </c:pt>
                <c:pt idx="112">
                  <c:v>1.5808219178082192</c:v>
                </c:pt>
                <c:pt idx="113">
                  <c:v>1.5863013698630137</c:v>
                </c:pt>
                <c:pt idx="114">
                  <c:v>1.5917808219178082</c:v>
                </c:pt>
                <c:pt idx="115">
                  <c:v>1.6027397260273972</c:v>
                </c:pt>
                <c:pt idx="116">
                  <c:v>1.6191780821917807</c:v>
                </c:pt>
                <c:pt idx="117">
                  <c:v>1.6438356164383561</c:v>
                </c:pt>
                <c:pt idx="118">
                  <c:v>1.6494568155440574</c:v>
                </c:pt>
                <c:pt idx="119">
                  <c:v>1.6821917808219178</c:v>
                </c:pt>
                <c:pt idx="120">
                  <c:v>1.6849315068493151</c:v>
                </c:pt>
                <c:pt idx="121">
                  <c:v>1.704109589041096</c:v>
                </c:pt>
                <c:pt idx="122">
                  <c:v>1.7067393789284739</c:v>
                </c:pt>
                <c:pt idx="123">
                  <c:v>1.7232876712328766</c:v>
                </c:pt>
                <c:pt idx="124">
                  <c:v>1.7424657534246575</c:v>
                </c:pt>
                <c:pt idx="125">
                  <c:v>1.7534246575342465</c:v>
                </c:pt>
                <c:pt idx="126">
                  <c:v>1.7616438356164383</c:v>
                </c:pt>
                <c:pt idx="127">
                  <c:v>1.789041095890411</c:v>
                </c:pt>
                <c:pt idx="128">
                  <c:v>1.8027397260273972</c:v>
                </c:pt>
                <c:pt idx="129">
                  <c:v>1.8082191780821917</c:v>
                </c:pt>
                <c:pt idx="130">
                  <c:v>1.8273972602739725</c:v>
                </c:pt>
                <c:pt idx="131">
                  <c:v>1.8520547945205479</c:v>
                </c:pt>
                <c:pt idx="132">
                  <c:v>1.8547945205479452</c:v>
                </c:pt>
                <c:pt idx="133">
                  <c:v>1.8575342465753424</c:v>
                </c:pt>
                <c:pt idx="134">
                  <c:v>1.8657534246575342</c:v>
                </c:pt>
                <c:pt idx="135">
                  <c:v>1.8684931506849316</c:v>
                </c:pt>
                <c:pt idx="136">
                  <c:v>1.8849315068493151</c:v>
                </c:pt>
                <c:pt idx="137">
                  <c:v>1.8940799714091616</c:v>
                </c:pt>
                <c:pt idx="138">
                  <c:v>1.8986301369863015</c:v>
                </c:pt>
                <c:pt idx="139">
                  <c:v>1.9178082191780821</c:v>
                </c:pt>
                <c:pt idx="140">
                  <c:v>1.9287671232876713</c:v>
                </c:pt>
                <c:pt idx="141">
                  <c:v>1.9424657534246574</c:v>
                </c:pt>
                <c:pt idx="142">
                  <c:v>1.9534246575342467</c:v>
                </c:pt>
                <c:pt idx="143">
                  <c:v>1.9561643835616438</c:v>
                </c:pt>
                <c:pt idx="144">
                  <c:v>1.9589041095890412</c:v>
                </c:pt>
                <c:pt idx="145">
                  <c:v>1.9698630136986301</c:v>
                </c:pt>
                <c:pt idx="146">
                  <c:v>1.9726027397260273</c:v>
                </c:pt>
                <c:pt idx="147">
                  <c:v>1.978082191780822</c:v>
                </c:pt>
                <c:pt idx="148">
                  <c:v>1.989041095890411</c:v>
                </c:pt>
                <c:pt idx="149">
                  <c:v>2.0054794520547947</c:v>
                </c:pt>
                <c:pt idx="150">
                  <c:v>2.010958904109589</c:v>
                </c:pt>
                <c:pt idx="151">
                  <c:v>2.0191780821917806</c:v>
                </c:pt>
                <c:pt idx="152">
                  <c:v>2.0383561643835617</c:v>
                </c:pt>
                <c:pt idx="153">
                  <c:v>2.0493150684931507</c:v>
                </c:pt>
                <c:pt idx="154">
                  <c:v>2.0520547945205481</c:v>
                </c:pt>
                <c:pt idx="155">
                  <c:v>2.0547945205479454</c:v>
                </c:pt>
                <c:pt idx="156">
                  <c:v>2.0630136986301371</c:v>
                </c:pt>
                <c:pt idx="157">
                  <c:v>2.0657534246575344</c:v>
                </c:pt>
                <c:pt idx="158">
                  <c:v>2.0712328767123287</c:v>
                </c:pt>
                <c:pt idx="159">
                  <c:v>2.0794520547945203</c:v>
                </c:pt>
                <c:pt idx="160">
                  <c:v>2.0849315068493151</c:v>
                </c:pt>
                <c:pt idx="161">
                  <c:v>2.0931506849315067</c:v>
                </c:pt>
                <c:pt idx="162">
                  <c:v>2.1205479452054794</c:v>
                </c:pt>
                <c:pt idx="163">
                  <c:v>2.1232876712328768</c:v>
                </c:pt>
                <c:pt idx="164">
                  <c:v>2.1260273972602741</c:v>
                </c:pt>
                <c:pt idx="165">
                  <c:v>2.128767123287671</c:v>
                </c:pt>
                <c:pt idx="166">
                  <c:v>2.1342465753424658</c:v>
                </c:pt>
                <c:pt idx="167">
                  <c:v>2.1369863013698631</c:v>
                </c:pt>
                <c:pt idx="168">
                  <c:v>2.1479452054794521</c:v>
                </c:pt>
                <c:pt idx="169">
                  <c:v>2.1561643835616437</c:v>
                </c:pt>
                <c:pt idx="170">
                  <c:v>2.1643835616438358</c:v>
                </c:pt>
                <c:pt idx="171">
                  <c:v>2.1808219178082191</c:v>
                </c:pt>
                <c:pt idx="172">
                  <c:v>2.1945205479452055</c:v>
                </c:pt>
                <c:pt idx="173">
                  <c:v>2.2383561643835614</c:v>
                </c:pt>
                <c:pt idx="174">
                  <c:v>2.2465753424657535</c:v>
                </c:pt>
                <c:pt idx="175">
                  <c:v>2.2602739726027399</c:v>
                </c:pt>
                <c:pt idx="176">
                  <c:v>2.2695152904060083</c:v>
                </c:pt>
                <c:pt idx="177">
                  <c:v>2.2739726027397262</c:v>
                </c:pt>
                <c:pt idx="178">
                  <c:v>2.2958904109589042</c:v>
                </c:pt>
                <c:pt idx="179">
                  <c:v>2.3123287671232875</c:v>
                </c:pt>
                <c:pt idx="180">
                  <c:v>2.3534246575342466</c:v>
                </c:pt>
                <c:pt idx="181">
                  <c:v>2.3680504767402795</c:v>
                </c:pt>
                <c:pt idx="182">
                  <c:v>2.3726027397260272</c:v>
                </c:pt>
                <c:pt idx="183">
                  <c:v>2.3753424657534246</c:v>
                </c:pt>
                <c:pt idx="184">
                  <c:v>2.3808219178082193</c:v>
                </c:pt>
                <c:pt idx="185">
                  <c:v>2.3917808219178083</c:v>
                </c:pt>
                <c:pt idx="186">
                  <c:v>2.4109589041095889</c:v>
                </c:pt>
                <c:pt idx="187">
                  <c:v>2.419178082191781</c:v>
                </c:pt>
                <c:pt idx="188">
                  <c:v>2.4246575342465753</c:v>
                </c:pt>
                <c:pt idx="189">
                  <c:v>2.43013698630137</c:v>
                </c:pt>
                <c:pt idx="190">
                  <c:v>2.4328767123287673</c:v>
                </c:pt>
                <c:pt idx="191">
                  <c:v>2.4602739726027396</c:v>
                </c:pt>
                <c:pt idx="192">
                  <c:v>2.469199993535367</c:v>
                </c:pt>
                <c:pt idx="193">
                  <c:v>2.473972602739726</c:v>
                </c:pt>
                <c:pt idx="194">
                  <c:v>2.495890410958904</c:v>
                </c:pt>
                <c:pt idx="195">
                  <c:v>2.4986301369863013</c:v>
                </c:pt>
                <c:pt idx="196">
                  <c:v>2.506849315068493</c:v>
                </c:pt>
                <c:pt idx="197">
                  <c:v>2.5205479452054793</c:v>
                </c:pt>
                <c:pt idx="198">
                  <c:v>2.5287671232876714</c:v>
                </c:pt>
                <c:pt idx="199">
                  <c:v>2.5342465753424657</c:v>
                </c:pt>
                <c:pt idx="200">
                  <c:v>2.5711295543595751</c:v>
                </c:pt>
                <c:pt idx="201">
                  <c:v>2.580821917808219</c:v>
                </c:pt>
                <c:pt idx="202">
                  <c:v>2.6602739726027398</c:v>
                </c:pt>
                <c:pt idx="203">
                  <c:v>2.6630136986301371</c:v>
                </c:pt>
                <c:pt idx="204">
                  <c:v>2.6727867956553917</c:v>
                </c:pt>
                <c:pt idx="205">
                  <c:v>2.6958904109589041</c:v>
                </c:pt>
                <c:pt idx="206">
                  <c:v>2.7123287671232879</c:v>
                </c:pt>
                <c:pt idx="207">
                  <c:v>2.7424657534246575</c:v>
                </c:pt>
                <c:pt idx="208">
                  <c:v>2.7671232876712328</c:v>
                </c:pt>
                <c:pt idx="209">
                  <c:v>2.7890410958904108</c:v>
                </c:pt>
                <c:pt idx="210">
                  <c:v>2.7945205479452055</c:v>
                </c:pt>
                <c:pt idx="211">
                  <c:v>2.7972602739726029</c:v>
                </c:pt>
                <c:pt idx="212">
                  <c:v>2.8054794520547945</c:v>
                </c:pt>
                <c:pt idx="213">
                  <c:v>2.8082191780821919</c:v>
                </c:pt>
                <c:pt idx="214">
                  <c:v>2.8164383561643835</c:v>
                </c:pt>
                <c:pt idx="215">
                  <c:v>2.8191780821917809</c:v>
                </c:pt>
                <c:pt idx="216">
                  <c:v>2.8219178082191783</c:v>
                </c:pt>
                <c:pt idx="217">
                  <c:v>2.8301369863013699</c:v>
                </c:pt>
                <c:pt idx="218">
                  <c:v>2.8438356164383563</c:v>
                </c:pt>
                <c:pt idx="219">
                  <c:v>2.8465753424657536</c:v>
                </c:pt>
                <c:pt idx="220">
                  <c:v>2.8493150684931505</c:v>
                </c:pt>
                <c:pt idx="221">
                  <c:v>2.8564702606651506</c:v>
                </c:pt>
                <c:pt idx="222">
                  <c:v>2.8684931506849316</c:v>
                </c:pt>
                <c:pt idx="223">
                  <c:v>2.871232876712329</c:v>
                </c:pt>
                <c:pt idx="224">
                  <c:v>2.8794520547945206</c:v>
                </c:pt>
                <c:pt idx="225">
                  <c:v>2.882191780821918</c:v>
                </c:pt>
                <c:pt idx="226">
                  <c:v>2.8849315068493149</c:v>
                </c:pt>
                <c:pt idx="227">
                  <c:v>2.893150684931507</c:v>
                </c:pt>
                <c:pt idx="228">
                  <c:v>2.8958904109589043</c:v>
                </c:pt>
                <c:pt idx="229">
                  <c:v>2.8986301369863012</c:v>
                </c:pt>
                <c:pt idx="230">
                  <c:v>2.904109589041096</c:v>
                </c:pt>
                <c:pt idx="231">
                  <c:v>2.9068493150684933</c:v>
                </c:pt>
                <c:pt idx="232">
                  <c:v>2.9095890410958902</c:v>
                </c:pt>
                <c:pt idx="233">
                  <c:v>2.9178082191780823</c:v>
                </c:pt>
                <c:pt idx="234">
                  <c:v>2.9315068493150687</c:v>
                </c:pt>
                <c:pt idx="235">
                  <c:v>2.9369863013698629</c:v>
                </c:pt>
                <c:pt idx="236">
                  <c:v>2.9397260273972603</c:v>
                </c:pt>
                <c:pt idx="237">
                  <c:v>2.9424657534246577</c:v>
                </c:pt>
                <c:pt idx="238">
                  <c:v>2.9589041095890409</c:v>
                </c:pt>
                <c:pt idx="239">
                  <c:v>2.967123287671233</c:v>
                </c:pt>
                <c:pt idx="240">
                  <c:v>2.9698630136986299</c:v>
                </c:pt>
                <c:pt idx="241">
                  <c:v>2.9726027397260273</c:v>
                </c:pt>
                <c:pt idx="242">
                  <c:v>2.978082191780822</c:v>
                </c:pt>
                <c:pt idx="243">
                  <c:v>2.9863013698630136</c:v>
                </c:pt>
                <c:pt idx="244">
                  <c:v>2.989041095890411</c:v>
                </c:pt>
                <c:pt idx="245">
                  <c:v>2.9972602739726026</c:v>
                </c:pt>
                <c:pt idx="246">
                  <c:v>3.0027397260273974</c:v>
                </c:pt>
                <c:pt idx="247">
                  <c:v>3.0064024705337804</c:v>
                </c:pt>
                <c:pt idx="248">
                  <c:v>3.0082191780821916</c:v>
                </c:pt>
                <c:pt idx="249">
                  <c:v>3.0164383561643837</c:v>
                </c:pt>
                <c:pt idx="250">
                  <c:v>3.021917808219178</c:v>
                </c:pt>
                <c:pt idx="251">
                  <c:v>3.0246575342465754</c:v>
                </c:pt>
                <c:pt idx="252">
                  <c:v>3.0273972602739727</c:v>
                </c:pt>
                <c:pt idx="253">
                  <c:v>3.0356164383561643</c:v>
                </c:pt>
                <c:pt idx="254">
                  <c:v>3.0547945205479454</c:v>
                </c:pt>
                <c:pt idx="255">
                  <c:v>3.0602739726027397</c:v>
                </c:pt>
                <c:pt idx="256">
                  <c:v>3.0630136986301371</c:v>
                </c:pt>
                <c:pt idx="257">
                  <c:v>3.0657534246575344</c:v>
                </c:pt>
                <c:pt idx="258">
                  <c:v>3.0712328767123287</c:v>
                </c:pt>
                <c:pt idx="259">
                  <c:v>3.0767123287671234</c:v>
                </c:pt>
                <c:pt idx="260">
                  <c:v>3.0849315068493151</c:v>
                </c:pt>
                <c:pt idx="261">
                  <c:v>3.0876712328767124</c:v>
                </c:pt>
                <c:pt idx="262">
                  <c:v>3.0904109589041098</c:v>
                </c:pt>
                <c:pt idx="263">
                  <c:v>3.0931506849315067</c:v>
                </c:pt>
                <c:pt idx="264">
                  <c:v>3.106849315068493</c:v>
                </c:pt>
                <c:pt idx="265">
                  <c:v>3.1095890410958904</c:v>
                </c:pt>
                <c:pt idx="266">
                  <c:v>3.1123287671232878</c:v>
                </c:pt>
                <c:pt idx="267">
                  <c:v>3.1232876712328768</c:v>
                </c:pt>
                <c:pt idx="268">
                  <c:v>3.1315068493150684</c:v>
                </c:pt>
                <c:pt idx="269">
                  <c:v>3.1424657534246574</c:v>
                </c:pt>
                <c:pt idx="270">
                  <c:v>3.1479452054794521</c:v>
                </c:pt>
                <c:pt idx="271">
                  <c:v>3.1534246575342464</c:v>
                </c:pt>
                <c:pt idx="272">
                  <c:v>3.1561643835616437</c:v>
                </c:pt>
                <c:pt idx="273">
                  <c:v>3.1616438356164385</c:v>
                </c:pt>
                <c:pt idx="274">
                  <c:v>3.1726027397260275</c:v>
                </c:pt>
                <c:pt idx="275">
                  <c:v>3.1780821917808217</c:v>
                </c:pt>
                <c:pt idx="276">
                  <c:v>3.1890410958904107</c:v>
                </c:pt>
                <c:pt idx="277">
                  <c:v>3.2027397260273971</c:v>
                </c:pt>
                <c:pt idx="278">
                  <c:v>3.2136986301369861</c:v>
                </c:pt>
                <c:pt idx="279">
                  <c:v>3.2301369863013698</c:v>
                </c:pt>
                <c:pt idx="280">
                  <c:v>3.2520547945205478</c:v>
                </c:pt>
                <c:pt idx="281">
                  <c:v>3.2547945205479452</c:v>
                </c:pt>
                <c:pt idx="282">
                  <c:v>3.2657534246575342</c:v>
                </c:pt>
                <c:pt idx="283">
                  <c:v>3.2684931506849315</c:v>
                </c:pt>
                <c:pt idx="284">
                  <c:v>3.2767123287671232</c:v>
                </c:pt>
                <c:pt idx="285">
                  <c:v>3.2876712328767121</c:v>
                </c:pt>
                <c:pt idx="286">
                  <c:v>3.2986301369863016</c:v>
                </c:pt>
                <c:pt idx="287">
                  <c:v>3.3041095890410959</c:v>
                </c:pt>
                <c:pt idx="288">
                  <c:v>3.3068493150684932</c:v>
                </c:pt>
                <c:pt idx="289">
                  <c:v>3.3088354256323016</c:v>
                </c:pt>
                <c:pt idx="290">
                  <c:v>3.3205479452054796</c:v>
                </c:pt>
                <c:pt idx="291">
                  <c:v>3.3393306182155342</c:v>
                </c:pt>
                <c:pt idx="292">
                  <c:v>3.3397260273972602</c:v>
                </c:pt>
                <c:pt idx="293">
                  <c:v>3.3643835616438356</c:v>
                </c:pt>
                <c:pt idx="294">
                  <c:v>3.3780821917808219</c:v>
                </c:pt>
                <c:pt idx="295">
                  <c:v>3.3945205479452056</c:v>
                </c:pt>
                <c:pt idx="296">
                  <c:v>3.4027397260273973</c:v>
                </c:pt>
                <c:pt idx="297">
                  <c:v>3.408219178082192</c:v>
                </c:pt>
                <c:pt idx="298">
                  <c:v>3.4136986301369863</c:v>
                </c:pt>
                <c:pt idx="299">
                  <c:v>3.4219178082191779</c:v>
                </c:pt>
                <c:pt idx="300">
                  <c:v>3.4246575342465753</c:v>
                </c:pt>
                <c:pt idx="301">
                  <c:v>3.4657534246575343</c:v>
                </c:pt>
                <c:pt idx="302">
                  <c:v>3.484931506849315</c:v>
                </c:pt>
                <c:pt idx="303">
                  <c:v>3.504109589041096</c:v>
                </c:pt>
                <c:pt idx="304">
                  <c:v>3.5157210735246847</c:v>
                </c:pt>
                <c:pt idx="305">
                  <c:v>3.5287671232876714</c:v>
                </c:pt>
                <c:pt idx="306">
                  <c:v>3.536986301369863</c:v>
                </c:pt>
                <c:pt idx="307">
                  <c:v>3.5424657534246577</c:v>
                </c:pt>
                <c:pt idx="308">
                  <c:v>3.5506849315068494</c:v>
                </c:pt>
                <c:pt idx="309">
                  <c:v>3.5726027397260274</c:v>
                </c:pt>
                <c:pt idx="310">
                  <c:v>3.5780821917808221</c:v>
                </c:pt>
                <c:pt idx="311">
                  <c:v>3.5835616438356164</c:v>
                </c:pt>
                <c:pt idx="312">
                  <c:v>3.591780821917808</c:v>
                </c:pt>
                <c:pt idx="313">
                  <c:v>3.6027397260273974</c:v>
                </c:pt>
                <c:pt idx="314">
                  <c:v>3.6082191780821917</c:v>
                </c:pt>
                <c:pt idx="315">
                  <c:v>3.6383561643835618</c:v>
                </c:pt>
                <c:pt idx="316">
                  <c:v>3.6410958904109587</c:v>
                </c:pt>
                <c:pt idx="317">
                  <c:v>3.6493150684931508</c:v>
                </c:pt>
                <c:pt idx="318">
                  <c:v>3.6712328767123288</c:v>
                </c:pt>
                <c:pt idx="319">
                  <c:v>3.6767123287671235</c:v>
                </c:pt>
                <c:pt idx="320">
                  <c:v>3.6931506849315068</c:v>
                </c:pt>
                <c:pt idx="321">
                  <c:v>3.6979498216423017</c:v>
                </c:pt>
                <c:pt idx="322">
                  <c:v>3.7232876712328768</c:v>
                </c:pt>
                <c:pt idx="323">
                  <c:v>3.7260273972602738</c:v>
                </c:pt>
                <c:pt idx="324">
                  <c:v>3.7369863013698632</c:v>
                </c:pt>
                <c:pt idx="325">
                  <c:v>3.7534246575342465</c:v>
                </c:pt>
                <c:pt idx="326">
                  <c:v>3.7671232876712328</c:v>
                </c:pt>
                <c:pt idx="327">
                  <c:v>3.7835616438356166</c:v>
                </c:pt>
                <c:pt idx="328">
                  <c:v>3.7890410958904108</c:v>
                </c:pt>
                <c:pt idx="329">
                  <c:v>3.8109589041095893</c:v>
                </c:pt>
                <c:pt idx="330">
                  <c:v>3.8219178082191783</c:v>
                </c:pt>
                <c:pt idx="331">
                  <c:v>3.8328767123287673</c:v>
                </c:pt>
                <c:pt idx="332">
                  <c:v>3.8465753424657536</c:v>
                </c:pt>
                <c:pt idx="333">
                  <c:v>3.8520547945205479</c:v>
                </c:pt>
                <c:pt idx="334">
                  <c:v>3.8547945205479452</c:v>
                </c:pt>
                <c:pt idx="335">
                  <c:v>3.8630136986301369</c:v>
                </c:pt>
                <c:pt idx="336">
                  <c:v>3.871232876712329</c:v>
                </c:pt>
                <c:pt idx="337">
                  <c:v>3.8849315068493149</c:v>
                </c:pt>
                <c:pt idx="338">
                  <c:v>3.8876712328767122</c:v>
                </c:pt>
                <c:pt idx="339">
                  <c:v>3.8958904109589043</c:v>
                </c:pt>
                <c:pt idx="340">
                  <c:v>3.904109589041096</c:v>
                </c:pt>
                <c:pt idx="341">
                  <c:v>3.9068493150684933</c:v>
                </c:pt>
                <c:pt idx="342">
                  <c:v>3.9123287671232876</c:v>
                </c:pt>
                <c:pt idx="343">
                  <c:v>3.9150684931506849</c:v>
                </c:pt>
                <c:pt idx="344">
                  <c:v>3.9178082191780823</c:v>
                </c:pt>
                <c:pt idx="345">
                  <c:v>3.9260273972602739</c:v>
                </c:pt>
                <c:pt idx="346">
                  <c:v>3.9287671232876713</c:v>
                </c:pt>
                <c:pt idx="347">
                  <c:v>3.9369863013698629</c:v>
                </c:pt>
                <c:pt idx="348">
                  <c:v>3.9424657534246577</c:v>
                </c:pt>
                <c:pt idx="349">
                  <c:v>3.9506849315068493</c:v>
                </c:pt>
                <c:pt idx="350">
                  <c:v>3.9534246575342467</c:v>
                </c:pt>
                <c:pt idx="351">
                  <c:v>3.9589041095890409</c:v>
                </c:pt>
                <c:pt idx="352">
                  <c:v>3.967123287671233</c:v>
                </c:pt>
                <c:pt idx="353">
                  <c:v>3.9726027397260273</c:v>
                </c:pt>
                <c:pt idx="354">
                  <c:v>3.9758896732179725</c:v>
                </c:pt>
                <c:pt idx="355">
                  <c:v>3.978082191780822</c:v>
                </c:pt>
                <c:pt idx="356">
                  <c:v>3.989041095890411</c:v>
                </c:pt>
                <c:pt idx="357">
                  <c:v>3.9972602739726026</c:v>
                </c:pt>
                <c:pt idx="358">
                  <c:v>4</c:v>
                </c:pt>
                <c:pt idx="359">
                  <c:v>4.0027397260273974</c:v>
                </c:pt>
                <c:pt idx="360">
                  <c:v>4.0054794520547947</c:v>
                </c:pt>
                <c:pt idx="361">
                  <c:v>4.0082191780821921</c:v>
                </c:pt>
                <c:pt idx="362">
                  <c:v>4.0109589041095894</c:v>
                </c:pt>
                <c:pt idx="363">
                  <c:v>4.0136986301369859</c:v>
                </c:pt>
                <c:pt idx="364">
                  <c:v>4.0164383561643833</c:v>
                </c:pt>
                <c:pt idx="365">
                  <c:v>4.0191780821917806</c:v>
                </c:pt>
                <c:pt idx="366">
                  <c:v>4.0246575342465754</c:v>
                </c:pt>
                <c:pt idx="367">
                  <c:v>4.0273972602739727</c:v>
                </c:pt>
                <c:pt idx="368">
                  <c:v>4.0301369863013701</c:v>
                </c:pt>
                <c:pt idx="369">
                  <c:v>4.0328767123287674</c:v>
                </c:pt>
                <c:pt idx="370">
                  <c:v>4.0356164383561648</c:v>
                </c:pt>
                <c:pt idx="371">
                  <c:v>4.0410958904109586</c:v>
                </c:pt>
                <c:pt idx="372">
                  <c:v>4.0465753424657533</c:v>
                </c:pt>
                <c:pt idx="373">
                  <c:v>4.0493150684931507</c:v>
                </c:pt>
                <c:pt idx="374">
                  <c:v>4.0575342465753428</c:v>
                </c:pt>
                <c:pt idx="375">
                  <c:v>4.065753424657534</c:v>
                </c:pt>
                <c:pt idx="376">
                  <c:v>4.0712328767123287</c:v>
                </c:pt>
                <c:pt idx="377">
                  <c:v>4.0794520547945208</c:v>
                </c:pt>
                <c:pt idx="378">
                  <c:v>4.0821917808219181</c:v>
                </c:pt>
                <c:pt idx="379">
                  <c:v>4.0849315068493155</c:v>
                </c:pt>
                <c:pt idx="380">
                  <c:v>4.087671232876712</c:v>
                </c:pt>
                <c:pt idx="381">
                  <c:v>4.0931506849315067</c:v>
                </c:pt>
                <c:pt idx="382">
                  <c:v>4.095890410958904</c:v>
                </c:pt>
                <c:pt idx="383">
                  <c:v>4.0986301369863014</c:v>
                </c:pt>
                <c:pt idx="384">
                  <c:v>4.1013698630136988</c:v>
                </c:pt>
                <c:pt idx="385">
                  <c:v>4.1041095890410961</c:v>
                </c:pt>
                <c:pt idx="386">
                  <c:v>4.1068493150684935</c:v>
                </c:pt>
                <c:pt idx="387">
                  <c:v>4.1150684931506847</c:v>
                </c:pt>
                <c:pt idx="388">
                  <c:v>4.1232876712328768</c:v>
                </c:pt>
                <c:pt idx="389">
                  <c:v>4.1260273972602741</c:v>
                </c:pt>
                <c:pt idx="390">
                  <c:v>4.1424657534246574</c:v>
                </c:pt>
                <c:pt idx="391">
                  <c:v>4.1643835616438354</c:v>
                </c:pt>
                <c:pt idx="392">
                  <c:v>4.1890410958904107</c:v>
                </c:pt>
                <c:pt idx="393">
                  <c:v>4.1917808219178081</c:v>
                </c:pt>
                <c:pt idx="394">
                  <c:v>4.2082191780821914</c:v>
                </c:pt>
                <c:pt idx="395">
                  <c:v>4.2246575342465755</c:v>
                </c:pt>
                <c:pt idx="396">
                  <c:v>4.2410958904109588</c:v>
                </c:pt>
                <c:pt idx="397">
                  <c:v>4.2465753424657535</c:v>
                </c:pt>
                <c:pt idx="398">
                  <c:v>4.2821917808219174</c:v>
                </c:pt>
                <c:pt idx="399">
                  <c:v>4.2849315068493148</c:v>
                </c:pt>
                <c:pt idx="400">
                  <c:v>4.3123287671232875</c:v>
                </c:pt>
                <c:pt idx="401">
                  <c:v>4.3287671232876717</c:v>
                </c:pt>
                <c:pt idx="402">
                  <c:v>4.3315068493150681</c:v>
                </c:pt>
                <c:pt idx="403">
                  <c:v>4.3397260273972602</c:v>
                </c:pt>
                <c:pt idx="404">
                  <c:v>4.3424657534246576</c:v>
                </c:pt>
                <c:pt idx="405">
                  <c:v>4.3506849315068497</c:v>
                </c:pt>
                <c:pt idx="406">
                  <c:v>4.3561643835616435</c:v>
                </c:pt>
                <c:pt idx="407">
                  <c:v>4.3589041095890408</c:v>
                </c:pt>
                <c:pt idx="408">
                  <c:v>4.3671232876712329</c:v>
                </c:pt>
                <c:pt idx="409">
                  <c:v>4.375342465753425</c:v>
                </c:pt>
                <c:pt idx="410">
                  <c:v>4.3835616438356162</c:v>
                </c:pt>
                <c:pt idx="411">
                  <c:v>4.3890410958904109</c:v>
                </c:pt>
                <c:pt idx="412">
                  <c:v>4.3917808219178083</c:v>
                </c:pt>
                <c:pt idx="413">
                  <c:v>4.4164383561643836</c:v>
                </c:pt>
                <c:pt idx="414">
                  <c:v>4.419178082191781</c:v>
                </c:pt>
                <c:pt idx="415">
                  <c:v>4.4219178082191783</c:v>
                </c:pt>
                <c:pt idx="416">
                  <c:v>4.441095890410959</c:v>
                </c:pt>
                <c:pt idx="417">
                  <c:v>4.4575342465753423</c:v>
                </c:pt>
                <c:pt idx="418">
                  <c:v>4.4657534246575343</c:v>
                </c:pt>
                <c:pt idx="419">
                  <c:v>4.484931506849315</c:v>
                </c:pt>
                <c:pt idx="420">
                  <c:v>4.5041095890410956</c:v>
                </c:pt>
                <c:pt idx="421">
                  <c:v>4.5095890410958903</c:v>
                </c:pt>
                <c:pt idx="422">
                  <c:v>4.5424657534246577</c:v>
                </c:pt>
                <c:pt idx="423">
                  <c:v>4.5534246575342463</c:v>
                </c:pt>
                <c:pt idx="424">
                  <c:v>4.5616438356164384</c:v>
                </c:pt>
                <c:pt idx="425">
                  <c:v>4.5643835616438357</c:v>
                </c:pt>
                <c:pt idx="426">
                  <c:v>4.6082191780821917</c:v>
                </c:pt>
                <c:pt idx="427">
                  <c:v>4.6273972602739724</c:v>
                </c:pt>
                <c:pt idx="428">
                  <c:v>4.6356164383561644</c:v>
                </c:pt>
                <c:pt idx="429">
                  <c:v>4.6575342465753424</c:v>
                </c:pt>
                <c:pt idx="430">
                  <c:v>4.6602739726027398</c:v>
                </c:pt>
                <c:pt idx="431">
                  <c:v>4.6684931506849319</c:v>
                </c:pt>
                <c:pt idx="432">
                  <c:v>4.6712328767123283</c:v>
                </c:pt>
                <c:pt idx="433">
                  <c:v>4.6739726027397257</c:v>
                </c:pt>
                <c:pt idx="434">
                  <c:v>4.6904109589041099</c:v>
                </c:pt>
                <c:pt idx="435">
                  <c:v>4.6931506849315072</c:v>
                </c:pt>
                <c:pt idx="436">
                  <c:v>4.7150684931506852</c:v>
                </c:pt>
                <c:pt idx="437">
                  <c:v>4.720547945205479</c:v>
                </c:pt>
                <c:pt idx="438">
                  <c:v>4.7315068493150685</c:v>
                </c:pt>
                <c:pt idx="439">
                  <c:v>4.7534246575342465</c:v>
                </c:pt>
                <c:pt idx="440">
                  <c:v>4.7589041095890412</c:v>
                </c:pt>
                <c:pt idx="441">
                  <c:v>4.7643835616438359</c:v>
                </c:pt>
                <c:pt idx="442">
                  <c:v>4.7671232876712333</c:v>
                </c:pt>
                <c:pt idx="443">
                  <c:v>4.7698630136986298</c:v>
                </c:pt>
                <c:pt idx="444">
                  <c:v>4.7726027397260271</c:v>
                </c:pt>
                <c:pt idx="445">
                  <c:v>4.7753424657534245</c:v>
                </c:pt>
                <c:pt idx="446">
                  <c:v>4.7780821917808218</c:v>
                </c:pt>
                <c:pt idx="447">
                  <c:v>4.7808219178082192</c:v>
                </c:pt>
                <c:pt idx="448">
                  <c:v>4.7835616438356166</c:v>
                </c:pt>
                <c:pt idx="449">
                  <c:v>4.7863013698630139</c:v>
                </c:pt>
                <c:pt idx="450">
                  <c:v>4.7890410958904113</c:v>
                </c:pt>
                <c:pt idx="451">
                  <c:v>4.7917808219178086</c:v>
                </c:pt>
                <c:pt idx="452">
                  <c:v>4.7945205479452051</c:v>
                </c:pt>
                <c:pt idx="453">
                  <c:v>4.7972602739726025</c:v>
                </c:pt>
                <c:pt idx="454">
                  <c:v>4.8027397260273972</c:v>
                </c:pt>
                <c:pt idx="455">
                  <c:v>4.8054794520547945</c:v>
                </c:pt>
                <c:pt idx="456">
                  <c:v>4.8082191780821919</c:v>
                </c:pt>
                <c:pt idx="457">
                  <c:v>4.8109589041095893</c:v>
                </c:pt>
                <c:pt idx="458">
                  <c:v>4.816438356164384</c:v>
                </c:pt>
                <c:pt idx="459">
                  <c:v>4.8191780821917805</c:v>
                </c:pt>
                <c:pt idx="460">
                  <c:v>4.8219178082191778</c:v>
                </c:pt>
                <c:pt idx="461">
                  <c:v>4.8246575342465752</c:v>
                </c:pt>
                <c:pt idx="462">
                  <c:v>4.8273972602739725</c:v>
                </c:pt>
                <c:pt idx="463">
                  <c:v>4.8301369863013699</c:v>
                </c:pt>
                <c:pt idx="464">
                  <c:v>4.8328767123287673</c:v>
                </c:pt>
                <c:pt idx="465">
                  <c:v>4.8356164383561646</c:v>
                </c:pt>
                <c:pt idx="466">
                  <c:v>4.8410958904109593</c:v>
                </c:pt>
                <c:pt idx="467">
                  <c:v>4.8438356164383558</c:v>
                </c:pt>
                <c:pt idx="468">
                  <c:v>4.8520547945205479</c:v>
                </c:pt>
                <c:pt idx="469">
                  <c:v>4.8547945205479452</c:v>
                </c:pt>
                <c:pt idx="470">
                  <c:v>4.8630136986301373</c:v>
                </c:pt>
                <c:pt idx="471">
                  <c:v>4.8657534246575347</c:v>
                </c:pt>
                <c:pt idx="472">
                  <c:v>4.8684931506849312</c:v>
                </c:pt>
                <c:pt idx="473">
                  <c:v>4.8712328767123285</c:v>
                </c:pt>
                <c:pt idx="474">
                  <c:v>4.8739726027397259</c:v>
                </c:pt>
                <c:pt idx="475">
                  <c:v>4.8767123287671232</c:v>
                </c:pt>
                <c:pt idx="476">
                  <c:v>4.882191780821918</c:v>
                </c:pt>
                <c:pt idx="477">
                  <c:v>4.8849315068493153</c:v>
                </c:pt>
                <c:pt idx="478">
                  <c:v>4.8876712328767127</c:v>
                </c:pt>
                <c:pt idx="479">
                  <c:v>4.8904109589041092</c:v>
                </c:pt>
                <c:pt idx="480">
                  <c:v>4.8931506849315065</c:v>
                </c:pt>
                <c:pt idx="481">
                  <c:v>4.8986301369863012</c:v>
                </c:pt>
                <c:pt idx="482">
                  <c:v>4.904109589041096</c:v>
                </c:pt>
                <c:pt idx="483">
                  <c:v>4.9095890410958907</c:v>
                </c:pt>
                <c:pt idx="484">
                  <c:v>4.912328767123288</c:v>
                </c:pt>
                <c:pt idx="485">
                  <c:v>4.9150684931506845</c:v>
                </c:pt>
                <c:pt idx="486">
                  <c:v>4.9205479452054792</c:v>
                </c:pt>
                <c:pt idx="487">
                  <c:v>4.9260273972602739</c:v>
                </c:pt>
                <c:pt idx="488">
                  <c:v>4.9315068493150687</c:v>
                </c:pt>
                <c:pt idx="489">
                  <c:v>4.934246575342466</c:v>
                </c:pt>
                <c:pt idx="490">
                  <c:v>4.9369863013698634</c:v>
                </c:pt>
                <c:pt idx="491">
                  <c:v>4.9397260273972599</c:v>
                </c:pt>
                <c:pt idx="492">
                  <c:v>4.9479452054794519</c:v>
                </c:pt>
                <c:pt idx="493">
                  <c:v>4.9506849315068493</c:v>
                </c:pt>
                <c:pt idx="494">
                  <c:v>4.9534246575342467</c:v>
                </c:pt>
                <c:pt idx="495">
                  <c:v>4.956164383561644</c:v>
                </c:pt>
                <c:pt idx="496">
                  <c:v>4.9589041095890414</c:v>
                </c:pt>
                <c:pt idx="497">
                  <c:v>4.9616438356164387</c:v>
                </c:pt>
                <c:pt idx="498">
                  <c:v>4.9671232876712326</c:v>
                </c:pt>
                <c:pt idx="499">
                  <c:v>4.9698630136986299</c:v>
                </c:pt>
                <c:pt idx="500">
                  <c:v>4.9726027397260273</c:v>
                </c:pt>
                <c:pt idx="501">
                  <c:v>4.9753424657534246</c:v>
                </c:pt>
                <c:pt idx="502">
                  <c:v>4.978082191780822</c:v>
                </c:pt>
                <c:pt idx="503">
                  <c:v>4.9808219178082194</c:v>
                </c:pt>
                <c:pt idx="504">
                  <c:v>4.9835616438356167</c:v>
                </c:pt>
                <c:pt idx="505">
                  <c:v>4.9863013698630141</c:v>
                </c:pt>
                <c:pt idx="506">
                  <c:v>4.9890410958904106</c:v>
                </c:pt>
                <c:pt idx="507">
                  <c:v>4.9917808219178079</c:v>
                </c:pt>
                <c:pt idx="508">
                  <c:v>4.9945205479452053</c:v>
                </c:pt>
                <c:pt idx="509">
                  <c:v>4.9972602739726026</c:v>
                </c:pt>
                <c:pt idx="510">
                  <c:v>5</c:v>
                </c:pt>
              </c:numCache>
            </c:numRef>
          </c:xVal>
          <c:yVal>
            <c:numRef>
              <c:f>SVD!$E$5:$E$1831</c:f>
              <c:numCache>
                <c:formatCode>General</c:formatCode>
                <c:ptCount val="18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3.3299255815831502E-3</c:v>
                </c:pt>
                <c:pt idx="14">
                  <c:v>3.3299255815831502E-3</c:v>
                </c:pt>
                <c:pt idx="15">
                  <c:v>3.3299255815831502E-3</c:v>
                </c:pt>
                <c:pt idx="16">
                  <c:v>3.3299255815831502E-3</c:v>
                </c:pt>
                <c:pt idx="17">
                  <c:v>3.3299255815831502E-3</c:v>
                </c:pt>
                <c:pt idx="18">
                  <c:v>3.3299255815831502E-3</c:v>
                </c:pt>
                <c:pt idx="19">
                  <c:v>3.3299255815831502E-3</c:v>
                </c:pt>
                <c:pt idx="20">
                  <c:v>3.3299255815831502E-3</c:v>
                </c:pt>
                <c:pt idx="21">
                  <c:v>3.3299255815831502E-3</c:v>
                </c:pt>
                <c:pt idx="22">
                  <c:v>3.3299255815831502E-3</c:v>
                </c:pt>
                <c:pt idx="23">
                  <c:v>3.3299255815831502E-3</c:v>
                </c:pt>
                <c:pt idx="24">
                  <c:v>3.3299255815831502E-3</c:v>
                </c:pt>
                <c:pt idx="25">
                  <c:v>3.3299255815831502E-3</c:v>
                </c:pt>
                <c:pt idx="26">
                  <c:v>3.3299255815831502E-3</c:v>
                </c:pt>
                <c:pt idx="27">
                  <c:v>3.3299255815831502E-3</c:v>
                </c:pt>
                <c:pt idx="28">
                  <c:v>3.3299255815831502E-3</c:v>
                </c:pt>
                <c:pt idx="29">
                  <c:v>3.3299255815831502E-3</c:v>
                </c:pt>
                <c:pt idx="30">
                  <c:v>3.3299255815831502E-3</c:v>
                </c:pt>
                <c:pt idx="31">
                  <c:v>3.3299255815831502E-3</c:v>
                </c:pt>
                <c:pt idx="32">
                  <c:v>5.3494188495847297E-3</c:v>
                </c:pt>
                <c:pt idx="33">
                  <c:v>5.3494188495847297E-3</c:v>
                </c:pt>
                <c:pt idx="34">
                  <c:v>5.3494188495847297E-3</c:v>
                </c:pt>
                <c:pt idx="35">
                  <c:v>5.3494188495847297E-3</c:v>
                </c:pt>
                <c:pt idx="36">
                  <c:v>1.3108469873584E-2</c:v>
                </c:pt>
                <c:pt idx="37">
                  <c:v>1.3108469873584E-2</c:v>
                </c:pt>
                <c:pt idx="38">
                  <c:v>1.3108469873584E-2</c:v>
                </c:pt>
                <c:pt idx="39">
                  <c:v>1.3108469873584E-2</c:v>
                </c:pt>
                <c:pt idx="40">
                  <c:v>1.3108469873584E-2</c:v>
                </c:pt>
                <c:pt idx="41">
                  <c:v>1.3108469873584E-2</c:v>
                </c:pt>
                <c:pt idx="42">
                  <c:v>1.3108469873584E-2</c:v>
                </c:pt>
                <c:pt idx="43">
                  <c:v>1.3108469873584E-2</c:v>
                </c:pt>
                <c:pt idx="44">
                  <c:v>1.3108469873584E-2</c:v>
                </c:pt>
                <c:pt idx="45">
                  <c:v>1.3108469873584E-2</c:v>
                </c:pt>
                <c:pt idx="46">
                  <c:v>1.3108469873584E-2</c:v>
                </c:pt>
                <c:pt idx="47">
                  <c:v>1.3108469873584E-2</c:v>
                </c:pt>
                <c:pt idx="48">
                  <c:v>1.3108469873584E-2</c:v>
                </c:pt>
                <c:pt idx="49">
                  <c:v>1.3108469873584E-2</c:v>
                </c:pt>
                <c:pt idx="50">
                  <c:v>1.3108469873584E-2</c:v>
                </c:pt>
                <c:pt idx="51">
                  <c:v>1.3108469873584E-2</c:v>
                </c:pt>
                <c:pt idx="52">
                  <c:v>1.3108469873584E-2</c:v>
                </c:pt>
                <c:pt idx="53">
                  <c:v>1.3108469873584E-2</c:v>
                </c:pt>
                <c:pt idx="54">
                  <c:v>1.3108469873584E-2</c:v>
                </c:pt>
                <c:pt idx="55">
                  <c:v>1.3108469873584E-2</c:v>
                </c:pt>
                <c:pt idx="56">
                  <c:v>1.3108469873584E-2</c:v>
                </c:pt>
                <c:pt idx="57">
                  <c:v>1.3108469873584E-2</c:v>
                </c:pt>
                <c:pt idx="58">
                  <c:v>1.3108469873584E-2</c:v>
                </c:pt>
                <c:pt idx="59">
                  <c:v>1.3108469873584E-2</c:v>
                </c:pt>
                <c:pt idx="60">
                  <c:v>1.3108469873584E-2</c:v>
                </c:pt>
                <c:pt idx="61">
                  <c:v>1.3108469873584E-2</c:v>
                </c:pt>
                <c:pt idx="62">
                  <c:v>1.3108469873584E-2</c:v>
                </c:pt>
                <c:pt idx="63">
                  <c:v>1.3108469873584E-2</c:v>
                </c:pt>
                <c:pt idx="64">
                  <c:v>1.3108469873584E-2</c:v>
                </c:pt>
                <c:pt idx="65">
                  <c:v>1.3108469873584E-2</c:v>
                </c:pt>
                <c:pt idx="66">
                  <c:v>1.3108469873584E-2</c:v>
                </c:pt>
                <c:pt idx="67">
                  <c:v>1.3108469873584E-2</c:v>
                </c:pt>
                <c:pt idx="68">
                  <c:v>1.3108469873584E-2</c:v>
                </c:pt>
                <c:pt idx="69">
                  <c:v>1.3108469873584E-2</c:v>
                </c:pt>
                <c:pt idx="70">
                  <c:v>1.3108469873584E-2</c:v>
                </c:pt>
                <c:pt idx="71">
                  <c:v>1.3108469873584E-2</c:v>
                </c:pt>
                <c:pt idx="72">
                  <c:v>1.3108469873584E-2</c:v>
                </c:pt>
                <c:pt idx="73">
                  <c:v>1.3108469873584E-2</c:v>
                </c:pt>
                <c:pt idx="74">
                  <c:v>1.3108469873584E-2</c:v>
                </c:pt>
                <c:pt idx="75">
                  <c:v>1.3108469873584E-2</c:v>
                </c:pt>
                <c:pt idx="76">
                  <c:v>1.3108469873584E-2</c:v>
                </c:pt>
                <c:pt idx="77">
                  <c:v>1.3108469873584E-2</c:v>
                </c:pt>
                <c:pt idx="78">
                  <c:v>1.3108469873584E-2</c:v>
                </c:pt>
                <c:pt idx="79">
                  <c:v>1.3108469873584E-2</c:v>
                </c:pt>
                <c:pt idx="80">
                  <c:v>1.3108469873584E-2</c:v>
                </c:pt>
                <c:pt idx="81">
                  <c:v>1.3108469873584E-2</c:v>
                </c:pt>
                <c:pt idx="82">
                  <c:v>1.3108469873584E-2</c:v>
                </c:pt>
                <c:pt idx="83">
                  <c:v>1.3108469873584E-2</c:v>
                </c:pt>
                <c:pt idx="84">
                  <c:v>1.3108469873584E-2</c:v>
                </c:pt>
                <c:pt idx="85">
                  <c:v>1.3108469873584E-2</c:v>
                </c:pt>
                <c:pt idx="86">
                  <c:v>1.3108469873584E-2</c:v>
                </c:pt>
                <c:pt idx="87">
                  <c:v>1.3108469873584E-2</c:v>
                </c:pt>
                <c:pt idx="88">
                  <c:v>1.3108469873584E-2</c:v>
                </c:pt>
                <c:pt idx="89">
                  <c:v>1.3108469873584E-2</c:v>
                </c:pt>
                <c:pt idx="90">
                  <c:v>1.3108469873584E-2</c:v>
                </c:pt>
                <c:pt idx="91">
                  <c:v>1.3562812129584399E-2</c:v>
                </c:pt>
                <c:pt idx="92">
                  <c:v>1.3562812129584399E-2</c:v>
                </c:pt>
                <c:pt idx="93">
                  <c:v>1.3562812129584399E-2</c:v>
                </c:pt>
                <c:pt idx="94">
                  <c:v>1.3562812129584399E-2</c:v>
                </c:pt>
                <c:pt idx="95">
                  <c:v>1.3562812129584399E-2</c:v>
                </c:pt>
                <c:pt idx="96">
                  <c:v>1.4585067917693701E-2</c:v>
                </c:pt>
                <c:pt idx="97">
                  <c:v>1.4585067917693701E-2</c:v>
                </c:pt>
                <c:pt idx="98">
                  <c:v>1.4585067917693701E-2</c:v>
                </c:pt>
                <c:pt idx="99">
                  <c:v>1.4585067917693701E-2</c:v>
                </c:pt>
                <c:pt idx="100">
                  <c:v>1.4585067917693701E-2</c:v>
                </c:pt>
                <c:pt idx="101">
                  <c:v>1.4585067917693701E-2</c:v>
                </c:pt>
                <c:pt idx="102">
                  <c:v>1.4585067917693701E-2</c:v>
                </c:pt>
                <c:pt idx="103">
                  <c:v>1.4585067917693701E-2</c:v>
                </c:pt>
                <c:pt idx="104">
                  <c:v>1.4585067917693701E-2</c:v>
                </c:pt>
                <c:pt idx="105">
                  <c:v>1.4585067917693701E-2</c:v>
                </c:pt>
                <c:pt idx="106">
                  <c:v>1.4585067917693701E-2</c:v>
                </c:pt>
                <c:pt idx="107">
                  <c:v>1.4585067917693701E-2</c:v>
                </c:pt>
                <c:pt idx="108">
                  <c:v>1.4585067917693701E-2</c:v>
                </c:pt>
                <c:pt idx="109">
                  <c:v>1.4585067917693701E-2</c:v>
                </c:pt>
                <c:pt idx="110">
                  <c:v>1.4585067917693701E-2</c:v>
                </c:pt>
                <c:pt idx="111">
                  <c:v>1.4585067917693701E-2</c:v>
                </c:pt>
                <c:pt idx="112">
                  <c:v>1.4585067917693701E-2</c:v>
                </c:pt>
                <c:pt idx="113">
                  <c:v>1.4585067917693701E-2</c:v>
                </c:pt>
                <c:pt idx="114">
                  <c:v>1.4585067917693701E-2</c:v>
                </c:pt>
                <c:pt idx="115">
                  <c:v>1.4585067917693701E-2</c:v>
                </c:pt>
                <c:pt idx="116">
                  <c:v>1.4585067917693701E-2</c:v>
                </c:pt>
                <c:pt idx="117">
                  <c:v>1.4585067917693701E-2</c:v>
                </c:pt>
                <c:pt idx="118">
                  <c:v>1.7089944682990001E-2</c:v>
                </c:pt>
                <c:pt idx="119">
                  <c:v>1.7089944682990001E-2</c:v>
                </c:pt>
                <c:pt idx="120">
                  <c:v>1.7089944682990001E-2</c:v>
                </c:pt>
                <c:pt idx="121">
                  <c:v>1.7089944682990001E-2</c:v>
                </c:pt>
                <c:pt idx="122">
                  <c:v>1.7317655068065398E-2</c:v>
                </c:pt>
                <c:pt idx="123">
                  <c:v>1.7317655068065398E-2</c:v>
                </c:pt>
                <c:pt idx="124">
                  <c:v>1.7317655068065398E-2</c:v>
                </c:pt>
                <c:pt idx="125">
                  <c:v>1.7317655068065398E-2</c:v>
                </c:pt>
                <c:pt idx="126">
                  <c:v>1.7317655068065398E-2</c:v>
                </c:pt>
                <c:pt idx="127">
                  <c:v>1.7317655068065398E-2</c:v>
                </c:pt>
                <c:pt idx="128">
                  <c:v>1.7317655068065398E-2</c:v>
                </c:pt>
                <c:pt idx="129">
                  <c:v>1.7317655068065398E-2</c:v>
                </c:pt>
                <c:pt idx="130">
                  <c:v>1.7317655068065398E-2</c:v>
                </c:pt>
                <c:pt idx="131">
                  <c:v>1.7317655068065398E-2</c:v>
                </c:pt>
                <c:pt idx="132">
                  <c:v>1.7317655068065398E-2</c:v>
                </c:pt>
                <c:pt idx="133">
                  <c:v>1.7317655068065398E-2</c:v>
                </c:pt>
                <c:pt idx="134">
                  <c:v>1.7317655068065398E-2</c:v>
                </c:pt>
                <c:pt idx="135">
                  <c:v>1.7317655068065398E-2</c:v>
                </c:pt>
                <c:pt idx="136">
                  <c:v>1.7317655068065398E-2</c:v>
                </c:pt>
                <c:pt idx="137">
                  <c:v>1.92556840470848E-2</c:v>
                </c:pt>
                <c:pt idx="138">
                  <c:v>1.92556840470848E-2</c:v>
                </c:pt>
                <c:pt idx="139">
                  <c:v>1.92556840470848E-2</c:v>
                </c:pt>
                <c:pt idx="140">
                  <c:v>1.92556840470848E-2</c:v>
                </c:pt>
                <c:pt idx="141">
                  <c:v>1.92556840470848E-2</c:v>
                </c:pt>
                <c:pt idx="142">
                  <c:v>1.92556840470848E-2</c:v>
                </c:pt>
                <c:pt idx="143">
                  <c:v>1.92556840470848E-2</c:v>
                </c:pt>
                <c:pt idx="144">
                  <c:v>1.92556840470848E-2</c:v>
                </c:pt>
                <c:pt idx="145">
                  <c:v>1.92556840470848E-2</c:v>
                </c:pt>
                <c:pt idx="146">
                  <c:v>1.92556840470848E-2</c:v>
                </c:pt>
                <c:pt idx="147">
                  <c:v>1.92556840470848E-2</c:v>
                </c:pt>
                <c:pt idx="148">
                  <c:v>1.92556840470848E-2</c:v>
                </c:pt>
                <c:pt idx="149">
                  <c:v>1.92556840470848E-2</c:v>
                </c:pt>
                <c:pt idx="150">
                  <c:v>1.92556840470848E-2</c:v>
                </c:pt>
                <c:pt idx="151">
                  <c:v>1.92556840470848E-2</c:v>
                </c:pt>
                <c:pt idx="152">
                  <c:v>1.92556840470848E-2</c:v>
                </c:pt>
                <c:pt idx="153">
                  <c:v>1.92556840470848E-2</c:v>
                </c:pt>
                <c:pt idx="154">
                  <c:v>1.92556840470848E-2</c:v>
                </c:pt>
                <c:pt idx="155">
                  <c:v>1.92556840470848E-2</c:v>
                </c:pt>
                <c:pt idx="156">
                  <c:v>1.92556840470848E-2</c:v>
                </c:pt>
                <c:pt idx="157">
                  <c:v>1.92556840470848E-2</c:v>
                </c:pt>
                <c:pt idx="158">
                  <c:v>1.92556840470848E-2</c:v>
                </c:pt>
                <c:pt idx="159">
                  <c:v>1.92556840470848E-2</c:v>
                </c:pt>
                <c:pt idx="160">
                  <c:v>1.92556840470848E-2</c:v>
                </c:pt>
                <c:pt idx="161">
                  <c:v>1.92556840470848E-2</c:v>
                </c:pt>
                <c:pt idx="162">
                  <c:v>1.92556840470848E-2</c:v>
                </c:pt>
                <c:pt idx="163">
                  <c:v>1.92556840470848E-2</c:v>
                </c:pt>
                <c:pt idx="164">
                  <c:v>1.92556840470848E-2</c:v>
                </c:pt>
                <c:pt idx="165">
                  <c:v>1.92556840470848E-2</c:v>
                </c:pt>
                <c:pt idx="166">
                  <c:v>1.92556840470848E-2</c:v>
                </c:pt>
                <c:pt idx="167">
                  <c:v>1.92556840470848E-2</c:v>
                </c:pt>
                <c:pt idx="168">
                  <c:v>1.92556840470848E-2</c:v>
                </c:pt>
                <c:pt idx="169">
                  <c:v>1.92556840470848E-2</c:v>
                </c:pt>
                <c:pt idx="170">
                  <c:v>1.92556840470848E-2</c:v>
                </c:pt>
                <c:pt idx="171">
                  <c:v>1.92556840470848E-2</c:v>
                </c:pt>
                <c:pt idx="172">
                  <c:v>1.92556840470848E-2</c:v>
                </c:pt>
                <c:pt idx="173">
                  <c:v>1.92556840470848E-2</c:v>
                </c:pt>
                <c:pt idx="174">
                  <c:v>1.92556840470848E-2</c:v>
                </c:pt>
                <c:pt idx="175">
                  <c:v>1.92556840470848E-2</c:v>
                </c:pt>
                <c:pt idx="176">
                  <c:v>2.02066102175096E-2</c:v>
                </c:pt>
                <c:pt idx="177">
                  <c:v>2.02066102175096E-2</c:v>
                </c:pt>
                <c:pt idx="178">
                  <c:v>2.02066102175096E-2</c:v>
                </c:pt>
                <c:pt idx="179">
                  <c:v>2.02066102175096E-2</c:v>
                </c:pt>
                <c:pt idx="180">
                  <c:v>2.02066102175096E-2</c:v>
                </c:pt>
                <c:pt idx="181">
                  <c:v>2.0800929375248901E-2</c:v>
                </c:pt>
                <c:pt idx="182">
                  <c:v>2.0800929375248901E-2</c:v>
                </c:pt>
                <c:pt idx="183">
                  <c:v>2.0800929375248901E-2</c:v>
                </c:pt>
                <c:pt idx="184">
                  <c:v>2.0800929375248901E-2</c:v>
                </c:pt>
                <c:pt idx="185">
                  <c:v>2.0800929375248901E-2</c:v>
                </c:pt>
                <c:pt idx="186">
                  <c:v>2.0800929375248901E-2</c:v>
                </c:pt>
                <c:pt idx="187">
                  <c:v>2.0800929375248901E-2</c:v>
                </c:pt>
                <c:pt idx="188">
                  <c:v>2.0800929375248901E-2</c:v>
                </c:pt>
                <c:pt idx="189">
                  <c:v>2.0800929375248901E-2</c:v>
                </c:pt>
                <c:pt idx="190">
                  <c:v>2.0800929375248901E-2</c:v>
                </c:pt>
                <c:pt idx="191">
                  <c:v>2.0800929375248901E-2</c:v>
                </c:pt>
                <c:pt idx="192">
                  <c:v>2.2231164207422899E-2</c:v>
                </c:pt>
                <c:pt idx="193">
                  <c:v>2.2231164207422899E-2</c:v>
                </c:pt>
                <c:pt idx="194">
                  <c:v>2.2231164207422899E-2</c:v>
                </c:pt>
                <c:pt idx="195">
                  <c:v>2.2231164207422899E-2</c:v>
                </c:pt>
                <c:pt idx="196">
                  <c:v>2.2231164207422899E-2</c:v>
                </c:pt>
                <c:pt idx="197">
                  <c:v>2.2231164207422899E-2</c:v>
                </c:pt>
                <c:pt idx="198">
                  <c:v>2.2231164207422899E-2</c:v>
                </c:pt>
                <c:pt idx="199">
                  <c:v>2.2231164207422899E-2</c:v>
                </c:pt>
                <c:pt idx="200">
                  <c:v>2.40189653019106E-2</c:v>
                </c:pt>
                <c:pt idx="201">
                  <c:v>2.40189653019106E-2</c:v>
                </c:pt>
                <c:pt idx="202">
                  <c:v>2.40189653019106E-2</c:v>
                </c:pt>
                <c:pt idx="203">
                  <c:v>2.40189653019106E-2</c:v>
                </c:pt>
                <c:pt idx="204">
                  <c:v>2.64026940617119E-2</c:v>
                </c:pt>
                <c:pt idx="205">
                  <c:v>2.64026940617119E-2</c:v>
                </c:pt>
                <c:pt idx="206">
                  <c:v>2.64026940617119E-2</c:v>
                </c:pt>
                <c:pt idx="207">
                  <c:v>2.64026940617119E-2</c:v>
                </c:pt>
                <c:pt idx="208">
                  <c:v>2.64026940617119E-2</c:v>
                </c:pt>
                <c:pt idx="209">
                  <c:v>2.64026940617119E-2</c:v>
                </c:pt>
                <c:pt idx="210">
                  <c:v>2.64026940617119E-2</c:v>
                </c:pt>
                <c:pt idx="211">
                  <c:v>2.64026940617119E-2</c:v>
                </c:pt>
                <c:pt idx="212">
                  <c:v>2.64026940617119E-2</c:v>
                </c:pt>
                <c:pt idx="213">
                  <c:v>2.64026940617119E-2</c:v>
                </c:pt>
                <c:pt idx="214">
                  <c:v>2.64026940617119E-2</c:v>
                </c:pt>
                <c:pt idx="215">
                  <c:v>2.64026940617119E-2</c:v>
                </c:pt>
                <c:pt idx="216">
                  <c:v>2.64026940617119E-2</c:v>
                </c:pt>
                <c:pt idx="217">
                  <c:v>2.64026940617119E-2</c:v>
                </c:pt>
                <c:pt idx="218">
                  <c:v>2.64026940617119E-2</c:v>
                </c:pt>
                <c:pt idx="219">
                  <c:v>2.64026940617119E-2</c:v>
                </c:pt>
                <c:pt idx="220">
                  <c:v>2.64026940617119E-2</c:v>
                </c:pt>
                <c:pt idx="221">
                  <c:v>2.8208436866864701E-2</c:v>
                </c:pt>
                <c:pt idx="222">
                  <c:v>2.8208436866864701E-2</c:v>
                </c:pt>
                <c:pt idx="223">
                  <c:v>2.8208436866864701E-2</c:v>
                </c:pt>
                <c:pt idx="224">
                  <c:v>2.8208436866864701E-2</c:v>
                </c:pt>
                <c:pt idx="225">
                  <c:v>2.8208436866864701E-2</c:v>
                </c:pt>
                <c:pt idx="226">
                  <c:v>2.8208436866864701E-2</c:v>
                </c:pt>
                <c:pt idx="227">
                  <c:v>2.8208436866864701E-2</c:v>
                </c:pt>
                <c:pt idx="228">
                  <c:v>2.8208436866864701E-2</c:v>
                </c:pt>
                <c:pt idx="229">
                  <c:v>2.8208436866864701E-2</c:v>
                </c:pt>
                <c:pt idx="230">
                  <c:v>2.8208436866864701E-2</c:v>
                </c:pt>
                <c:pt idx="231">
                  <c:v>2.8208436866864701E-2</c:v>
                </c:pt>
                <c:pt idx="232">
                  <c:v>2.8208436866864701E-2</c:v>
                </c:pt>
                <c:pt idx="233">
                  <c:v>2.8208436866864701E-2</c:v>
                </c:pt>
                <c:pt idx="234">
                  <c:v>2.8208436866864701E-2</c:v>
                </c:pt>
                <c:pt idx="235">
                  <c:v>2.8208436866864701E-2</c:v>
                </c:pt>
                <c:pt idx="236">
                  <c:v>2.8208436866864701E-2</c:v>
                </c:pt>
                <c:pt idx="237">
                  <c:v>2.8208436866864701E-2</c:v>
                </c:pt>
                <c:pt idx="238">
                  <c:v>2.8208436866864701E-2</c:v>
                </c:pt>
                <c:pt idx="239">
                  <c:v>2.8208436866864701E-2</c:v>
                </c:pt>
                <c:pt idx="240">
                  <c:v>2.8208436866864701E-2</c:v>
                </c:pt>
                <c:pt idx="241">
                  <c:v>2.8208436866864701E-2</c:v>
                </c:pt>
                <c:pt idx="242">
                  <c:v>2.8208436866864701E-2</c:v>
                </c:pt>
                <c:pt idx="243">
                  <c:v>2.8208436866864701E-2</c:v>
                </c:pt>
                <c:pt idx="244">
                  <c:v>2.8208436866864701E-2</c:v>
                </c:pt>
                <c:pt idx="245">
                  <c:v>2.8208436866864701E-2</c:v>
                </c:pt>
                <c:pt idx="246">
                  <c:v>2.8208436866864701E-2</c:v>
                </c:pt>
                <c:pt idx="247">
                  <c:v>2.8703719011637398E-2</c:v>
                </c:pt>
                <c:pt idx="248">
                  <c:v>2.8703719011637398E-2</c:v>
                </c:pt>
                <c:pt idx="249">
                  <c:v>2.8703719011637398E-2</c:v>
                </c:pt>
                <c:pt idx="250">
                  <c:v>2.8703719011637398E-2</c:v>
                </c:pt>
                <c:pt idx="251">
                  <c:v>2.8703719011637398E-2</c:v>
                </c:pt>
                <c:pt idx="252">
                  <c:v>2.8703719011637398E-2</c:v>
                </c:pt>
                <c:pt idx="253">
                  <c:v>2.8703719011637398E-2</c:v>
                </c:pt>
                <c:pt idx="254">
                  <c:v>2.8703719011637398E-2</c:v>
                </c:pt>
                <c:pt idx="255">
                  <c:v>2.8703719011637398E-2</c:v>
                </c:pt>
                <c:pt idx="256">
                  <c:v>2.8703719011637398E-2</c:v>
                </c:pt>
                <c:pt idx="257">
                  <c:v>2.8703719011637398E-2</c:v>
                </c:pt>
                <c:pt idx="258">
                  <c:v>2.8703719011637398E-2</c:v>
                </c:pt>
                <c:pt idx="259">
                  <c:v>2.8703719011637398E-2</c:v>
                </c:pt>
                <c:pt idx="260">
                  <c:v>2.8703719011637398E-2</c:v>
                </c:pt>
                <c:pt idx="261">
                  <c:v>2.8703719011637398E-2</c:v>
                </c:pt>
                <c:pt idx="262">
                  <c:v>2.8703719011637398E-2</c:v>
                </c:pt>
                <c:pt idx="263">
                  <c:v>2.8703719011637398E-2</c:v>
                </c:pt>
                <c:pt idx="264">
                  <c:v>2.8703719011637398E-2</c:v>
                </c:pt>
                <c:pt idx="265">
                  <c:v>2.8703719011637398E-2</c:v>
                </c:pt>
                <c:pt idx="266">
                  <c:v>2.8703719011637398E-2</c:v>
                </c:pt>
                <c:pt idx="267">
                  <c:v>2.8703719011637398E-2</c:v>
                </c:pt>
                <c:pt idx="268">
                  <c:v>2.8703719011637398E-2</c:v>
                </c:pt>
                <c:pt idx="269">
                  <c:v>2.8703719011637398E-2</c:v>
                </c:pt>
                <c:pt idx="270">
                  <c:v>2.8703719011637398E-2</c:v>
                </c:pt>
                <c:pt idx="271">
                  <c:v>2.8703719011637398E-2</c:v>
                </c:pt>
                <c:pt idx="272">
                  <c:v>2.8703719011637398E-2</c:v>
                </c:pt>
                <c:pt idx="273">
                  <c:v>2.8703719011637398E-2</c:v>
                </c:pt>
                <c:pt idx="274">
                  <c:v>2.8703719011637398E-2</c:v>
                </c:pt>
                <c:pt idx="275">
                  <c:v>2.8703719011637398E-2</c:v>
                </c:pt>
                <c:pt idx="276">
                  <c:v>2.8703719011637398E-2</c:v>
                </c:pt>
                <c:pt idx="277">
                  <c:v>2.8703719011637398E-2</c:v>
                </c:pt>
                <c:pt idx="278">
                  <c:v>2.8703719011637398E-2</c:v>
                </c:pt>
                <c:pt idx="279">
                  <c:v>2.8703719011637398E-2</c:v>
                </c:pt>
                <c:pt idx="280">
                  <c:v>2.8703719011637398E-2</c:v>
                </c:pt>
                <c:pt idx="281">
                  <c:v>2.8703719011637398E-2</c:v>
                </c:pt>
                <c:pt idx="282">
                  <c:v>2.8703719011637398E-2</c:v>
                </c:pt>
                <c:pt idx="283">
                  <c:v>2.8703719011637398E-2</c:v>
                </c:pt>
                <c:pt idx="284">
                  <c:v>2.8703719011637398E-2</c:v>
                </c:pt>
                <c:pt idx="285">
                  <c:v>2.8703719011637398E-2</c:v>
                </c:pt>
                <c:pt idx="286">
                  <c:v>2.8703719011637398E-2</c:v>
                </c:pt>
                <c:pt idx="287">
                  <c:v>2.8703719011637398E-2</c:v>
                </c:pt>
                <c:pt idx="288">
                  <c:v>2.8703719011637398E-2</c:v>
                </c:pt>
                <c:pt idx="289">
                  <c:v>3.2993289781612603E-2</c:v>
                </c:pt>
                <c:pt idx="290">
                  <c:v>3.2993289781612603E-2</c:v>
                </c:pt>
                <c:pt idx="291">
                  <c:v>3.3123246880743001E-2</c:v>
                </c:pt>
                <c:pt idx="292">
                  <c:v>3.3123246880743001E-2</c:v>
                </c:pt>
                <c:pt idx="293">
                  <c:v>3.3123246880743001E-2</c:v>
                </c:pt>
                <c:pt idx="294">
                  <c:v>3.3123246880743001E-2</c:v>
                </c:pt>
                <c:pt idx="295">
                  <c:v>3.3123246880743001E-2</c:v>
                </c:pt>
                <c:pt idx="296">
                  <c:v>3.3123246880743001E-2</c:v>
                </c:pt>
                <c:pt idx="297">
                  <c:v>3.3123246880743001E-2</c:v>
                </c:pt>
                <c:pt idx="298">
                  <c:v>3.3123246880743001E-2</c:v>
                </c:pt>
                <c:pt idx="299">
                  <c:v>3.3123246880743001E-2</c:v>
                </c:pt>
                <c:pt idx="300">
                  <c:v>3.3123246880743001E-2</c:v>
                </c:pt>
                <c:pt idx="301">
                  <c:v>3.3123246880743001E-2</c:v>
                </c:pt>
                <c:pt idx="302">
                  <c:v>3.3123246880743001E-2</c:v>
                </c:pt>
                <c:pt idx="303">
                  <c:v>3.3123246880743001E-2</c:v>
                </c:pt>
                <c:pt idx="304">
                  <c:v>3.6247965739283301E-2</c:v>
                </c:pt>
                <c:pt idx="305">
                  <c:v>3.6247965739283301E-2</c:v>
                </c:pt>
                <c:pt idx="306">
                  <c:v>3.6247965739283301E-2</c:v>
                </c:pt>
                <c:pt idx="307">
                  <c:v>3.6247965739283301E-2</c:v>
                </c:pt>
                <c:pt idx="308">
                  <c:v>3.6247965739283301E-2</c:v>
                </c:pt>
                <c:pt idx="309">
                  <c:v>3.6247965739283301E-2</c:v>
                </c:pt>
                <c:pt idx="310">
                  <c:v>3.6247965739283301E-2</c:v>
                </c:pt>
                <c:pt idx="311">
                  <c:v>3.6247965739283301E-2</c:v>
                </c:pt>
                <c:pt idx="312">
                  <c:v>3.6247965739283301E-2</c:v>
                </c:pt>
                <c:pt idx="313">
                  <c:v>3.6247965739283301E-2</c:v>
                </c:pt>
                <c:pt idx="314">
                  <c:v>3.6247965739283301E-2</c:v>
                </c:pt>
                <c:pt idx="315">
                  <c:v>3.6247965739283301E-2</c:v>
                </c:pt>
                <c:pt idx="316">
                  <c:v>3.6247965739283301E-2</c:v>
                </c:pt>
                <c:pt idx="317">
                  <c:v>3.6247965739283301E-2</c:v>
                </c:pt>
                <c:pt idx="318">
                  <c:v>3.6247965739283301E-2</c:v>
                </c:pt>
                <c:pt idx="319">
                  <c:v>3.6247965739283301E-2</c:v>
                </c:pt>
                <c:pt idx="320">
                  <c:v>3.6247965739283301E-2</c:v>
                </c:pt>
                <c:pt idx="321">
                  <c:v>3.6771466569550201E-2</c:v>
                </c:pt>
                <c:pt idx="322">
                  <c:v>3.6771466569550201E-2</c:v>
                </c:pt>
                <c:pt idx="323">
                  <c:v>3.6771466569550201E-2</c:v>
                </c:pt>
                <c:pt idx="324">
                  <c:v>3.6771466569550201E-2</c:v>
                </c:pt>
                <c:pt idx="325">
                  <c:v>3.6771466569550201E-2</c:v>
                </c:pt>
                <c:pt idx="326">
                  <c:v>3.6771466569550201E-2</c:v>
                </c:pt>
                <c:pt idx="327">
                  <c:v>3.6771466569550201E-2</c:v>
                </c:pt>
                <c:pt idx="328">
                  <c:v>3.6771466569550201E-2</c:v>
                </c:pt>
                <c:pt idx="329">
                  <c:v>3.6771466569550201E-2</c:v>
                </c:pt>
                <c:pt idx="330">
                  <c:v>3.6771466569550201E-2</c:v>
                </c:pt>
                <c:pt idx="331">
                  <c:v>3.6771466569550201E-2</c:v>
                </c:pt>
                <c:pt idx="332">
                  <c:v>3.6771466569550201E-2</c:v>
                </c:pt>
                <c:pt idx="333">
                  <c:v>3.6771466569550201E-2</c:v>
                </c:pt>
                <c:pt idx="334">
                  <c:v>3.6771466569550201E-2</c:v>
                </c:pt>
                <c:pt idx="335">
                  <c:v>3.6771466569550201E-2</c:v>
                </c:pt>
                <c:pt idx="336">
                  <c:v>3.6771466569550201E-2</c:v>
                </c:pt>
                <c:pt idx="337">
                  <c:v>3.6771466569550201E-2</c:v>
                </c:pt>
                <c:pt idx="338">
                  <c:v>3.6771466569550201E-2</c:v>
                </c:pt>
                <c:pt idx="339">
                  <c:v>3.6771466569550201E-2</c:v>
                </c:pt>
                <c:pt idx="340">
                  <c:v>3.6771466569550201E-2</c:v>
                </c:pt>
                <c:pt idx="341">
                  <c:v>3.6771466569550201E-2</c:v>
                </c:pt>
                <c:pt idx="342">
                  <c:v>3.6771466569550201E-2</c:v>
                </c:pt>
                <c:pt idx="343">
                  <c:v>3.6771466569550201E-2</c:v>
                </c:pt>
                <c:pt idx="344">
                  <c:v>3.6771466569550201E-2</c:v>
                </c:pt>
                <c:pt idx="345">
                  <c:v>3.6771466569550201E-2</c:v>
                </c:pt>
                <c:pt idx="346">
                  <c:v>3.6771466569550201E-2</c:v>
                </c:pt>
                <c:pt idx="347">
                  <c:v>3.6771466569550201E-2</c:v>
                </c:pt>
                <c:pt idx="348">
                  <c:v>3.6771466569550201E-2</c:v>
                </c:pt>
                <c:pt idx="349">
                  <c:v>3.6771466569550201E-2</c:v>
                </c:pt>
                <c:pt idx="350">
                  <c:v>3.6771466569550201E-2</c:v>
                </c:pt>
                <c:pt idx="351">
                  <c:v>3.6771466569550201E-2</c:v>
                </c:pt>
                <c:pt idx="352">
                  <c:v>3.6771466569550201E-2</c:v>
                </c:pt>
                <c:pt idx="353">
                  <c:v>3.6771466569550201E-2</c:v>
                </c:pt>
                <c:pt idx="354">
                  <c:v>4.3798124353534001E-2</c:v>
                </c:pt>
                <c:pt idx="355">
                  <c:v>4.3798124353534001E-2</c:v>
                </c:pt>
                <c:pt idx="356">
                  <c:v>4.3798124353534001E-2</c:v>
                </c:pt>
                <c:pt idx="357">
                  <c:v>4.3798124353534001E-2</c:v>
                </c:pt>
                <c:pt idx="358">
                  <c:v>4.3798124353534001E-2</c:v>
                </c:pt>
                <c:pt idx="359">
                  <c:v>4.3798124353534001E-2</c:v>
                </c:pt>
                <c:pt idx="360">
                  <c:v>4.3798124353534001E-2</c:v>
                </c:pt>
                <c:pt idx="361">
                  <c:v>4.3798124353534001E-2</c:v>
                </c:pt>
                <c:pt idx="362">
                  <c:v>4.3798124353534001E-2</c:v>
                </c:pt>
                <c:pt idx="363">
                  <c:v>4.3798124353534001E-2</c:v>
                </c:pt>
                <c:pt idx="364">
                  <c:v>4.3798124353534001E-2</c:v>
                </c:pt>
                <c:pt idx="365">
                  <c:v>4.3798124353534001E-2</c:v>
                </c:pt>
                <c:pt idx="366">
                  <c:v>4.3798124353534001E-2</c:v>
                </c:pt>
                <c:pt idx="367">
                  <c:v>4.3798124353534001E-2</c:v>
                </c:pt>
                <c:pt idx="368">
                  <c:v>4.3798124353534001E-2</c:v>
                </c:pt>
                <c:pt idx="369">
                  <c:v>4.3798124353534001E-2</c:v>
                </c:pt>
                <c:pt idx="370">
                  <c:v>4.3798124353534001E-2</c:v>
                </c:pt>
                <c:pt idx="371">
                  <c:v>4.3798124353534001E-2</c:v>
                </c:pt>
                <c:pt idx="372">
                  <c:v>4.3798124353534001E-2</c:v>
                </c:pt>
                <c:pt idx="373">
                  <c:v>4.3798124353534001E-2</c:v>
                </c:pt>
                <c:pt idx="374">
                  <c:v>4.3798124353534001E-2</c:v>
                </c:pt>
                <c:pt idx="375">
                  <c:v>4.3798124353534001E-2</c:v>
                </c:pt>
                <c:pt idx="376">
                  <c:v>4.3798124353534001E-2</c:v>
                </c:pt>
                <c:pt idx="377">
                  <c:v>4.3798124353534001E-2</c:v>
                </c:pt>
                <c:pt idx="378">
                  <c:v>4.3798124353534001E-2</c:v>
                </c:pt>
                <c:pt idx="379">
                  <c:v>4.3798124353534001E-2</c:v>
                </c:pt>
                <c:pt idx="380">
                  <c:v>4.3798124353534001E-2</c:v>
                </c:pt>
                <c:pt idx="381">
                  <c:v>4.3798124353534001E-2</c:v>
                </c:pt>
                <c:pt idx="382">
                  <c:v>4.3798124353534001E-2</c:v>
                </c:pt>
                <c:pt idx="383">
                  <c:v>4.3798124353534001E-2</c:v>
                </c:pt>
                <c:pt idx="384">
                  <c:v>4.3798124353534001E-2</c:v>
                </c:pt>
                <c:pt idx="385">
                  <c:v>4.3798124353534001E-2</c:v>
                </c:pt>
                <c:pt idx="386">
                  <c:v>4.3798124353534001E-2</c:v>
                </c:pt>
                <c:pt idx="387">
                  <c:v>4.3798124353534001E-2</c:v>
                </c:pt>
                <c:pt idx="388">
                  <c:v>4.3798124353534001E-2</c:v>
                </c:pt>
                <c:pt idx="389">
                  <c:v>4.3798124353534001E-2</c:v>
                </c:pt>
                <c:pt idx="390">
                  <c:v>4.3798124353534001E-2</c:v>
                </c:pt>
                <c:pt idx="391">
                  <c:v>4.3798124353534001E-2</c:v>
                </c:pt>
                <c:pt idx="392">
                  <c:v>4.3798124353534001E-2</c:v>
                </c:pt>
                <c:pt idx="393">
                  <c:v>4.3798124353534001E-2</c:v>
                </c:pt>
                <c:pt idx="394">
                  <c:v>4.3798124353534001E-2</c:v>
                </c:pt>
                <c:pt idx="395">
                  <c:v>4.3798124353534001E-2</c:v>
                </c:pt>
                <c:pt idx="396">
                  <c:v>4.3798124353534001E-2</c:v>
                </c:pt>
                <c:pt idx="397">
                  <c:v>4.3798124353534001E-2</c:v>
                </c:pt>
                <c:pt idx="398">
                  <c:v>4.3798124353534001E-2</c:v>
                </c:pt>
                <c:pt idx="399">
                  <c:v>4.3798124353534001E-2</c:v>
                </c:pt>
                <c:pt idx="400">
                  <c:v>4.3798124353534001E-2</c:v>
                </c:pt>
                <c:pt idx="401">
                  <c:v>4.3798124353534001E-2</c:v>
                </c:pt>
                <c:pt idx="402">
                  <c:v>4.3798124353534001E-2</c:v>
                </c:pt>
                <c:pt idx="403">
                  <c:v>4.3798124353534001E-2</c:v>
                </c:pt>
                <c:pt idx="404">
                  <c:v>4.3798124353534001E-2</c:v>
                </c:pt>
                <c:pt idx="405">
                  <c:v>4.3798124353534001E-2</c:v>
                </c:pt>
                <c:pt idx="406">
                  <c:v>4.3798124353534001E-2</c:v>
                </c:pt>
                <c:pt idx="407">
                  <c:v>4.3798124353534001E-2</c:v>
                </c:pt>
                <c:pt idx="408">
                  <c:v>4.3798124353534001E-2</c:v>
                </c:pt>
                <c:pt idx="409">
                  <c:v>4.3798124353534001E-2</c:v>
                </c:pt>
                <c:pt idx="410">
                  <c:v>4.3798124353534001E-2</c:v>
                </c:pt>
                <c:pt idx="411">
                  <c:v>4.3798124353534001E-2</c:v>
                </c:pt>
                <c:pt idx="412">
                  <c:v>4.3798124353534001E-2</c:v>
                </c:pt>
                <c:pt idx="413">
                  <c:v>4.3798124353534001E-2</c:v>
                </c:pt>
                <c:pt idx="414">
                  <c:v>4.3798124353534001E-2</c:v>
                </c:pt>
                <c:pt idx="415">
                  <c:v>4.3798124353534001E-2</c:v>
                </c:pt>
                <c:pt idx="416">
                  <c:v>4.3798124353534001E-2</c:v>
                </c:pt>
                <c:pt idx="417">
                  <c:v>4.3798124353534001E-2</c:v>
                </c:pt>
                <c:pt idx="418">
                  <c:v>4.3798124353534001E-2</c:v>
                </c:pt>
                <c:pt idx="419">
                  <c:v>4.3798124353534001E-2</c:v>
                </c:pt>
                <c:pt idx="420">
                  <c:v>4.3798124353534001E-2</c:v>
                </c:pt>
                <c:pt idx="421">
                  <c:v>4.3798124353534001E-2</c:v>
                </c:pt>
                <c:pt idx="422">
                  <c:v>4.3798124353534001E-2</c:v>
                </c:pt>
                <c:pt idx="423">
                  <c:v>4.3798124353534001E-2</c:v>
                </c:pt>
                <c:pt idx="424">
                  <c:v>4.3798124353534001E-2</c:v>
                </c:pt>
                <c:pt idx="425">
                  <c:v>4.3798124353534001E-2</c:v>
                </c:pt>
                <c:pt idx="426">
                  <c:v>4.3798124353534001E-2</c:v>
                </c:pt>
                <c:pt idx="427">
                  <c:v>4.3798124353534001E-2</c:v>
                </c:pt>
                <c:pt idx="428">
                  <c:v>4.3798124353534001E-2</c:v>
                </c:pt>
                <c:pt idx="429">
                  <c:v>4.3798124353534001E-2</c:v>
                </c:pt>
                <c:pt idx="430">
                  <c:v>4.3798124353534001E-2</c:v>
                </c:pt>
                <c:pt idx="431">
                  <c:v>4.3798124353534001E-2</c:v>
                </c:pt>
                <c:pt idx="432">
                  <c:v>4.3798124353534001E-2</c:v>
                </c:pt>
                <c:pt idx="433">
                  <c:v>4.3798124353534001E-2</c:v>
                </c:pt>
                <c:pt idx="434">
                  <c:v>4.3798124353534001E-2</c:v>
                </c:pt>
                <c:pt idx="435">
                  <c:v>4.3798124353534001E-2</c:v>
                </c:pt>
                <c:pt idx="436">
                  <c:v>4.3798124353534001E-2</c:v>
                </c:pt>
                <c:pt idx="437">
                  <c:v>4.3798124353534001E-2</c:v>
                </c:pt>
                <c:pt idx="438">
                  <c:v>4.3798124353534001E-2</c:v>
                </c:pt>
                <c:pt idx="439">
                  <c:v>4.3798124353534001E-2</c:v>
                </c:pt>
                <c:pt idx="440">
                  <c:v>4.3798124353534001E-2</c:v>
                </c:pt>
                <c:pt idx="441">
                  <c:v>4.3798124353534001E-2</c:v>
                </c:pt>
                <c:pt idx="442">
                  <c:v>4.3798124353534001E-2</c:v>
                </c:pt>
                <c:pt idx="443">
                  <c:v>4.3798124353534001E-2</c:v>
                </c:pt>
                <c:pt idx="444">
                  <c:v>4.3798124353534001E-2</c:v>
                </c:pt>
                <c:pt idx="445">
                  <c:v>4.3798124353534001E-2</c:v>
                </c:pt>
                <c:pt idx="446">
                  <c:v>4.3798124353534001E-2</c:v>
                </c:pt>
                <c:pt idx="447">
                  <c:v>4.3798124353534001E-2</c:v>
                </c:pt>
                <c:pt idx="448">
                  <c:v>4.3798124353534001E-2</c:v>
                </c:pt>
                <c:pt idx="449">
                  <c:v>4.3798124353534001E-2</c:v>
                </c:pt>
                <c:pt idx="450">
                  <c:v>4.3798124353534001E-2</c:v>
                </c:pt>
                <c:pt idx="451">
                  <c:v>4.3798124353534001E-2</c:v>
                </c:pt>
                <c:pt idx="452">
                  <c:v>4.3798124353534001E-2</c:v>
                </c:pt>
                <c:pt idx="453">
                  <c:v>4.3798124353534001E-2</c:v>
                </c:pt>
                <c:pt idx="454">
                  <c:v>4.3798124353534001E-2</c:v>
                </c:pt>
                <c:pt idx="455">
                  <c:v>4.3798124353534001E-2</c:v>
                </c:pt>
                <c:pt idx="456">
                  <c:v>4.3798124353534001E-2</c:v>
                </c:pt>
                <c:pt idx="457">
                  <c:v>4.3798124353534001E-2</c:v>
                </c:pt>
                <c:pt idx="458">
                  <c:v>4.3798124353534001E-2</c:v>
                </c:pt>
                <c:pt idx="459">
                  <c:v>4.3798124353534001E-2</c:v>
                </c:pt>
                <c:pt idx="460">
                  <c:v>4.3798124353534001E-2</c:v>
                </c:pt>
                <c:pt idx="461">
                  <c:v>4.3798124353534001E-2</c:v>
                </c:pt>
                <c:pt idx="462">
                  <c:v>4.3798124353534001E-2</c:v>
                </c:pt>
                <c:pt idx="463">
                  <c:v>4.3798124353534001E-2</c:v>
                </c:pt>
                <c:pt idx="464">
                  <c:v>4.3798124353534001E-2</c:v>
                </c:pt>
                <c:pt idx="465">
                  <c:v>4.3798124353534001E-2</c:v>
                </c:pt>
                <c:pt idx="466">
                  <c:v>4.3798124353534001E-2</c:v>
                </c:pt>
                <c:pt idx="467">
                  <c:v>4.3798124353534001E-2</c:v>
                </c:pt>
                <c:pt idx="468">
                  <c:v>4.3798124353534001E-2</c:v>
                </c:pt>
                <c:pt idx="469">
                  <c:v>4.3798124353534001E-2</c:v>
                </c:pt>
                <c:pt idx="470">
                  <c:v>4.3798124353534001E-2</c:v>
                </c:pt>
                <c:pt idx="471">
                  <c:v>4.3798124353534001E-2</c:v>
                </c:pt>
                <c:pt idx="472">
                  <c:v>4.3798124353534001E-2</c:v>
                </c:pt>
                <c:pt idx="473">
                  <c:v>4.3798124353534001E-2</c:v>
                </c:pt>
                <c:pt idx="474">
                  <c:v>4.3798124353534001E-2</c:v>
                </c:pt>
                <c:pt idx="475">
                  <c:v>4.3798124353534001E-2</c:v>
                </c:pt>
                <c:pt idx="476">
                  <c:v>4.3798124353534001E-2</c:v>
                </c:pt>
                <c:pt idx="477">
                  <c:v>4.3798124353534001E-2</c:v>
                </c:pt>
                <c:pt idx="478">
                  <c:v>4.3798124353534001E-2</c:v>
                </c:pt>
                <c:pt idx="479">
                  <c:v>4.3798124353534001E-2</c:v>
                </c:pt>
                <c:pt idx="480">
                  <c:v>4.3798124353534001E-2</c:v>
                </c:pt>
                <c:pt idx="481">
                  <c:v>4.3798124353534001E-2</c:v>
                </c:pt>
                <c:pt idx="482">
                  <c:v>4.3798124353534001E-2</c:v>
                </c:pt>
                <c:pt idx="483">
                  <c:v>4.3798124353534001E-2</c:v>
                </c:pt>
                <c:pt idx="484">
                  <c:v>4.3798124353534001E-2</c:v>
                </c:pt>
                <c:pt idx="485">
                  <c:v>4.3798124353534001E-2</c:v>
                </c:pt>
                <c:pt idx="486">
                  <c:v>4.3798124353534001E-2</c:v>
                </c:pt>
                <c:pt idx="487">
                  <c:v>4.3798124353534001E-2</c:v>
                </c:pt>
                <c:pt idx="488">
                  <c:v>4.3798124353534001E-2</c:v>
                </c:pt>
                <c:pt idx="489">
                  <c:v>4.3798124353534001E-2</c:v>
                </c:pt>
                <c:pt idx="490">
                  <c:v>4.3798124353534001E-2</c:v>
                </c:pt>
                <c:pt idx="491">
                  <c:v>4.3798124353534001E-2</c:v>
                </c:pt>
                <c:pt idx="492">
                  <c:v>4.3798124353534001E-2</c:v>
                </c:pt>
                <c:pt idx="493">
                  <c:v>4.3798124353534001E-2</c:v>
                </c:pt>
                <c:pt idx="494">
                  <c:v>4.3798124353534001E-2</c:v>
                </c:pt>
                <c:pt idx="495">
                  <c:v>4.3798124353534001E-2</c:v>
                </c:pt>
                <c:pt idx="496">
                  <c:v>4.3798124353534001E-2</c:v>
                </c:pt>
                <c:pt idx="497">
                  <c:v>4.3798124353534001E-2</c:v>
                </c:pt>
                <c:pt idx="498">
                  <c:v>4.3798124353534001E-2</c:v>
                </c:pt>
                <c:pt idx="499">
                  <c:v>4.3798124353534001E-2</c:v>
                </c:pt>
                <c:pt idx="500">
                  <c:v>4.3798124353534001E-2</c:v>
                </c:pt>
                <c:pt idx="501">
                  <c:v>4.3798124353534001E-2</c:v>
                </c:pt>
                <c:pt idx="502">
                  <c:v>4.3798124353534001E-2</c:v>
                </c:pt>
                <c:pt idx="503">
                  <c:v>4.3798124353534001E-2</c:v>
                </c:pt>
                <c:pt idx="504">
                  <c:v>4.3798124353534001E-2</c:v>
                </c:pt>
                <c:pt idx="505">
                  <c:v>4.3798124353534001E-2</c:v>
                </c:pt>
                <c:pt idx="506">
                  <c:v>4.3798124353534001E-2</c:v>
                </c:pt>
                <c:pt idx="507">
                  <c:v>4.3798124353534001E-2</c:v>
                </c:pt>
                <c:pt idx="508">
                  <c:v>4.3798124353534001E-2</c:v>
                </c:pt>
                <c:pt idx="509">
                  <c:v>4.3798124353534001E-2</c:v>
                </c:pt>
                <c:pt idx="510" formatCode="0.0000">
                  <c:v>4.3798124353534001E-2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712-454C-BCCF-CFB97BB967C3}"/>
            </c:ext>
          </c:extLst>
        </c:ser>
        <c:ser>
          <c:idx val="0"/>
          <c:order val="1"/>
          <c:tx>
            <c:strRef>
              <c:f>SVD!$D$3</c:f>
              <c:strCache>
                <c:ptCount val="1"/>
                <c:pt idx="0">
                  <c:v>TAVI RCT (N=1128)</c:v>
                </c:pt>
              </c:strCache>
            </c:strRef>
          </c:tx>
          <c:spPr>
            <a:ln w="38100" cap="rnd">
              <a:solidFill>
                <a:srgbClr val="21C5FF"/>
              </a:solidFill>
              <a:round/>
            </a:ln>
            <a:effectLst/>
          </c:spPr>
          <c:marker>
            <c:symbol val="none"/>
          </c:marker>
          <c:xVal>
            <c:numRef>
              <c:f>SVD!$B$4:$B$1830</c:f>
              <c:numCache>
                <c:formatCode>General</c:formatCode>
                <c:ptCount val="1827"/>
                <c:pt idx="1">
                  <c:v>0</c:v>
                </c:pt>
                <c:pt idx="2">
                  <c:v>0.42465753424657532</c:v>
                </c:pt>
                <c:pt idx="3">
                  <c:v>0.43561643835616437</c:v>
                </c:pt>
                <c:pt idx="4">
                  <c:v>0.45479452054794522</c:v>
                </c:pt>
                <c:pt idx="5">
                  <c:v>0.47397260273972602</c:v>
                </c:pt>
                <c:pt idx="6">
                  <c:v>0.49041095890410957</c:v>
                </c:pt>
                <c:pt idx="7">
                  <c:v>0.49584984695538903</c:v>
                </c:pt>
                <c:pt idx="8">
                  <c:v>0.49589041095890413</c:v>
                </c:pt>
                <c:pt idx="9">
                  <c:v>0.49863013698630138</c:v>
                </c:pt>
                <c:pt idx="10">
                  <c:v>0.50388175331387941</c:v>
                </c:pt>
                <c:pt idx="11">
                  <c:v>0.50410958904109593</c:v>
                </c:pt>
                <c:pt idx="12">
                  <c:v>0.52876712328767128</c:v>
                </c:pt>
                <c:pt idx="13">
                  <c:v>0.53698630136986303</c:v>
                </c:pt>
                <c:pt idx="14">
                  <c:v>0.55342465753424652</c:v>
                </c:pt>
                <c:pt idx="15">
                  <c:v>0.56164383561643838</c:v>
                </c:pt>
                <c:pt idx="16">
                  <c:v>0.57260273972602738</c:v>
                </c:pt>
                <c:pt idx="17">
                  <c:v>0.58082191780821912</c:v>
                </c:pt>
                <c:pt idx="18">
                  <c:v>0.58356164383561648</c:v>
                </c:pt>
                <c:pt idx="19">
                  <c:v>0.59726027397260273</c:v>
                </c:pt>
                <c:pt idx="20">
                  <c:v>0.61917808219178083</c:v>
                </c:pt>
                <c:pt idx="21">
                  <c:v>0.62739726027397258</c:v>
                </c:pt>
                <c:pt idx="22">
                  <c:v>0.63561643835616444</c:v>
                </c:pt>
                <c:pt idx="23">
                  <c:v>0.66301369863013704</c:v>
                </c:pt>
                <c:pt idx="24">
                  <c:v>0.66575342465753429</c:v>
                </c:pt>
                <c:pt idx="25">
                  <c:v>0.67123287671232879</c:v>
                </c:pt>
                <c:pt idx="26">
                  <c:v>0.69315068493150689</c:v>
                </c:pt>
                <c:pt idx="27">
                  <c:v>0.71780821917808224</c:v>
                </c:pt>
                <c:pt idx="28">
                  <c:v>0.72602739726027399</c:v>
                </c:pt>
                <c:pt idx="29">
                  <c:v>0.73150684931506849</c:v>
                </c:pt>
                <c:pt idx="30">
                  <c:v>0.74520547945205484</c:v>
                </c:pt>
                <c:pt idx="31">
                  <c:v>0.76438356164383559</c:v>
                </c:pt>
                <c:pt idx="32">
                  <c:v>0.76986301369863008</c:v>
                </c:pt>
                <c:pt idx="33">
                  <c:v>0.77260273972602744</c:v>
                </c:pt>
                <c:pt idx="34">
                  <c:v>0.77534246575342469</c:v>
                </c:pt>
                <c:pt idx="35">
                  <c:v>0.78082191780821919</c:v>
                </c:pt>
                <c:pt idx="36">
                  <c:v>0.78356164383561644</c:v>
                </c:pt>
                <c:pt idx="37">
                  <c:v>0.78630136986301369</c:v>
                </c:pt>
                <c:pt idx="38">
                  <c:v>0.79178082191780819</c:v>
                </c:pt>
                <c:pt idx="39">
                  <c:v>0.80273972602739729</c:v>
                </c:pt>
                <c:pt idx="40">
                  <c:v>0.81643835616438354</c:v>
                </c:pt>
                <c:pt idx="41">
                  <c:v>0.8246575342465754</c:v>
                </c:pt>
                <c:pt idx="42">
                  <c:v>0.84383561643835614</c:v>
                </c:pt>
                <c:pt idx="43">
                  <c:v>0.86849315068493149</c:v>
                </c:pt>
                <c:pt idx="44">
                  <c:v>0.87671232876712324</c:v>
                </c:pt>
                <c:pt idx="45">
                  <c:v>0.89863013698630134</c:v>
                </c:pt>
                <c:pt idx="46">
                  <c:v>0.90410958904109584</c:v>
                </c:pt>
                <c:pt idx="47">
                  <c:v>0.92328767123287669</c:v>
                </c:pt>
                <c:pt idx="48">
                  <c:v>0.92602739726027394</c:v>
                </c:pt>
                <c:pt idx="49">
                  <c:v>0.93698630136986305</c:v>
                </c:pt>
                <c:pt idx="50">
                  <c:v>0.9397260273972603</c:v>
                </c:pt>
                <c:pt idx="51">
                  <c:v>0.94246575342465755</c:v>
                </c:pt>
                <c:pt idx="52">
                  <c:v>0.9506849315068493</c:v>
                </c:pt>
                <c:pt idx="53">
                  <c:v>0.95616438356164379</c:v>
                </c:pt>
                <c:pt idx="54">
                  <c:v>0.9616438356164384</c:v>
                </c:pt>
                <c:pt idx="55">
                  <c:v>0.96438356164383565</c:v>
                </c:pt>
                <c:pt idx="56">
                  <c:v>0.96986301369863015</c:v>
                </c:pt>
                <c:pt idx="57">
                  <c:v>0.9726027397260274</c:v>
                </c:pt>
                <c:pt idx="58">
                  <c:v>0.99178082191780825</c:v>
                </c:pt>
                <c:pt idx="59">
                  <c:v>0.9945205479452055</c:v>
                </c:pt>
                <c:pt idx="60">
                  <c:v>0.99726027397260275</c:v>
                </c:pt>
                <c:pt idx="61">
                  <c:v>1</c:v>
                </c:pt>
                <c:pt idx="62">
                  <c:v>1.0027397260273974</c:v>
                </c:pt>
                <c:pt idx="63">
                  <c:v>1.0054794520547945</c:v>
                </c:pt>
                <c:pt idx="64">
                  <c:v>1.0082191780821919</c:v>
                </c:pt>
                <c:pt idx="65">
                  <c:v>1.0136986301369864</c:v>
                </c:pt>
                <c:pt idx="66">
                  <c:v>1.0164383561643835</c:v>
                </c:pt>
                <c:pt idx="67">
                  <c:v>1.0191780821917809</c:v>
                </c:pt>
                <c:pt idx="68">
                  <c:v>1.0301369863013699</c:v>
                </c:pt>
                <c:pt idx="69">
                  <c:v>1.0328767123287672</c:v>
                </c:pt>
                <c:pt idx="70">
                  <c:v>1.0383561643835617</c:v>
                </c:pt>
                <c:pt idx="71">
                  <c:v>1.0410958904109588</c:v>
                </c:pt>
                <c:pt idx="72">
                  <c:v>1.0438356164383562</c:v>
                </c:pt>
                <c:pt idx="73">
                  <c:v>1.0493150684931507</c:v>
                </c:pt>
                <c:pt idx="74">
                  <c:v>1.0547945205479452</c:v>
                </c:pt>
                <c:pt idx="75">
                  <c:v>1.0630136986301371</c:v>
                </c:pt>
                <c:pt idx="76">
                  <c:v>1.0657534246575342</c:v>
                </c:pt>
                <c:pt idx="77">
                  <c:v>1.0684931506849316</c:v>
                </c:pt>
                <c:pt idx="78">
                  <c:v>1.0712328767123287</c:v>
                </c:pt>
                <c:pt idx="79">
                  <c:v>1.0767123287671232</c:v>
                </c:pt>
                <c:pt idx="80">
                  <c:v>1.0931506849315069</c:v>
                </c:pt>
                <c:pt idx="81">
                  <c:v>1.095890410958904</c:v>
                </c:pt>
                <c:pt idx="82">
                  <c:v>1.1041095890410959</c:v>
                </c:pt>
                <c:pt idx="83">
                  <c:v>1.1205479452054794</c:v>
                </c:pt>
                <c:pt idx="84">
                  <c:v>1.1260273972602739</c:v>
                </c:pt>
                <c:pt idx="85">
                  <c:v>1.1287671232876713</c:v>
                </c:pt>
                <c:pt idx="86">
                  <c:v>1.1397260273972603</c:v>
                </c:pt>
                <c:pt idx="87">
                  <c:v>1.1424657534246576</c:v>
                </c:pt>
                <c:pt idx="88">
                  <c:v>1.1589041095890411</c:v>
                </c:pt>
                <c:pt idx="89">
                  <c:v>1.1616438356164382</c:v>
                </c:pt>
                <c:pt idx="90">
                  <c:v>1.1698630136986301</c:v>
                </c:pt>
                <c:pt idx="91">
                  <c:v>1.1753424657534246</c:v>
                </c:pt>
                <c:pt idx="92">
                  <c:v>1.178082191780822</c:v>
                </c:pt>
                <c:pt idx="93">
                  <c:v>1.2273972602739727</c:v>
                </c:pt>
                <c:pt idx="94">
                  <c:v>1.2301369863013698</c:v>
                </c:pt>
                <c:pt idx="95">
                  <c:v>1.2465753424657535</c:v>
                </c:pt>
                <c:pt idx="96">
                  <c:v>1.2602739726027397</c:v>
                </c:pt>
                <c:pt idx="97">
                  <c:v>1.2767123287671234</c:v>
                </c:pt>
                <c:pt idx="98">
                  <c:v>1.2821917808219179</c:v>
                </c:pt>
                <c:pt idx="99">
                  <c:v>1.3178082191780822</c:v>
                </c:pt>
                <c:pt idx="100">
                  <c:v>1.3369863013698631</c:v>
                </c:pt>
                <c:pt idx="101">
                  <c:v>1.3424657534246576</c:v>
                </c:pt>
                <c:pt idx="102">
                  <c:v>1.3589041095890411</c:v>
                </c:pt>
                <c:pt idx="103">
                  <c:v>1.3698630136986301</c:v>
                </c:pt>
                <c:pt idx="104">
                  <c:v>1.4027397260273973</c:v>
                </c:pt>
                <c:pt idx="105">
                  <c:v>1.4082191780821918</c:v>
                </c:pt>
                <c:pt idx="106">
                  <c:v>1.4356164383561645</c:v>
                </c:pt>
                <c:pt idx="107">
                  <c:v>1.4547945205479451</c:v>
                </c:pt>
                <c:pt idx="108">
                  <c:v>1.4575342465753425</c:v>
                </c:pt>
                <c:pt idx="109">
                  <c:v>1.5123287671232877</c:v>
                </c:pt>
                <c:pt idx="110">
                  <c:v>1.5232876712328767</c:v>
                </c:pt>
                <c:pt idx="111">
                  <c:v>1.5561643835616439</c:v>
                </c:pt>
                <c:pt idx="112">
                  <c:v>1.5643835616438355</c:v>
                </c:pt>
                <c:pt idx="113">
                  <c:v>1.5945205479452054</c:v>
                </c:pt>
                <c:pt idx="114">
                  <c:v>1.6273972602739726</c:v>
                </c:pt>
                <c:pt idx="115">
                  <c:v>1.6356164383561644</c:v>
                </c:pt>
                <c:pt idx="116">
                  <c:v>1.6630136986301369</c:v>
                </c:pt>
                <c:pt idx="117">
                  <c:v>1.6712328767123288</c:v>
                </c:pt>
                <c:pt idx="118">
                  <c:v>1.6739726027397259</c:v>
                </c:pt>
                <c:pt idx="119">
                  <c:v>1.6904109589041096</c:v>
                </c:pt>
                <c:pt idx="120">
                  <c:v>1.6931506849315068</c:v>
                </c:pt>
                <c:pt idx="121">
                  <c:v>1.7095890410958905</c:v>
                </c:pt>
                <c:pt idx="122">
                  <c:v>1.715068493150685</c:v>
                </c:pt>
                <c:pt idx="123">
                  <c:v>1.7315068493150685</c:v>
                </c:pt>
                <c:pt idx="124">
                  <c:v>1.736986301369863</c:v>
                </c:pt>
                <c:pt idx="125">
                  <c:v>1.7643835616438357</c:v>
                </c:pt>
                <c:pt idx="126">
                  <c:v>1.7726027397260273</c:v>
                </c:pt>
                <c:pt idx="127">
                  <c:v>1.789041095890411</c:v>
                </c:pt>
                <c:pt idx="128">
                  <c:v>1.8246575342465754</c:v>
                </c:pt>
                <c:pt idx="129">
                  <c:v>1.8356164383561644</c:v>
                </c:pt>
                <c:pt idx="130">
                  <c:v>1.8465753424657534</c:v>
                </c:pt>
                <c:pt idx="131">
                  <c:v>1.8493150684931507</c:v>
                </c:pt>
                <c:pt idx="132">
                  <c:v>1.8684931506849316</c:v>
                </c:pt>
                <c:pt idx="133">
                  <c:v>1.8712328767123287</c:v>
                </c:pt>
                <c:pt idx="134">
                  <c:v>1.8739726027397261</c:v>
                </c:pt>
                <c:pt idx="135">
                  <c:v>1.8767123287671232</c:v>
                </c:pt>
                <c:pt idx="136">
                  <c:v>1.8986301369863015</c:v>
                </c:pt>
                <c:pt idx="137">
                  <c:v>1.9013698630136986</c:v>
                </c:pt>
                <c:pt idx="138">
                  <c:v>1.9123287671232876</c:v>
                </c:pt>
                <c:pt idx="139">
                  <c:v>1.9205479452054794</c:v>
                </c:pt>
                <c:pt idx="140">
                  <c:v>1.9315068493150684</c:v>
                </c:pt>
                <c:pt idx="141">
                  <c:v>1.9561643835616438</c:v>
                </c:pt>
                <c:pt idx="142">
                  <c:v>1.9589041095890412</c:v>
                </c:pt>
                <c:pt idx="143">
                  <c:v>1.9753424657534246</c:v>
                </c:pt>
                <c:pt idx="144">
                  <c:v>1.9808219178082191</c:v>
                </c:pt>
                <c:pt idx="145">
                  <c:v>1.9863013698630136</c:v>
                </c:pt>
                <c:pt idx="146">
                  <c:v>1.989041095890411</c:v>
                </c:pt>
                <c:pt idx="147">
                  <c:v>2</c:v>
                </c:pt>
                <c:pt idx="148">
                  <c:v>2.0027397260273974</c:v>
                </c:pt>
                <c:pt idx="149">
                  <c:v>2.0082191780821916</c:v>
                </c:pt>
                <c:pt idx="150">
                  <c:v>2.0136986301369864</c:v>
                </c:pt>
                <c:pt idx="151">
                  <c:v>2.0164383561643837</c:v>
                </c:pt>
                <c:pt idx="152">
                  <c:v>2.0191780821917806</c:v>
                </c:pt>
                <c:pt idx="153">
                  <c:v>2.0246575342465754</c:v>
                </c:pt>
                <c:pt idx="154">
                  <c:v>2.0301369863013701</c:v>
                </c:pt>
                <c:pt idx="155">
                  <c:v>2.0356164383561643</c:v>
                </c:pt>
                <c:pt idx="156">
                  <c:v>2.0465753424657533</c:v>
                </c:pt>
                <c:pt idx="157">
                  <c:v>2.0493150684931507</c:v>
                </c:pt>
                <c:pt idx="158">
                  <c:v>2.0547945205479454</c:v>
                </c:pt>
                <c:pt idx="159">
                  <c:v>2.0630136986301371</c:v>
                </c:pt>
                <c:pt idx="160">
                  <c:v>2.0657534246575344</c:v>
                </c:pt>
                <c:pt idx="161">
                  <c:v>2.0739726027397261</c:v>
                </c:pt>
                <c:pt idx="162">
                  <c:v>2.0767123287671234</c:v>
                </c:pt>
                <c:pt idx="163">
                  <c:v>2.0794520547945203</c:v>
                </c:pt>
                <c:pt idx="164">
                  <c:v>2.0904109589041098</c:v>
                </c:pt>
                <c:pt idx="165">
                  <c:v>2.0931506849315067</c:v>
                </c:pt>
                <c:pt idx="166">
                  <c:v>2.095890410958904</c:v>
                </c:pt>
                <c:pt idx="167">
                  <c:v>2.106849315068493</c:v>
                </c:pt>
                <c:pt idx="168">
                  <c:v>2.1095890410958904</c:v>
                </c:pt>
                <c:pt idx="169">
                  <c:v>2.1150684931506851</c:v>
                </c:pt>
                <c:pt idx="170">
                  <c:v>2.1205479452054794</c:v>
                </c:pt>
                <c:pt idx="171">
                  <c:v>2.1232876712328768</c:v>
                </c:pt>
                <c:pt idx="172">
                  <c:v>2.128767123287671</c:v>
                </c:pt>
                <c:pt idx="173">
                  <c:v>2.1342465753424658</c:v>
                </c:pt>
                <c:pt idx="174">
                  <c:v>2.1397260273972605</c:v>
                </c:pt>
                <c:pt idx="175">
                  <c:v>2.1424657534246574</c:v>
                </c:pt>
                <c:pt idx="176">
                  <c:v>2.1452054794520548</c:v>
                </c:pt>
                <c:pt idx="177">
                  <c:v>2.1534246575342464</c:v>
                </c:pt>
                <c:pt idx="178">
                  <c:v>2.1643835616438358</c:v>
                </c:pt>
                <c:pt idx="179">
                  <c:v>2.1698630136986301</c:v>
                </c:pt>
                <c:pt idx="180">
                  <c:v>2.1726027397260275</c:v>
                </c:pt>
                <c:pt idx="181">
                  <c:v>2.1808219178082191</c:v>
                </c:pt>
                <c:pt idx="182">
                  <c:v>2.1890410958904107</c:v>
                </c:pt>
                <c:pt idx="183">
                  <c:v>2.2082191780821918</c:v>
                </c:pt>
                <c:pt idx="184">
                  <c:v>2.2109589041095892</c:v>
                </c:pt>
                <c:pt idx="185">
                  <c:v>2.2191780821917808</c:v>
                </c:pt>
                <c:pt idx="186">
                  <c:v>2.2219178082191782</c:v>
                </c:pt>
                <c:pt idx="187">
                  <c:v>2.2246575342465755</c:v>
                </c:pt>
                <c:pt idx="188">
                  <c:v>2.2328767123287672</c:v>
                </c:pt>
                <c:pt idx="189">
                  <c:v>2.2356164383561645</c:v>
                </c:pt>
                <c:pt idx="190">
                  <c:v>2.2465753424657535</c:v>
                </c:pt>
                <c:pt idx="191">
                  <c:v>2.2575342465753425</c:v>
                </c:pt>
                <c:pt idx="192">
                  <c:v>2.2602739726027399</c:v>
                </c:pt>
                <c:pt idx="193">
                  <c:v>2.2657534246575342</c:v>
                </c:pt>
                <c:pt idx="194">
                  <c:v>2.2712328767123289</c:v>
                </c:pt>
                <c:pt idx="195">
                  <c:v>2.2722614900910685</c:v>
                </c:pt>
                <c:pt idx="196">
                  <c:v>2.2767123287671232</c:v>
                </c:pt>
                <c:pt idx="197">
                  <c:v>2.2849315068493152</c:v>
                </c:pt>
                <c:pt idx="198">
                  <c:v>2.2931506849315069</c:v>
                </c:pt>
                <c:pt idx="199">
                  <c:v>2.3232876712328765</c:v>
                </c:pt>
                <c:pt idx="200">
                  <c:v>2.3342465753424659</c:v>
                </c:pt>
                <c:pt idx="201">
                  <c:v>2.3369863013698629</c:v>
                </c:pt>
                <c:pt idx="202">
                  <c:v>2.3479452054794518</c:v>
                </c:pt>
                <c:pt idx="203">
                  <c:v>2.3534246575342466</c:v>
                </c:pt>
                <c:pt idx="204">
                  <c:v>2.3561643835616439</c:v>
                </c:pt>
                <c:pt idx="205">
                  <c:v>2.3589041095890413</c:v>
                </c:pt>
                <c:pt idx="206">
                  <c:v>2.3808219178082193</c:v>
                </c:pt>
                <c:pt idx="207">
                  <c:v>2.3863013698630136</c:v>
                </c:pt>
                <c:pt idx="208">
                  <c:v>2.4</c:v>
                </c:pt>
                <c:pt idx="209">
                  <c:v>2.4027397260273973</c:v>
                </c:pt>
                <c:pt idx="210">
                  <c:v>2.4054794520547946</c:v>
                </c:pt>
                <c:pt idx="211">
                  <c:v>2.4417207173556603</c:v>
                </c:pt>
                <c:pt idx="212">
                  <c:v>2.452054794520548</c:v>
                </c:pt>
                <c:pt idx="213">
                  <c:v>2.4684931506849317</c:v>
                </c:pt>
                <c:pt idx="214">
                  <c:v>2.5013698630136987</c:v>
                </c:pt>
                <c:pt idx="215">
                  <c:v>2.515068493150685</c:v>
                </c:pt>
                <c:pt idx="216">
                  <c:v>2.5205479452054793</c:v>
                </c:pt>
                <c:pt idx="217">
                  <c:v>2.5287671232876714</c:v>
                </c:pt>
                <c:pt idx="218">
                  <c:v>2.6219178082191781</c:v>
                </c:pt>
                <c:pt idx="219">
                  <c:v>2.6465753424657534</c:v>
                </c:pt>
                <c:pt idx="220">
                  <c:v>2.6630136986301371</c:v>
                </c:pt>
                <c:pt idx="221">
                  <c:v>2.6794520547945204</c:v>
                </c:pt>
                <c:pt idx="222">
                  <c:v>2.7232876712328768</c:v>
                </c:pt>
                <c:pt idx="223">
                  <c:v>2.7260273972602738</c:v>
                </c:pt>
                <c:pt idx="224">
                  <c:v>2.7315068493150685</c:v>
                </c:pt>
                <c:pt idx="225">
                  <c:v>2.7424657534246575</c:v>
                </c:pt>
                <c:pt idx="226">
                  <c:v>2.7534246575342465</c:v>
                </c:pt>
                <c:pt idx="227">
                  <c:v>2.7589041095890412</c:v>
                </c:pt>
                <c:pt idx="228">
                  <c:v>2.7698630136986302</c:v>
                </c:pt>
                <c:pt idx="229">
                  <c:v>2.7835616438356166</c:v>
                </c:pt>
                <c:pt idx="230">
                  <c:v>2.7863013698630139</c:v>
                </c:pt>
                <c:pt idx="231">
                  <c:v>2.7890410958904108</c:v>
                </c:pt>
                <c:pt idx="232">
                  <c:v>2.7945205479452055</c:v>
                </c:pt>
                <c:pt idx="233">
                  <c:v>2.7972602739726029</c:v>
                </c:pt>
                <c:pt idx="234">
                  <c:v>2.8</c:v>
                </c:pt>
                <c:pt idx="235">
                  <c:v>2.8082191780821919</c:v>
                </c:pt>
                <c:pt idx="236">
                  <c:v>2.8191780821917809</c:v>
                </c:pt>
                <c:pt idx="237">
                  <c:v>2.8328767123287673</c:v>
                </c:pt>
                <c:pt idx="238">
                  <c:v>2.8465753424657536</c:v>
                </c:pt>
                <c:pt idx="239">
                  <c:v>2.871232876712329</c:v>
                </c:pt>
                <c:pt idx="240">
                  <c:v>2.8739726027397259</c:v>
                </c:pt>
                <c:pt idx="241">
                  <c:v>2.893150684931507</c:v>
                </c:pt>
                <c:pt idx="242">
                  <c:v>2.8986301369863012</c:v>
                </c:pt>
                <c:pt idx="243">
                  <c:v>2.9013698630136986</c:v>
                </c:pt>
                <c:pt idx="244">
                  <c:v>2.9123287671232876</c:v>
                </c:pt>
                <c:pt idx="245">
                  <c:v>2.9369863013698629</c:v>
                </c:pt>
                <c:pt idx="246">
                  <c:v>2.9424657534246577</c:v>
                </c:pt>
                <c:pt idx="247">
                  <c:v>2.9506849315068493</c:v>
                </c:pt>
                <c:pt idx="248">
                  <c:v>2.9753424657534246</c:v>
                </c:pt>
                <c:pt idx="249">
                  <c:v>2.9808219178082194</c:v>
                </c:pt>
                <c:pt idx="250">
                  <c:v>2.989041095890411</c:v>
                </c:pt>
                <c:pt idx="251">
                  <c:v>2.9972602739726026</c:v>
                </c:pt>
                <c:pt idx="252">
                  <c:v>3</c:v>
                </c:pt>
                <c:pt idx="253">
                  <c:v>3.0082191780821916</c:v>
                </c:pt>
                <c:pt idx="254">
                  <c:v>3.0164383561643837</c:v>
                </c:pt>
                <c:pt idx="255">
                  <c:v>3.021917808219178</c:v>
                </c:pt>
                <c:pt idx="256">
                  <c:v>3.0246575342465754</c:v>
                </c:pt>
                <c:pt idx="257">
                  <c:v>3.0273972602739727</c:v>
                </c:pt>
                <c:pt idx="258">
                  <c:v>3.0356164383561643</c:v>
                </c:pt>
                <c:pt idx="259">
                  <c:v>3.0465753424657533</c:v>
                </c:pt>
                <c:pt idx="260">
                  <c:v>3.0520547945205481</c:v>
                </c:pt>
                <c:pt idx="261">
                  <c:v>3.0547945205479454</c:v>
                </c:pt>
                <c:pt idx="262">
                  <c:v>3.0602739726027397</c:v>
                </c:pt>
                <c:pt idx="263">
                  <c:v>3.0630136986301371</c:v>
                </c:pt>
                <c:pt idx="264">
                  <c:v>3.0657534246575344</c:v>
                </c:pt>
                <c:pt idx="265">
                  <c:v>3.0739726027397261</c:v>
                </c:pt>
                <c:pt idx="266">
                  <c:v>3.0767123287671234</c:v>
                </c:pt>
                <c:pt idx="267">
                  <c:v>3.0849315068493151</c:v>
                </c:pt>
                <c:pt idx="268">
                  <c:v>3.0876712328767124</c:v>
                </c:pt>
                <c:pt idx="269">
                  <c:v>3.0931506849315067</c:v>
                </c:pt>
                <c:pt idx="270">
                  <c:v>3.095890410958904</c:v>
                </c:pt>
                <c:pt idx="271">
                  <c:v>3.1041095890410957</c:v>
                </c:pt>
                <c:pt idx="272">
                  <c:v>3.106849315068493</c:v>
                </c:pt>
                <c:pt idx="273">
                  <c:v>3.1095890410958904</c:v>
                </c:pt>
                <c:pt idx="274">
                  <c:v>3.1123287671232878</c:v>
                </c:pt>
                <c:pt idx="275">
                  <c:v>3.1150684931506851</c:v>
                </c:pt>
                <c:pt idx="276">
                  <c:v>3.117808219178082</c:v>
                </c:pt>
                <c:pt idx="277">
                  <c:v>3.1205479452054794</c:v>
                </c:pt>
                <c:pt idx="278">
                  <c:v>3.1315068493150684</c:v>
                </c:pt>
                <c:pt idx="279">
                  <c:v>3.1342465753424658</c:v>
                </c:pt>
                <c:pt idx="280">
                  <c:v>3.1452054794520548</c:v>
                </c:pt>
                <c:pt idx="281">
                  <c:v>3.1506849315068495</c:v>
                </c:pt>
                <c:pt idx="282">
                  <c:v>3.1534246575342464</c:v>
                </c:pt>
                <c:pt idx="283">
                  <c:v>3.1671232876712327</c:v>
                </c:pt>
                <c:pt idx="284">
                  <c:v>3.1863013698630138</c:v>
                </c:pt>
                <c:pt idx="285">
                  <c:v>3.2219178082191782</c:v>
                </c:pt>
                <c:pt idx="286">
                  <c:v>3.2246575342465755</c:v>
                </c:pt>
                <c:pt idx="287">
                  <c:v>3.2273972602739724</c:v>
                </c:pt>
                <c:pt idx="288">
                  <c:v>3.2383561643835614</c:v>
                </c:pt>
                <c:pt idx="289">
                  <c:v>3.2520547945205478</c:v>
                </c:pt>
                <c:pt idx="290">
                  <c:v>3.2739726027397262</c:v>
                </c:pt>
                <c:pt idx="291">
                  <c:v>3.2931506849315069</c:v>
                </c:pt>
                <c:pt idx="292">
                  <c:v>3.2958904109589042</c:v>
                </c:pt>
                <c:pt idx="293">
                  <c:v>3.3123287671232875</c:v>
                </c:pt>
                <c:pt idx="294">
                  <c:v>3.3150684931506849</c:v>
                </c:pt>
                <c:pt idx="295">
                  <c:v>3.3287671232876712</c:v>
                </c:pt>
                <c:pt idx="296">
                  <c:v>3.3369863013698629</c:v>
                </c:pt>
                <c:pt idx="297">
                  <c:v>3.3424657534246576</c:v>
                </c:pt>
                <c:pt idx="298">
                  <c:v>3.3561643835616439</c:v>
                </c:pt>
                <c:pt idx="299">
                  <c:v>3.3808219178082193</c:v>
                </c:pt>
                <c:pt idx="300">
                  <c:v>3.3890410958904109</c:v>
                </c:pt>
                <c:pt idx="301">
                  <c:v>3.3972602739726026</c:v>
                </c:pt>
                <c:pt idx="302">
                  <c:v>3.4</c:v>
                </c:pt>
                <c:pt idx="303">
                  <c:v>3.4164383561643836</c:v>
                </c:pt>
                <c:pt idx="304">
                  <c:v>3.43013698630137</c:v>
                </c:pt>
                <c:pt idx="305">
                  <c:v>3.4328767123287673</c:v>
                </c:pt>
                <c:pt idx="306">
                  <c:v>3.4356164383561643</c:v>
                </c:pt>
                <c:pt idx="307">
                  <c:v>3.441095890410959</c:v>
                </c:pt>
                <c:pt idx="308">
                  <c:v>3.4575342465753423</c:v>
                </c:pt>
                <c:pt idx="309">
                  <c:v>3.4602739726027396</c:v>
                </c:pt>
                <c:pt idx="310">
                  <c:v>3.4657534246575343</c:v>
                </c:pt>
                <c:pt idx="311">
                  <c:v>3.484931506849315</c:v>
                </c:pt>
                <c:pt idx="312">
                  <c:v>3.4876712328767123</c:v>
                </c:pt>
                <c:pt idx="313">
                  <c:v>3.504109589041096</c:v>
                </c:pt>
                <c:pt idx="314">
                  <c:v>3.5287671232876714</c:v>
                </c:pt>
                <c:pt idx="315">
                  <c:v>3.5315068493150683</c:v>
                </c:pt>
                <c:pt idx="316">
                  <c:v>3.5397260273972604</c:v>
                </c:pt>
                <c:pt idx="317">
                  <c:v>3.5643835616438357</c:v>
                </c:pt>
                <c:pt idx="318">
                  <c:v>3.5753424657534247</c:v>
                </c:pt>
                <c:pt idx="319">
                  <c:v>3.580821917808219</c:v>
                </c:pt>
                <c:pt idx="320">
                  <c:v>3.5890410958904111</c:v>
                </c:pt>
                <c:pt idx="321">
                  <c:v>3.6136986301369864</c:v>
                </c:pt>
                <c:pt idx="322">
                  <c:v>3.6219178082191781</c:v>
                </c:pt>
                <c:pt idx="323">
                  <c:v>3.6246575342465754</c:v>
                </c:pt>
                <c:pt idx="324">
                  <c:v>3.6273972602739728</c:v>
                </c:pt>
                <c:pt idx="325">
                  <c:v>3.6301369863013697</c:v>
                </c:pt>
                <c:pt idx="326">
                  <c:v>3.6356164383561644</c:v>
                </c:pt>
                <c:pt idx="327">
                  <c:v>3.6383561643835618</c:v>
                </c:pt>
                <c:pt idx="328">
                  <c:v>3.6630136986301371</c:v>
                </c:pt>
                <c:pt idx="329">
                  <c:v>3.6684931506849314</c:v>
                </c:pt>
                <c:pt idx="330">
                  <c:v>3.6986301369863015</c:v>
                </c:pt>
                <c:pt idx="331">
                  <c:v>3.7041095890410958</c:v>
                </c:pt>
                <c:pt idx="332">
                  <c:v>3.7095890410958905</c:v>
                </c:pt>
                <c:pt idx="333">
                  <c:v>3.7424657534246575</c:v>
                </c:pt>
                <c:pt idx="334">
                  <c:v>3.7616438356164386</c:v>
                </c:pt>
                <c:pt idx="335">
                  <c:v>3.7643835616438355</c:v>
                </c:pt>
                <c:pt idx="336">
                  <c:v>3.7671232876712328</c:v>
                </c:pt>
                <c:pt idx="337">
                  <c:v>3.7726027397260276</c:v>
                </c:pt>
                <c:pt idx="338">
                  <c:v>3.7890410958904108</c:v>
                </c:pt>
                <c:pt idx="339">
                  <c:v>3.7917808219178082</c:v>
                </c:pt>
                <c:pt idx="340">
                  <c:v>3.8054794520547945</c:v>
                </c:pt>
                <c:pt idx="341">
                  <c:v>3.8109589041095893</c:v>
                </c:pt>
                <c:pt idx="342">
                  <c:v>3.8219178082191783</c:v>
                </c:pt>
                <c:pt idx="343">
                  <c:v>3.8246575342465752</c:v>
                </c:pt>
                <c:pt idx="344">
                  <c:v>3.8273972602739725</c:v>
                </c:pt>
                <c:pt idx="345">
                  <c:v>3.8301369863013699</c:v>
                </c:pt>
                <c:pt idx="346">
                  <c:v>3.8383561643835615</c:v>
                </c:pt>
                <c:pt idx="347">
                  <c:v>3.8410958904109589</c:v>
                </c:pt>
                <c:pt idx="348">
                  <c:v>3.8438356164383563</c:v>
                </c:pt>
                <c:pt idx="349">
                  <c:v>3.8465753424657536</c:v>
                </c:pt>
                <c:pt idx="350">
                  <c:v>3.8520547945205479</c:v>
                </c:pt>
                <c:pt idx="351">
                  <c:v>3.8602739726027395</c:v>
                </c:pt>
                <c:pt idx="352">
                  <c:v>3.8657534246575342</c:v>
                </c:pt>
                <c:pt idx="353">
                  <c:v>3.871232876712329</c:v>
                </c:pt>
                <c:pt idx="354">
                  <c:v>3.8739726027397259</c:v>
                </c:pt>
                <c:pt idx="355">
                  <c:v>3.8767123287671232</c:v>
                </c:pt>
                <c:pt idx="356">
                  <c:v>3.8849315068493149</c:v>
                </c:pt>
                <c:pt idx="357">
                  <c:v>3.8904109589041096</c:v>
                </c:pt>
                <c:pt idx="358">
                  <c:v>3.893150684931507</c:v>
                </c:pt>
                <c:pt idx="359">
                  <c:v>3.8936236130590407</c:v>
                </c:pt>
                <c:pt idx="360">
                  <c:v>3.8958904109589043</c:v>
                </c:pt>
                <c:pt idx="361">
                  <c:v>3.904109589041096</c:v>
                </c:pt>
                <c:pt idx="362">
                  <c:v>3.9086429279463561</c:v>
                </c:pt>
                <c:pt idx="363">
                  <c:v>3.9095890410958902</c:v>
                </c:pt>
                <c:pt idx="364">
                  <c:v>3.9123287671232876</c:v>
                </c:pt>
                <c:pt idx="365">
                  <c:v>3.9178082191780823</c:v>
                </c:pt>
                <c:pt idx="366">
                  <c:v>3.9287671232876713</c:v>
                </c:pt>
                <c:pt idx="367">
                  <c:v>3.9315068493150687</c:v>
                </c:pt>
                <c:pt idx="368">
                  <c:v>3.9342465753424656</c:v>
                </c:pt>
                <c:pt idx="369">
                  <c:v>3.9369863013698629</c:v>
                </c:pt>
                <c:pt idx="370">
                  <c:v>3.9424657534246577</c:v>
                </c:pt>
                <c:pt idx="371">
                  <c:v>3.9506849315068493</c:v>
                </c:pt>
                <c:pt idx="372">
                  <c:v>3.9548073504451779</c:v>
                </c:pt>
                <c:pt idx="373">
                  <c:v>3.956164383561644</c:v>
                </c:pt>
                <c:pt idx="374">
                  <c:v>3.9574096018473974</c:v>
                </c:pt>
                <c:pt idx="375">
                  <c:v>3.9589041095890409</c:v>
                </c:pt>
                <c:pt idx="376">
                  <c:v>3.9596731228013975</c:v>
                </c:pt>
                <c:pt idx="377">
                  <c:v>3.9616438356164383</c:v>
                </c:pt>
                <c:pt idx="378">
                  <c:v>3.9623624797515071</c:v>
                </c:pt>
                <c:pt idx="379">
                  <c:v>3.967123287671233</c:v>
                </c:pt>
                <c:pt idx="380">
                  <c:v>3.9726027397260273</c:v>
                </c:pt>
                <c:pt idx="381">
                  <c:v>3.9835616438356163</c:v>
                </c:pt>
                <c:pt idx="382">
                  <c:v>3.9863013698630136</c:v>
                </c:pt>
                <c:pt idx="383">
                  <c:v>3.9917808219178084</c:v>
                </c:pt>
                <c:pt idx="384">
                  <c:v>3.9972602739726026</c:v>
                </c:pt>
                <c:pt idx="385">
                  <c:v>4</c:v>
                </c:pt>
                <c:pt idx="386">
                  <c:v>4.0027397260273974</c:v>
                </c:pt>
                <c:pt idx="387">
                  <c:v>4.0054794520547947</c:v>
                </c:pt>
                <c:pt idx="388">
                  <c:v>4.0136986301369859</c:v>
                </c:pt>
                <c:pt idx="389">
                  <c:v>4.0164383561643833</c:v>
                </c:pt>
                <c:pt idx="390">
                  <c:v>4.0191780821917806</c:v>
                </c:pt>
                <c:pt idx="391">
                  <c:v>4.0246575342465754</c:v>
                </c:pt>
                <c:pt idx="392">
                  <c:v>4.0273972602739727</c:v>
                </c:pt>
                <c:pt idx="393">
                  <c:v>4.0301369863013701</c:v>
                </c:pt>
                <c:pt idx="394">
                  <c:v>4.0356164383561648</c:v>
                </c:pt>
                <c:pt idx="395">
                  <c:v>4.0410958904109586</c:v>
                </c:pt>
                <c:pt idx="396">
                  <c:v>4.043835616438356</c:v>
                </c:pt>
                <c:pt idx="397">
                  <c:v>4.0465753424657533</c:v>
                </c:pt>
                <c:pt idx="398">
                  <c:v>4.0520547945205481</c:v>
                </c:pt>
                <c:pt idx="399">
                  <c:v>4.0575342465753428</c:v>
                </c:pt>
                <c:pt idx="400">
                  <c:v>4.0602739726027401</c:v>
                </c:pt>
                <c:pt idx="401">
                  <c:v>4.0630136986301366</c:v>
                </c:pt>
                <c:pt idx="402">
                  <c:v>4.065753424657534</c:v>
                </c:pt>
                <c:pt idx="403">
                  <c:v>4.0739726027397261</c:v>
                </c:pt>
                <c:pt idx="404">
                  <c:v>4.0767123287671234</c:v>
                </c:pt>
                <c:pt idx="405">
                  <c:v>4.0794520547945208</c:v>
                </c:pt>
                <c:pt idx="406">
                  <c:v>4.0821917808219181</c:v>
                </c:pt>
                <c:pt idx="407">
                  <c:v>4.0849315068493155</c:v>
                </c:pt>
                <c:pt idx="408">
                  <c:v>4.0904109589041093</c:v>
                </c:pt>
                <c:pt idx="409">
                  <c:v>4.0931506849315067</c:v>
                </c:pt>
                <c:pt idx="410">
                  <c:v>4.095890410958904</c:v>
                </c:pt>
                <c:pt idx="411">
                  <c:v>4.0986301369863014</c:v>
                </c:pt>
                <c:pt idx="412">
                  <c:v>4.1013698630136988</c:v>
                </c:pt>
                <c:pt idx="413">
                  <c:v>4.1068493150684935</c:v>
                </c:pt>
                <c:pt idx="414">
                  <c:v>4.1095890410958908</c:v>
                </c:pt>
                <c:pt idx="415">
                  <c:v>4.1123287671232873</c:v>
                </c:pt>
                <c:pt idx="416">
                  <c:v>4.1205479452054794</c:v>
                </c:pt>
                <c:pt idx="417">
                  <c:v>4.1260273972602741</c:v>
                </c:pt>
                <c:pt idx="418">
                  <c:v>4.1342465753424653</c:v>
                </c:pt>
                <c:pt idx="419">
                  <c:v>4.13972602739726</c:v>
                </c:pt>
                <c:pt idx="420">
                  <c:v>4.1452054794520548</c:v>
                </c:pt>
                <c:pt idx="421">
                  <c:v>4.1671232876712327</c:v>
                </c:pt>
                <c:pt idx="422">
                  <c:v>4.1698630136986301</c:v>
                </c:pt>
                <c:pt idx="423">
                  <c:v>4.1753424657534248</c:v>
                </c:pt>
                <c:pt idx="424">
                  <c:v>4.183561643835616</c:v>
                </c:pt>
                <c:pt idx="425">
                  <c:v>4.1917808219178081</c:v>
                </c:pt>
                <c:pt idx="426">
                  <c:v>4.1972602739726028</c:v>
                </c:pt>
                <c:pt idx="427">
                  <c:v>4.2</c:v>
                </c:pt>
                <c:pt idx="428">
                  <c:v>4.2027397260273975</c:v>
                </c:pt>
                <c:pt idx="429">
                  <c:v>4.2054794520547949</c:v>
                </c:pt>
                <c:pt idx="430">
                  <c:v>4.2356164383561641</c:v>
                </c:pt>
                <c:pt idx="431">
                  <c:v>4.2465753424657535</c:v>
                </c:pt>
                <c:pt idx="432">
                  <c:v>4.2493150684931509</c:v>
                </c:pt>
                <c:pt idx="433">
                  <c:v>4.2575342465753421</c:v>
                </c:pt>
                <c:pt idx="434">
                  <c:v>4.2657534246575342</c:v>
                </c:pt>
                <c:pt idx="435">
                  <c:v>4.2849315068493148</c:v>
                </c:pt>
                <c:pt idx="436">
                  <c:v>4.3013698630136989</c:v>
                </c:pt>
                <c:pt idx="437">
                  <c:v>4.3041095890410963</c:v>
                </c:pt>
                <c:pt idx="438">
                  <c:v>4.3178082191780822</c:v>
                </c:pt>
                <c:pt idx="439">
                  <c:v>4.3369863013698629</c:v>
                </c:pt>
                <c:pt idx="440">
                  <c:v>4.3397260273972602</c:v>
                </c:pt>
                <c:pt idx="441">
                  <c:v>4.3452054794520549</c:v>
                </c:pt>
                <c:pt idx="442">
                  <c:v>4.353424657534247</c:v>
                </c:pt>
                <c:pt idx="443">
                  <c:v>4.3726027397260276</c:v>
                </c:pt>
                <c:pt idx="444">
                  <c:v>4.375342465753425</c:v>
                </c:pt>
                <c:pt idx="445">
                  <c:v>4.3808219178082188</c:v>
                </c:pt>
                <c:pt idx="446">
                  <c:v>4.4027397260273968</c:v>
                </c:pt>
                <c:pt idx="447">
                  <c:v>4.4082191780821915</c:v>
                </c:pt>
                <c:pt idx="448">
                  <c:v>4.4164383561643836</c:v>
                </c:pt>
                <c:pt idx="449">
                  <c:v>4.4246575342465757</c:v>
                </c:pt>
                <c:pt idx="450">
                  <c:v>4.4356164383561643</c:v>
                </c:pt>
                <c:pt idx="451">
                  <c:v>4.4575342465753423</c:v>
                </c:pt>
                <c:pt idx="452">
                  <c:v>4.463013698630137</c:v>
                </c:pt>
                <c:pt idx="453">
                  <c:v>4.4794520547945202</c:v>
                </c:pt>
                <c:pt idx="454">
                  <c:v>4.4919651783147945</c:v>
                </c:pt>
                <c:pt idx="455">
                  <c:v>4.4958904109589044</c:v>
                </c:pt>
                <c:pt idx="456">
                  <c:v>4.5013698630136982</c:v>
                </c:pt>
                <c:pt idx="457">
                  <c:v>4.5123287671232877</c:v>
                </c:pt>
                <c:pt idx="458">
                  <c:v>4.5260273972602736</c:v>
                </c:pt>
                <c:pt idx="459">
                  <c:v>4.5287046742523556</c:v>
                </c:pt>
                <c:pt idx="460">
                  <c:v>4.5287671232876709</c:v>
                </c:pt>
                <c:pt idx="461">
                  <c:v>4.5315068493150683</c:v>
                </c:pt>
                <c:pt idx="462">
                  <c:v>4.5424657534246577</c:v>
                </c:pt>
                <c:pt idx="463">
                  <c:v>4.558904109589041</c:v>
                </c:pt>
                <c:pt idx="464">
                  <c:v>4.5643835616438357</c:v>
                </c:pt>
                <c:pt idx="465">
                  <c:v>4.580821917808219</c:v>
                </c:pt>
                <c:pt idx="466">
                  <c:v>4.5890410958904111</c:v>
                </c:pt>
                <c:pt idx="467">
                  <c:v>4.5917808219178085</c:v>
                </c:pt>
                <c:pt idx="468">
                  <c:v>4.602739726027397</c:v>
                </c:pt>
                <c:pt idx="469">
                  <c:v>4.6136986301369864</c:v>
                </c:pt>
                <c:pt idx="470">
                  <c:v>4.624657534246575</c:v>
                </c:pt>
                <c:pt idx="471">
                  <c:v>4.6301369863013697</c:v>
                </c:pt>
                <c:pt idx="472">
                  <c:v>4.6356164383561644</c:v>
                </c:pt>
                <c:pt idx="473">
                  <c:v>4.6410958904109592</c:v>
                </c:pt>
                <c:pt idx="474">
                  <c:v>4.6438356164383565</c:v>
                </c:pt>
                <c:pt idx="475">
                  <c:v>4.6794520547945204</c:v>
                </c:pt>
                <c:pt idx="476">
                  <c:v>4.6821917808219178</c:v>
                </c:pt>
                <c:pt idx="477">
                  <c:v>4.6849315068493151</c:v>
                </c:pt>
                <c:pt idx="478">
                  <c:v>4.6958904109589037</c:v>
                </c:pt>
                <c:pt idx="479">
                  <c:v>4.6986301369863011</c:v>
                </c:pt>
                <c:pt idx="480">
                  <c:v>4.7123287671232879</c:v>
                </c:pt>
                <c:pt idx="481">
                  <c:v>4.7150684931506852</c:v>
                </c:pt>
                <c:pt idx="482">
                  <c:v>4.7178082191780826</c:v>
                </c:pt>
                <c:pt idx="483">
                  <c:v>4.7315068493150685</c:v>
                </c:pt>
                <c:pt idx="484">
                  <c:v>4.7342465753424658</c:v>
                </c:pt>
                <c:pt idx="485">
                  <c:v>4.7369863013698632</c:v>
                </c:pt>
                <c:pt idx="486">
                  <c:v>4.7397260273972606</c:v>
                </c:pt>
                <c:pt idx="487">
                  <c:v>4.7561643835616438</c:v>
                </c:pt>
                <c:pt idx="488">
                  <c:v>4.7643835616438359</c:v>
                </c:pt>
                <c:pt idx="489">
                  <c:v>4.7671232876712333</c:v>
                </c:pt>
                <c:pt idx="490">
                  <c:v>4.7698630136986298</c:v>
                </c:pt>
                <c:pt idx="491">
                  <c:v>4.7726027397260271</c:v>
                </c:pt>
                <c:pt idx="492">
                  <c:v>4.7780821917808218</c:v>
                </c:pt>
                <c:pt idx="493">
                  <c:v>4.7808219178082192</c:v>
                </c:pt>
                <c:pt idx="494">
                  <c:v>4.7890410958904113</c:v>
                </c:pt>
                <c:pt idx="495">
                  <c:v>4.7917808219178086</c:v>
                </c:pt>
                <c:pt idx="496">
                  <c:v>4.7945205479452051</c:v>
                </c:pt>
                <c:pt idx="497">
                  <c:v>4.7972602739726025</c:v>
                </c:pt>
                <c:pt idx="498">
                  <c:v>4.8</c:v>
                </c:pt>
                <c:pt idx="499">
                  <c:v>4.8027397260273972</c:v>
                </c:pt>
                <c:pt idx="500">
                  <c:v>4.8054794520547945</c:v>
                </c:pt>
                <c:pt idx="501">
                  <c:v>4.8082191780821919</c:v>
                </c:pt>
                <c:pt idx="502">
                  <c:v>4.8109589041095893</c:v>
                </c:pt>
                <c:pt idx="503">
                  <c:v>4.8136986301369866</c:v>
                </c:pt>
                <c:pt idx="504">
                  <c:v>4.816438356164384</c:v>
                </c:pt>
                <c:pt idx="505">
                  <c:v>4.8191780821917805</c:v>
                </c:pt>
                <c:pt idx="506">
                  <c:v>4.8219178082191778</c:v>
                </c:pt>
                <c:pt idx="507">
                  <c:v>4.8246575342465752</c:v>
                </c:pt>
                <c:pt idx="508">
                  <c:v>4.8273972602739725</c:v>
                </c:pt>
                <c:pt idx="509">
                  <c:v>4.8301369863013699</c:v>
                </c:pt>
                <c:pt idx="510">
                  <c:v>4.8356164383561646</c:v>
                </c:pt>
                <c:pt idx="511">
                  <c:v>4.838356164383562</c:v>
                </c:pt>
                <c:pt idx="512">
                  <c:v>4.8410958904109593</c:v>
                </c:pt>
                <c:pt idx="513">
                  <c:v>4.8438356164383558</c:v>
                </c:pt>
                <c:pt idx="514">
                  <c:v>4.8465753424657532</c:v>
                </c:pt>
                <c:pt idx="515">
                  <c:v>4.8493150684931505</c:v>
                </c:pt>
                <c:pt idx="516">
                  <c:v>4.8520547945205479</c:v>
                </c:pt>
                <c:pt idx="517">
                  <c:v>4.8547945205479452</c:v>
                </c:pt>
                <c:pt idx="518">
                  <c:v>4.86027397260274</c:v>
                </c:pt>
                <c:pt idx="519">
                  <c:v>4.8630136986301373</c:v>
                </c:pt>
                <c:pt idx="520">
                  <c:v>4.8657534246575347</c:v>
                </c:pt>
                <c:pt idx="521">
                  <c:v>4.8684931506849312</c:v>
                </c:pt>
                <c:pt idx="522">
                  <c:v>4.8712328767123285</c:v>
                </c:pt>
                <c:pt idx="523">
                  <c:v>4.8739726027397259</c:v>
                </c:pt>
                <c:pt idx="524">
                  <c:v>4.8767123287671232</c:v>
                </c:pt>
                <c:pt idx="525">
                  <c:v>4.8794520547945206</c:v>
                </c:pt>
                <c:pt idx="526">
                  <c:v>4.882191780821918</c:v>
                </c:pt>
                <c:pt idx="527">
                  <c:v>4.8849315068493153</c:v>
                </c:pt>
                <c:pt idx="528">
                  <c:v>4.8876712328767127</c:v>
                </c:pt>
                <c:pt idx="529">
                  <c:v>4.8904109589041092</c:v>
                </c:pt>
                <c:pt idx="530">
                  <c:v>4.8931506849315065</c:v>
                </c:pt>
                <c:pt idx="531">
                  <c:v>4.8958904109589039</c:v>
                </c:pt>
                <c:pt idx="532">
                  <c:v>4.8986301369863012</c:v>
                </c:pt>
                <c:pt idx="533">
                  <c:v>4.9013698630136986</c:v>
                </c:pt>
                <c:pt idx="534">
                  <c:v>4.904109589041096</c:v>
                </c:pt>
                <c:pt idx="535">
                  <c:v>4.9068493150684933</c:v>
                </c:pt>
                <c:pt idx="536">
                  <c:v>4.9095890410958907</c:v>
                </c:pt>
                <c:pt idx="537">
                  <c:v>4.912328767123288</c:v>
                </c:pt>
                <c:pt idx="538">
                  <c:v>4.9150684931506845</c:v>
                </c:pt>
                <c:pt idx="539">
                  <c:v>4.9152837579074795</c:v>
                </c:pt>
                <c:pt idx="540">
                  <c:v>4.9205479452054792</c:v>
                </c:pt>
                <c:pt idx="541">
                  <c:v>4.9260273972602739</c:v>
                </c:pt>
                <c:pt idx="542">
                  <c:v>4.9315068493150687</c:v>
                </c:pt>
                <c:pt idx="543">
                  <c:v>4.9369863013698634</c:v>
                </c:pt>
                <c:pt idx="544">
                  <c:v>4.9397260273972599</c:v>
                </c:pt>
                <c:pt idx="545">
                  <c:v>4.9424657534246572</c:v>
                </c:pt>
                <c:pt idx="546">
                  <c:v>4.9452054794520546</c:v>
                </c:pt>
                <c:pt idx="547">
                  <c:v>4.9479452054794519</c:v>
                </c:pt>
                <c:pt idx="548">
                  <c:v>4.9506849315068493</c:v>
                </c:pt>
                <c:pt idx="549">
                  <c:v>4.9534246575342467</c:v>
                </c:pt>
                <c:pt idx="550">
                  <c:v>4.956164383561644</c:v>
                </c:pt>
                <c:pt idx="551">
                  <c:v>4.9589041095890414</c:v>
                </c:pt>
                <c:pt idx="552">
                  <c:v>4.9616438356164387</c:v>
                </c:pt>
                <c:pt idx="553">
                  <c:v>4.9643835616438352</c:v>
                </c:pt>
                <c:pt idx="554">
                  <c:v>4.9671232876712326</c:v>
                </c:pt>
                <c:pt idx="555">
                  <c:v>4.9698630136986299</c:v>
                </c:pt>
                <c:pt idx="556">
                  <c:v>4.9726027397260273</c:v>
                </c:pt>
                <c:pt idx="557">
                  <c:v>4.9753424657534246</c:v>
                </c:pt>
                <c:pt idx="558">
                  <c:v>4.978082191780822</c:v>
                </c:pt>
                <c:pt idx="559">
                  <c:v>4.9808219178082194</c:v>
                </c:pt>
                <c:pt idx="560">
                  <c:v>4.9835616438356167</c:v>
                </c:pt>
                <c:pt idx="561">
                  <c:v>4.9863013698630141</c:v>
                </c:pt>
                <c:pt idx="562">
                  <c:v>4.9890410958904106</c:v>
                </c:pt>
                <c:pt idx="563">
                  <c:v>4.9917808219178079</c:v>
                </c:pt>
                <c:pt idx="564">
                  <c:v>4.9945205479452053</c:v>
                </c:pt>
                <c:pt idx="565">
                  <c:v>4.9972602739726026</c:v>
                </c:pt>
                <c:pt idx="566">
                  <c:v>5</c:v>
                </c:pt>
              </c:numCache>
            </c:numRef>
          </c:xVal>
          <c:yVal>
            <c:numRef>
              <c:f>SVD!$D$4:$D$1830</c:f>
              <c:numCache>
                <c:formatCode>General</c:formatCode>
                <c:ptCount val="1827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2.4042742653606398E-3</c:v>
                </c:pt>
                <c:pt idx="8">
                  <c:v>2.4042742653606398E-3</c:v>
                </c:pt>
                <c:pt idx="9">
                  <c:v>2.4042742653606398E-3</c:v>
                </c:pt>
                <c:pt idx="10">
                  <c:v>3.56499388641117E-3</c:v>
                </c:pt>
                <c:pt idx="11">
                  <c:v>3.56499388641117E-3</c:v>
                </c:pt>
                <c:pt idx="12">
                  <c:v>3.56499388641117E-3</c:v>
                </c:pt>
                <c:pt idx="13">
                  <c:v>3.56499388641117E-3</c:v>
                </c:pt>
                <c:pt idx="14">
                  <c:v>3.56499388641117E-3</c:v>
                </c:pt>
                <c:pt idx="15">
                  <c:v>3.56499388641117E-3</c:v>
                </c:pt>
                <c:pt idx="16">
                  <c:v>3.56499388641117E-3</c:v>
                </c:pt>
                <c:pt idx="17">
                  <c:v>3.56499388641117E-3</c:v>
                </c:pt>
                <c:pt idx="18">
                  <c:v>3.56499388641117E-3</c:v>
                </c:pt>
                <c:pt idx="19">
                  <c:v>3.56499388641117E-3</c:v>
                </c:pt>
                <c:pt idx="20">
                  <c:v>3.56499388641117E-3</c:v>
                </c:pt>
                <c:pt idx="21">
                  <c:v>3.56499388641117E-3</c:v>
                </c:pt>
                <c:pt idx="22">
                  <c:v>3.56499388641117E-3</c:v>
                </c:pt>
                <c:pt idx="23">
                  <c:v>3.56499388641117E-3</c:v>
                </c:pt>
                <c:pt idx="24">
                  <c:v>3.56499388641117E-3</c:v>
                </c:pt>
                <c:pt idx="25">
                  <c:v>3.56499388641117E-3</c:v>
                </c:pt>
                <c:pt idx="26">
                  <c:v>3.56499388641117E-3</c:v>
                </c:pt>
                <c:pt idx="27">
                  <c:v>3.56499388641117E-3</c:v>
                </c:pt>
                <c:pt idx="28">
                  <c:v>3.56499388641117E-3</c:v>
                </c:pt>
                <c:pt idx="29">
                  <c:v>3.56499388641117E-3</c:v>
                </c:pt>
                <c:pt idx="30">
                  <c:v>3.56499388641117E-3</c:v>
                </c:pt>
                <c:pt idx="31">
                  <c:v>3.56499388641117E-3</c:v>
                </c:pt>
                <c:pt idx="32">
                  <c:v>3.56499388641117E-3</c:v>
                </c:pt>
                <c:pt idx="33">
                  <c:v>3.56499388641117E-3</c:v>
                </c:pt>
                <c:pt idx="34">
                  <c:v>3.56499388641117E-3</c:v>
                </c:pt>
                <c:pt idx="35">
                  <c:v>3.56499388641117E-3</c:v>
                </c:pt>
                <c:pt idx="36">
                  <c:v>3.56499388641117E-3</c:v>
                </c:pt>
                <c:pt idx="37">
                  <c:v>3.56499388641117E-3</c:v>
                </c:pt>
                <c:pt idx="38">
                  <c:v>3.56499388641117E-3</c:v>
                </c:pt>
                <c:pt idx="39">
                  <c:v>3.56499388641117E-3</c:v>
                </c:pt>
                <c:pt idx="40">
                  <c:v>3.56499388641117E-3</c:v>
                </c:pt>
                <c:pt idx="41">
                  <c:v>3.56499388641117E-3</c:v>
                </c:pt>
                <c:pt idx="42">
                  <c:v>3.56499388641117E-3</c:v>
                </c:pt>
                <c:pt idx="43">
                  <c:v>3.56499388641117E-3</c:v>
                </c:pt>
                <c:pt idx="44">
                  <c:v>3.56499388641117E-3</c:v>
                </c:pt>
                <c:pt idx="45">
                  <c:v>3.56499388641117E-3</c:v>
                </c:pt>
                <c:pt idx="46">
                  <c:v>3.56499388641117E-3</c:v>
                </c:pt>
                <c:pt idx="47">
                  <c:v>3.56499388641117E-3</c:v>
                </c:pt>
                <c:pt idx="48">
                  <c:v>3.56499388641117E-3</c:v>
                </c:pt>
                <c:pt idx="49">
                  <c:v>3.56499388641117E-3</c:v>
                </c:pt>
                <c:pt idx="50">
                  <c:v>3.56499388641117E-3</c:v>
                </c:pt>
                <c:pt idx="51">
                  <c:v>3.56499388641117E-3</c:v>
                </c:pt>
                <c:pt idx="52">
                  <c:v>3.56499388641117E-3</c:v>
                </c:pt>
                <c:pt idx="53">
                  <c:v>3.56499388641117E-3</c:v>
                </c:pt>
                <c:pt idx="54">
                  <c:v>3.56499388641117E-3</c:v>
                </c:pt>
                <c:pt idx="55">
                  <c:v>3.56499388641117E-3</c:v>
                </c:pt>
                <c:pt idx="56">
                  <c:v>3.56499388641117E-3</c:v>
                </c:pt>
                <c:pt idx="57">
                  <c:v>3.56499388641117E-3</c:v>
                </c:pt>
                <c:pt idx="58">
                  <c:v>3.56499388641117E-3</c:v>
                </c:pt>
                <c:pt idx="59">
                  <c:v>3.56499388641117E-3</c:v>
                </c:pt>
                <c:pt idx="60">
                  <c:v>3.56499388641117E-3</c:v>
                </c:pt>
                <c:pt idx="61">
                  <c:v>3.56499388641117E-3</c:v>
                </c:pt>
                <c:pt idx="62">
                  <c:v>3.56499388641117E-3</c:v>
                </c:pt>
                <c:pt idx="63">
                  <c:v>3.56499388641117E-3</c:v>
                </c:pt>
                <c:pt idx="64">
                  <c:v>3.56499388641117E-3</c:v>
                </c:pt>
                <c:pt idx="65">
                  <c:v>3.56499388641117E-3</c:v>
                </c:pt>
                <c:pt idx="66">
                  <c:v>3.56499388641117E-3</c:v>
                </c:pt>
                <c:pt idx="67">
                  <c:v>3.56499388641117E-3</c:v>
                </c:pt>
                <c:pt idx="68">
                  <c:v>3.56499388641117E-3</c:v>
                </c:pt>
                <c:pt idx="69">
                  <c:v>3.56499388641117E-3</c:v>
                </c:pt>
                <c:pt idx="70">
                  <c:v>3.56499388641117E-3</c:v>
                </c:pt>
                <c:pt idx="71">
                  <c:v>3.56499388641117E-3</c:v>
                </c:pt>
                <c:pt idx="72">
                  <c:v>3.56499388641117E-3</c:v>
                </c:pt>
                <c:pt idx="73">
                  <c:v>3.56499388641117E-3</c:v>
                </c:pt>
                <c:pt idx="74">
                  <c:v>3.56499388641117E-3</c:v>
                </c:pt>
                <c:pt idx="75">
                  <c:v>3.56499388641117E-3</c:v>
                </c:pt>
                <c:pt idx="76">
                  <c:v>3.56499388641117E-3</c:v>
                </c:pt>
                <c:pt idx="77">
                  <c:v>3.56499388641117E-3</c:v>
                </c:pt>
                <c:pt idx="78">
                  <c:v>3.56499388641117E-3</c:v>
                </c:pt>
                <c:pt idx="79">
                  <c:v>3.56499388641117E-3</c:v>
                </c:pt>
                <c:pt idx="80">
                  <c:v>3.56499388641117E-3</c:v>
                </c:pt>
                <c:pt idx="81">
                  <c:v>3.56499388641117E-3</c:v>
                </c:pt>
                <c:pt idx="82">
                  <c:v>3.56499388641117E-3</c:v>
                </c:pt>
                <c:pt idx="83">
                  <c:v>3.56499388641117E-3</c:v>
                </c:pt>
                <c:pt idx="84">
                  <c:v>3.56499388641117E-3</c:v>
                </c:pt>
                <c:pt idx="85">
                  <c:v>3.56499388641117E-3</c:v>
                </c:pt>
                <c:pt idx="86">
                  <c:v>3.56499388641117E-3</c:v>
                </c:pt>
                <c:pt idx="87">
                  <c:v>3.56499388641117E-3</c:v>
                </c:pt>
                <c:pt idx="88">
                  <c:v>3.56499388641117E-3</c:v>
                </c:pt>
                <c:pt idx="89">
                  <c:v>3.56499388641117E-3</c:v>
                </c:pt>
                <c:pt idx="90">
                  <c:v>3.56499388641117E-3</c:v>
                </c:pt>
                <c:pt idx="91">
                  <c:v>3.56499388641117E-3</c:v>
                </c:pt>
                <c:pt idx="92">
                  <c:v>3.56499388641117E-3</c:v>
                </c:pt>
                <c:pt idx="93">
                  <c:v>3.56499388641117E-3</c:v>
                </c:pt>
                <c:pt idx="94">
                  <c:v>3.56499388641117E-3</c:v>
                </c:pt>
                <c:pt idx="95">
                  <c:v>3.56499388641117E-3</c:v>
                </c:pt>
                <c:pt idx="96">
                  <c:v>3.56499388641117E-3</c:v>
                </c:pt>
                <c:pt idx="97">
                  <c:v>3.56499388641117E-3</c:v>
                </c:pt>
                <c:pt idx="98">
                  <c:v>3.56499388641117E-3</c:v>
                </c:pt>
                <c:pt idx="99">
                  <c:v>3.56499388641117E-3</c:v>
                </c:pt>
                <c:pt idx="100">
                  <c:v>3.56499388641117E-3</c:v>
                </c:pt>
                <c:pt idx="101">
                  <c:v>3.56499388641117E-3</c:v>
                </c:pt>
                <c:pt idx="102">
                  <c:v>3.56499388641117E-3</c:v>
                </c:pt>
                <c:pt idx="103">
                  <c:v>3.56499388641117E-3</c:v>
                </c:pt>
                <c:pt idx="104">
                  <c:v>3.56499388641117E-3</c:v>
                </c:pt>
                <c:pt idx="105">
                  <c:v>3.56499388641117E-3</c:v>
                </c:pt>
                <c:pt idx="106">
                  <c:v>3.56499388641117E-3</c:v>
                </c:pt>
                <c:pt idx="107">
                  <c:v>3.56499388641117E-3</c:v>
                </c:pt>
                <c:pt idx="108">
                  <c:v>3.56499388641117E-3</c:v>
                </c:pt>
                <c:pt idx="109">
                  <c:v>3.56499388641117E-3</c:v>
                </c:pt>
                <c:pt idx="110">
                  <c:v>3.56499388641117E-3</c:v>
                </c:pt>
                <c:pt idx="111">
                  <c:v>3.56499388641117E-3</c:v>
                </c:pt>
                <c:pt idx="112">
                  <c:v>3.56499388641117E-3</c:v>
                </c:pt>
                <c:pt idx="113">
                  <c:v>3.56499388641117E-3</c:v>
                </c:pt>
                <c:pt idx="114">
                  <c:v>3.56499388641117E-3</c:v>
                </c:pt>
                <c:pt idx="115">
                  <c:v>3.56499388641117E-3</c:v>
                </c:pt>
                <c:pt idx="116">
                  <c:v>3.56499388641117E-3</c:v>
                </c:pt>
                <c:pt idx="117">
                  <c:v>3.56499388641117E-3</c:v>
                </c:pt>
                <c:pt idx="118">
                  <c:v>3.56499388641117E-3</c:v>
                </c:pt>
                <c:pt idx="119">
                  <c:v>3.56499388641117E-3</c:v>
                </c:pt>
                <c:pt idx="120">
                  <c:v>3.56499388641117E-3</c:v>
                </c:pt>
                <c:pt idx="121">
                  <c:v>3.56499388641117E-3</c:v>
                </c:pt>
                <c:pt idx="122">
                  <c:v>3.56499388641117E-3</c:v>
                </c:pt>
                <c:pt idx="123">
                  <c:v>3.56499388641117E-3</c:v>
                </c:pt>
                <c:pt idx="124">
                  <c:v>3.56499388641117E-3</c:v>
                </c:pt>
                <c:pt idx="125">
                  <c:v>3.56499388641117E-3</c:v>
                </c:pt>
                <c:pt idx="126">
                  <c:v>3.56499388641117E-3</c:v>
                </c:pt>
                <c:pt idx="127">
                  <c:v>3.56499388641117E-3</c:v>
                </c:pt>
                <c:pt idx="128">
                  <c:v>3.56499388641117E-3</c:v>
                </c:pt>
                <c:pt idx="129">
                  <c:v>3.56499388641117E-3</c:v>
                </c:pt>
                <c:pt idx="130">
                  <c:v>3.56499388641117E-3</c:v>
                </c:pt>
                <c:pt idx="131">
                  <c:v>3.56499388641117E-3</c:v>
                </c:pt>
                <c:pt idx="132">
                  <c:v>3.56499388641117E-3</c:v>
                </c:pt>
                <c:pt idx="133">
                  <c:v>3.56499388641117E-3</c:v>
                </c:pt>
                <c:pt idx="134">
                  <c:v>3.56499388641117E-3</c:v>
                </c:pt>
                <c:pt idx="135">
                  <c:v>3.56499388641117E-3</c:v>
                </c:pt>
                <c:pt idx="136">
                  <c:v>3.56499388641117E-3</c:v>
                </c:pt>
                <c:pt idx="137">
                  <c:v>3.56499388641117E-3</c:v>
                </c:pt>
                <c:pt idx="138">
                  <c:v>3.56499388641117E-3</c:v>
                </c:pt>
                <c:pt idx="139">
                  <c:v>3.56499388641117E-3</c:v>
                </c:pt>
                <c:pt idx="140">
                  <c:v>3.56499388641117E-3</c:v>
                </c:pt>
                <c:pt idx="141">
                  <c:v>3.56499388641117E-3</c:v>
                </c:pt>
                <c:pt idx="142">
                  <c:v>3.56499388641117E-3</c:v>
                </c:pt>
                <c:pt idx="143">
                  <c:v>3.56499388641117E-3</c:v>
                </c:pt>
                <c:pt idx="144">
                  <c:v>3.56499388641117E-3</c:v>
                </c:pt>
                <c:pt idx="145">
                  <c:v>3.56499388641117E-3</c:v>
                </c:pt>
                <c:pt idx="146">
                  <c:v>3.56499388641117E-3</c:v>
                </c:pt>
                <c:pt idx="147">
                  <c:v>3.56499388641117E-3</c:v>
                </c:pt>
                <c:pt idx="148">
                  <c:v>3.56499388641117E-3</c:v>
                </c:pt>
                <c:pt idx="149">
                  <c:v>3.56499388641117E-3</c:v>
                </c:pt>
                <c:pt idx="150">
                  <c:v>3.56499388641117E-3</c:v>
                </c:pt>
                <c:pt idx="151">
                  <c:v>3.56499388641117E-3</c:v>
                </c:pt>
                <c:pt idx="152">
                  <c:v>3.56499388641117E-3</c:v>
                </c:pt>
                <c:pt idx="153">
                  <c:v>3.56499388641117E-3</c:v>
                </c:pt>
                <c:pt idx="154">
                  <c:v>3.56499388641117E-3</c:v>
                </c:pt>
                <c:pt idx="155">
                  <c:v>3.56499388641117E-3</c:v>
                </c:pt>
                <c:pt idx="156">
                  <c:v>3.56499388641117E-3</c:v>
                </c:pt>
                <c:pt idx="157">
                  <c:v>3.56499388641117E-3</c:v>
                </c:pt>
                <c:pt idx="158">
                  <c:v>3.56499388641117E-3</c:v>
                </c:pt>
                <c:pt idx="159">
                  <c:v>3.56499388641117E-3</c:v>
                </c:pt>
                <c:pt idx="160">
                  <c:v>3.56499388641117E-3</c:v>
                </c:pt>
                <c:pt idx="161">
                  <c:v>3.56499388641117E-3</c:v>
                </c:pt>
                <c:pt idx="162">
                  <c:v>3.56499388641117E-3</c:v>
                </c:pt>
                <c:pt idx="163">
                  <c:v>3.56499388641117E-3</c:v>
                </c:pt>
                <c:pt idx="164">
                  <c:v>3.56499388641117E-3</c:v>
                </c:pt>
                <c:pt idx="165">
                  <c:v>3.56499388641117E-3</c:v>
                </c:pt>
                <c:pt idx="166">
                  <c:v>3.56499388641117E-3</c:v>
                </c:pt>
                <c:pt idx="167">
                  <c:v>3.56499388641117E-3</c:v>
                </c:pt>
                <c:pt idx="168">
                  <c:v>3.56499388641117E-3</c:v>
                </c:pt>
                <c:pt idx="169">
                  <c:v>3.56499388641117E-3</c:v>
                </c:pt>
                <c:pt idx="170">
                  <c:v>3.56499388641117E-3</c:v>
                </c:pt>
                <c:pt idx="171">
                  <c:v>3.56499388641117E-3</c:v>
                </c:pt>
                <c:pt idx="172">
                  <c:v>3.56499388641117E-3</c:v>
                </c:pt>
                <c:pt idx="173">
                  <c:v>3.56499388641117E-3</c:v>
                </c:pt>
                <c:pt idx="174">
                  <c:v>3.56499388641117E-3</c:v>
                </c:pt>
                <c:pt idx="175">
                  <c:v>3.56499388641117E-3</c:v>
                </c:pt>
                <c:pt idx="176">
                  <c:v>3.56499388641117E-3</c:v>
                </c:pt>
                <c:pt idx="177">
                  <c:v>3.56499388641117E-3</c:v>
                </c:pt>
                <c:pt idx="178">
                  <c:v>3.56499388641117E-3</c:v>
                </c:pt>
                <c:pt idx="179">
                  <c:v>3.56499388641117E-3</c:v>
                </c:pt>
                <c:pt idx="180">
                  <c:v>3.56499388641117E-3</c:v>
                </c:pt>
                <c:pt idx="181">
                  <c:v>3.56499388641117E-3</c:v>
                </c:pt>
                <c:pt idx="182">
                  <c:v>3.56499388641117E-3</c:v>
                </c:pt>
                <c:pt idx="183">
                  <c:v>3.56499388641117E-3</c:v>
                </c:pt>
                <c:pt idx="184">
                  <c:v>3.56499388641117E-3</c:v>
                </c:pt>
                <c:pt idx="185">
                  <c:v>3.56499388641117E-3</c:v>
                </c:pt>
                <c:pt idx="186">
                  <c:v>3.56499388641117E-3</c:v>
                </c:pt>
                <c:pt idx="187">
                  <c:v>3.56499388641117E-3</c:v>
                </c:pt>
                <c:pt idx="188">
                  <c:v>3.56499388641117E-3</c:v>
                </c:pt>
                <c:pt idx="189">
                  <c:v>3.56499388641117E-3</c:v>
                </c:pt>
                <c:pt idx="190">
                  <c:v>3.56499388641117E-3</c:v>
                </c:pt>
                <c:pt idx="191">
                  <c:v>3.56499388641117E-3</c:v>
                </c:pt>
                <c:pt idx="192">
                  <c:v>3.56499388641117E-3</c:v>
                </c:pt>
                <c:pt idx="193">
                  <c:v>3.56499388641117E-3</c:v>
                </c:pt>
                <c:pt idx="194">
                  <c:v>3.56499388641117E-3</c:v>
                </c:pt>
                <c:pt idx="195">
                  <c:v>5.1365380640943804E-3</c:v>
                </c:pt>
                <c:pt idx="196">
                  <c:v>5.1365380640943804E-3</c:v>
                </c:pt>
                <c:pt idx="197">
                  <c:v>5.1365380640943804E-3</c:v>
                </c:pt>
                <c:pt idx="198">
                  <c:v>5.1365380640943804E-3</c:v>
                </c:pt>
                <c:pt idx="199">
                  <c:v>5.1365380640943804E-3</c:v>
                </c:pt>
                <c:pt idx="200">
                  <c:v>5.1365380640943804E-3</c:v>
                </c:pt>
                <c:pt idx="201">
                  <c:v>5.1365380640943804E-3</c:v>
                </c:pt>
                <c:pt idx="202">
                  <c:v>5.1365380640943804E-3</c:v>
                </c:pt>
                <c:pt idx="203">
                  <c:v>5.1365380640943804E-3</c:v>
                </c:pt>
                <c:pt idx="204">
                  <c:v>5.1365380640943804E-3</c:v>
                </c:pt>
                <c:pt idx="205">
                  <c:v>5.1365380640943804E-3</c:v>
                </c:pt>
                <c:pt idx="206">
                  <c:v>5.1365380640943804E-3</c:v>
                </c:pt>
                <c:pt idx="207">
                  <c:v>5.1365380640943804E-3</c:v>
                </c:pt>
                <c:pt idx="208">
                  <c:v>5.1365380640943804E-3</c:v>
                </c:pt>
                <c:pt idx="209">
                  <c:v>5.1365380640943804E-3</c:v>
                </c:pt>
                <c:pt idx="210">
                  <c:v>5.1365380640943804E-3</c:v>
                </c:pt>
                <c:pt idx="211">
                  <c:v>6.5131808639681396E-3</c:v>
                </c:pt>
                <c:pt idx="212">
                  <c:v>6.5131808639681396E-3</c:v>
                </c:pt>
                <c:pt idx="213">
                  <c:v>6.5131808639681396E-3</c:v>
                </c:pt>
                <c:pt idx="214">
                  <c:v>6.5131808639681396E-3</c:v>
                </c:pt>
                <c:pt idx="215">
                  <c:v>6.5131808639681396E-3</c:v>
                </c:pt>
                <c:pt idx="216">
                  <c:v>6.5131808639681396E-3</c:v>
                </c:pt>
                <c:pt idx="217">
                  <c:v>6.5131808639681396E-3</c:v>
                </c:pt>
                <c:pt idx="218">
                  <c:v>6.5131808639681396E-3</c:v>
                </c:pt>
                <c:pt idx="219">
                  <c:v>6.5131808639681396E-3</c:v>
                </c:pt>
                <c:pt idx="220">
                  <c:v>6.5131808639681396E-3</c:v>
                </c:pt>
                <c:pt idx="221">
                  <c:v>6.5131808639681396E-3</c:v>
                </c:pt>
                <c:pt idx="222">
                  <c:v>6.5131808639681396E-3</c:v>
                </c:pt>
                <c:pt idx="223">
                  <c:v>6.5131808639681396E-3</c:v>
                </c:pt>
                <c:pt idx="224">
                  <c:v>6.5131808639681396E-3</c:v>
                </c:pt>
                <c:pt idx="225">
                  <c:v>6.5131808639681396E-3</c:v>
                </c:pt>
                <c:pt idx="226">
                  <c:v>6.5131808639681396E-3</c:v>
                </c:pt>
                <c:pt idx="227">
                  <c:v>6.5131808639681396E-3</c:v>
                </c:pt>
                <c:pt idx="228">
                  <c:v>6.5131808639681396E-3</c:v>
                </c:pt>
                <c:pt idx="229">
                  <c:v>6.5131808639681396E-3</c:v>
                </c:pt>
                <c:pt idx="230">
                  <c:v>6.5131808639681396E-3</c:v>
                </c:pt>
                <c:pt idx="231">
                  <c:v>6.5131808639681396E-3</c:v>
                </c:pt>
                <c:pt idx="232">
                  <c:v>6.5131808639681396E-3</c:v>
                </c:pt>
                <c:pt idx="233">
                  <c:v>6.5131808639681396E-3</c:v>
                </c:pt>
                <c:pt idx="234">
                  <c:v>6.5131808639681396E-3</c:v>
                </c:pt>
                <c:pt idx="235">
                  <c:v>6.5131808639681396E-3</c:v>
                </c:pt>
                <c:pt idx="236">
                  <c:v>6.5131808639681396E-3</c:v>
                </c:pt>
                <c:pt idx="237">
                  <c:v>6.5131808639681396E-3</c:v>
                </c:pt>
                <c:pt idx="238">
                  <c:v>6.5131808639681396E-3</c:v>
                </c:pt>
                <c:pt idx="239">
                  <c:v>6.5131808639681396E-3</c:v>
                </c:pt>
                <c:pt idx="240">
                  <c:v>6.5131808639681396E-3</c:v>
                </c:pt>
                <c:pt idx="241">
                  <c:v>6.5131808639681396E-3</c:v>
                </c:pt>
                <c:pt idx="242">
                  <c:v>6.5131808639681396E-3</c:v>
                </c:pt>
                <c:pt idx="243">
                  <c:v>6.5131808639681396E-3</c:v>
                </c:pt>
                <c:pt idx="244">
                  <c:v>6.5131808639681396E-3</c:v>
                </c:pt>
                <c:pt idx="245">
                  <c:v>6.5131808639681396E-3</c:v>
                </c:pt>
                <c:pt idx="246">
                  <c:v>6.5131808639681396E-3</c:v>
                </c:pt>
                <c:pt idx="247">
                  <c:v>6.5131808639681396E-3</c:v>
                </c:pt>
                <c:pt idx="248">
                  <c:v>6.5131808639681396E-3</c:v>
                </c:pt>
                <c:pt idx="249">
                  <c:v>6.5131808639681396E-3</c:v>
                </c:pt>
                <c:pt idx="250">
                  <c:v>6.5131808639681396E-3</c:v>
                </c:pt>
                <c:pt idx="251">
                  <c:v>6.5131808639681396E-3</c:v>
                </c:pt>
                <c:pt idx="252">
                  <c:v>6.5131808639681396E-3</c:v>
                </c:pt>
                <c:pt idx="253">
                  <c:v>6.5131808639681396E-3</c:v>
                </c:pt>
                <c:pt idx="254">
                  <c:v>6.5131808639681396E-3</c:v>
                </c:pt>
                <c:pt idx="255">
                  <c:v>6.5131808639681396E-3</c:v>
                </c:pt>
                <c:pt idx="256">
                  <c:v>6.5131808639681396E-3</c:v>
                </c:pt>
                <c:pt idx="257">
                  <c:v>6.5131808639681396E-3</c:v>
                </c:pt>
                <c:pt idx="258">
                  <c:v>6.5131808639681396E-3</c:v>
                </c:pt>
                <c:pt idx="259">
                  <c:v>6.5131808639681396E-3</c:v>
                </c:pt>
                <c:pt idx="260">
                  <c:v>6.5131808639681396E-3</c:v>
                </c:pt>
                <c:pt idx="261">
                  <c:v>6.5131808639681396E-3</c:v>
                </c:pt>
                <c:pt idx="262">
                  <c:v>6.5131808639681396E-3</c:v>
                </c:pt>
                <c:pt idx="263">
                  <c:v>6.5131808639681396E-3</c:v>
                </c:pt>
                <c:pt idx="264">
                  <c:v>6.5131808639681396E-3</c:v>
                </c:pt>
                <c:pt idx="265">
                  <c:v>6.5131808639681396E-3</c:v>
                </c:pt>
                <c:pt idx="266">
                  <c:v>6.5131808639681396E-3</c:v>
                </c:pt>
                <c:pt idx="267">
                  <c:v>6.5131808639681396E-3</c:v>
                </c:pt>
                <c:pt idx="268">
                  <c:v>6.5131808639681396E-3</c:v>
                </c:pt>
                <c:pt idx="269">
                  <c:v>6.5131808639681396E-3</c:v>
                </c:pt>
                <c:pt idx="270">
                  <c:v>6.5131808639681396E-3</c:v>
                </c:pt>
                <c:pt idx="271">
                  <c:v>6.5131808639681396E-3</c:v>
                </c:pt>
                <c:pt idx="272">
                  <c:v>6.5131808639681396E-3</c:v>
                </c:pt>
                <c:pt idx="273">
                  <c:v>6.5131808639681396E-3</c:v>
                </c:pt>
                <c:pt idx="274">
                  <c:v>6.5131808639681396E-3</c:v>
                </c:pt>
                <c:pt idx="275">
                  <c:v>6.5131808639681396E-3</c:v>
                </c:pt>
                <c:pt idx="276">
                  <c:v>6.5131808639681396E-3</c:v>
                </c:pt>
                <c:pt idx="277">
                  <c:v>6.5131808639681396E-3</c:v>
                </c:pt>
                <c:pt idx="278">
                  <c:v>6.5131808639681396E-3</c:v>
                </c:pt>
                <c:pt idx="279">
                  <c:v>6.5131808639681396E-3</c:v>
                </c:pt>
                <c:pt idx="280">
                  <c:v>6.5131808639681396E-3</c:v>
                </c:pt>
                <c:pt idx="281">
                  <c:v>6.5131808639681396E-3</c:v>
                </c:pt>
                <c:pt idx="282">
                  <c:v>6.5131808639681396E-3</c:v>
                </c:pt>
                <c:pt idx="283">
                  <c:v>6.5131808639681396E-3</c:v>
                </c:pt>
                <c:pt idx="284">
                  <c:v>6.5131808639681396E-3</c:v>
                </c:pt>
                <c:pt idx="285">
                  <c:v>6.5131808639681396E-3</c:v>
                </c:pt>
                <c:pt idx="286">
                  <c:v>6.5131808639681396E-3</c:v>
                </c:pt>
                <c:pt idx="287">
                  <c:v>6.5131808639681396E-3</c:v>
                </c:pt>
                <c:pt idx="288">
                  <c:v>6.5131808639681396E-3</c:v>
                </c:pt>
                <c:pt idx="289">
                  <c:v>6.5131808639681396E-3</c:v>
                </c:pt>
                <c:pt idx="290">
                  <c:v>6.5131808639681396E-3</c:v>
                </c:pt>
                <c:pt idx="291">
                  <c:v>6.5131808639681396E-3</c:v>
                </c:pt>
                <c:pt idx="292">
                  <c:v>6.5131808639681396E-3</c:v>
                </c:pt>
                <c:pt idx="293">
                  <c:v>6.5131808639681396E-3</c:v>
                </c:pt>
                <c:pt idx="294">
                  <c:v>6.5131808639681396E-3</c:v>
                </c:pt>
                <c:pt idx="295">
                  <c:v>6.5131808639681396E-3</c:v>
                </c:pt>
                <c:pt idx="296">
                  <c:v>6.5131808639681396E-3</c:v>
                </c:pt>
                <c:pt idx="297">
                  <c:v>6.5131808639681396E-3</c:v>
                </c:pt>
                <c:pt idx="298">
                  <c:v>6.5131808639681396E-3</c:v>
                </c:pt>
                <c:pt idx="299">
                  <c:v>6.5131808639681396E-3</c:v>
                </c:pt>
                <c:pt idx="300">
                  <c:v>6.5131808639681396E-3</c:v>
                </c:pt>
                <c:pt idx="301">
                  <c:v>6.5131808639681396E-3</c:v>
                </c:pt>
                <c:pt idx="302">
                  <c:v>6.5131808639681396E-3</c:v>
                </c:pt>
                <c:pt idx="303">
                  <c:v>6.5131808639681396E-3</c:v>
                </c:pt>
                <c:pt idx="304">
                  <c:v>6.5131808639681396E-3</c:v>
                </c:pt>
                <c:pt idx="305">
                  <c:v>6.5131808639681396E-3</c:v>
                </c:pt>
                <c:pt idx="306">
                  <c:v>6.5131808639681396E-3</c:v>
                </c:pt>
                <c:pt idx="307">
                  <c:v>6.5131808639681396E-3</c:v>
                </c:pt>
                <c:pt idx="308">
                  <c:v>6.5131808639681396E-3</c:v>
                </c:pt>
                <c:pt idx="309">
                  <c:v>6.5131808639681396E-3</c:v>
                </c:pt>
                <c:pt idx="310">
                  <c:v>6.5131808639681396E-3</c:v>
                </c:pt>
                <c:pt idx="311">
                  <c:v>6.5131808639681396E-3</c:v>
                </c:pt>
                <c:pt idx="312">
                  <c:v>6.5131808639681396E-3</c:v>
                </c:pt>
                <c:pt idx="313">
                  <c:v>6.5131808639681396E-3</c:v>
                </c:pt>
                <c:pt idx="314">
                  <c:v>6.5131808639681396E-3</c:v>
                </c:pt>
                <c:pt idx="315">
                  <c:v>6.5131808639681396E-3</c:v>
                </c:pt>
                <c:pt idx="316">
                  <c:v>6.5131808639681396E-3</c:v>
                </c:pt>
                <c:pt idx="317">
                  <c:v>6.5131808639681396E-3</c:v>
                </c:pt>
                <c:pt idx="318">
                  <c:v>6.5131808639681396E-3</c:v>
                </c:pt>
                <c:pt idx="319">
                  <c:v>6.5131808639681396E-3</c:v>
                </c:pt>
                <c:pt idx="320">
                  <c:v>6.5131808639681396E-3</c:v>
                </c:pt>
                <c:pt idx="321">
                  <c:v>6.5131808639681396E-3</c:v>
                </c:pt>
                <c:pt idx="322">
                  <c:v>6.5131808639681396E-3</c:v>
                </c:pt>
                <c:pt idx="323">
                  <c:v>6.5131808639681396E-3</c:v>
                </c:pt>
                <c:pt idx="324">
                  <c:v>6.5131808639681396E-3</c:v>
                </c:pt>
                <c:pt idx="325">
                  <c:v>6.5131808639681396E-3</c:v>
                </c:pt>
                <c:pt idx="326">
                  <c:v>6.5131808639681396E-3</c:v>
                </c:pt>
                <c:pt idx="327">
                  <c:v>6.5131808639681396E-3</c:v>
                </c:pt>
                <c:pt idx="328">
                  <c:v>6.5131808639681396E-3</c:v>
                </c:pt>
                <c:pt idx="329">
                  <c:v>6.5131808639681396E-3</c:v>
                </c:pt>
                <c:pt idx="330">
                  <c:v>6.5131808639681396E-3</c:v>
                </c:pt>
                <c:pt idx="331">
                  <c:v>6.5131808639681396E-3</c:v>
                </c:pt>
                <c:pt idx="332">
                  <c:v>6.5131808639681396E-3</c:v>
                </c:pt>
                <c:pt idx="333">
                  <c:v>6.5131808639681396E-3</c:v>
                </c:pt>
                <c:pt idx="334">
                  <c:v>6.5131808639681396E-3</c:v>
                </c:pt>
                <c:pt idx="335">
                  <c:v>6.5131808639681396E-3</c:v>
                </c:pt>
                <c:pt idx="336">
                  <c:v>6.5131808639681396E-3</c:v>
                </c:pt>
                <c:pt idx="337">
                  <c:v>6.5131808639681396E-3</c:v>
                </c:pt>
                <c:pt idx="338">
                  <c:v>6.5131808639681396E-3</c:v>
                </c:pt>
                <c:pt idx="339">
                  <c:v>6.5131808639681396E-3</c:v>
                </c:pt>
                <c:pt idx="340">
                  <c:v>6.5131808639681396E-3</c:v>
                </c:pt>
                <c:pt idx="341">
                  <c:v>6.5131808639681396E-3</c:v>
                </c:pt>
                <c:pt idx="342">
                  <c:v>6.5131808639681396E-3</c:v>
                </c:pt>
                <c:pt idx="343">
                  <c:v>6.5131808639681396E-3</c:v>
                </c:pt>
                <c:pt idx="344">
                  <c:v>6.5131808639681396E-3</c:v>
                </c:pt>
                <c:pt idx="345">
                  <c:v>6.5131808639681396E-3</c:v>
                </c:pt>
                <c:pt idx="346">
                  <c:v>6.5131808639681396E-3</c:v>
                </c:pt>
                <c:pt idx="347">
                  <c:v>6.5131808639681396E-3</c:v>
                </c:pt>
                <c:pt idx="348">
                  <c:v>6.5131808639681396E-3</c:v>
                </c:pt>
                <c:pt idx="349">
                  <c:v>6.5131808639681396E-3</c:v>
                </c:pt>
                <c:pt idx="350">
                  <c:v>6.5131808639681396E-3</c:v>
                </c:pt>
                <c:pt idx="351">
                  <c:v>6.5131808639681396E-3</c:v>
                </c:pt>
                <c:pt idx="352">
                  <c:v>6.5131808639681396E-3</c:v>
                </c:pt>
                <c:pt idx="353">
                  <c:v>6.5131808639681396E-3</c:v>
                </c:pt>
                <c:pt idx="354">
                  <c:v>6.5131808639681396E-3</c:v>
                </c:pt>
                <c:pt idx="355">
                  <c:v>6.5131808639681396E-3</c:v>
                </c:pt>
                <c:pt idx="356">
                  <c:v>6.5131808639681396E-3</c:v>
                </c:pt>
                <c:pt idx="357">
                  <c:v>6.5131808639681396E-3</c:v>
                </c:pt>
                <c:pt idx="358">
                  <c:v>6.5131808639681396E-3</c:v>
                </c:pt>
                <c:pt idx="359">
                  <c:v>7.0522699124290497E-3</c:v>
                </c:pt>
                <c:pt idx="360">
                  <c:v>7.0522699124290497E-3</c:v>
                </c:pt>
                <c:pt idx="361">
                  <c:v>7.0522699124290497E-3</c:v>
                </c:pt>
                <c:pt idx="362">
                  <c:v>1.5810481325491899E-2</c:v>
                </c:pt>
                <c:pt idx="363">
                  <c:v>1.5810481325491899E-2</c:v>
                </c:pt>
                <c:pt idx="364">
                  <c:v>1.5810481325491899E-2</c:v>
                </c:pt>
                <c:pt idx="365">
                  <c:v>1.5810481325491899E-2</c:v>
                </c:pt>
                <c:pt idx="366">
                  <c:v>1.5810481325491899E-2</c:v>
                </c:pt>
                <c:pt idx="367">
                  <c:v>1.5810481325491899E-2</c:v>
                </c:pt>
                <c:pt idx="368">
                  <c:v>1.5810481325491899E-2</c:v>
                </c:pt>
                <c:pt idx="369">
                  <c:v>1.5810481325491899E-2</c:v>
                </c:pt>
                <c:pt idx="370">
                  <c:v>1.5810481325491899E-2</c:v>
                </c:pt>
                <c:pt idx="371">
                  <c:v>1.5810481325491899E-2</c:v>
                </c:pt>
                <c:pt idx="372">
                  <c:v>1.6030575565552801E-2</c:v>
                </c:pt>
                <c:pt idx="373">
                  <c:v>1.6030575565552801E-2</c:v>
                </c:pt>
                <c:pt idx="374">
                  <c:v>1.69135155426005E-2</c:v>
                </c:pt>
                <c:pt idx="375">
                  <c:v>1.69135155426005E-2</c:v>
                </c:pt>
                <c:pt idx="376">
                  <c:v>1.85715154119084E-2</c:v>
                </c:pt>
                <c:pt idx="377">
                  <c:v>1.85715154119084E-2</c:v>
                </c:pt>
                <c:pt idx="378">
                  <c:v>1.8792585121230901E-2</c:v>
                </c:pt>
                <c:pt idx="379">
                  <c:v>1.8792585121230901E-2</c:v>
                </c:pt>
                <c:pt idx="380">
                  <c:v>1.8792585121230901E-2</c:v>
                </c:pt>
                <c:pt idx="381">
                  <c:v>1.8792585121230901E-2</c:v>
                </c:pt>
                <c:pt idx="382">
                  <c:v>1.8792585121230901E-2</c:v>
                </c:pt>
                <c:pt idx="383">
                  <c:v>1.8792585121230901E-2</c:v>
                </c:pt>
                <c:pt idx="384">
                  <c:v>1.8792585121230901E-2</c:v>
                </c:pt>
                <c:pt idx="385">
                  <c:v>1.8792585121230901E-2</c:v>
                </c:pt>
                <c:pt idx="386">
                  <c:v>1.8792585121230901E-2</c:v>
                </c:pt>
                <c:pt idx="387">
                  <c:v>1.8792585121230901E-2</c:v>
                </c:pt>
                <c:pt idx="388">
                  <c:v>1.8792585121230901E-2</c:v>
                </c:pt>
                <c:pt idx="389">
                  <c:v>1.8792585121230901E-2</c:v>
                </c:pt>
                <c:pt idx="390">
                  <c:v>1.8792585121230901E-2</c:v>
                </c:pt>
                <c:pt idx="391">
                  <c:v>1.8792585121230901E-2</c:v>
                </c:pt>
                <c:pt idx="392">
                  <c:v>1.8792585121230901E-2</c:v>
                </c:pt>
                <c:pt idx="393">
                  <c:v>1.8792585121230901E-2</c:v>
                </c:pt>
                <c:pt idx="394">
                  <c:v>1.8792585121230901E-2</c:v>
                </c:pt>
                <c:pt idx="395">
                  <c:v>1.8792585121230901E-2</c:v>
                </c:pt>
                <c:pt idx="396">
                  <c:v>1.8792585121230901E-2</c:v>
                </c:pt>
                <c:pt idx="397">
                  <c:v>1.8792585121230901E-2</c:v>
                </c:pt>
                <c:pt idx="398">
                  <c:v>1.8792585121230901E-2</c:v>
                </c:pt>
                <c:pt idx="399">
                  <c:v>1.8792585121230901E-2</c:v>
                </c:pt>
                <c:pt idx="400">
                  <c:v>1.8792585121230901E-2</c:v>
                </c:pt>
                <c:pt idx="401">
                  <c:v>1.8792585121230901E-2</c:v>
                </c:pt>
                <c:pt idx="402">
                  <c:v>1.8792585121230901E-2</c:v>
                </c:pt>
                <c:pt idx="403">
                  <c:v>1.8792585121230901E-2</c:v>
                </c:pt>
                <c:pt idx="404">
                  <c:v>1.8792585121230901E-2</c:v>
                </c:pt>
                <c:pt idx="405">
                  <c:v>1.8792585121230901E-2</c:v>
                </c:pt>
                <c:pt idx="406">
                  <c:v>1.8792585121230901E-2</c:v>
                </c:pt>
                <c:pt idx="407">
                  <c:v>1.8792585121230901E-2</c:v>
                </c:pt>
                <c:pt idx="408">
                  <c:v>1.8792585121230901E-2</c:v>
                </c:pt>
                <c:pt idx="409">
                  <c:v>1.8792585121230901E-2</c:v>
                </c:pt>
                <c:pt idx="410">
                  <c:v>1.8792585121230901E-2</c:v>
                </c:pt>
                <c:pt idx="411">
                  <c:v>1.8792585121230901E-2</c:v>
                </c:pt>
                <c:pt idx="412">
                  <c:v>1.8792585121230901E-2</c:v>
                </c:pt>
                <c:pt idx="413">
                  <c:v>1.8792585121230901E-2</c:v>
                </c:pt>
                <c:pt idx="414">
                  <c:v>1.8792585121230901E-2</c:v>
                </c:pt>
                <c:pt idx="415">
                  <c:v>1.8792585121230901E-2</c:v>
                </c:pt>
                <c:pt idx="416">
                  <c:v>1.8792585121230901E-2</c:v>
                </c:pt>
                <c:pt idx="417">
                  <c:v>1.8792585121230901E-2</c:v>
                </c:pt>
                <c:pt idx="418">
                  <c:v>1.8792585121230901E-2</c:v>
                </c:pt>
                <c:pt idx="419">
                  <c:v>1.8792585121230901E-2</c:v>
                </c:pt>
                <c:pt idx="420">
                  <c:v>1.8792585121230901E-2</c:v>
                </c:pt>
                <c:pt idx="421">
                  <c:v>1.8792585121230901E-2</c:v>
                </c:pt>
                <c:pt idx="422">
                  <c:v>1.8792585121230901E-2</c:v>
                </c:pt>
                <c:pt idx="423">
                  <c:v>1.8792585121230901E-2</c:v>
                </c:pt>
                <c:pt idx="424">
                  <c:v>1.8792585121230901E-2</c:v>
                </c:pt>
                <c:pt idx="425">
                  <c:v>1.8792585121230901E-2</c:v>
                </c:pt>
                <c:pt idx="426">
                  <c:v>1.8792585121230901E-2</c:v>
                </c:pt>
                <c:pt idx="427">
                  <c:v>1.8792585121230901E-2</c:v>
                </c:pt>
                <c:pt idx="428">
                  <c:v>1.8792585121230901E-2</c:v>
                </c:pt>
                <c:pt idx="429">
                  <c:v>1.8792585121230901E-2</c:v>
                </c:pt>
                <c:pt idx="430">
                  <c:v>1.8792585121230901E-2</c:v>
                </c:pt>
                <c:pt idx="431">
                  <c:v>1.8792585121230901E-2</c:v>
                </c:pt>
                <c:pt idx="432">
                  <c:v>1.8792585121230901E-2</c:v>
                </c:pt>
                <c:pt idx="433">
                  <c:v>1.8792585121230901E-2</c:v>
                </c:pt>
                <c:pt idx="434">
                  <c:v>1.8792585121230901E-2</c:v>
                </c:pt>
                <c:pt idx="435">
                  <c:v>1.8792585121230901E-2</c:v>
                </c:pt>
                <c:pt idx="436">
                  <c:v>1.8792585121230901E-2</c:v>
                </c:pt>
                <c:pt idx="437">
                  <c:v>1.8792585121230901E-2</c:v>
                </c:pt>
                <c:pt idx="438">
                  <c:v>1.8792585121230901E-2</c:v>
                </c:pt>
                <c:pt idx="439">
                  <c:v>1.8792585121230901E-2</c:v>
                </c:pt>
                <c:pt idx="440">
                  <c:v>1.8792585121230901E-2</c:v>
                </c:pt>
                <c:pt idx="441">
                  <c:v>1.8792585121230901E-2</c:v>
                </c:pt>
                <c:pt idx="442">
                  <c:v>1.8792585121230901E-2</c:v>
                </c:pt>
                <c:pt idx="443">
                  <c:v>1.8792585121230901E-2</c:v>
                </c:pt>
                <c:pt idx="444">
                  <c:v>1.8792585121230901E-2</c:v>
                </c:pt>
                <c:pt idx="445">
                  <c:v>1.8792585121230901E-2</c:v>
                </c:pt>
                <c:pt idx="446">
                  <c:v>1.8792585121230901E-2</c:v>
                </c:pt>
                <c:pt idx="447">
                  <c:v>1.8792585121230901E-2</c:v>
                </c:pt>
                <c:pt idx="448">
                  <c:v>1.8792585121230901E-2</c:v>
                </c:pt>
                <c:pt idx="449">
                  <c:v>1.8792585121230901E-2</c:v>
                </c:pt>
                <c:pt idx="450">
                  <c:v>1.8792585121230901E-2</c:v>
                </c:pt>
                <c:pt idx="451">
                  <c:v>1.8792585121230901E-2</c:v>
                </c:pt>
                <c:pt idx="452">
                  <c:v>1.8792585121230901E-2</c:v>
                </c:pt>
                <c:pt idx="453">
                  <c:v>1.8792585121230901E-2</c:v>
                </c:pt>
                <c:pt idx="454">
                  <c:v>1.9898891602636699E-2</c:v>
                </c:pt>
                <c:pt idx="455">
                  <c:v>1.9898891602636699E-2</c:v>
                </c:pt>
                <c:pt idx="456">
                  <c:v>1.9898891602636699E-2</c:v>
                </c:pt>
                <c:pt idx="457">
                  <c:v>1.9898891602636699E-2</c:v>
                </c:pt>
                <c:pt idx="458">
                  <c:v>1.9898891602636699E-2</c:v>
                </c:pt>
                <c:pt idx="459">
                  <c:v>2.0021845894864599E-2</c:v>
                </c:pt>
                <c:pt idx="460">
                  <c:v>2.0021845894864599E-2</c:v>
                </c:pt>
                <c:pt idx="461">
                  <c:v>2.0021845894864599E-2</c:v>
                </c:pt>
                <c:pt idx="462">
                  <c:v>2.0021845894864599E-2</c:v>
                </c:pt>
                <c:pt idx="463">
                  <c:v>2.0021845894864599E-2</c:v>
                </c:pt>
                <c:pt idx="464">
                  <c:v>2.0021845894864599E-2</c:v>
                </c:pt>
                <c:pt idx="465">
                  <c:v>2.0021845894864599E-2</c:v>
                </c:pt>
                <c:pt idx="466">
                  <c:v>2.0021845894864599E-2</c:v>
                </c:pt>
                <c:pt idx="467">
                  <c:v>2.0021845894864599E-2</c:v>
                </c:pt>
                <c:pt idx="468">
                  <c:v>2.0021845894864599E-2</c:v>
                </c:pt>
                <c:pt idx="469">
                  <c:v>2.0021845894864599E-2</c:v>
                </c:pt>
                <c:pt idx="470">
                  <c:v>2.0021845894864599E-2</c:v>
                </c:pt>
                <c:pt idx="471">
                  <c:v>2.0021845894864599E-2</c:v>
                </c:pt>
                <c:pt idx="472">
                  <c:v>2.0021845894864599E-2</c:v>
                </c:pt>
                <c:pt idx="473">
                  <c:v>2.0021845894864599E-2</c:v>
                </c:pt>
                <c:pt idx="474">
                  <c:v>2.0021845894864599E-2</c:v>
                </c:pt>
                <c:pt idx="475">
                  <c:v>2.0021845894864599E-2</c:v>
                </c:pt>
                <c:pt idx="476">
                  <c:v>2.0021845894864599E-2</c:v>
                </c:pt>
                <c:pt idx="477">
                  <c:v>2.0021845894864599E-2</c:v>
                </c:pt>
                <c:pt idx="478">
                  <c:v>2.0021845894864599E-2</c:v>
                </c:pt>
                <c:pt idx="479">
                  <c:v>2.0021845894864599E-2</c:v>
                </c:pt>
                <c:pt idx="480">
                  <c:v>2.0021845894864599E-2</c:v>
                </c:pt>
                <c:pt idx="481">
                  <c:v>2.0021845894864599E-2</c:v>
                </c:pt>
                <c:pt idx="482">
                  <c:v>2.0021845894864599E-2</c:v>
                </c:pt>
                <c:pt idx="483">
                  <c:v>2.0021845894864599E-2</c:v>
                </c:pt>
                <c:pt idx="484">
                  <c:v>2.0021845894864599E-2</c:v>
                </c:pt>
                <c:pt idx="485">
                  <c:v>2.0021845894864599E-2</c:v>
                </c:pt>
                <c:pt idx="486">
                  <c:v>2.0021845894864599E-2</c:v>
                </c:pt>
                <c:pt idx="487">
                  <c:v>2.0021845894864599E-2</c:v>
                </c:pt>
                <c:pt idx="488">
                  <c:v>2.0021845894864599E-2</c:v>
                </c:pt>
                <c:pt idx="489">
                  <c:v>2.0021845894864599E-2</c:v>
                </c:pt>
                <c:pt idx="490">
                  <c:v>2.0021845894864599E-2</c:v>
                </c:pt>
                <c:pt idx="491">
                  <c:v>2.0021845894864599E-2</c:v>
                </c:pt>
                <c:pt idx="492">
                  <c:v>2.0021845894864599E-2</c:v>
                </c:pt>
                <c:pt idx="493">
                  <c:v>2.0021845894864599E-2</c:v>
                </c:pt>
                <c:pt idx="494">
                  <c:v>2.0021845894864599E-2</c:v>
                </c:pt>
                <c:pt idx="495">
                  <c:v>2.0021845894864599E-2</c:v>
                </c:pt>
                <c:pt idx="496">
                  <c:v>2.0021845894864599E-2</c:v>
                </c:pt>
                <c:pt idx="497">
                  <c:v>2.0021845894864599E-2</c:v>
                </c:pt>
                <c:pt idx="498">
                  <c:v>2.0021845894864599E-2</c:v>
                </c:pt>
                <c:pt idx="499">
                  <c:v>2.0021845894864599E-2</c:v>
                </c:pt>
                <c:pt idx="500">
                  <c:v>2.0021845894864599E-2</c:v>
                </c:pt>
                <c:pt idx="501">
                  <c:v>2.0021845894864599E-2</c:v>
                </c:pt>
                <c:pt idx="502">
                  <c:v>2.0021845894864599E-2</c:v>
                </c:pt>
                <c:pt idx="503">
                  <c:v>2.0021845894864599E-2</c:v>
                </c:pt>
                <c:pt idx="504">
                  <c:v>2.0021845894864599E-2</c:v>
                </c:pt>
                <c:pt idx="505">
                  <c:v>2.0021845894864599E-2</c:v>
                </c:pt>
                <c:pt idx="506">
                  <c:v>2.0021845894864599E-2</c:v>
                </c:pt>
                <c:pt idx="507">
                  <c:v>2.0021845894864599E-2</c:v>
                </c:pt>
                <c:pt idx="508">
                  <c:v>2.0021845894864599E-2</c:v>
                </c:pt>
                <c:pt idx="509">
                  <c:v>2.0021845894864599E-2</c:v>
                </c:pt>
                <c:pt idx="510">
                  <c:v>2.0021845894864599E-2</c:v>
                </c:pt>
                <c:pt idx="511">
                  <c:v>2.0021845894864599E-2</c:v>
                </c:pt>
                <c:pt idx="512">
                  <c:v>2.0021845894864599E-2</c:v>
                </c:pt>
                <c:pt idx="513">
                  <c:v>2.0021845894864599E-2</c:v>
                </c:pt>
                <c:pt idx="514">
                  <c:v>2.0021845894864599E-2</c:v>
                </c:pt>
                <c:pt idx="515">
                  <c:v>2.0021845894864599E-2</c:v>
                </c:pt>
                <c:pt idx="516">
                  <c:v>2.0021845894864599E-2</c:v>
                </c:pt>
                <c:pt idx="517">
                  <c:v>2.0021845894864599E-2</c:v>
                </c:pt>
                <c:pt idx="518">
                  <c:v>2.0021845894864599E-2</c:v>
                </c:pt>
                <c:pt idx="519">
                  <c:v>2.0021845894864599E-2</c:v>
                </c:pt>
                <c:pt idx="520">
                  <c:v>2.0021845894864599E-2</c:v>
                </c:pt>
                <c:pt idx="521">
                  <c:v>2.0021845894864599E-2</c:v>
                </c:pt>
                <c:pt idx="522">
                  <c:v>2.0021845894864599E-2</c:v>
                </c:pt>
                <c:pt idx="523">
                  <c:v>2.0021845894864599E-2</c:v>
                </c:pt>
                <c:pt idx="524">
                  <c:v>2.0021845894864599E-2</c:v>
                </c:pt>
                <c:pt idx="525">
                  <c:v>2.0021845894864599E-2</c:v>
                </c:pt>
                <c:pt idx="526">
                  <c:v>2.0021845894864599E-2</c:v>
                </c:pt>
                <c:pt idx="527">
                  <c:v>2.0021845894864599E-2</c:v>
                </c:pt>
                <c:pt idx="528">
                  <c:v>2.0021845894864599E-2</c:v>
                </c:pt>
                <c:pt idx="529">
                  <c:v>2.0021845894864599E-2</c:v>
                </c:pt>
                <c:pt idx="530">
                  <c:v>2.0021845894864599E-2</c:v>
                </c:pt>
                <c:pt idx="531">
                  <c:v>2.0021845894864599E-2</c:v>
                </c:pt>
                <c:pt idx="532">
                  <c:v>2.0021845894864599E-2</c:v>
                </c:pt>
                <c:pt idx="533">
                  <c:v>2.0021845894864599E-2</c:v>
                </c:pt>
                <c:pt idx="534">
                  <c:v>2.0021845894864599E-2</c:v>
                </c:pt>
                <c:pt idx="535">
                  <c:v>2.0021845894864599E-2</c:v>
                </c:pt>
                <c:pt idx="536">
                  <c:v>2.0021845894864599E-2</c:v>
                </c:pt>
                <c:pt idx="537">
                  <c:v>2.0021845894864599E-2</c:v>
                </c:pt>
                <c:pt idx="538">
                  <c:v>2.0021845894864599E-2</c:v>
                </c:pt>
                <c:pt idx="539">
                  <c:v>2.5656866625762002E-2</c:v>
                </c:pt>
                <c:pt idx="540">
                  <c:v>2.5656866625762002E-2</c:v>
                </c:pt>
                <c:pt idx="541">
                  <c:v>2.5656866625762002E-2</c:v>
                </c:pt>
                <c:pt idx="542">
                  <c:v>2.5656866625762002E-2</c:v>
                </c:pt>
                <c:pt idx="543">
                  <c:v>2.5656866625762002E-2</c:v>
                </c:pt>
                <c:pt idx="544">
                  <c:v>2.5656866625762002E-2</c:v>
                </c:pt>
                <c:pt idx="545">
                  <c:v>2.5656866625762002E-2</c:v>
                </c:pt>
                <c:pt idx="546">
                  <c:v>2.5656866625762002E-2</c:v>
                </c:pt>
                <c:pt idx="547">
                  <c:v>2.5656866625762002E-2</c:v>
                </c:pt>
                <c:pt idx="548">
                  <c:v>2.5656866625762002E-2</c:v>
                </c:pt>
                <c:pt idx="549">
                  <c:v>2.5656866625762002E-2</c:v>
                </c:pt>
                <c:pt idx="550">
                  <c:v>2.5656866625762002E-2</c:v>
                </c:pt>
                <c:pt idx="551">
                  <c:v>2.5656866625762002E-2</c:v>
                </c:pt>
                <c:pt idx="552">
                  <c:v>2.5656866625762002E-2</c:v>
                </c:pt>
                <c:pt idx="553">
                  <c:v>2.5656866625762002E-2</c:v>
                </c:pt>
                <c:pt idx="554">
                  <c:v>2.5656866625762002E-2</c:v>
                </c:pt>
                <c:pt idx="555">
                  <c:v>2.5656866625762002E-2</c:v>
                </c:pt>
                <c:pt idx="556">
                  <c:v>2.5656866625762002E-2</c:v>
                </c:pt>
                <c:pt idx="557">
                  <c:v>2.5656866625762002E-2</c:v>
                </c:pt>
                <c:pt idx="558">
                  <c:v>2.5656866625762002E-2</c:v>
                </c:pt>
                <c:pt idx="559">
                  <c:v>2.5656866625762002E-2</c:v>
                </c:pt>
                <c:pt idx="560">
                  <c:v>2.5656866625762002E-2</c:v>
                </c:pt>
                <c:pt idx="561">
                  <c:v>2.5656866625762002E-2</c:v>
                </c:pt>
                <c:pt idx="562">
                  <c:v>2.5656866625762002E-2</c:v>
                </c:pt>
                <c:pt idx="563">
                  <c:v>2.5656866625762002E-2</c:v>
                </c:pt>
                <c:pt idx="564">
                  <c:v>2.5656866625762002E-2</c:v>
                </c:pt>
                <c:pt idx="565">
                  <c:v>2.5656866625762002E-2</c:v>
                </c:pt>
                <c:pt idx="566" formatCode="0.0000">
                  <c:v>2.5656866625762002E-2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712-454C-BCCF-CFB97BB967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8305088"/>
        <c:axId val="618300168"/>
      </c:scatterChart>
      <c:valAx>
        <c:axId val="618305088"/>
        <c:scaling>
          <c:orientation val="minMax"/>
          <c:max val="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Years Post-procedure</a:t>
                </a:r>
              </a:p>
            </c:rich>
          </c:tx>
          <c:layout>
            <c:manualLayout>
              <c:xMode val="edge"/>
              <c:yMode val="edge"/>
              <c:x val="0.42843393273197417"/>
              <c:y val="0.926015999757725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8300168"/>
        <c:crosses val="autoZero"/>
        <c:crossBetween val="midCat"/>
        <c:majorUnit val="1"/>
      </c:valAx>
      <c:valAx>
        <c:axId val="618300168"/>
        <c:scaling>
          <c:orientation val="minMax"/>
          <c:max val="6.0000000000000012E-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SVD Cumulative Incidence</a:t>
                </a:r>
              </a:p>
            </c:rich>
          </c:tx>
          <c:layout>
            <c:manualLayout>
              <c:xMode val="edge"/>
              <c:yMode val="edge"/>
              <c:x val="2.0589378522914668E-2"/>
              <c:y val="0.141949847180210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8305088"/>
        <c:crosses val="autoZero"/>
        <c:crossBetween val="midCat"/>
        <c:majorUnit val="1.0000000000000002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938703875859507"/>
          <c:y val="7.244160660465826E-2"/>
          <c:w val="0.29490076830082801"/>
          <c:h val="0.131621446043457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121734221121915"/>
          <c:y val="2.8192174021481591E-2"/>
          <c:w val="0.86377007524605465"/>
          <c:h val="0.78122245510678068"/>
        </c:manualLayout>
      </c:layout>
      <c:scatterChart>
        <c:scatterStyle val="lineMarker"/>
        <c:varyColors val="0"/>
        <c:ser>
          <c:idx val="1"/>
          <c:order val="0"/>
          <c:tx>
            <c:strRef>
              <c:f>'SVD small'!$E$3</c:f>
              <c:strCache>
                <c:ptCount val="1"/>
                <c:pt idx="0">
                  <c:v>Surgery RCT (N=218)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'SVD small'!$C$5:$C$1831</c:f>
              <c:numCache>
                <c:formatCode>General</c:formatCode>
                <c:ptCount val="1827"/>
                <c:pt idx="0">
                  <c:v>0</c:v>
                </c:pt>
                <c:pt idx="1">
                  <c:v>0.25035631958242138</c:v>
                </c:pt>
                <c:pt idx="2">
                  <c:v>0.26301369863013696</c:v>
                </c:pt>
                <c:pt idx="3">
                  <c:v>0.47960051585958358</c:v>
                </c:pt>
                <c:pt idx="4">
                  <c:v>0.49863013698630138</c:v>
                </c:pt>
                <c:pt idx="5">
                  <c:v>0.51506849315068493</c:v>
                </c:pt>
                <c:pt idx="6">
                  <c:v>0.53972602739726028</c:v>
                </c:pt>
                <c:pt idx="7">
                  <c:v>0.56986301369863013</c:v>
                </c:pt>
                <c:pt idx="8">
                  <c:v>0.62739726027397258</c:v>
                </c:pt>
                <c:pt idx="9">
                  <c:v>0.65753424657534243</c:v>
                </c:pt>
                <c:pt idx="10">
                  <c:v>0.68219178082191778</c:v>
                </c:pt>
                <c:pt idx="11">
                  <c:v>0.68493150684931503</c:v>
                </c:pt>
                <c:pt idx="12">
                  <c:v>0.68767123287671228</c:v>
                </c:pt>
                <c:pt idx="13">
                  <c:v>0.9178082191780822</c:v>
                </c:pt>
                <c:pt idx="14">
                  <c:v>0.91818248957701654</c:v>
                </c:pt>
                <c:pt idx="15">
                  <c:v>0.92054794520547945</c:v>
                </c:pt>
                <c:pt idx="16">
                  <c:v>0.92602739726027394</c:v>
                </c:pt>
                <c:pt idx="17">
                  <c:v>0.93698630136986305</c:v>
                </c:pt>
                <c:pt idx="18">
                  <c:v>0.9452054794520548</c:v>
                </c:pt>
                <c:pt idx="19">
                  <c:v>0.95342465753424654</c:v>
                </c:pt>
                <c:pt idx="20">
                  <c:v>0.9726027397260274</c:v>
                </c:pt>
                <c:pt idx="21">
                  <c:v>0.989041095890411</c:v>
                </c:pt>
                <c:pt idx="22">
                  <c:v>0.99178082191780825</c:v>
                </c:pt>
                <c:pt idx="23">
                  <c:v>0.9945205479452055</c:v>
                </c:pt>
                <c:pt idx="24">
                  <c:v>1</c:v>
                </c:pt>
                <c:pt idx="25">
                  <c:v>1.0493150684931507</c:v>
                </c:pt>
                <c:pt idx="26">
                  <c:v>1.0520547945205478</c:v>
                </c:pt>
                <c:pt idx="27">
                  <c:v>1.0602739726027397</c:v>
                </c:pt>
                <c:pt idx="28">
                  <c:v>1.0684931506849316</c:v>
                </c:pt>
                <c:pt idx="29">
                  <c:v>1.0986301369863014</c:v>
                </c:pt>
                <c:pt idx="30">
                  <c:v>1.1095890410958904</c:v>
                </c:pt>
                <c:pt idx="31">
                  <c:v>1.189041095890411</c:v>
                </c:pt>
                <c:pt idx="32">
                  <c:v>1.2082191780821918</c:v>
                </c:pt>
                <c:pt idx="33">
                  <c:v>1.3342465753424657</c:v>
                </c:pt>
                <c:pt idx="34">
                  <c:v>1.3616438356164384</c:v>
                </c:pt>
                <c:pt idx="35">
                  <c:v>1.3863013698630138</c:v>
                </c:pt>
                <c:pt idx="36">
                  <c:v>1.4246575342465753</c:v>
                </c:pt>
                <c:pt idx="37">
                  <c:v>1.4273972602739726</c:v>
                </c:pt>
                <c:pt idx="38">
                  <c:v>1.8684931506849316</c:v>
                </c:pt>
                <c:pt idx="39">
                  <c:v>1.9378823520213835</c:v>
                </c:pt>
                <c:pt idx="40">
                  <c:v>1.9534246575342467</c:v>
                </c:pt>
                <c:pt idx="41">
                  <c:v>2.010958904109589</c:v>
                </c:pt>
                <c:pt idx="42">
                  <c:v>2.0493150684931507</c:v>
                </c:pt>
                <c:pt idx="43">
                  <c:v>2.128767123287671</c:v>
                </c:pt>
                <c:pt idx="44">
                  <c:v>2.1342465753424658</c:v>
                </c:pt>
                <c:pt idx="45">
                  <c:v>2.137144220580844</c:v>
                </c:pt>
                <c:pt idx="46">
                  <c:v>2.1808219178082191</c:v>
                </c:pt>
                <c:pt idx="47">
                  <c:v>2.2465753424657535</c:v>
                </c:pt>
                <c:pt idx="48">
                  <c:v>2.3534246575342466</c:v>
                </c:pt>
                <c:pt idx="49">
                  <c:v>2.4602739726027396</c:v>
                </c:pt>
                <c:pt idx="50">
                  <c:v>2.6630136986301371</c:v>
                </c:pt>
                <c:pt idx="51">
                  <c:v>2.6641708020943753</c:v>
                </c:pt>
                <c:pt idx="52">
                  <c:v>2.6958904109589041</c:v>
                </c:pt>
                <c:pt idx="53">
                  <c:v>2.7424657534246575</c:v>
                </c:pt>
                <c:pt idx="54">
                  <c:v>2.7516932343164657</c:v>
                </c:pt>
                <c:pt idx="55">
                  <c:v>2.8054794520547945</c:v>
                </c:pt>
                <c:pt idx="56">
                  <c:v>2.8148982719180276</c:v>
                </c:pt>
                <c:pt idx="57">
                  <c:v>2.871232876712329</c:v>
                </c:pt>
                <c:pt idx="58">
                  <c:v>2.8794520547945206</c:v>
                </c:pt>
                <c:pt idx="59">
                  <c:v>2.893150684931507</c:v>
                </c:pt>
                <c:pt idx="60">
                  <c:v>2.8958904109589043</c:v>
                </c:pt>
                <c:pt idx="61">
                  <c:v>2.904109589041096</c:v>
                </c:pt>
                <c:pt idx="62">
                  <c:v>2.9178082191780823</c:v>
                </c:pt>
                <c:pt idx="63">
                  <c:v>2.9369863013698629</c:v>
                </c:pt>
                <c:pt idx="64">
                  <c:v>2.9972602739726026</c:v>
                </c:pt>
                <c:pt idx="65">
                  <c:v>3.0027397260273974</c:v>
                </c:pt>
                <c:pt idx="66">
                  <c:v>3.0082191780821916</c:v>
                </c:pt>
                <c:pt idx="67">
                  <c:v>3.0657534246575344</c:v>
                </c:pt>
                <c:pt idx="68">
                  <c:v>3.0712328767123287</c:v>
                </c:pt>
                <c:pt idx="69">
                  <c:v>3.0876712328767124</c:v>
                </c:pt>
                <c:pt idx="70">
                  <c:v>3.0931506849315067</c:v>
                </c:pt>
                <c:pt idx="71">
                  <c:v>3.106849315068493</c:v>
                </c:pt>
                <c:pt idx="72">
                  <c:v>3.1095890410958904</c:v>
                </c:pt>
                <c:pt idx="73">
                  <c:v>3.1726027397260275</c:v>
                </c:pt>
                <c:pt idx="74">
                  <c:v>3.2301369863013698</c:v>
                </c:pt>
                <c:pt idx="75">
                  <c:v>3.2801536261882194</c:v>
                </c:pt>
                <c:pt idx="76">
                  <c:v>3.2986301369863016</c:v>
                </c:pt>
                <c:pt idx="77">
                  <c:v>3.3397260273972602</c:v>
                </c:pt>
                <c:pt idx="78">
                  <c:v>3.3780821917808219</c:v>
                </c:pt>
                <c:pt idx="79">
                  <c:v>3.41683661570926</c:v>
                </c:pt>
                <c:pt idx="80">
                  <c:v>3.4592593280273154</c:v>
                </c:pt>
                <c:pt idx="81">
                  <c:v>3.5424657534246577</c:v>
                </c:pt>
                <c:pt idx="82">
                  <c:v>3.5780821917808221</c:v>
                </c:pt>
                <c:pt idx="83">
                  <c:v>3.6027397260273974</c:v>
                </c:pt>
                <c:pt idx="84">
                  <c:v>3.6082191780821917</c:v>
                </c:pt>
                <c:pt idx="85">
                  <c:v>3.6712328767123288</c:v>
                </c:pt>
                <c:pt idx="86">
                  <c:v>3.7671232876712328</c:v>
                </c:pt>
                <c:pt idx="87">
                  <c:v>3.8109589041095893</c:v>
                </c:pt>
                <c:pt idx="88">
                  <c:v>3.8219178082191783</c:v>
                </c:pt>
                <c:pt idx="89">
                  <c:v>3.8328767123287673</c:v>
                </c:pt>
                <c:pt idx="90">
                  <c:v>3.8849315068493149</c:v>
                </c:pt>
                <c:pt idx="91">
                  <c:v>3.9068493150684933</c:v>
                </c:pt>
                <c:pt idx="92">
                  <c:v>3.9178082191780823</c:v>
                </c:pt>
                <c:pt idx="93">
                  <c:v>3.9260273972602739</c:v>
                </c:pt>
                <c:pt idx="94">
                  <c:v>3.967123287671233</c:v>
                </c:pt>
                <c:pt idx="95">
                  <c:v>3.989041095890411</c:v>
                </c:pt>
                <c:pt idx="96">
                  <c:v>4.0027397260273974</c:v>
                </c:pt>
                <c:pt idx="97">
                  <c:v>4.0136986301369859</c:v>
                </c:pt>
                <c:pt idx="98">
                  <c:v>4.0191780821917806</c:v>
                </c:pt>
                <c:pt idx="99">
                  <c:v>4.0246575342465754</c:v>
                </c:pt>
                <c:pt idx="100">
                  <c:v>4.0356164383561648</c:v>
                </c:pt>
                <c:pt idx="101">
                  <c:v>4.0410958904109586</c:v>
                </c:pt>
                <c:pt idx="102">
                  <c:v>4.0575342465753428</c:v>
                </c:pt>
                <c:pt idx="103">
                  <c:v>4.0931506849315067</c:v>
                </c:pt>
                <c:pt idx="104">
                  <c:v>4.1013698630136988</c:v>
                </c:pt>
                <c:pt idx="105">
                  <c:v>4.1260273972602741</c:v>
                </c:pt>
                <c:pt idx="106">
                  <c:v>4.1643835616438354</c:v>
                </c:pt>
                <c:pt idx="107">
                  <c:v>4.1917808219178081</c:v>
                </c:pt>
                <c:pt idx="108">
                  <c:v>4.2246575342465755</c:v>
                </c:pt>
                <c:pt idx="109">
                  <c:v>4.3123287671232875</c:v>
                </c:pt>
                <c:pt idx="110">
                  <c:v>4.3287671232876717</c:v>
                </c:pt>
                <c:pt idx="111">
                  <c:v>4.3561643835616435</c:v>
                </c:pt>
                <c:pt idx="112">
                  <c:v>4.3671232876712329</c:v>
                </c:pt>
                <c:pt idx="113">
                  <c:v>4.375342465753425</c:v>
                </c:pt>
                <c:pt idx="114">
                  <c:v>4.3793273853112602</c:v>
                </c:pt>
                <c:pt idx="115">
                  <c:v>4.5643835616438357</c:v>
                </c:pt>
                <c:pt idx="116">
                  <c:v>4.6273972602739724</c:v>
                </c:pt>
                <c:pt idx="117">
                  <c:v>4.6684931506849319</c:v>
                </c:pt>
                <c:pt idx="118">
                  <c:v>4.720547945205479</c:v>
                </c:pt>
                <c:pt idx="119">
                  <c:v>4.7534246575342465</c:v>
                </c:pt>
                <c:pt idx="120">
                  <c:v>4.7589041095890412</c:v>
                </c:pt>
                <c:pt idx="121">
                  <c:v>4.7671232876712333</c:v>
                </c:pt>
                <c:pt idx="122">
                  <c:v>4.7726027397260271</c:v>
                </c:pt>
                <c:pt idx="123">
                  <c:v>4.7753424657534245</c:v>
                </c:pt>
                <c:pt idx="124">
                  <c:v>4.7780821917808218</c:v>
                </c:pt>
                <c:pt idx="125">
                  <c:v>4.7835616438356166</c:v>
                </c:pt>
                <c:pt idx="126">
                  <c:v>4.7890410958904113</c:v>
                </c:pt>
                <c:pt idx="127">
                  <c:v>4.8109589041095893</c:v>
                </c:pt>
                <c:pt idx="128">
                  <c:v>4.8191780821917805</c:v>
                </c:pt>
                <c:pt idx="129">
                  <c:v>4.8246575342465752</c:v>
                </c:pt>
                <c:pt idx="130">
                  <c:v>4.8301369863013699</c:v>
                </c:pt>
                <c:pt idx="131">
                  <c:v>4.8356164383561646</c:v>
                </c:pt>
                <c:pt idx="132">
                  <c:v>4.8438356164383558</c:v>
                </c:pt>
                <c:pt idx="133">
                  <c:v>4.8739726027397259</c:v>
                </c:pt>
                <c:pt idx="134">
                  <c:v>4.8876712328767127</c:v>
                </c:pt>
                <c:pt idx="135">
                  <c:v>4.8986301369863012</c:v>
                </c:pt>
                <c:pt idx="136">
                  <c:v>4.9095890410958907</c:v>
                </c:pt>
                <c:pt idx="137">
                  <c:v>4.912328767123288</c:v>
                </c:pt>
                <c:pt idx="138">
                  <c:v>4.9315068493150687</c:v>
                </c:pt>
                <c:pt idx="139">
                  <c:v>4.9397260273972599</c:v>
                </c:pt>
                <c:pt idx="140">
                  <c:v>4.9534246575342467</c:v>
                </c:pt>
                <c:pt idx="141">
                  <c:v>4.9671232876712326</c:v>
                </c:pt>
                <c:pt idx="142">
                  <c:v>4.9698630136986299</c:v>
                </c:pt>
                <c:pt idx="143">
                  <c:v>4.9726027397260273</c:v>
                </c:pt>
                <c:pt idx="144">
                  <c:v>4.9753424657534246</c:v>
                </c:pt>
                <c:pt idx="145">
                  <c:v>4.978082191780822</c:v>
                </c:pt>
                <c:pt idx="146">
                  <c:v>4.9808219178082194</c:v>
                </c:pt>
                <c:pt idx="147">
                  <c:v>4.9835616438356167</c:v>
                </c:pt>
                <c:pt idx="148">
                  <c:v>4.9890410958904106</c:v>
                </c:pt>
                <c:pt idx="149">
                  <c:v>4.9917808219178079</c:v>
                </c:pt>
                <c:pt idx="150">
                  <c:v>5.0027397260273974</c:v>
                </c:pt>
              </c:numCache>
            </c:numRef>
          </c:xVal>
          <c:yVal>
            <c:numRef>
              <c:f>'SVD small'!$E$5:$E$1831</c:f>
              <c:numCache>
                <c:formatCode>General</c:formatCode>
                <c:ptCount val="1827"/>
                <c:pt idx="0">
                  <c:v>0</c:v>
                </c:pt>
                <c:pt idx="1">
                  <c:v>4.5871559633027498E-4</c:v>
                </c:pt>
                <c:pt idx="2">
                  <c:v>4.5871559633027498E-4</c:v>
                </c:pt>
                <c:pt idx="3">
                  <c:v>4.5871559633027499E-3</c:v>
                </c:pt>
                <c:pt idx="4">
                  <c:v>4.5871559633027499E-3</c:v>
                </c:pt>
                <c:pt idx="5">
                  <c:v>4.5871559633027499E-3</c:v>
                </c:pt>
                <c:pt idx="6">
                  <c:v>4.5871559633027499E-3</c:v>
                </c:pt>
                <c:pt idx="7">
                  <c:v>4.5871559633027499E-3</c:v>
                </c:pt>
                <c:pt idx="8">
                  <c:v>4.5871559633027499E-3</c:v>
                </c:pt>
                <c:pt idx="9">
                  <c:v>4.5871559633027499E-3</c:v>
                </c:pt>
                <c:pt idx="10">
                  <c:v>4.5871559633027499E-3</c:v>
                </c:pt>
                <c:pt idx="11">
                  <c:v>4.5871559633027499E-3</c:v>
                </c:pt>
                <c:pt idx="12">
                  <c:v>4.5871559633027499E-3</c:v>
                </c:pt>
                <c:pt idx="13">
                  <c:v>4.5871559633027499E-3</c:v>
                </c:pt>
                <c:pt idx="14">
                  <c:v>9.2830123048828206E-3</c:v>
                </c:pt>
                <c:pt idx="15">
                  <c:v>9.2830123048828206E-3</c:v>
                </c:pt>
                <c:pt idx="16">
                  <c:v>9.2830123048828206E-3</c:v>
                </c:pt>
                <c:pt idx="17">
                  <c:v>9.2830123048828206E-3</c:v>
                </c:pt>
                <c:pt idx="18">
                  <c:v>9.2830123048828206E-3</c:v>
                </c:pt>
                <c:pt idx="19">
                  <c:v>9.2830123048828206E-3</c:v>
                </c:pt>
                <c:pt idx="20">
                  <c:v>9.2830123048828206E-3</c:v>
                </c:pt>
                <c:pt idx="21">
                  <c:v>9.2830123048828206E-3</c:v>
                </c:pt>
                <c:pt idx="22">
                  <c:v>9.2830123048828206E-3</c:v>
                </c:pt>
                <c:pt idx="23">
                  <c:v>9.2830123048828206E-3</c:v>
                </c:pt>
                <c:pt idx="24">
                  <c:v>9.2830123048828206E-3</c:v>
                </c:pt>
                <c:pt idx="25">
                  <c:v>9.2830123048828206E-3</c:v>
                </c:pt>
                <c:pt idx="26">
                  <c:v>9.2830123048828206E-3</c:v>
                </c:pt>
                <c:pt idx="27">
                  <c:v>9.2830123048828206E-3</c:v>
                </c:pt>
                <c:pt idx="28">
                  <c:v>9.2830123048828206E-3</c:v>
                </c:pt>
                <c:pt idx="29">
                  <c:v>9.2830123048828206E-3</c:v>
                </c:pt>
                <c:pt idx="30">
                  <c:v>9.2830123048828206E-3</c:v>
                </c:pt>
                <c:pt idx="31">
                  <c:v>9.2830123048828206E-3</c:v>
                </c:pt>
                <c:pt idx="32">
                  <c:v>9.2830123048828206E-3</c:v>
                </c:pt>
                <c:pt idx="33">
                  <c:v>9.2830123048828206E-3</c:v>
                </c:pt>
                <c:pt idx="34">
                  <c:v>9.2830123048828206E-3</c:v>
                </c:pt>
                <c:pt idx="35">
                  <c:v>9.2830123048828206E-3</c:v>
                </c:pt>
                <c:pt idx="36">
                  <c:v>9.2830123048828206E-3</c:v>
                </c:pt>
                <c:pt idx="37">
                  <c:v>9.2830123048828206E-3</c:v>
                </c:pt>
                <c:pt idx="38">
                  <c:v>9.2830123048828206E-3</c:v>
                </c:pt>
                <c:pt idx="39">
                  <c:v>1.4745313204515199E-2</c:v>
                </c:pt>
                <c:pt idx="40">
                  <c:v>1.4745313204515199E-2</c:v>
                </c:pt>
                <c:pt idx="41">
                  <c:v>1.4745313204515199E-2</c:v>
                </c:pt>
                <c:pt idx="42">
                  <c:v>1.4745313204515199E-2</c:v>
                </c:pt>
                <c:pt idx="43">
                  <c:v>1.4745313204515199E-2</c:v>
                </c:pt>
                <c:pt idx="44">
                  <c:v>1.4745313204515199E-2</c:v>
                </c:pt>
                <c:pt idx="45">
                  <c:v>1.67769408933124E-2</c:v>
                </c:pt>
                <c:pt idx="46">
                  <c:v>1.67769408933124E-2</c:v>
                </c:pt>
                <c:pt idx="47">
                  <c:v>1.67769408933124E-2</c:v>
                </c:pt>
                <c:pt idx="48">
                  <c:v>1.67769408933124E-2</c:v>
                </c:pt>
                <c:pt idx="49">
                  <c:v>1.67769408933124E-2</c:v>
                </c:pt>
                <c:pt idx="50">
                  <c:v>1.67769408933124E-2</c:v>
                </c:pt>
                <c:pt idx="51">
                  <c:v>2.0840520944574999E-2</c:v>
                </c:pt>
                <c:pt idx="52">
                  <c:v>2.0840520944574999E-2</c:v>
                </c:pt>
                <c:pt idx="53">
                  <c:v>2.0840520944574999E-2</c:v>
                </c:pt>
                <c:pt idx="54">
                  <c:v>2.2872213123347401E-2</c:v>
                </c:pt>
                <c:pt idx="55">
                  <c:v>2.2872213123347401E-2</c:v>
                </c:pt>
                <c:pt idx="56">
                  <c:v>3.1559267730932601E-2</c:v>
                </c:pt>
                <c:pt idx="57">
                  <c:v>3.1559267730932601E-2</c:v>
                </c:pt>
                <c:pt idx="58">
                  <c:v>3.1559267730932601E-2</c:v>
                </c:pt>
                <c:pt idx="59">
                  <c:v>3.1559267730932601E-2</c:v>
                </c:pt>
                <c:pt idx="60">
                  <c:v>3.1559267730932601E-2</c:v>
                </c:pt>
                <c:pt idx="61">
                  <c:v>3.1559267730932601E-2</c:v>
                </c:pt>
                <c:pt idx="62">
                  <c:v>3.1559267730932601E-2</c:v>
                </c:pt>
                <c:pt idx="63">
                  <c:v>3.1559267730932601E-2</c:v>
                </c:pt>
                <c:pt idx="64">
                  <c:v>3.1559267730932601E-2</c:v>
                </c:pt>
                <c:pt idx="65">
                  <c:v>3.1559267730932601E-2</c:v>
                </c:pt>
                <c:pt idx="66">
                  <c:v>3.1559267730932601E-2</c:v>
                </c:pt>
                <c:pt idx="67">
                  <c:v>3.1559267730932601E-2</c:v>
                </c:pt>
                <c:pt idx="68">
                  <c:v>3.1559267730932601E-2</c:v>
                </c:pt>
                <c:pt idx="69">
                  <c:v>3.1559267730932601E-2</c:v>
                </c:pt>
                <c:pt idx="70">
                  <c:v>3.1559267730932601E-2</c:v>
                </c:pt>
                <c:pt idx="71">
                  <c:v>3.1559267730932601E-2</c:v>
                </c:pt>
                <c:pt idx="72">
                  <c:v>3.1559267730932601E-2</c:v>
                </c:pt>
                <c:pt idx="73">
                  <c:v>3.1559267730932601E-2</c:v>
                </c:pt>
                <c:pt idx="74">
                  <c:v>3.1559267730932601E-2</c:v>
                </c:pt>
                <c:pt idx="75">
                  <c:v>3.9399325408375499E-2</c:v>
                </c:pt>
                <c:pt idx="76">
                  <c:v>3.9399325408375499E-2</c:v>
                </c:pt>
                <c:pt idx="77">
                  <c:v>3.9399325408375499E-2</c:v>
                </c:pt>
                <c:pt idx="78">
                  <c:v>3.9399325408375499E-2</c:v>
                </c:pt>
                <c:pt idx="79">
                  <c:v>4.9550278340799898E-2</c:v>
                </c:pt>
                <c:pt idx="80">
                  <c:v>5.18060183689385E-2</c:v>
                </c:pt>
                <c:pt idx="81">
                  <c:v>5.18060183689385E-2</c:v>
                </c:pt>
                <c:pt idx="82">
                  <c:v>5.18060183689385E-2</c:v>
                </c:pt>
                <c:pt idx="83">
                  <c:v>5.18060183689385E-2</c:v>
                </c:pt>
                <c:pt idx="84">
                  <c:v>5.18060183689385E-2</c:v>
                </c:pt>
                <c:pt idx="85">
                  <c:v>5.18060183689385E-2</c:v>
                </c:pt>
                <c:pt idx="86">
                  <c:v>5.18060183689385E-2</c:v>
                </c:pt>
                <c:pt idx="87">
                  <c:v>5.18060183689385E-2</c:v>
                </c:pt>
                <c:pt idx="88">
                  <c:v>5.18060183689385E-2</c:v>
                </c:pt>
                <c:pt idx="89">
                  <c:v>5.18060183689385E-2</c:v>
                </c:pt>
                <c:pt idx="90">
                  <c:v>5.18060183689385E-2</c:v>
                </c:pt>
                <c:pt idx="91">
                  <c:v>5.18060183689385E-2</c:v>
                </c:pt>
                <c:pt idx="92">
                  <c:v>5.18060183689385E-2</c:v>
                </c:pt>
                <c:pt idx="93">
                  <c:v>5.18060183689385E-2</c:v>
                </c:pt>
                <c:pt idx="94">
                  <c:v>5.18060183689385E-2</c:v>
                </c:pt>
                <c:pt idx="95">
                  <c:v>5.18060183689385E-2</c:v>
                </c:pt>
                <c:pt idx="96">
                  <c:v>5.18060183689385E-2</c:v>
                </c:pt>
                <c:pt idx="97">
                  <c:v>5.18060183689385E-2</c:v>
                </c:pt>
                <c:pt idx="98">
                  <c:v>5.18060183689385E-2</c:v>
                </c:pt>
                <c:pt idx="99">
                  <c:v>5.18060183689385E-2</c:v>
                </c:pt>
                <c:pt idx="100">
                  <c:v>5.18060183689385E-2</c:v>
                </c:pt>
                <c:pt idx="101">
                  <c:v>5.18060183689385E-2</c:v>
                </c:pt>
                <c:pt idx="102">
                  <c:v>5.18060183689385E-2</c:v>
                </c:pt>
                <c:pt idx="103">
                  <c:v>5.18060183689385E-2</c:v>
                </c:pt>
                <c:pt idx="104">
                  <c:v>5.18060183689385E-2</c:v>
                </c:pt>
                <c:pt idx="105">
                  <c:v>5.18060183689385E-2</c:v>
                </c:pt>
                <c:pt idx="106">
                  <c:v>5.18060183689385E-2</c:v>
                </c:pt>
                <c:pt idx="107">
                  <c:v>5.18060183689385E-2</c:v>
                </c:pt>
                <c:pt idx="108">
                  <c:v>5.18060183689385E-2</c:v>
                </c:pt>
                <c:pt idx="109">
                  <c:v>5.18060183689385E-2</c:v>
                </c:pt>
                <c:pt idx="110">
                  <c:v>5.18060183689385E-2</c:v>
                </c:pt>
                <c:pt idx="111">
                  <c:v>5.18060183689385E-2</c:v>
                </c:pt>
                <c:pt idx="112">
                  <c:v>5.18060183689385E-2</c:v>
                </c:pt>
                <c:pt idx="113">
                  <c:v>5.18060183689385E-2</c:v>
                </c:pt>
                <c:pt idx="114">
                  <c:v>5.8552360527426801E-2</c:v>
                </c:pt>
                <c:pt idx="115">
                  <c:v>5.8552360527426801E-2</c:v>
                </c:pt>
                <c:pt idx="116">
                  <c:v>5.8552360527426801E-2</c:v>
                </c:pt>
                <c:pt idx="117">
                  <c:v>5.8552360527426801E-2</c:v>
                </c:pt>
                <c:pt idx="118">
                  <c:v>5.8552360527426801E-2</c:v>
                </c:pt>
                <c:pt idx="119">
                  <c:v>5.8552360527426801E-2</c:v>
                </c:pt>
                <c:pt idx="120">
                  <c:v>5.8552360527426801E-2</c:v>
                </c:pt>
                <c:pt idx="121">
                  <c:v>5.8552360527426801E-2</c:v>
                </c:pt>
                <c:pt idx="122">
                  <c:v>5.8552360527426801E-2</c:v>
                </c:pt>
                <c:pt idx="123">
                  <c:v>5.8552360527426801E-2</c:v>
                </c:pt>
                <c:pt idx="124">
                  <c:v>5.8552360527426801E-2</c:v>
                </c:pt>
                <c:pt idx="125">
                  <c:v>5.8552360527426801E-2</c:v>
                </c:pt>
                <c:pt idx="126">
                  <c:v>5.8552360527426801E-2</c:v>
                </c:pt>
                <c:pt idx="127">
                  <c:v>5.8552360527426801E-2</c:v>
                </c:pt>
                <c:pt idx="128">
                  <c:v>5.8552360527426801E-2</c:v>
                </c:pt>
                <c:pt idx="129">
                  <c:v>5.8552360527426801E-2</c:v>
                </c:pt>
                <c:pt idx="130">
                  <c:v>5.8552360527426801E-2</c:v>
                </c:pt>
                <c:pt idx="131">
                  <c:v>5.8552360527426801E-2</c:v>
                </c:pt>
                <c:pt idx="132">
                  <c:v>5.8552360527426801E-2</c:v>
                </c:pt>
                <c:pt idx="133">
                  <c:v>5.8552360527426801E-2</c:v>
                </c:pt>
                <c:pt idx="134">
                  <c:v>5.8552360527426801E-2</c:v>
                </c:pt>
                <c:pt idx="135">
                  <c:v>5.8552360527426801E-2</c:v>
                </c:pt>
                <c:pt idx="136">
                  <c:v>5.8552360527426801E-2</c:v>
                </c:pt>
                <c:pt idx="137">
                  <c:v>5.8552360527426801E-2</c:v>
                </c:pt>
                <c:pt idx="138">
                  <c:v>5.8552360527426801E-2</c:v>
                </c:pt>
                <c:pt idx="139">
                  <c:v>5.8552360527426801E-2</c:v>
                </c:pt>
                <c:pt idx="140">
                  <c:v>5.8552360527426801E-2</c:v>
                </c:pt>
                <c:pt idx="141">
                  <c:v>5.8552360527426801E-2</c:v>
                </c:pt>
                <c:pt idx="142">
                  <c:v>5.8552360527426801E-2</c:v>
                </c:pt>
                <c:pt idx="143">
                  <c:v>5.8552360527426801E-2</c:v>
                </c:pt>
                <c:pt idx="144">
                  <c:v>5.8552360527426801E-2</c:v>
                </c:pt>
                <c:pt idx="145">
                  <c:v>5.8552360527426801E-2</c:v>
                </c:pt>
                <c:pt idx="146">
                  <c:v>5.8552360527426801E-2</c:v>
                </c:pt>
                <c:pt idx="147">
                  <c:v>5.8552360527426801E-2</c:v>
                </c:pt>
                <c:pt idx="148">
                  <c:v>5.8552360527426801E-2</c:v>
                </c:pt>
                <c:pt idx="149">
                  <c:v>5.8552360527426801E-2</c:v>
                </c:pt>
                <c:pt idx="150" formatCode="0.0000">
                  <c:v>5.8552360527426801E-2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BB-4E22-A21C-A8B771B91884}"/>
            </c:ext>
          </c:extLst>
        </c:ser>
        <c:ser>
          <c:idx val="0"/>
          <c:order val="1"/>
          <c:tx>
            <c:strRef>
              <c:f>'SVD small'!$D$3</c:f>
              <c:strCache>
                <c:ptCount val="1"/>
                <c:pt idx="0">
                  <c:v>TAVI RCT (N=268)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'SVD small'!$B$4:$B$1830</c:f>
              <c:numCache>
                <c:formatCode>General</c:formatCode>
                <c:ptCount val="1827"/>
                <c:pt idx="1">
                  <c:v>0</c:v>
                </c:pt>
                <c:pt idx="2">
                  <c:v>0.56164383561643838</c:v>
                </c:pt>
                <c:pt idx="3">
                  <c:v>0.9397260273972603</c:v>
                </c:pt>
                <c:pt idx="4">
                  <c:v>0.9506849315068493</c:v>
                </c:pt>
                <c:pt idx="5">
                  <c:v>0.96986301369863015</c:v>
                </c:pt>
                <c:pt idx="6">
                  <c:v>1.0054794520547945</c:v>
                </c:pt>
                <c:pt idx="7">
                  <c:v>1.0136986301369864</c:v>
                </c:pt>
                <c:pt idx="8">
                  <c:v>1.0191780821917809</c:v>
                </c:pt>
                <c:pt idx="9">
                  <c:v>1.0301369863013699</c:v>
                </c:pt>
                <c:pt idx="10">
                  <c:v>1.0328767123287672</c:v>
                </c:pt>
                <c:pt idx="11">
                  <c:v>1.0657534246575342</c:v>
                </c:pt>
                <c:pt idx="12">
                  <c:v>1.0767123287671232</c:v>
                </c:pt>
                <c:pt idx="13">
                  <c:v>1.095890410958904</c:v>
                </c:pt>
                <c:pt idx="14">
                  <c:v>1.1287671232876713</c:v>
                </c:pt>
                <c:pt idx="15">
                  <c:v>1.1589041095890411</c:v>
                </c:pt>
                <c:pt idx="16">
                  <c:v>1.2767123287671234</c:v>
                </c:pt>
                <c:pt idx="17">
                  <c:v>1.3178082191780822</c:v>
                </c:pt>
                <c:pt idx="18">
                  <c:v>1.6630136986301369</c:v>
                </c:pt>
                <c:pt idx="19">
                  <c:v>1.6739726027397259</c:v>
                </c:pt>
                <c:pt idx="20">
                  <c:v>1.6904109589041096</c:v>
                </c:pt>
                <c:pt idx="21">
                  <c:v>1.6931506849315068</c:v>
                </c:pt>
                <c:pt idx="22">
                  <c:v>1.7095890410958905</c:v>
                </c:pt>
                <c:pt idx="23">
                  <c:v>1.789041095890411</c:v>
                </c:pt>
                <c:pt idx="24">
                  <c:v>1.8465753424657534</c:v>
                </c:pt>
                <c:pt idx="25">
                  <c:v>1.9123287671232876</c:v>
                </c:pt>
                <c:pt idx="26">
                  <c:v>1.9205479452054794</c:v>
                </c:pt>
                <c:pt idx="27">
                  <c:v>1.9753424657534246</c:v>
                </c:pt>
                <c:pt idx="28">
                  <c:v>1.9808219178082191</c:v>
                </c:pt>
                <c:pt idx="29">
                  <c:v>1.989041095890411</c:v>
                </c:pt>
                <c:pt idx="30">
                  <c:v>2</c:v>
                </c:pt>
                <c:pt idx="31">
                  <c:v>2.0164383561643837</c:v>
                </c:pt>
                <c:pt idx="32">
                  <c:v>2.0630136986301371</c:v>
                </c:pt>
                <c:pt idx="33">
                  <c:v>2.0657534246575344</c:v>
                </c:pt>
                <c:pt idx="34">
                  <c:v>2.0931506849315067</c:v>
                </c:pt>
                <c:pt idx="35">
                  <c:v>2.1150684931506851</c:v>
                </c:pt>
                <c:pt idx="36">
                  <c:v>2.1726027397260275</c:v>
                </c:pt>
                <c:pt idx="37">
                  <c:v>2.1808219178082191</c:v>
                </c:pt>
                <c:pt idx="38">
                  <c:v>2.1890410958904107</c:v>
                </c:pt>
                <c:pt idx="39">
                  <c:v>2.2356164383561645</c:v>
                </c:pt>
                <c:pt idx="40">
                  <c:v>2.2575342465753425</c:v>
                </c:pt>
                <c:pt idx="41">
                  <c:v>2.2712328767123289</c:v>
                </c:pt>
                <c:pt idx="42">
                  <c:v>2.3863013698630136</c:v>
                </c:pt>
                <c:pt idx="43">
                  <c:v>2.4027397260273973</c:v>
                </c:pt>
                <c:pt idx="44">
                  <c:v>2.4111975570202957</c:v>
                </c:pt>
                <c:pt idx="45">
                  <c:v>2.5287671232876714</c:v>
                </c:pt>
                <c:pt idx="46">
                  <c:v>2.7232876712328768</c:v>
                </c:pt>
                <c:pt idx="47">
                  <c:v>2.7835616438356166</c:v>
                </c:pt>
                <c:pt idx="48">
                  <c:v>2.7863013698630139</c:v>
                </c:pt>
                <c:pt idx="49">
                  <c:v>2.8</c:v>
                </c:pt>
                <c:pt idx="50">
                  <c:v>2.8082191780821919</c:v>
                </c:pt>
                <c:pt idx="51">
                  <c:v>2.9123287671232876</c:v>
                </c:pt>
                <c:pt idx="52">
                  <c:v>2.9369863013698629</c:v>
                </c:pt>
                <c:pt idx="53">
                  <c:v>2.9753424657534246</c:v>
                </c:pt>
                <c:pt idx="54">
                  <c:v>2.9808219178082194</c:v>
                </c:pt>
                <c:pt idx="55">
                  <c:v>3.0465753424657533</c:v>
                </c:pt>
                <c:pt idx="56">
                  <c:v>3.0547945205479454</c:v>
                </c:pt>
                <c:pt idx="57">
                  <c:v>3.0931506849315067</c:v>
                </c:pt>
                <c:pt idx="58">
                  <c:v>3.1095890410958904</c:v>
                </c:pt>
                <c:pt idx="59">
                  <c:v>3.1123287671232878</c:v>
                </c:pt>
                <c:pt idx="60">
                  <c:v>3.1150684931506851</c:v>
                </c:pt>
                <c:pt idx="61">
                  <c:v>3.1315068493150684</c:v>
                </c:pt>
                <c:pt idx="62">
                  <c:v>3.1534246575342464</c:v>
                </c:pt>
                <c:pt idx="63">
                  <c:v>3.2273972602739724</c:v>
                </c:pt>
                <c:pt idx="64">
                  <c:v>3.2383561643835614</c:v>
                </c:pt>
                <c:pt idx="65">
                  <c:v>3.2958904109589042</c:v>
                </c:pt>
                <c:pt idx="66">
                  <c:v>3.3150684931506849</c:v>
                </c:pt>
                <c:pt idx="67">
                  <c:v>3.3369863013698629</c:v>
                </c:pt>
                <c:pt idx="68">
                  <c:v>3.3424657534246576</c:v>
                </c:pt>
                <c:pt idx="69">
                  <c:v>3.3808219178082193</c:v>
                </c:pt>
                <c:pt idx="70">
                  <c:v>3.3890410958904109</c:v>
                </c:pt>
                <c:pt idx="71">
                  <c:v>3.4164383561643836</c:v>
                </c:pt>
                <c:pt idx="72">
                  <c:v>3.4575342465753423</c:v>
                </c:pt>
                <c:pt idx="73">
                  <c:v>3.504109589041096</c:v>
                </c:pt>
                <c:pt idx="74">
                  <c:v>3.5643835616438357</c:v>
                </c:pt>
                <c:pt idx="75">
                  <c:v>3.6273972602739728</c:v>
                </c:pt>
                <c:pt idx="76">
                  <c:v>3.6356164383561644</c:v>
                </c:pt>
                <c:pt idx="77">
                  <c:v>3.6986301369863015</c:v>
                </c:pt>
                <c:pt idx="78">
                  <c:v>3.7095890410958905</c:v>
                </c:pt>
                <c:pt idx="79">
                  <c:v>3.7424657534246575</c:v>
                </c:pt>
                <c:pt idx="80">
                  <c:v>3.7616438356164386</c:v>
                </c:pt>
                <c:pt idx="81">
                  <c:v>3.7643835616438355</c:v>
                </c:pt>
                <c:pt idx="82">
                  <c:v>3.7917808219178082</c:v>
                </c:pt>
                <c:pt idx="83">
                  <c:v>3.8410958904109589</c:v>
                </c:pt>
                <c:pt idx="84">
                  <c:v>3.8465753424657536</c:v>
                </c:pt>
                <c:pt idx="85">
                  <c:v>3.871232876712329</c:v>
                </c:pt>
                <c:pt idx="86">
                  <c:v>3.8849315068493149</c:v>
                </c:pt>
                <c:pt idx="87">
                  <c:v>3.8958904109589043</c:v>
                </c:pt>
                <c:pt idx="88">
                  <c:v>3.904109589041096</c:v>
                </c:pt>
                <c:pt idx="89">
                  <c:v>3.9287671232876713</c:v>
                </c:pt>
                <c:pt idx="90">
                  <c:v>3.9315068493150687</c:v>
                </c:pt>
                <c:pt idx="91">
                  <c:v>3.9342465753424656</c:v>
                </c:pt>
                <c:pt idx="92">
                  <c:v>3.9424657534246577</c:v>
                </c:pt>
                <c:pt idx="93">
                  <c:v>3.9506849315068493</c:v>
                </c:pt>
                <c:pt idx="94">
                  <c:v>3.9835616438356163</c:v>
                </c:pt>
                <c:pt idx="95">
                  <c:v>3.9863013698630136</c:v>
                </c:pt>
                <c:pt idx="96">
                  <c:v>3.9917808219178084</c:v>
                </c:pt>
                <c:pt idx="97">
                  <c:v>3.9972602739726026</c:v>
                </c:pt>
                <c:pt idx="98">
                  <c:v>4.0136986301369859</c:v>
                </c:pt>
                <c:pt idx="99">
                  <c:v>4.0191780821917806</c:v>
                </c:pt>
                <c:pt idx="100">
                  <c:v>4.0246575342465754</c:v>
                </c:pt>
                <c:pt idx="101">
                  <c:v>4.0273972602739727</c:v>
                </c:pt>
                <c:pt idx="102">
                  <c:v>4.043835616438356</c:v>
                </c:pt>
                <c:pt idx="103">
                  <c:v>4.0630136986301366</c:v>
                </c:pt>
                <c:pt idx="104">
                  <c:v>4.0767123287671234</c:v>
                </c:pt>
                <c:pt idx="105">
                  <c:v>4.0821917808219181</c:v>
                </c:pt>
                <c:pt idx="106">
                  <c:v>4.0986301369863014</c:v>
                </c:pt>
                <c:pt idx="107">
                  <c:v>4.1013698630136988</c:v>
                </c:pt>
                <c:pt idx="108">
                  <c:v>4.1068493150684935</c:v>
                </c:pt>
                <c:pt idx="109">
                  <c:v>4.1342465753424653</c:v>
                </c:pt>
                <c:pt idx="110">
                  <c:v>4.2027397260273975</c:v>
                </c:pt>
                <c:pt idx="111">
                  <c:v>4.2849315068493148</c:v>
                </c:pt>
                <c:pt idx="112">
                  <c:v>4.3178082191780822</c:v>
                </c:pt>
                <c:pt idx="113">
                  <c:v>4.3335110091062186</c:v>
                </c:pt>
                <c:pt idx="114">
                  <c:v>4.3726027397260276</c:v>
                </c:pt>
                <c:pt idx="115">
                  <c:v>4.4027397260273968</c:v>
                </c:pt>
                <c:pt idx="116">
                  <c:v>4.4246575342465757</c:v>
                </c:pt>
                <c:pt idx="117">
                  <c:v>4.4356164383561643</c:v>
                </c:pt>
                <c:pt idx="118">
                  <c:v>4.4958904109589044</c:v>
                </c:pt>
                <c:pt idx="119">
                  <c:v>4.5260273972602736</c:v>
                </c:pt>
                <c:pt idx="120">
                  <c:v>4.5424657534246577</c:v>
                </c:pt>
                <c:pt idx="121">
                  <c:v>4.558904109589041</c:v>
                </c:pt>
                <c:pt idx="122">
                  <c:v>4.5890410958904111</c:v>
                </c:pt>
                <c:pt idx="123">
                  <c:v>4.602739726027397</c:v>
                </c:pt>
                <c:pt idx="124">
                  <c:v>4.6301369863013697</c:v>
                </c:pt>
                <c:pt idx="125">
                  <c:v>4.6794520547945204</c:v>
                </c:pt>
                <c:pt idx="126">
                  <c:v>4.7698630136986298</c:v>
                </c:pt>
                <c:pt idx="127">
                  <c:v>4.7726027397260271</c:v>
                </c:pt>
                <c:pt idx="128">
                  <c:v>4.7780821917808218</c:v>
                </c:pt>
                <c:pt idx="129">
                  <c:v>4.7917808219178086</c:v>
                </c:pt>
                <c:pt idx="130">
                  <c:v>4.7945205479452051</c:v>
                </c:pt>
                <c:pt idx="131">
                  <c:v>4.7972602739726025</c:v>
                </c:pt>
                <c:pt idx="132">
                  <c:v>4.8082191780821919</c:v>
                </c:pt>
                <c:pt idx="133">
                  <c:v>4.8109589041095893</c:v>
                </c:pt>
                <c:pt idx="134">
                  <c:v>4.8246575342465752</c:v>
                </c:pt>
                <c:pt idx="135">
                  <c:v>4.8356164383561646</c:v>
                </c:pt>
                <c:pt idx="136">
                  <c:v>4.8438356164383558</c:v>
                </c:pt>
                <c:pt idx="137">
                  <c:v>4.8493150684931505</c:v>
                </c:pt>
                <c:pt idx="138">
                  <c:v>4.8684931506849312</c:v>
                </c:pt>
                <c:pt idx="139">
                  <c:v>4.8739726027397259</c:v>
                </c:pt>
                <c:pt idx="140">
                  <c:v>4.882191780821918</c:v>
                </c:pt>
                <c:pt idx="141">
                  <c:v>4.8986301369863012</c:v>
                </c:pt>
                <c:pt idx="142">
                  <c:v>4.912328767123288</c:v>
                </c:pt>
                <c:pt idx="143">
                  <c:v>4.9260273972602739</c:v>
                </c:pt>
                <c:pt idx="144">
                  <c:v>4.9424657534246572</c:v>
                </c:pt>
                <c:pt idx="145">
                  <c:v>4.9452054794520546</c:v>
                </c:pt>
                <c:pt idx="146">
                  <c:v>4.9479452054794519</c:v>
                </c:pt>
                <c:pt idx="147">
                  <c:v>4.9506849315068493</c:v>
                </c:pt>
                <c:pt idx="148">
                  <c:v>4.956164383561644</c:v>
                </c:pt>
                <c:pt idx="149">
                  <c:v>4.9589041095890414</c:v>
                </c:pt>
                <c:pt idx="150">
                  <c:v>4.9616438356164387</c:v>
                </c:pt>
                <c:pt idx="151">
                  <c:v>4.9726027397260273</c:v>
                </c:pt>
                <c:pt idx="152">
                  <c:v>4.9753424657534246</c:v>
                </c:pt>
                <c:pt idx="153">
                  <c:v>4.9835616438356167</c:v>
                </c:pt>
                <c:pt idx="154">
                  <c:v>4.9863013698630141</c:v>
                </c:pt>
                <c:pt idx="155">
                  <c:v>4.9890410958904106</c:v>
                </c:pt>
                <c:pt idx="156">
                  <c:v>4.9917808219178079</c:v>
                </c:pt>
                <c:pt idx="157">
                  <c:v>4.9972602739726026</c:v>
                </c:pt>
                <c:pt idx="158">
                  <c:v>5</c:v>
                </c:pt>
              </c:numCache>
            </c:numRef>
          </c:xVal>
          <c:yVal>
            <c:numRef>
              <c:f>'SVD small'!$D$4:$D$1830</c:f>
              <c:numCache>
                <c:formatCode>General</c:formatCode>
                <c:ptCount val="1827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4.1148286946183802E-3</c:v>
                </c:pt>
                <c:pt idx="45">
                  <c:v>4.1148286946183802E-3</c:v>
                </c:pt>
                <c:pt idx="46">
                  <c:v>4.1148286946183802E-3</c:v>
                </c:pt>
                <c:pt idx="47">
                  <c:v>4.1148286946183802E-3</c:v>
                </c:pt>
                <c:pt idx="48">
                  <c:v>4.1148286946183802E-3</c:v>
                </c:pt>
                <c:pt idx="49">
                  <c:v>4.1148286946183802E-3</c:v>
                </c:pt>
                <c:pt idx="50">
                  <c:v>4.1148286946183802E-3</c:v>
                </c:pt>
                <c:pt idx="51">
                  <c:v>4.1148286946183802E-3</c:v>
                </c:pt>
                <c:pt idx="52">
                  <c:v>4.1148286946183802E-3</c:v>
                </c:pt>
                <c:pt idx="53">
                  <c:v>4.1148286946183802E-3</c:v>
                </c:pt>
                <c:pt idx="54">
                  <c:v>4.1148286946183802E-3</c:v>
                </c:pt>
                <c:pt idx="55">
                  <c:v>4.1148286946183802E-3</c:v>
                </c:pt>
                <c:pt idx="56">
                  <c:v>4.1148286946183802E-3</c:v>
                </c:pt>
                <c:pt idx="57">
                  <c:v>4.1148286946183802E-3</c:v>
                </c:pt>
                <c:pt idx="58">
                  <c:v>4.1148286946183802E-3</c:v>
                </c:pt>
                <c:pt idx="59">
                  <c:v>4.1148286946183802E-3</c:v>
                </c:pt>
                <c:pt idx="60">
                  <c:v>4.1148286946183802E-3</c:v>
                </c:pt>
                <c:pt idx="61">
                  <c:v>4.1148286946183802E-3</c:v>
                </c:pt>
                <c:pt idx="62">
                  <c:v>4.1148286946183802E-3</c:v>
                </c:pt>
                <c:pt idx="63">
                  <c:v>4.1148286946183802E-3</c:v>
                </c:pt>
                <c:pt idx="64">
                  <c:v>4.1148286946183802E-3</c:v>
                </c:pt>
                <c:pt idx="65">
                  <c:v>4.1148286946183802E-3</c:v>
                </c:pt>
                <c:pt idx="66">
                  <c:v>4.1148286946183802E-3</c:v>
                </c:pt>
                <c:pt idx="67">
                  <c:v>4.1148286946183802E-3</c:v>
                </c:pt>
                <c:pt idx="68">
                  <c:v>4.1148286946183802E-3</c:v>
                </c:pt>
                <c:pt idx="69">
                  <c:v>4.1148286946183802E-3</c:v>
                </c:pt>
                <c:pt idx="70">
                  <c:v>4.1148286946183802E-3</c:v>
                </c:pt>
                <c:pt idx="71">
                  <c:v>4.1148286946183802E-3</c:v>
                </c:pt>
                <c:pt idx="72">
                  <c:v>4.1148286946183802E-3</c:v>
                </c:pt>
                <c:pt idx="73">
                  <c:v>4.1148286946183802E-3</c:v>
                </c:pt>
                <c:pt idx="74">
                  <c:v>4.1148286946183802E-3</c:v>
                </c:pt>
                <c:pt idx="75">
                  <c:v>4.1148286946183802E-3</c:v>
                </c:pt>
                <c:pt idx="76">
                  <c:v>4.1148286946183802E-3</c:v>
                </c:pt>
                <c:pt idx="77">
                  <c:v>4.1148286946183802E-3</c:v>
                </c:pt>
                <c:pt idx="78">
                  <c:v>4.1148286946183802E-3</c:v>
                </c:pt>
                <c:pt idx="79">
                  <c:v>4.1148286946183802E-3</c:v>
                </c:pt>
                <c:pt idx="80">
                  <c:v>4.1148286946183802E-3</c:v>
                </c:pt>
                <c:pt idx="81">
                  <c:v>4.1148286946183802E-3</c:v>
                </c:pt>
                <c:pt idx="82">
                  <c:v>4.1148286946183802E-3</c:v>
                </c:pt>
                <c:pt idx="83">
                  <c:v>4.1148286946183802E-3</c:v>
                </c:pt>
                <c:pt idx="84">
                  <c:v>4.1148286946183802E-3</c:v>
                </c:pt>
                <c:pt idx="85">
                  <c:v>4.1148286946183802E-3</c:v>
                </c:pt>
                <c:pt idx="86">
                  <c:v>4.1148286946183802E-3</c:v>
                </c:pt>
                <c:pt idx="87">
                  <c:v>4.1148286946183802E-3</c:v>
                </c:pt>
                <c:pt idx="88">
                  <c:v>4.1148286946183802E-3</c:v>
                </c:pt>
                <c:pt idx="89">
                  <c:v>4.1148286946183802E-3</c:v>
                </c:pt>
                <c:pt idx="90">
                  <c:v>4.1148286946183802E-3</c:v>
                </c:pt>
                <c:pt idx="91">
                  <c:v>4.1148286946183802E-3</c:v>
                </c:pt>
                <c:pt idx="92">
                  <c:v>4.1148286946183802E-3</c:v>
                </c:pt>
                <c:pt idx="93">
                  <c:v>4.1148286946183802E-3</c:v>
                </c:pt>
                <c:pt idx="94">
                  <c:v>4.1148286946183802E-3</c:v>
                </c:pt>
                <c:pt idx="95">
                  <c:v>4.1148286946183802E-3</c:v>
                </c:pt>
                <c:pt idx="96">
                  <c:v>4.1148286946183802E-3</c:v>
                </c:pt>
                <c:pt idx="97">
                  <c:v>4.1148286946183802E-3</c:v>
                </c:pt>
                <c:pt idx="98">
                  <c:v>4.1148286946183802E-3</c:v>
                </c:pt>
                <c:pt idx="99">
                  <c:v>4.1148286946183802E-3</c:v>
                </c:pt>
                <c:pt idx="100">
                  <c:v>4.1148286946183802E-3</c:v>
                </c:pt>
                <c:pt idx="101">
                  <c:v>4.1148286946183802E-3</c:v>
                </c:pt>
                <c:pt idx="102">
                  <c:v>4.1148286946183802E-3</c:v>
                </c:pt>
                <c:pt idx="103">
                  <c:v>4.1148286946183802E-3</c:v>
                </c:pt>
                <c:pt idx="104">
                  <c:v>4.1148286946183802E-3</c:v>
                </c:pt>
                <c:pt idx="105">
                  <c:v>4.1148286946183802E-3</c:v>
                </c:pt>
                <c:pt idx="106">
                  <c:v>4.1148286946183802E-3</c:v>
                </c:pt>
                <c:pt idx="107">
                  <c:v>4.1148286946183802E-3</c:v>
                </c:pt>
                <c:pt idx="108">
                  <c:v>4.1148286946183802E-3</c:v>
                </c:pt>
                <c:pt idx="109">
                  <c:v>4.1148286946183802E-3</c:v>
                </c:pt>
                <c:pt idx="110">
                  <c:v>4.1148286946183802E-3</c:v>
                </c:pt>
                <c:pt idx="111">
                  <c:v>4.1148286946183802E-3</c:v>
                </c:pt>
                <c:pt idx="112">
                  <c:v>4.1148286946183802E-3</c:v>
                </c:pt>
                <c:pt idx="113">
                  <c:v>1.38873201726039E-2</c:v>
                </c:pt>
                <c:pt idx="114">
                  <c:v>1.38873201726039E-2</c:v>
                </c:pt>
                <c:pt idx="115">
                  <c:v>1.38873201726039E-2</c:v>
                </c:pt>
                <c:pt idx="116">
                  <c:v>1.38873201726039E-2</c:v>
                </c:pt>
                <c:pt idx="117">
                  <c:v>1.38873201726039E-2</c:v>
                </c:pt>
                <c:pt idx="118">
                  <c:v>1.38873201726039E-2</c:v>
                </c:pt>
                <c:pt idx="119">
                  <c:v>1.38873201726039E-2</c:v>
                </c:pt>
                <c:pt idx="120">
                  <c:v>1.38873201726039E-2</c:v>
                </c:pt>
                <c:pt idx="121">
                  <c:v>1.38873201726039E-2</c:v>
                </c:pt>
                <c:pt idx="122">
                  <c:v>1.38873201726039E-2</c:v>
                </c:pt>
                <c:pt idx="123">
                  <c:v>1.38873201726039E-2</c:v>
                </c:pt>
                <c:pt idx="124">
                  <c:v>1.38873201726039E-2</c:v>
                </c:pt>
                <c:pt idx="125">
                  <c:v>1.38873201726039E-2</c:v>
                </c:pt>
                <c:pt idx="126">
                  <c:v>1.38873201726039E-2</c:v>
                </c:pt>
                <c:pt idx="127">
                  <c:v>1.38873201726039E-2</c:v>
                </c:pt>
                <c:pt idx="128">
                  <c:v>1.38873201726039E-2</c:v>
                </c:pt>
                <c:pt idx="129">
                  <c:v>1.38873201726039E-2</c:v>
                </c:pt>
                <c:pt idx="130">
                  <c:v>1.38873201726039E-2</c:v>
                </c:pt>
                <c:pt idx="131">
                  <c:v>1.38873201726039E-2</c:v>
                </c:pt>
                <c:pt idx="132">
                  <c:v>1.38873201726039E-2</c:v>
                </c:pt>
                <c:pt idx="133">
                  <c:v>1.38873201726039E-2</c:v>
                </c:pt>
                <c:pt idx="134">
                  <c:v>1.38873201726039E-2</c:v>
                </c:pt>
                <c:pt idx="135">
                  <c:v>1.38873201726039E-2</c:v>
                </c:pt>
                <c:pt idx="136">
                  <c:v>1.38873201726039E-2</c:v>
                </c:pt>
                <c:pt idx="137">
                  <c:v>1.38873201726039E-2</c:v>
                </c:pt>
                <c:pt idx="138">
                  <c:v>1.38873201726039E-2</c:v>
                </c:pt>
                <c:pt idx="139">
                  <c:v>1.38873201726039E-2</c:v>
                </c:pt>
                <c:pt idx="140">
                  <c:v>1.38873201726039E-2</c:v>
                </c:pt>
                <c:pt idx="141">
                  <c:v>1.38873201726039E-2</c:v>
                </c:pt>
                <c:pt idx="142">
                  <c:v>1.38873201726039E-2</c:v>
                </c:pt>
                <c:pt idx="143">
                  <c:v>1.38873201726039E-2</c:v>
                </c:pt>
                <c:pt idx="144">
                  <c:v>1.38873201726039E-2</c:v>
                </c:pt>
                <c:pt idx="145">
                  <c:v>1.38873201726039E-2</c:v>
                </c:pt>
                <c:pt idx="146">
                  <c:v>1.38873201726039E-2</c:v>
                </c:pt>
                <c:pt idx="147">
                  <c:v>1.38873201726039E-2</c:v>
                </c:pt>
                <c:pt idx="148">
                  <c:v>1.38873201726039E-2</c:v>
                </c:pt>
                <c:pt idx="149">
                  <c:v>1.38873201726039E-2</c:v>
                </c:pt>
                <c:pt idx="150">
                  <c:v>1.38873201726039E-2</c:v>
                </c:pt>
                <c:pt idx="151">
                  <c:v>1.38873201726039E-2</c:v>
                </c:pt>
                <c:pt idx="152">
                  <c:v>1.38873201726039E-2</c:v>
                </c:pt>
                <c:pt idx="153">
                  <c:v>1.38873201726039E-2</c:v>
                </c:pt>
                <c:pt idx="154">
                  <c:v>1.38873201726039E-2</c:v>
                </c:pt>
                <c:pt idx="155">
                  <c:v>1.38873201726039E-2</c:v>
                </c:pt>
                <c:pt idx="156">
                  <c:v>1.38873201726039E-2</c:v>
                </c:pt>
                <c:pt idx="157">
                  <c:v>1.38873201726039E-2</c:v>
                </c:pt>
                <c:pt idx="158" formatCode="0.0000">
                  <c:v>1.38873201726039E-2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EBB-4E22-A21C-A8B771B91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8305088"/>
        <c:axId val="618300168"/>
      </c:scatterChart>
      <c:valAx>
        <c:axId val="618305088"/>
        <c:scaling>
          <c:orientation val="minMax"/>
          <c:max val="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Years Post-procedure</a:t>
                </a:r>
              </a:p>
            </c:rich>
          </c:tx>
          <c:layout>
            <c:manualLayout>
              <c:xMode val="edge"/>
              <c:yMode val="edge"/>
              <c:x val="0.44766638603566039"/>
              <c:y val="0.919798305112314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8300168"/>
        <c:crosses val="autoZero"/>
        <c:crossBetween val="midCat"/>
        <c:majorUnit val="1"/>
      </c:valAx>
      <c:valAx>
        <c:axId val="618300168"/>
        <c:scaling>
          <c:orientation val="minMax"/>
          <c:max val="6.0000000000000012E-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SVD Cumulative Incidence</a:t>
                </a:r>
              </a:p>
            </c:rich>
          </c:tx>
          <c:layout>
            <c:manualLayout>
              <c:xMode val="edge"/>
              <c:yMode val="edge"/>
              <c:x val="9.4649422474823077E-3"/>
              <c:y val="0.125087048694134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 w="222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8305088"/>
        <c:crosses val="autoZero"/>
        <c:crossBetween val="midCat"/>
        <c:majorUnit val="1.0000000000000002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949220746453085"/>
          <c:y val="7.423775401393942E-3"/>
          <c:w val="0.33675148936769167"/>
          <c:h val="0.177206959558006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888895233472755"/>
          <c:y val="3.8929830216496424E-2"/>
          <c:w val="0.84168802729439995"/>
          <c:h val="0.78122245510678068"/>
        </c:manualLayout>
      </c:layout>
      <c:scatterChart>
        <c:scatterStyle val="lineMarker"/>
        <c:varyColors val="0"/>
        <c:ser>
          <c:idx val="1"/>
          <c:order val="0"/>
          <c:tx>
            <c:strRef>
              <c:f>'SVD large'!$E$3</c:f>
              <c:strCache>
                <c:ptCount val="1"/>
                <c:pt idx="0">
                  <c:v>Surgery RCT (N=748)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'SVD large'!$C$5:$C$1831</c:f>
              <c:numCache>
                <c:formatCode>General</c:formatCode>
                <c:ptCount val="1827"/>
                <c:pt idx="0">
                  <c:v>0</c:v>
                </c:pt>
                <c:pt idx="1">
                  <c:v>0.40821917808219177</c:v>
                </c:pt>
                <c:pt idx="2">
                  <c:v>0.42465753424657532</c:v>
                </c:pt>
                <c:pt idx="3">
                  <c:v>0.43287671232876712</c:v>
                </c:pt>
                <c:pt idx="4">
                  <c:v>0.45479452054794522</c:v>
                </c:pt>
                <c:pt idx="5">
                  <c:v>0.45753424657534247</c:v>
                </c:pt>
                <c:pt idx="6">
                  <c:v>0.46575342465753422</c:v>
                </c:pt>
                <c:pt idx="7">
                  <c:v>0.48219178082191783</c:v>
                </c:pt>
                <c:pt idx="8">
                  <c:v>0.48767123287671232</c:v>
                </c:pt>
                <c:pt idx="9">
                  <c:v>0.49589041095890413</c:v>
                </c:pt>
                <c:pt idx="10">
                  <c:v>0.50136986301369868</c:v>
                </c:pt>
                <c:pt idx="11">
                  <c:v>0.50410958904109593</c:v>
                </c:pt>
                <c:pt idx="12">
                  <c:v>0.50958904109589043</c:v>
                </c:pt>
                <c:pt idx="13">
                  <c:v>0.51506849315068493</c:v>
                </c:pt>
                <c:pt idx="14">
                  <c:v>0.51780821917808217</c:v>
                </c:pt>
                <c:pt idx="15">
                  <c:v>0.52054794520547942</c:v>
                </c:pt>
                <c:pt idx="16">
                  <c:v>0.52602739726027392</c:v>
                </c:pt>
                <c:pt idx="17">
                  <c:v>0.53150684931506853</c:v>
                </c:pt>
                <c:pt idx="18">
                  <c:v>0.53698630136986303</c:v>
                </c:pt>
                <c:pt idx="19">
                  <c:v>0.53904981243309313</c:v>
                </c:pt>
                <c:pt idx="20">
                  <c:v>0.54246575342465753</c:v>
                </c:pt>
                <c:pt idx="21">
                  <c:v>0.54347940775093706</c:v>
                </c:pt>
                <c:pt idx="22">
                  <c:v>0.56164383561643838</c:v>
                </c:pt>
                <c:pt idx="23">
                  <c:v>0.56986301369863013</c:v>
                </c:pt>
                <c:pt idx="24">
                  <c:v>0.57260273972602738</c:v>
                </c:pt>
                <c:pt idx="25">
                  <c:v>0.59452054794520548</c:v>
                </c:pt>
                <c:pt idx="26">
                  <c:v>0.6070352192342986</c:v>
                </c:pt>
                <c:pt idx="27">
                  <c:v>0.61095890410958908</c:v>
                </c:pt>
                <c:pt idx="28">
                  <c:v>0.61245499504857803</c:v>
                </c:pt>
                <c:pt idx="29">
                  <c:v>0.61369863013698633</c:v>
                </c:pt>
                <c:pt idx="30">
                  <c:v>0.63835616438356169</c:v>
                </c:pt>
                <c:pt idx="31">
                  <c:v>0.64383561643835618</c:v>
                </c:pt>
                <c:pt idx="32">
                  <c:v>0.70684931506849313</c:v>
                </c:pt>
                <c:pt idx="33">
                  <c:v>0.74794520547945209</c:v>
                </c:pt>
                <c:pt idx="34">
                  <c:v>0.75342465753424659</c:v>
                </c:pt>
                <c:pt idx="35">
                  <c:v>0.76986301369863008</c:v>
                </c:pt>
                <c:pt idx="36">
                  <c:v>0.78082191780821919</c:v>
                </c:pt>
                <c:pt idx="37">
                  <c:v>0.79178082191780819</c:v>
                </c:pt>
                <c:pt idx="38">
                  <c:v>0.79882844080893423</c:v>
                </c:pt>
                <c:pt idx="39">
                  <c:v>0.8246575342465754</c:v>
                </c:pt>
                <c:pt idx="40">
                  <c:v>0.92054794520547945</c:v>
                </c:pt>
                <c:pt idx="41">
                  <c:v>0.92328767123287669</c:v>
                </c:pt>
                <c:pt idx="42">
                  <c:v>0.9342465753424658</c:v>
                </c:pt>
                <c:pt idx="43">
                  <c:v>0.93698630136986305</c:v>
                </c:pt>
                <c:pt idx="44">
                  <c:v>0.94794520547945205</c:v>
                </c:pt>
                <c:pt idx="45">
                  <c:v>0.96986301369863015</c:v>
                </c:pt>
                <c:pt idx="46">
                  <c:v>0.9780821917808219</c:v>
                </c:pt>
                <c:pt idx="47">
                  <c:v>0.99178082191780825</c:v>
                </c:pt>
                <c:pt idx="48">
                  <c:v>0.9945205479452055</c:v>
                </c:pt>
                <c:pt idx="49">
                  <c:v>0.99726027397260275</c:v>
                </c:pt>
                <c:pt idx="50">
                  <c:v>1</c:v>
                </c:pt>
                <c:pt idx="51">
                  <c:v>1.0027397260273974</c:v>
                </c:pt>
                <c:pt idx="52">
                  <c:v>1.0042475205705808</c:v>
                </c:pt>
                <c:pt idx="53">
                  <c:v>1.010958904109589</c:v>
                </c:pt>
                <c:pt idx="54">
                  <c:v>1.0136986301369864</c:v>
                </c:pt>
                <c:pt idx="55">
                  <c:v>1.0164383561643835</c:v>
                </c:pt>
                <c:pt idx="56">
                  <c:v>1.021917808219178</c:v>
                </c:pt>
                <c:pt idx="57">
                  <c:v>1.0246575342465754</c:v>
                </c:pt>
                <c:pt idx="58">
                  <c:v>1.0273972602739727</c:v>
                </c:pt>
                <c:pt idx="59">
                  <c:v>1.0356164383561643</c:v>
                </c:pt>
                <c:pt idx="60">
                  <c:v>1.0383561643835617</c:v>
                </c:pt>
                <c:pt idx="61">
                  <c:v>1.0410958904109588</c:v>
                </c:pt>
                <c:pt idx="62">
                  <c:v>1.0438356164383562</c:v>
                </c:pt>
                <c:pt idx="63">
                  <c:v>1.0520547945205478</c:v>
                </c:pt>
                <c:pt idx="64">
                  <c:v>1.0547945205479452</c:v>
                </c:pt>
                <c:pt idx="65">
                  <c:v>1.0602739726027397</c:v>
                </c:pt>
                <c:pt idx="66">
                  <c:v>1.0630136986301371</c:v>
                </c:pt>
                <c:pt idx="67">
                  <c:v>1.0657534246575342</c:v>
                </c:pt>
                <c:pt idx="68">
                  <c:v>1.0739726027397261</c:v>
                </c:pt>
                <c:pt idx="69">
                  <c:v>1.0876712328767124</c:v>
                </c:pt>
                <c:pt idx="70">
                  <c:v>1.0904109589041096</c:v>
                </c:pt>
                <c:pt idx="71">
                  <c:v>1.1013698630136985</c:v>
                </c:pt>
                <c:pt idx="72">
                  <c:v>1.1041095890410959</c:v>
                </c:pt>
                <c:pt idx="73">
                  <c:v>1.106849315068493</c:v>
                </c:pt>
                <c:pt idx="74">
                  <c:v>1.1232876712328768</c:v>
                </c:pt>
                <c:pt idx="75">
                  <c:v>1.1424657534246576</c:v>
                </c:pt>
                <c:pt idx="76">
                  <c:v>1.1808219178082191</c:v>
                </c:pt>
                <c:pt idx="77">
                  <c:v>1.2284493811058577</c:v>
                </c:pt>
                <c:pt idx="78">
                  <c:v>1.2328767123287672</c:v>
                </c:pt>
                <c:pt idx="79">
                  <c:v>1.2547945205479452</c:v>
                </c:pt>
                <c:pt idx="80">
                  <c:v>1.3013698630136987</c:v>
                </c:pt>
                <c:pt idx="81">
                  <c:v>1.3068493150684932</c:v>
                </c:pt>
                <c:pt idx="82">
                  <c:v>1.3452054794520547</c:v>
                </c:pt>
                <c:pt idx="83">
                  <c:v>1.3506849315068492</c:v>
                </c:pt>
                <c:pt idx="84">
                  <c:v>1.3917808219178083</c:v>
                </c:pt>
                <c:pt idx="85">
                  <c:v>1.4465753424657535</c:v>
                </c:pt>
                <c:pt idx="86">
                  <c:v>1.5397260273972602</c:v>
                </c:pt>
                <c:pt idx="87">
                  <c:v>1.5638272793287398</c:v>
                </c:pt>
                <c:pt idx="88">
                  <c:v>1.5808219178082192</c:v>
                </c:pt>
                <c:pt idx="89">
                  <c:v>1.5863013698630137</c:v>
                </c:pt>
                <c:pt idx="90">
                  <c:v>1.5917808219178082</c:v>
                </c:pt>
                <c:pt idx="91">
                  <c:v>1.6027397260273972</c:v>
                </c:pt>
                <c:pt idx="92">
                  <c:v>1.6191780821917807</c:v>
                </c:pt>
                <c:pt idx="93">
                  <c:v>1.6821917808219178</c:v>
                </c:pt>
                <c:pt idx="94">
                  <c:v>1.6849315068493151</c:v>
                </c:pt>
                <c:pt idx="95">
                  <c:v>1.704109589041096</c:v>
                </c:pt>
                <c:pt idx="96">
                  <c:v>1.7232876712328766</c:v>
                </c:pt>
                <c:pt idx="97">
                  <c:v>1.7424657534246575</c:v>
                </c:pt>
                <c:pt idx="98">
                  <c:v>1.7534246575342465</c:v>
                </c:pt>
                <c:pt idx="99">
                  <c:v>1.7616438356164383</c:v>
                </c:pt>
                <c:pt idx="100">
                  <c:v>1.789041095890411</c:v>
                </c:pt>
                <c:pt idx="101">
                  <c:v>1.8027397260273972</c:v>
                </c:pt>
                <c:pt idx="102">
                  <c:v>1.8082191780821917</c:v>
                </c:pt>
                <c:pt idx="103">
                  <c:v>1.8273972602739725</c:v>
                </c:pt>
                <c:pt idx="104">
                  <c:v>1.8520547945205479</c:v>
                </c:pt>
                <c:pt idx="105">
                  <c:v>1.8547945205479452</c:v>
                </c:pt>
                <c:pt idx="106">
                  <c:v>1.8575342465753424</c:v>
                </c:pt>
                <c:pt idx="107">
                  <c:v>1.8657534246575342</c:v>
                </c:pt>
                <c:pt idx="108">
                  <c:v>1.8849315068493151</c:v>
                </c:pt>
                <c:pt idx="109">
                  <c:v>1.8986301369863015</c:v>
                </c:pt>
                <c:pt idx="110">
                  <c:v>1.9178082191780821</c:v>
                </c:pt>
                <c:pt idx="111">
                  <c:v>1.9287671232876713</c:v>
                </c:pt>
                <c:pt idx="112">
                  <c:v>1.9424657534246574</c:v>
                </c:pt>
                <c:pt idx="113">
                  <c:v>1.9561643835616438</c:v>
                </c:pt>
                <c:pt idx="114">
                  <c:v>1.9589041095890412</c:v>
                </c:pt>
                <c:pt idx="115">
                  <c:v>1.9698630136986301</c:v>
                </c:pt>
                <c:pt idx="116">
                  <c:v>1.9726027397260273</c:v>
                </c:pt>
                <c:pt idx="117">
                  <c:v>1.978082191780822</c:v>
                </c:pt>
                <c:pt idx="118">
                  <c:v>1.989041095890411</c:v>
                </c:pt>
                <c:pt idx="119">
                  <c:v>2.0054794520547947</c:v>
                </c:pt>
                <c:pt idx="120">
                  <c:v>2.0191780821917806</c:v>
                </c:pt>
                <c:pt idx="121">
                  <c:v>2.0383561643835617</c:v>
                </c:pt>
                <c:pt idx="122">
                  <c:v>2.0520547945205481</c:v>
                </c:pt>
                <c:pt idx="123">
                  <c:v>2.0547945205479454</c:v>
                </c:pt>
                <c:pt idx="124">
                  <c:v>2.0630136986301371</c:v>
                </c:pt>
                <c:pt idx="125">
                  <c:v>2.0657534246575344</c:v>
                </c:pt>
                <c:pt idx="126">
                  <c:v>2.0712328767123287</c:v>
                </c:pt>
                <c:pt idx="127">
                  <c:v>2.0794520547945203</c:v>
                </c:pt>
                <c:pt idx="128">
                  <c:v>2.0849315068493151</c:v>
                </c:pt>
                <c:pt idx="129">
                  <c:v>2.0931506849315067</c:v>
                </c:pt>
                <c:pt idx="130">
                  <c:v>2.1205479452054794</c:v>
                </c:pt>
                <c:pt idx="131">
                  <c:v>2.1232876712328768</c:v>
                </c:pt>
                <c:pt idx="132">
                  <c:v>2.1260273972602741</c:v>
                </c:pt>
                <c:pt idx="133">
                  <c:v>2.128767123287671</c:v>
                </c:pt>
                <c:pt idx="134">
                  <c:v>2.1369863013698631</c:v>
                </c:pt>
                <c:pt idx="135">
                  <c:v>2.1479452054794521</c:v>
                </c:pt>
                <c:pt idx="136">
                  <c:v>2.1561643835616437</c:v>
                </c:pt>
                <c:pt idx="137">
                  <c:v>2.1643835616438358</c:v>
                </c:pt>
                <c:pt idx="138">
                  <c:v>2.1945205479452055</c:v>
                </c:pt>
                <c:pt idx="139">
                  <c:v>2.2127823134616329</c:v>
                </c:pt>
                <c:pt idx="140">
                  <c:v>2.2383561643835614</c:v>
                </c:pt>
                <c:pt idx="141">
                  <c:v>2.2602739726027399</c:v>
                </c:pt>
                <c:pt idx="142">
                  <c:v>2.2739726027397262</c:v>
                </c:pt>
                <c:pt idx="143">
                  <c:v>2.2958904109589042</c:v>
                </c:pt>
                <c:pt idx="144">
                  <c:v>2.3123287671232875</c:v>
                </c:pt>
                <c:pt idx="145">
                  <c:v>2.3602880343354689</c:v>
                </c:pt>
                <c:pt idx="146">
                  <c:v>2.3726027397260272</c:v>
                </c:pt>
                <c:pt idx="147">
                  <c:v>2.3753424657534246</c:v>
                </c:pt>
                <c:pt idx="148">
                  <c:v>2.3808219178082193</c:v>
                </c:pt>
                <c:pt idx="149">
                  <c:v>2.3917808219178083</c:v>
                </c:pt>
                <c:pt idx="150">
                  <c:v>2.4109589041095889</c:v>
                </c:pt>
                <c:pt idx="151">
                  <c:v>2.419178082191781</c:v>
                </c:pt>
                <c:pt idx="152">
                  <c:v>2.4246575342465753</c:v>
                </c:pt>
                <c:pt idx="153">
                  <c:v>2.43013698630137</c:v>
                </c:pt>
                <c:pt idx="154">
                  <c:v>2.4328767123287673</c:v>
                </c:pt>
                <c:pt idx="155">
                  <c:v>2.473972602739726</c:v>
                </c:pt>
                <c:pt idx="156">
                  <c:v>2.495890410958904</c:v>
                </c:pt>
                <c:pt idx="157">
                  <c:v>2.4986301369863013</c:v>
                </c:pt>
                <c:pt idx="158">
                  <c:v>2.506849315068493</c:v>
                </c:pt>
                <c:pt idx="159">
                  <c:v>2.5205479452054793</c:v>
                </c:pt>
                <c:pt idx="160">
                  <c:v>2.5287671232876714</c:v>
                </c:pt>
                <c:pt idx="161">
                  <c:v>2.5342465753424657</c:v>
                </c:pt>
                <c:pt idx="162">
                  <c:v>2.580821917808219</c:v>
                </c:pt>
                <c:pt idx="163">
                  <c:v>2.6541513636567915</c:v>
                </c:pt>
                <c:pt idx="164">
                  <c:v>2.6602739726027398</c:v>
                </c:pt>
                <c:pt idx="165">
                  <c:v>2.7123287671232879</c:v>
                </c:pt>
                <c:pt idx="166">
                  <c:v>2.7424657534246575</c:v>
                </c:pt>
                <c:pt idx="167">
                  <c:v>2.7671232876712328</c:v>
                </c:pt>
                <c:pt idx="168">
                  <c:v>2.7890410958904108</c:v>
                </c:pt>
                <c:pt idx="169">
                  <c:v>2.7945205479452055</c:v>
                </c:pt>
                <c:pt idx="170">
                  <c:v>2.7972602739726029</c:v>
                </c:pt>
                <c:pt idx="171">
                  <c:v>2.8082191780821919</c:v>
                </c:pt>
                <c:pt idx="172">
                  <c:v>2.8164383561643835</c:v>
                </c:pt>
                <c:pt idx="173">
                  <c:v>2.8191780821917809</c:v>
                </c:pt>
                <c:pt idx="174">
                  <c:v>2.8219178082191783</c:v>
                </c:pt>
                <c:pt idx="175">
                  <c:v>2.8301369863013699</c:v>
                </c:pt>
                <c:pt idx="176">
                  <c:v>2.8438356164383563</c:v>
                </c:pt>
                <c:pt idx="177">
                  <c:v>2.8465753424657536</c:v>
                </c:pt>
                <c:pt idx="178">
                  <c:v>2.8493150684931505</c:v>
                </c:pt>
                <c:pt idx="179">
                  <c:v>2.8684931506849316</c:v>
                </c:pt>
                <c:pt idx="180">
                  <c:v>2.871232876712329</c:v>
                </c:pt>
                <c:pt idx="181">
                  <c:v>2.8759370621855065</c:v>
                </c:pt>
                <c:pt idx="182">
                  <c:v>2.882191780821918</c:v>
                </c:pt>
                <c:pt idx="183">
                  <c:v>2.8849315068493149</c:v>
                </c:pt>
                <c:pt idx="184">
                  <c:v>2.8986301369863012</c:v>
                </c:pt>
                <c:pt idx="185">
                  <c:v>2.904109589041096</c:v>
                </c:pt>
                <c:pt idx="186">
                  <c:v>2.9068493150684933</c:v>
                </c:pt>
                <c:pt idx="187">
                  <c:v>2.9095890410958902</c:v>
                </c:pt>
                <c:pt idx="188">
                  <c:v>2.9315068493150687</c:v>
                </c:pt>
                <c:pt idx="189">
                  <c:v>2.9397260273972603</c:v>
                </c:pt>
                <c:pt idx="190">
                  <c:v>2.9424657534246577</c:v>
                </c:pt>
                <c:pt idx="191">
                  <c:v>2.9589041095890409</c:v>
                </c:pt>
                <c:pt idx="192">
                  <c:v>2.967123287671233</c:v>
                </c:pt>
                <c:pt idx="193">
                  <c:v>2.9698630136986299</c:v>
                </c:pt>
                <c:pt idx="194">
                  <c:v>2.9726027397260273</c:v>
                </c:pt>
                <c:pt idx="195">
                  <c:v>2.978082191780822</c:v>
                </c:pt>
                <c:pt idx="196">
                  <c:v>2.9863013698630136</c:v>
                </c:pt>
                <c:pt idx="197">
                  <c:v>2.989041095890411</c:v>
                </c:pt>
                <c:pt idx="198">
                  <c:v>3.0164383561643837</c:v>
                </c:pt>
                <c:pt idx="199">
                  <c:v>3.021917808219178</c:v>
                </c:pt>
                <c:pt idx="200">
                  <c:v>3.0246575342465754</c:v>
                </c:pt>
                <c:pt idx="201">
                  <c:v>3.0273972602739727</c:v>
                </c:pt>
                <c:pt idx="202">
                  <c:v>3.0356164383561643</c:v>
                </c:pt>
                <c:pt idx="203">
                  <c:v>3.0547945205479454</c:v>
                </c:pt>
                <c:pt idx="204">
                  <c:v>3.0602739726027397</c:v>
                </c:pt>
                <c:pt idx="205">
                  <c:v>3.0630136986301371</c:v>
                </c:pt>
                <c:pt idx="206">
                  <c:v>3.0657534246575344</c:v>
                </c:pt>
                <c:pt idx="207">
                  <c:v>3.0712328767123287</c:v>
                </c:pt>
                <c:pt idx="208">
                  <c:v>3.0767123287671234</c:v>
                </c:pt>
                <c:pt idx="209">
                  <c:v>3.0849315068493151</c:v>
                </c:pt>
                <c:pt idx="210">
                  <c:v>3.0876712328767124</c:v>
                </c:pt>
                <c:pt idx="211">
                  <c:v>3.0904109589041098</c:v>
                </c:pt>
                <c:pt idx="212">
                  <c:v>3.0931506849315067</c:v>
                </c:pt>
                <c:pt idx="213">
                  <c:v>3.1123287671232878</c:v>
                </c:pt>
                <c:pt idx="214">
                  <c:v>3.1232876712328768</c:v>
                </c:pt>
                <c:pt idx="215">
                  <c:v>3.1315068493150684</c:v>
                </c:pt>
                <c:pt idx="216">
                  <c:v>3.1424657534246574</c:v>
                </c:pt>
                <c:pt idx="217">
                  <c:v>3.1479452054794521</c:v>
                </c:pt>
                <c:pt idx="218">
                  <c:v>3.1534246575342464</c:v>
                </c:pt>
                <c:pt idx="219">
                  <c:v>3.1561643835616437</c:v>
                </c:pt>
                <c:pt idx="220">
                  <c:v>3.1616438356164385</c:v>
                </c:pt>
                <c:pt idx="221">
                  <c:v>3.1726027397260275</c:v>
                </c:pt>
                <c:pt idx="222">
                  <c:v>3.1780821917808217</c:v>
                </c:pt>
                <c:pt idx="223">
                  <c:v>3.1890410958904107</c:v>
                </c:pt>
                <c:pt idx="224">
                  <c:v>3.2027397260273971</c:v>
                </c:pt>
                <c:pt idx="225">
                  <c:v>3.2136986301369861</c:v>
                </c:pt>
                <c:pt idx="226">
                  <c:v>3.2520547945205478</c:v>
                </c:pt>
                <c:pt idx="227">
                  <c:v>3.2547945205479452</c:v>
                </c:pt>
                <c:pt idx="228">
                  <c:v>3.2657534246575342</c:v>
                </c:pt>
                <c:pt idx="229">
                  <c:v>3.2684931506849315</c:v>
                </c:pt>
                <c:pt idx="230">
                  <c:v>3.2767123287671232</c:v>
                </c:pt>
                <c:pt idx="231">
                  <c:v>3.2876712328767121</c:v>
                </c:pt>
                <c:pt idx="232">
                  <c:v>3.3041095890410959</c:v>
                </c:pt>
                <c:pt idx="233">
                  <c:v>3.3068493150684932</c:v>
                </c:pt>
                <c:pt idx="234">
                  <c:v>3.3205479452054796</c:v>
                </c:pt>
                <c:pt idx="235">
                  <c:v>3.3643835616438356</c:v>
                </c:pt>
                <c:pt idx="236">
                  <c:v>3.3945205479452056</c:v>
                </c:pt>
                <c:pt idx="237">
                  <c:v>3.4027397260273973</c:v>
                </c:pt>
                <c:pt idx="238">
                  <c:v>3.408219178082192</c:v>
                </c:pt>
                <c:pt idx="239">
                  <c:v>3.4122632010036167</c:v>
                </c:pt>
                <c:pt idx="240">
                  <c:v>3.4136986301369863</c:v>
                </c:pt>
                <c:pt idx="241">
                  <c:v>3.4219178082191779</c:v>
                </c:pt>
                <c:pt idx="242">
                  <c:v>3.4246575342465753</c:v>
                </c:pt>
                <c:pt idx="243">
                  <c:v>3.4657534246575343</c:v>
                </c:pt>
                <c:pt idx="244">
                  <c:v>3.484931506849315</c:v>
                </c:pt>
                <c:pt idx="245">
                  <c:v>3.504109589041096</c:v>
                </c:pt>
                <c:pt idx="246">
                  <c:v>3.5287671232876714</c:v>
                </c:pt>
                <c:pt idx="247">
                  <c:v>3.536986301369863</c:v>
                </c:pt>
                <c:pt idx="248">
                  <c:v>3.5506849315068494</c:v>
                </c:pt>
                <c:pt idx="249">
                  <c:v>3.5556940837527122</c:v>
                </c:pt>
                <c:pt idx="250">
                  <c:v>3.5726027397260274</c:v>
                </c:pt>
                <c:pt idx="251">
                  <c:v>3.5835616438356164</c:v>
                </c:pt>
                <c:pt idx="252">
                  <c:v>3.591780821917808</c:v>
                </c:pt>
                <c:pt idx="253">
                  <c:v>3.6383561643835618</c:v>
                </c:pt>
                <c:pt idx="254">
                  <c:v>3.6410958904109587</c:v>
                </c:pt>
                <c:pt idx="255">
                  <c:v>3.6493150684931508</c:v>
                </c:pt>
                <c:pt idx="256">
                  <c:v>3.6712328767123288</c:v>
                </c:pt>
                <c:pt idx="257">
                  <c:v>3.6767123287671235</c:v>
                </c:pt>
                <c:pt idx="258">
                  <c:v>3.6931506849315068</c:v>
                </c:pt>
                <c:pt idx="259">
                  <c:v>3.7260273972602738</c:v>
                </c:pt>
                <c:pt idx="260">
                  <c:v>3.7369863013698632</c:v>
                </c:pt>
                <c:pt idx="261">
                  <c:v>3.7534246575342465</c:v>
                </c:pt>
                <c:pt idx="262">
                  <c:v>3.7835616438356166</c:v>
                </c:pt>
                <c:pt idx="263">
                  <c:v>3.7890410958904108</c:v>
                </c:pt>
                <c:pt idx="264">
                  <c:v>3.8465753424657536</c:v>
                </c:pt>
                <c:pt idx="265">
                  <c:v>3.8520547945205479</c:v>
                </c:pt>
                <c:pt idx="266">
                  <c:v>3.8547945205479452</c:v>
                </c:pt>
                <c:pt idx="267">
                  <c:v>3.8630136986301369</c:v>
                </c:pt>
                <c:pt idx="268">
                  <c:v>3.871232876712329</c:v>
                </c:pt>
                <c:pt idx="269">
                  <c:v>3.8751011859191782</c:v>
                </c:pt>
                <c:pt idx="270">
                  <c:v>3.8876712328767122</c:v>
                </c:pt>
                <c:pt idx="271">
                  <c:v>3.8958904109589043</c:v>
                </c:pt>
                <c:pt idx="272">
                  <c:v>3.904109589041096</c:v>
                </c:pt>
                <c:pt idx="273">
                  <c:v>3.9123287671232876</c:v>
                </c:pt>
                <c:pt idx="274">
                  <c:v>3.9150684931506849</c:v>
                </c:pt>
                <c:pt idx="275">
                  <c:v>3.9178082191780823</c:v>
                </c:pt>
                <c:pt idx="276">
                  <c:v>3.9287671232876713</c:v>
                </c:pt>
                <c:pt idx="277">
                  <c:v>3.9369863013698629</c:v>
                </c:pt>
                <c:pt idx="278">
                  <c:v>3.9424657534246577</c:v>
                </c:pt>
                <c:pt idx="279">
                  <c:v>3.9506849315068493</c:v>
                </c:pt>
                <c:pt idx="280">
                  <c:v>3.9534246575342467</c:v>
                </c:pt>
                <c:pt idx="281">
                  <c:v>3.9553266829555893</c:v>
                </c:pt>
                <c:pt idx="282">
                  <c:v>3.9589041095890409</c:v>
                </c:pt>
                <c:pt idx="283">
                  <c:v>3.967123287671233</c:v>
                </c:pt>
                <c:pt idx="284">
                  <c:v>3.9726027397260273</c:v>
                </c:pt>
                <c:pt idx="285">
                  <c:v>3.978082191780822</c:v>
                </c:pt>
                <c:pt idx="286">
                  <c:v>3.9972602739726026</c:v>
                </c:pt>
                <c:pt idx="287">
                  <c:v>4</c:v>
                </c:pt>
                <c:pt idx="288">
                  <c:v>4.0054794520547947</c:v>
                </c:pt>
                <c:pt idx="289">
                  <c:v>4.0082191780821921</c:v>
                </c:pt>
                <c:pt idx="290">
                  <c:v>4.0109589041095894</c:v>
                </c:pt>
                <c:pt idx="291">
                  <c:v>4.0136986301369859</c:v>
                </c:pt>
                <c:pt idx="292">
                  <c:v>4.0164383561643833</c:v>
                </c:pt>
                <c:pt idx="293">
                  <c:v>4.0191780821917806</c:v>
                </c:pt>
                <c:pt idx="294">
                  <c:v>4.0273972602739727</c:v>
                </c:pt>
                <c:pt idx="295">
                  <c:v>4.0301369863013701</c:v>
                </c:pt>
                <c:pt idx="296">
                  <c:v>4.0328767123287674</c:v>
                </c:pt>
                <c:pt idx="297">
                  <c:v>4.0465753424657533</c:v>
                </c:pt>
                <c:pt idx="298">
                  <c:v>4.0493150684931507</c:v>
                </c:pt>
                <c:pt idx="299">
                  <c:v>4.0575342465753428</c:v>
                </c:pt>
                <c:pt idx="300">
                  <c:v>4.065753424657534</c:v>
                </c:pt>
                <c:pt idx="301">
                  <c:v>4.0712328767123287</c:v>
                </c:pt>
                <c:pt idx="302">
                  <c:v>4.0794520547945208</c:v>
                </c:pt>
                <c:pt idx="303">
                  <c:v>4.0821917808219181</c:v>
                </c:pt>
                <c:pt idx="304">
                  <c:v>4.0849315068493155</c:v>
                </c:pt>
                <c:pt idx="305">
                  <c:v>4.087671232876712</c:v>
                </c:pt>
                <c:pt idx="306">
                  <c:v>4.095890410958904</c:v>
                </c:pt>
                <c:pt idx="307">
                  <c:v>4.0986301369863014</c:v>
                </c:pt>
                <c:pt idx="308">
                  <c:v>4.1013698630136988</c:v>
                </c:pt>
                <c:pt idx="309">
                  <c:v>4.1041095890410961</c:v>
                </c:pt>
                <c:pt idx="310">
                  <c:v>4.1068493150684935</c:v>
                </c:pt>
                <c:pt idx="311">
                  <c:v>4.1150684931506847</c:v>
                </c:pt>
                <c:pt idx="312">
                  <c:v>4.1232876712328768</c:v>
                </c:pt>
                <c:pt idx="313">
                  <c:v>4.1260273972602741</c:v>
                </c:pt>
                <c:pt idx="314">
                  <c:v>4.1424657534246574</c:v>
                </c:pt>
                <c:pt idx="315">
                  <c:v>4.1890410958904107</c:v>
                </c:pt>
                <c:pt idx="316">
                  <c:v>4.2082191780821914</c:v>
                </c:pt>
                <c:pt idx="317">
                  <c:v>4.2410958904109588</c:v>
                </c:pt>
                <c:pt idx="318">
                  <c:v>4.2465753424657535</c:v>
                </c:pt>
                <c:pt idx="319">
                  <c:v>4.2821917808219174</c:v>
                </c:pt>
                <c:pt idx="320">
                  <c:v>4.2849315068493148</c:v>
                </c:pt>
                <c:pt idx="321">
                  <c:v>4.3287671232876717</c:v>
                </c:pt>
                <c:pt idx="322">
                  <c:v>4.3315068493150681</c:v>
                </c:pt>
                <c:pt idx="323">
                  <c:v>4.3397260273972602</c:v>
                </c:pt>
                <c:pt idx="324">
                  <c:v>4.3424657534246576</c:v>
                </c:pt>
                <c:pt idx="325">
                  <c:v>4.3506849315068497</c:v>
                </c:pt>
                <c:pt idx="326">
                  <c:v>4.3589041095890408</c:v>
                </c:pt>
                <c:pt idx="327">
                  <c:v>4.3835616438356162</c:v>
                </c:pt>
                <c:pt idx="328">
                  <c:v>4.3890410958904109</c:v>
                </c:pt>
                <c:pt idx="329">
                  <c:v>4.3917808219178083</c:v>
                </c:pt>
                <c:pt idx="330">
                  <c:v>4.4164383561643836</c:v>
                </c:pt>
                <c:pt idx="331">
                  <c:v>4.419178082191781</c:v>
                </c:pt>
                <c:pt idx="332">
                  <c:v>4.4219178082191783</c:v>
                </c:pt>
                <c:pt idx="333">
                  <c:v>4.441095890410959</c:v>
                </c:pt>
                <c:pt idx="334">
                  <c:v>4.4575342465753423</c:v>
                </c:pt>
                <c:pt idx="335">
                  <c:v>4.4657534246575343</c:v>
                </c:pt>
                <c:pt idx="336">
                  <c:v>4.484931506849315</c:v>
                </c:pt>
                <c:pt idx="337">
                  <c:v>4.5041095890410956</c:v>
                </c:pt>
                <c:pt idx="338">
                  <c:v>4.5095890410958903</c:v>
                </c:pt>
                <c:pt idx="339">
                  <c:v>4.5424657534246577</c:v>
                </c:pt>
                <c:pt idx="340">
                  <c:v>4.5534246575342463</c:v>
                </c:pt>
                <c:pt idx="341">
                  <c:v>4.5616438356164384</c:v>
                </c:pt>
                <c:pt idx="342">
                  <c:v>4.5643835616438357</c:v>
                </c:pt>
                <c:pt idx="343">
                  <c:v>4.6082191780821917</c:v>
                </c:pt>
                <c:pt idx="344">
                  <c:v>4.6356164383561644</c:v>
                </c:pt>
                <c:pt idx="345">
                  <c:v>4.6575342465753424</c:v>
                </c:pt>
                <c:pt idx="346">
                  <c:v>4.6602739726027398</c:v>
                </c:pt>
                <c:pt idx="347">
                  <c:v>4.6684931506849319</c:v>
                </c:pt>
                <c:pt idx="348">
                  <c:v>4.6712328767123283</c:v>
                </c:pt>
                <c:pt idx="349">
                  <c:v>4.6739726027397257</c:v>
                </c:pt>
                <c:pt idx="350">
                  <c:v>4.6904109589041099</c:v>
                </c:pt>
                <c:pt idx="351">
                  <c:v>4.6931506849315072</c:v>
                </c:pt>
                <c:pt idx="352">
                  <c:v>4.7150684931506852</c:v>
                </c:pt>
                <c:pt idx="353">
                  <c:v>4.7315068493150685</c:v>
                </c:pt>
                <c:pt idx="354">
                  <c:v>4.7643835616438359</c:v>
                </c:pt>
                <c:pt idx="355">
                  <c:v>4.7671232876712333</c:v>
                </c:pt>
                <c:pt idx="356">
                  <c:v>4.7698630136986298</c:v>
                </c:pt>
                <c:pt idx="357">
                  <c:v>4.7726027397260271</c:v>
                </c:pt>
                <c:pt idx="358">
                  <c:v>4.7753424657534245</c:v>
                </c:pt>
                <c:pt idx="359">
                  <c:v>4.7808219178082192</c:v>
                </c:pt>
                <c:pt idx="360">
                  <c:v>4.7835616438356166</c:v>
                </c:pt>
                <c:pt idx="361">
                  <c:v>4.7863013698630139</c:v>
                </c:pt>
                <c:pt idx="362">
                  <c:v>4.7890410958904113</c:v>
                </c:pt>
                <c:pt idx="363">
                  <c:v>4.7917808219178086</c:v>
                </c:pt>
                <c:pt idx="364">
                  <c:v>4.7945205479452051</c:v>
                </c:pt>
                <c:pt idx="365">
                  <c:v>4.7972602739726025</c:v>
                </c:pt>
                <c:pt idx="366">
                  <c:v>4.8027397260273972</c:v>
                </c:pt>
                <c:pt idx="367">
                  <c:v>4.8054794520547945</c:v>
                </c:pt>
                <c:pt idx="368">
                  <c:v>4.8082191780821919</c:v>
                </c:pt>
                <c:pt idx="369">
                  <c:v>4.816438356164384</c:v>
                </c:pt>
                <c:pt idx="370">
                  <c:v>4.8191780821917805</c:v>
                </c:pt>
                <c:pt idx="371">
                  <c:v>4.8219178082191778</c:v>
                </c:pt>
                <c:pt idx="372">
                  <c:v>4.8246575342465752</c:v>
                </c:pt>
                <c:pt idx="373">
                  <c:v>4.8273972602739725</c:v>
                </c:pt>
                <c:pt idx="374">
                  <c:v>4.8328767123287673</c:v>
                </c:pt>
                <c:pt idx="375">
                  <c:v>4.8410958904109593</c:v>
                </c:pt>
                <c:pt idx="376">
                  <c:v>4.8438356164383558</c:v>
                </c:pt>
                <c:pt idx="377">
                  <c:v>4.8520547945205479</c:v>
                </c:pt>
                <c:pt idx="378">
                  <c:v>4.8547945205479452</c:v>
                </c:pt>
                <c:pt idx="379">
                  <c:v>4.8630136986301373</c:v>
                </c:pt>
                <c:pt idx="380">
                  <c:v>4.8657534246575347</c:v>
                </c:pt>
                <c:pt idx="381">
                  <c:v>4.8684931506849312</c:v>
                </c:pt>
                <c:pt idx="382">
                  <c:v>4.8712328767123285</c:v>
                </c:pt>
                <c:pt idx="383">
                  <c:v>4.8739726027397259</c:v>
                </c:pt>
                <c:pt idx="384">
                  <c:v>4.8767123287671232</c:v>
                </c:pt>
                <c:pt idx="385">
                  <c:v>4.882191780821918</c:v>
                </c:pt>
                <c:pt idx="386">
                  <c:v>4.8849315068493153</c:v>
                </c:pt>
                <c:pt idx="387">
                  <c:v>4.8904109589041092</c:v>
                </c:pt>
                <c:pt idx="388">
                  <c:v>4.8931506849315065</c:v>
                </c:pt>
                <c:pt idx="389">
                  <c:v>4.904109589041096</c:v>
                </c:pt>
                <c:pt idx="390">
                  <c:v>4.9095890410958907</c:v>
                </c:pt>
                <c:pt idx="391">
                  <c:v>4.912328767123288</c:v>
                </c:pt>
                <c:pt idx="392">
                  <c:v>4.9150684931506845</c:v>
                </c:pt>
                <c:pt idx="393">
                  <c:v>4.9205479452054792</c:v>
                </c:pt>
                <c:pt idx="394">
                  <c:v>4.9260273972602739</c:v>
                </c:pt>
                <c:pt idx="395">
                  <c:v>4.9315068493150687</c:v>
                </c:pt>
                <c:pt idx="396">
                  <c:v>4.934246575342466</c:v>
                </c:pt>
                <c:pt idx="397">
                  <c:v>4.9369863013698634</c:v>
                </c:pt>
                <c:pt idx="398">
                  <c:v>4.9479452054794519</c:v>
                </c:pt>
                <c:pt idx="399">
                  <c:v>4.9506849315068493</c:v>
                </c:pt>
                <c:pt idx="400">
                  <c:v>4.9534246575342467</c:v>
                </c:pt>
                <c:pt idx="401">
                  <c:v>4.956164383561644</c:v>
                </c:pt>
                <c:pt idx="402">
                  <c:v>4.9589041095890414</c:v>
                </c:pt>
                <c:pt idx="403">
                  <c:v>4.9616438356164387</c:v>
                </c:pt>
                <c:pt idx="404">
                  <c:v>4.9671232876712326</c:v>
                </c:pt>
                <c:pt idx="405">
                  <c:v>4.9698630136986299</c:v>
                </c:pt>
                <c:pt idx="406">
                  <c:v>4.9726027397260273</c:v>
                </c:pt>
                <c:pt idx="407">
                  <c:v>4.9753424657534246</c:v>
                </c:pt>
                <c:pt idx="408">
                  <c:v>4.978082191780822</c:v>
                </c:pt>
                <c:pt idx="409">
                  <c:v>4.9835616438356167</c:v>
                </c:pt>
                <c:pt idx="410">
                  <c:v>4.9863013698630141</c:v>
                </c:pt>
                <c:pt idx="411">
                  <c:v>4.9890410958904106</c:v>
                </c:pt>
                <c:pt idx="412">
                  <c:v>4.9917808219178079</c:v>
                </c:pt>
                <c:pt idx="413">
                  <c:v>4.9945205479452053</c:v>
                </c:pt>
                <c:pt idx="414">
                  <c:v>4.9972602739726026</c:v>
                </c:pt>
                <c:pt idx="415">
                  <c:v>5</c:v>
                </c:pt>
              </c:numCache>
            </c:numRef>
          </c:xVal>
          <c:yVal>
            <c:numRef>
              <c:f>'SVD large'!$E$5:$E$1831</c:f>
              <c:numCache>
                <c:formatCode>General</c:formatCode>
                <c:ptCount val="18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6.8496319034877101E-3</c:v>
                </c:pt>
                <c:pt idx="20">
                  <c:v>6.8496319034877101E-3</c:v>
                </c:pt>
                <c:pt idx="21">
                  <c:v>8.9045214745340304E-3</c:v>
                </c:pt>
                <c:pt idx="22">
                  <c:v>8.9045214745340304E-3</c:v>
                </c:pt>
                <c:pt idx="23">
                  <c:v>8.9045214745340304E-3</c:v>
                </c:pt>
                <c:pt idx="24">
                  <c:v>8.9045214745340304E-3</c:v>
                </c:pt>
                <c:pt idx="25">
                  <c:v>8.9045214745340304E-3</c:v>
                </c:pt>
                <c:pt idx="26">
                  <c:v>9.1804281098256408E-3</c:v>
                </c:pt>
                <c:pt idx="27">
                  <c:v>9.1804281098256408E-3</c:v>
                </c:pt>
                <c:pt idx="28">
                  <c:v>9.8711524557007595E-3</c:v>
                </c:pt>
                <c:pt idx="29">
                  <c:v>9.8711524557007595E-3</c:v>
                </c:pt>
                <c:pt idx="30">
                  <c:v>9.8711524557007595E-3</c:v>
                </c:pt>
                <c:pt idx="31">
                  <c:v>9.8711524557007595E-3</c:v>
                </c:pt>
                <c:pt idx="32">
                  <c:v>9.8711524557007595E-3</c:v>
                </c:pt>
                <c:pt idx="33">
                  <c:v>9.8711524557007595E-3</c:v>
                </c:pt>
                <c:pt idx="34">
                  <c:v>9.8711524557007595E-3</c:v>
                </c:pt>
                <c:pt idx="35">
                  <c:v>9.8711524557007595E-3</c:v>
                </c:pt>
                <c:pt idx="36">
                  <c:v>9.8711524557007595E-3</c:v>
                </c:pt>
                <c:pt idx="37">
                  <c:v>9.8711524557007595E-3</c:v>
                </c:pt>
                <c:pt idx="38">
                  <c:v>1.23647673149643E-2</c:v>
                </c:pt>
                <c:pt idx="39">
                  <c:v>1.23647673149643E-2</c:v>
                </c:pt>
                <c:pt idx="40">
                  <c:v>1.23647673149643E-2</c:v>
                </c:pt>
                <c:pt idx="41">
                  <c:v>1.23647673149643E-2</c:v>
                </c:pt>
                <c:pt idx="42">
                  <c:v>1.23647673149643E-2</c:v>
                </c:pt>
                <c:pt idx="43">
                  <c:v>1.23647673149643E-2</c:v>
                </c:pt>
                <c:pt idx="44">
                  <c:v>1.23647673149643E-2</c:v>
                </c:pt>
                <c:pt idx="45">
                  <c:v>1.23647673149643E-2</c:v>
                </c:pt>
                <c:pt idx="46">
                  <c:v>1.23647673149643E-2</c:v>
                </c:pt>
                <c:pt idx="47">
                  <c:v>1.23647673149643E-2</c:v>
                </c:pt>
                <c:pt idx="48">
                  <c:v>1.23647673149643E-2</c:v>
                </c:pt>
                <c:pt idx="49">
                  <c:v>1.23647673149643E-2</c:v>
                </c:pt>
                <c:pt idx="50">
                  <c:v>1.23647673149643E-2</c:v>
                </c:pt>
                <c:pt idx="51">
                  <c:v>1.23647673149643E-2</c:v>
                </c:pt>
                <c:pt idx="52">
                  <c:v>1.64643983391628E-2</c:v>
                </c:pt>
                <c:pt idx="53">
                  <c:v>1.64643983391628E-2</c:v>
                </c:pt>
                <c:pt idx="54">
                  <c:v>1.64643983391628E-2</c:v>
                </c:pt>
                <c:pt idx="55">
                  <c:v>1.64643983391628E-2</c:v>
                </c:pt>
                <c:pt idx="56">
                  <c:v>1.64643983391628E-2</c:v>
                </c:pt>
                <c:pt idx="57">
                  <c:v>1.64643983391628E-2</c:v>
                </c:pt>
                <c:pt idx="58">
                  <c:v>1.64643983391628E-2</c:v>
                </c:pt>
                <c:pt idx="59">
                  <c:v>1.64643983391628E-2</c:v>
                </c:pt>
                <c:pt idx="60">
                  <c:v>1.64643983391628E-2</c:v>
                </c:pt>
                <c:pt idx="61">
                  <c:v>1.64643983391628E-2</c:v>
                </c:pt>
                <c:pt idx="62">
                  <c:v>1.64643983391628E-2</c:v>
                </c:pt>
                <c:pt idx="63">
                  <c:v>1.64643983391628E-2</c:v>
                </c:pt>
                <c:pt idx="64">
                  <c:v>1.64643983391628E-2</c:v>
                </c:pt>
                <c:pt idx="65">
                  <c:v>1.64643983391628E-2</c:v>
                </c:pt>
                <c:pt idx="66">
                  <c:v>1.64643983391628E-2</c:v>
                </c:pt>
                <c:pt idx="67">
                  <c:v>1.64643983391628E-2</c:v>
                </c:pt>
                <c:pt idx="68">
                  <c:v>1.64643983391628E-2</c:v>
                </c:pt>
                <c:pt idx="69">
                  <c:v>1.64643983391628E-2</c:v>
                </c:pt>
                <c:pt idx="70">
                  <c:v>1.64643983391628E-2</c:v>
                </c:pt>
                <c:pt idx="71">
                  <c:v>1.64643983391628E-2</c:v>
                </c:pt>
                <c:pt idx="72">
                  <c:v>1.64643983391628E-2</c:v>
                </c:pt>
                <c:pt idx="73">
                  <c:v>1.64643983391628E-2</c:v>
                </c:pt>
                <c:pt idx="74">
                  <c:v>1.64643983391628E-2</c:v>
                </c:pt>
                <c:pt idx="75">
                  <c:v>1.64643983391628E-2</c:v>
                </c:pt>
                <c:pt idx="76">
                  <c:v>1.64643983391628E-2</c:v>
                </c:pt>
                <c:pt idx="77">
                  <c:v>1.8834700122234201E-2</c:v>
                </c:pt>
                <c:pt idx="78">
                  <c:v>1.8834700122234201E-2</c:v>
                </c:pt>
                <c:pt idx="79">
                  <c:v>1.8834700122234201E-2</c:v>
                </c:pt>
                <c:pt idx="80">
                  <c:v>1.8834700122234201E-2</c:v>
                </c:pt>
                <c:pt idx="81">
                  <c:v>1.8834700122234201E-2</c:v>
                </c:pt>
                <c:pt idx="82">
                  <c:v>1.8834700122234201E-2</c:v>
                </c:pt>
                <c:pt idx="83">
                  <c:v>1.8834700122234201E-2</c:v>
                </c:pt>
                <c:pt idx="84">
                  <c:v>1.8834700122234201E-2</c:v>
                </c:pt>
                <c:pt idx="85">
                  <c:v>1.8834700122234201E-2</c:v>
                </c:pt>
                <c:pt idx="86">
                  <c:v>1.8834700122234201E-2</c:v>
                </c:pt>
                <c:pt idx="87">
                  <c:v>1.9726361312223099E-2</c:v>
                </c:pt>
                <c:pt idx="88">
                  <c:v>1.9726361312223099E-2</c:v>
                </c:pt>
                <c:pt idx="89">
                  <c:v>1.9726361312223099E-2</c:v>
                </c:pt>
                <c:pt idx="90">
                  <c:v>1.9726361312223099E-2</c:v>
                </c:pt>
                <c:pt idx="91">
                  <c:v>1.9726361312223099E-2</c:v>
                </c:pt>
                <c:pt idx="92">
                  <c:v>1.9726361312223099E-2</c:v>
                </c:pt>
                <c:pt idx="93">
                  <c:v>1.9726361312223099E-2</c:v>
                </c:pt>
                <c:pt idx="94">
                  <c:v>1.9726361312223099E-2</c:v>
                </c:pt>
                <c:pt idx="95">
                  <c:v>1.9726361312223099E-2</c:v>
                </c:pt>
                <c:pt idx="96">
                  <c:v>1.9726361312223099E-2</c:v>
                </c:pt>
                <c:pt idx="97">
                  <c:v>1.9726361312223099E-2</c:v>
                </c:pt>
                <c:pt idx="98">
                  <c:v>1.9726361312223099E-2</c:v>
                </c:pt>
                <c:pt idx="99">
                  <c:v>1.9726361312223099E-2</c:v>
                </c:pt>
                <c:pt idx="100">
                  <c:v>1.9726361312223099E-2</c:v>
                </c:pt>
                <c:pt idx="101">
                  <c:v>1.9726361312223099E-2</c:v>
                </c:pt>
                <c:pt idx="102">
                  <c:v>1.9726361312223099E-2</c:v>
                </c:pt>
                <c:pt idx="103">
                  <c:v>1.9726361312223099E-2</c:v>
                </c:pt>
                <c:pt idx="104">
                  <c:v>1.9726361312223099E-2</c:v>
                </c:pt>
                <c:pt idx="105">
                  <c:v>1.9726361312223099E-2</c:v>
                </c:pt>
                <c:pt idx="106">
                  <c:v>1.9726361312223099E-2</c:v>
                </c:pt>
                <c:pt idx="107">
                  <c:v>1.9726361312223099E-2</c:v>
                </c:pt>
                <c:pt idx="108">
                  <c:v>1.9726361312223099E-2</c:v>
                </c:pt>
                <c:pt idx="109">
                  <c:v>1.9726361312223099E-2</c:v>
                </c:pt>
                <c:pt idx="110">
                  <c:v>1.9726361312223099E-2</c:v>
                </c:pt>
                <c:pt idx="111">
                  <c:v>1.9726361312223099E-2</c:v>
                </c:pt>
                <c:pt idx="112">
                  <c:v>1.9726361312223099E-2</c:v>
                </c:pt>
                <c:pt idx="113">
                  <c:v>1.9726361312223099E-2</c:v>
                </c:pt>
                <c:pt idx="114">
                  <c:v>1.9726361312223099E-2</c:v>
                </c:pt>
                <c:pt idx="115">
                  <c:v>1.9726361312223099E-2</c:v>
                </c:pt>
                <c:pt idx="116">
                  <c:v>1.9726361312223099E-2</c:v>
                </c:pt>
                <c:pt idx="117">
                  <c:v>1.9726361312223099E-2</c:v>
                </c:pt>
                <c:pt idx="118">
                  <c:v>1.9726361312223099E-2</c:v>
                </c:pt>
                <c:pt idx="119">
                  <c:v>1.9726361312223099E-2</c:v>
                </c:pt>
                <c:pt idx="120">
                  <c:v>1.9726361312223099E-2</c:v>
                </c:pt>
                <c:pt idx="121">
                  <c:v>1.9726361312223099E-2</c:v>
                </c:pt>
                <c:pt idx="122">
                  <c:v>1.9726361312223099E-2</c:v>
                </c:pt>
                <c:pt idx="123">
                  <c:v>1.9726361312223099E-2</c:v>
                </c:pt>
                <c:pt idx="124">
                  <c:v>1.9726361312223099E-2</c:v>
                </c:pt>
                <c:pt idx="125">
                  <c:v>1.9726361312223099E-2</c:v>
                </c:pt>
                <c:pt idx="126">
                  <c:v>1.9726361312223099E-2</c:v>
                </c:pt>
                <c:pt idx="127">
                  <c:v>1.9726361312223099E-2</c:v>
                </c:pt>
                <c:pt idx="128">
                  <c:v>1.9726361312223099E-2</c:v>
                </c:pt>
                <c:pt idx="129">
                  <c:v>1.9726361312223099E-2</c:v>
                </c:pt>
                <c:pt idx="130">
                  <c:v>1.9726361312223099E-2</c:v>
                </c:pt>
                <c:pt idx="131">
                  <c:v>1.9726361312223099E-2</c:v>
                </c:pt>
                <c:pt idx="132">
                  <c:v>1.9726361312223099E-2</c:v>
                </c:pt>
                <c:pt idx="133">
                  <c:v>1.9726361312223099E-2</c:v>
                </c:pt>
                <c:pt idx="134">
                  <c:v>1.9726361312223099E-2</c:v>
                </c:pt>
                <c:pt idx="135">
                  <c:v>1.9726361312223099E-2</c:v>
                </c:pt>
                <c:pt idx="136">
                  <c:v>1.9726361312223099E-2</c:v>
                </c:pt>
                <c:pt idx="137">
                  <c:v>1.9726361312223099E-2</c:v>
                </c:pt>
                <c:pt idx="138">
                  <c:v>1.9726361312223099E-2</c:v>
                </c:pt>
                <c:pt idx="139">
                  <c:v>2.36222791224222E-2</c:v>
                </c:pt>
                <c:pt idx="140">
                  <c:v>2.36222791224222E-2</c:v>
                </c:pt>
                <c:pt idx="141">
                  <c:v>2.36222791224222E-2</c:v>
                </c:pt>
                <c:pt idx="142">
                  <c:v>2.36222791224222E-2</c:v>
                </c:pt>
                <c:pt idx="143">
                  <c:v>2.36222791224222E-2</c:v>
                </c:pt>
                <c:pt idx="144">
                  <c:v>2.36222791224222E-2</c:v>
                </c:pt>
                <c:pt idx="145">
                  <c:v>2.4246728354930899E-2</c:v>
                </c:pt>
                <c:pt idx="146">
                  <c:v>2.4246728354930899E-2</c:v>
                </c:pt>
                <c:pt idx="147">
                  <c:v>2.4246728354930899E-2</c:v>
                </c:pt>
                <c:pt idx="148">
                  <c:v>2.4246728354930899E-2</c:v>
                </c:pt>
                <c:pt idx="149">
                  <c:v>2.4246728354930899E-2</c:v>
                </c:pt>
                <c:pt idx="150" formatCode="0.0000">
                  <c:v>2.4246728354930899E-2</c:v>
                </c:pt>
                <c:pt idx="151">
                  <c:v>2.4246728354930899E-2</c:v>
                </c:pt>
                <c:pt idx="152">
                  <c:v>2.4246728354930899E-2</c:v>
                </c:pt>
                <c:pt idx="153">
                  <c:v>2.4246728354930899E-2</c:v>
                </c:pt>
                <c:pt idx="154">
                  <c:v>2.4246728354930899E-2</c:v>
                </c:pt>
                <c:pt idx="155">
                  <c:v>2.4246728354930899E-2</c:v>
                </c:pt>
                <c:pt idx="156">
                  <c:v>2.4246728354930899E-2</c:v>
                </c:pt>
                <c:pt idx="157">
                  <c:v>2.4246728354930899E-2</c:v>
                </c:pt>
                <c:pt idx="158">
                  <c:v>2.4246728354930899E-2</c:v>
                </c:pt>
                <c:pt idx="159">
                  <c:v>2.4246728354930899E-2</c:v>
                </c:pt>
                <c:pt idx="160">
                  <c:v>2.4246728354930899E-2</c:v>
                </c:pt>
                <c:pt idx="161">
                  <c:v>2.4246728354930899E-2</c:v>
                </c:pt>
                <c:pt idx="162">
                  <c:v>2.4246728354930899E-2</c:v>
                </c:pt>
                <c:pt idx="163">
                  <c:v>2.65966260022742E-2</c:v>
                </c:pt>
                <c:pt idx="164">
                  <c:v>2.65966260022742E-2</c:v>
                </c:pt>
                <c:pt idx="165">
                  <c:v>2.65966260022742E-2</c:v>
                </c:pt>
                <c:pt idx="166">
                  <c:v>2.65966260022742E-2</c:v>
                </c:pt>
                <c:pt idx="167">
                  <c:v>2.65966260022742E-2</c:v>
                </c:pt>
                <c:pt idx="168">
                  <c:v>2.65966260022742E-2</c:v>
                </c:pt>
                <c:pt idx="169">
                  <c:v>2.65966260022742E-2</c:v>
                </c:pt>
                <c:pt idx="170">
                  <c:v>2.65966260022742E-2</c:v>
                </c:pt>
                <c:pt idx="171">
                  <c:v>2.65966260022742E-2</c:v>
                </c:pt>
                <c:pt idx="172">
                  <c:v>2.65966260022742E-2</c:v>
                </c:pt>
                <c:pt idx="173">
                  <c:v>2.65966260022742E-2</c:v>
                </c:pt>
                <c:pt idx="174">
                  <c:v>2.65966260022742E-2</c:v>
                </c:pt>
                <c:pt idx="175">
                  <c:v>2.65966260022742E-2</c:v>
                </c:pt>
                <c:pt idx="176">
                  <c:v>2.65966260022742E-2</c:v>
                </c:pt>
                <c:pt idx="177">
                  <c:v>2.65966260022742E-2</c:v>
                </c:pt>
                <c:pt idx="178">
                  <c:v>2.65966260022742E-2</c:v>
                </c:pt>
                <c:pt idx="179">
                  <c:v>2.65966260022742E-2</c:v>
                </c:pt>
                <c:pt idx="180">
                  <c:v>2.65966260022742E-2</c:v>
                </c:pt>
                <c:pt idx="181">
                  <c:v>2.7547255463322699E-2</c:v>
                </c:pt>
                <c:pt idx="182">
                  <c:v>2.7547255463322699E-2</c:v>
                </c:pt>
                <c:pt idx="183">
                  <c:v>2.7547255463322699E-2</c:v>
                </c:pt>
                <c:pt idx="184">
                  <c:v>2.7547255463322699E-2</c:v>
                </c:pt>
                <c:pt idx="185">
                  <c:v>2.7547255463322699E-2</c:v>
                </c:pt>
                <c:pt idx="186">
                  <c:v>2.7547255463322699E-2</c:v>
                </c:pt>
                <c:pt idx="187">
                  <c:v>2.7547255463322699E-2</c:v>
                </c:pt>
                <c:pt idx="188">
                  <c:v>2.7547255463322699E-2</c:v>
                </c:pt>
                <c:pt idx="189">
                  <c:v>2.7547255463322699E-2</c:v>
                </c:pt>
                <c:pt idx="190">
                  <c:v>2.7547255463322699E-2</c:v>
                </c:pt>
                <c:pt idx="191">
                  <c:v>2.7547255463322699E-2</c:v>
                </c:pt>
                <c:pt idx="192">
                  <c:v>2.7547255463322699E-2</c:v>
                </c:pt>
                <c:pt idx="193">
                  <c:v>2.7547255463322699E-2</c:v>
                </c:pt>
                <c:pt idx="194">
                  <c:v>2.7547255463322699E-2</c:v>
                </c:pt>
                <c:pt idx="195">
                  <c:v>2.7547255463322699E-2</c:v>
                </c:pt>
                <c:pt idx="196">
                  <c:v>2.7547255463322699E-2</c:v>
                </c:pt>
                <c:pt idx="197">
                  <c:v>2.7547255463322699E-2</c:v>
                </c:pt>
                <c:pt idx="198">
                  <c:v>2.7547255463322699E-2</c:v>
                </c:pt>
                <c:pt idx="199">
                  <c:v>2.7547255463322699E-2</c:v>
                </c:pt>
                <c:pt idx="200">
                  <c:v>2.7547255463322699E-2</c:v>
                </c:pt>
                <c:pt idx="201">
                  <c:v>2.7547255463322699E-2</c:v>
                </c:pt>
                <c:pt idx="202">
                  <c:v>2.7547255463322699E-2</c:v>
                </c:pt>
                <c:pt idx="203">
                  <c:v>2.7547255463322699E-2</c:v>
                </c:pt>
                <c:pt idx="204">
                  <c:v>2.7547255463322699E-2</c:v>
                </c:pt>
                <c:pt idx="205">
                  <c:v>2.7547255463322699E-2</c:v>
                </c:pt>
                <c:pt idx="206">
                  <c:v>2.7547255463322699E-2</c:v>
                </c:pt>
                <c:pt idx="207">
                  <c:v>2.7547255463322699E-2</c:v>
                </c:pt>
                <c:pt idx="208">
                  <c:v>2.7547255463322699E-2</c:v>
                </c:pt>
                <c:pt idx="209">
                  <c:v>2.7547255463322699E-2</c:v>
                </c:pt>
                <c:pt idx="210">
                  <c:v>2.7547255463322699E-2</c:v>
                </c:pt>
                <c:pt idx="211">
                  <c:v>2.7547255463322699E-2</c:v>
                </c:pt>
                <c:pt idx="212">
                  <c:v>2.7547255463322699E-2</c:v>
                </c:pt>
                <c:pt idx="213">
                  <c:v>2.7547255463322699E-2</c:v>
                </c:pt>
                <c:pt idx="214">
                  <c:v>2.7547255463322699E-2</c:v>
                </c:pt>
                <c:pt idx="215">
                  <c:v>2.7547255463322699E-2</c:v>
                </c:pt>
                <c:pt idx="216">
                  <c:v>2.7547255463322699E-2</c:v>
                </c:pt>
                <c:pt idx="217">
                  <c:v>2.7547255463322699E-2</c:v>
                </c:pt>
                <c:pt idx="218">
                  <c:v>2.7547255463322699E-2</c:v>
                </c:pt>
                <c:pt idx="219">
                  <c:v>2.7547255463322699E-2</c:v>
                </c:pt>
                <c:pt idx="220">
                  <c:v>2.7547255463322699E-2</c:v>
                </c:pt>
                <c:pt idx="221">
                  <c:v>2.7547255463322699E-2</c:v>
                </c:pt>
                <c:pt idx="222">
                  <c:v>2.7547255463322699E-2</c:v>
                </c:pt>
                <c:pt idx="223">
                  <c:v>2.7547255463322699E-2</c:v>
                </c:pt>
                <c:pt idx="224">
                  <c:v>2.7547255463322699E-2</c:v>
                </c:pt>
                <c:pt idx="225">
                  <c:v>2.7547255463322699E-2</c:v>
                </c:pt>
                <c:pt idx="226">
                  <c:v>2.7547255463322699E-2</c:v>
                </c:pt>
                <c:pt idx="227">
                  <c:v>2.7547255463322699E-2</c:v>
                </c:pt>
                <c:pt idx="228">
                  <c:v>2.7547255463322699E-2</c:v>
                </c:pt>
                <c:pt idx="229">
                  <c:v>2.7547255463322699E-2</c:v>
                </c:pt>
                <c:pt idx="230">
                  <c:v>2.7547255463322699E-2</c:v>
                </c:pt>
                <c:pt idx="231">
                  <c:v>2.7547255463322699E-2</c:v>
                </c:pt>
                <c:pt idx="232">
                  <c:v>2.7547255463322699E-2</c:v>
                </c:pt>
                <c:pt idx="233">
                  <c:v>2.7547255463322699E-2</c:v>
                </c:pt>
                <c:pt idx="234">
                  <c:v>2.7547255463322699E-2</c:v>
                </c:pt>
                <c:pt idx="235">
                  <c:v>2.7547255463322699E-2</c:v>
                </c:pt>
                <c:pt idx="236">
                  <c:v>2.7547255463322699E-2</c:v>
                </c:pt>
                <c:pt idx="237">
                  <c:v>2.7547255463322699E-2</c:v>
                </c:pt>
                <c:pt idx="238">
                  <c:v>2.7547255463322699E-2</c:v>
                </c:pt>
                <c:pt idx="239">
                  <c:v>3.19667846168772E-2</c:v>
                </c:pt>
                <c:pt idx="240">
                  <c:v>3.19667846168772E-2</c:v>
                </c:pt>
                <c:pt idx="241">
                  <c:v>3.19667846168772E-2</c:v>
                </c:pt>
                <c:pt idx="242">
                  <c:v>3.19667846168772E-2</c:v>
                </c:pt>
                <c:pt idx="243">
                  <c:v>3.19667846168772E-2</c:v>
                </c:pt>
                <c:pt idx="244">
                  <c:v>3.19667846168772E-2</c:v>
                </c:pt>
                <c:pt idx="245">
                  <c:v>3.19667846168772E-2</c:v>
                </c:pt>
                <c:pt idx="246">
                  <c:v>3.19667846168772E-2</c:v>
                </c:pt>
                <c:pt idx="247">
                  <c:v>3.19667846168772E-2</c:v>
                </c:pt>
                <c:pt idx="248">
                  <c:v>3.19667846168772E-2</c:v>
                </c:pt>
                <c:pt idx="249">
                  <c:v>3.3670418481220203E-2</c:v>
                </c:pt>
                <c:pt idx="250">
                  <c:v>3.3670418481220203E-2</c:v>
                </c:pt>
                <c:pt idx="251">
                  <c:v>3.3670418481220203E-2</c:v>
                </c:pt>
                <c:pt idx="252">
                  <c:v>3.3670418481220203E-2</c:v>
                </c:pt>
                <c:pt idx="253">
                  <c:v>3.3670418481220203E-2</c:v>
                </c:pt>
                <c:pt idx="254">
                  <c:v>3.3670418481220203E-2</c:v>
                </c:pt>
                <c:pt idx="255">
                  <c:v>3.3670418481220203E-2</c:v>
                </c:pt>
                <c:pt idx="256">
                  <c:v>3.3670418481220203E-2</c:v>
                </c:pt>
                <c:pt idx="257">
                  <c:v>3.3670418481220203E-2</c:v>
                </c:pt>
                <c:pt idx="258">
                  <c:v>3.3670418481220203E-2</c:v>
                </c:pt>
                <c:pt idx="259">
                  <c:v>3.3670418481220203E-2</c:v>
                </c:pt>
                <c:pt idx="260">
                  <c:v>3.3670418481220203E-2</c:v>
                </c:pt>
                <c:pt idx="261">
                  <c:v>3.3670418481220203E-2</c:v>
                </c:pt>
                <c:pt idx="262">
                  <c:v>3.3670418481220203E-2</c:v>
                </c:pt>
                <c:pt idx="263">
                  <c:v>3.3670418481220203E-2</c:v>
                </c:pt>
                <c:pt idx="264">
                  <c:v>3.3670418481220203E-2</c:v>
                </c:pt>
                <c:pt idx="265">
                  <c:v>3.3670418481220203E-2</c:v>
                </c:pt>
                <c:pt idx="266">
                  <c:v>3.3670418481220203E-2</c:v>
                </c:pt>
                <c:pt idx="267">
                  <c:v>3.3670418481220203E-2</c:v>
                </c:pt>
                <c:pt idx="268">
                  <c:v>3.3670418481220203E-2</c:v>
                </c:pt>
                <c:pt idx="269">
                  <c:v>3.3844408165937402E-2</c:v>
                </c:pt>
                <c:pt idx="270">
                  <c:v>3.3844408165937402E-2</c:v>
                </c:pt>
                <c:pt idx="271">
                  <c:v>3.3844408165937402E-2</c:v>
                </c:pt>
                <c:pt idx="272">
                  <c:v>3.3844408165937402E-2</c:v>
                </c:pt>
                <c:pt idx="273">
                  <c:v>3.3844408165937402E-2</c:v>
                </c:pt>
                <c:pt idx="274">
                  <c:v>3.3844408165937402E-2</c:v>
                </c:pt>
                <c:pt idx="275">
                  <c:v>3.3844408165937402E-2</c:v>
                </c:pt>
                <c:pt idx="276">
                  <c:v>3.3844408165937402E-2</c:v>
                </c:pt>
                <c:pt idx="277">
                  <c:v>3.3844408165937402E-2</c:v>
                </c:pt>
                <c:pt idx="278">
                  <c:v>3.3844408165937402E-2</c:v>
                </c:pt>
                <c:pt idx="279">
                  <c:v>3.3844408165937402E-2</c:v>
                </c:pt>
                <c:pt idx="280">
                  <c:v>3.3844408165937402E-2</c:v>
                </c:pt>
                <c:pt idx="281">
                  <c:v>3.9561371713396402E-2</c:v>
                </c:pt>
                <c:pt idx="282">
                  <c:v>3.9561371713396402E-2</c:v>
                </c:pt>
                <c:pt idx="283">
                  <c:v>3.9561371713396402E-2</c:v>
                </c:pt>
                <c:pt idx="284">
                  <c:v>3.9561371713396402E-2</c:v>
                </c:pt>
                <c:pt idx="285">
                  <c:v>3.9561371713396402E-2</c:v>
                </c:pt>
                <c:pt idx="286">
                  <c:v>3.9561371713396402E-2</c:v>
                </c:pt>
                <c:pt idx="287">
                  <c:v>3.9561371713396402E-2</c:v>
                </c:pt>
                <c:pt idx="288">
                  <c:v>3.9561371713396402E-2</c:v>
                </c:pt>
                <c:pt idx="289">
                  <c:v>3.9561371713396402E-2</c:v>
                </c:pt>
                <c:pt idx="290">
                  <c:v>3.9561371713396402E-2</c:v>
                </c:pt>
                <c:pt idx="291">
                  <c:v>3.9561371713396402E-2</c:v>
                </c:pt>
                <c:pt idx="292">
                  <c:v>3.9561371713396402E-2</c:v>
                </c:pt>
                <c:pt idx="293">
                  <c:v>3.9561371713396402E-2</c:v>
                </c:pt>
                <c:pt idx="294">
                  <c:v>3.9561371713396402E-2</c:v>
                </c:pt>
                <c:pt idx="295">
                  <c:v>3.9561371713396402E-2</c:v>
                </c:pt>
                <c:pt idx="296">
                  <c:v>3.9561371713396402E-2</c:v>
                </c:pt>
                <c:pt idx="297">
                  <c:v>3.9561371713396402E-2</c:v>
                </c:pt>
                <c:pt idx="298">
                  <c:v>3.9561371713396402E-2</c:v>
                </c:pt>
                <c:pt idx="299">
                  <c:v>3.9561371713396402E-2</c:v>
                </c:pt>
                <c:pt idx="300">
                  <c:v>3.9561371713396402E-2</c:v>
                </c:pt>
                <c:pt idx="301">
                  <c:v>3.9561371713396402E-2</c:v>
                </c:pt>
                <c:pt idx="302">
                  <c:v>3.9561371713396402E-2</c:v>
                </c:pt>
                <c:pt idx="303">
                  <c:v>3.9561371713396402E-2</c:v>
                </c:pt>
                <c:pt idx="304">
                  <c:v>3.9561371713396402E-2</c:v>
                </c:pt>
                <c:pt idx="305">
                  <c:v>3.9561371713396402E-2</c:v>
                </c:pt>
                <c:pt idx="306">
                  <c:v>3.9561371713396402E-2</c:v>
                </c:pt>
                <c:pt idx="307">
                  <c:v>3.9561371713396402E-2</c:v>
                </c:pt>
                <c:pt idx="308">
                  <c:v>3.9561371713396402E-2</c:v>
                </c:pt>
                <c:pt idx="309">
                  <c:v>3.9561371713396402E-2</c:v>
                </c:pt>
                <c:pt idx="310">
                  <c:v>3.9561371713396402E-2</c:v>
                </c:pt>
                <c:pt idx="311">
                  <c:v>3.9561371713396402E-2</c:v>
                </c:pt>
                <c:pt idx="312">
                  <c:v>3.9561371713396402E-2</c:v>
                </c:pt>
                <c:pt idx="313">
                  <c:v>3.9561371713396402E-2</c:v>
                </c:pt>
                <c:pt idx="314">
                  <c:v>3.9561371713396402E-2</c:v>
                </c:pt>
                <c:pt idx="315">
                  <c:v>3.9561371713396402E-2</c:v>
                </c:pt>
                <c:pt idx="316">
                  <c:v>3.9561371713396402E-2</c:v>
                </c:pt>
                <c:pt idx="317">
                  <c:v>3.9561371713396402E-2</c:v>
                </c:pt>
                <c:pt idx="318">
                  <c:v>3.9561371713396402E-2</c:v>
                </c:pt>
                <c:pt idx="319">
                  <c:v>3.9561371713396402E-2</c:v>
                </c:pt>
                <c:pt idx="320">
                  <c:v>3.9561371713396402E-2</c:v>
                </c:pt>
                <c:pt idx="321">
                  <c:v>3.9561371713396402E-2</c:v>
                </c:pt>
                <c:pt idx="322">
                  <c:v>3.9561371713396402E-2</c:v>
                </c:pt>
                <c:pt idx="323">
                  <c:v>3.9561371713396402E-2</c:v>
                </c:pt>
                <c:pt idx="324">
                  <c:v>3.9561371713396402E-2</c:v>
                </c:pt>
                <c:pt idx="325">
                  <c:v>3.9561371713396402E-2</c:v>
                </c:pt>
                <c:pt idx="326">
                  <c:v>3.9561371713396402E-2</c:v>
                </c:pt>
                <c:pt idx="327">
                  <c:v>3.9561371713396402E-2</c:v>
                </c:pt>
                <c:pt idx="328">
                  <c:v>3.9561371713396402E-2</c:v>
                </c:pt>
                <c:pt idx="329">
                  <c:v>3.9561371713396402E-2</c:v>
                </c:pt>
                <c:pt idx="330">
                  <c:v>3.9561371713396402E-2</c:v>
                </c:pt>
                <c:pt idx="331">
                  <c:v>3.9561371713396402E-2</c:v>
                </c:pt>
                <c:pt idx="332">
                  <c:v>3.9561371713396402E-2</c:v>
                </c:pt>
                <c:pt idx="333">
                  <c:v>3.9561371713396402E-2</c:v>
                </c:pt>
                <c:pt idx="334">
                  <c:v>3.9561371713396402E-2</c:v>
                </c:pt>
                <c:pt idx="335">
                  <c:v>3.9561371713396402E-2</c:v>
                </c:pt>
                <c:pt idx="336">
                  <c:v>3.9561371713396402E-2</c:v>
                </c:pt>
                <c:pt idx="337">
                  <c:v>3.9561371713396402E-2</c:v>
                </c:pt>
                <c:pt idx="338">
                  <c:v>3.9561371713396402E-2</c:v>
                </c:pt>
                <c:pt idx="339">
                  <c:v>3.9561371713396402E-2</c:v>
                </c:pt>
                <c:pt idx="340">
                  <c:v>3.9561371713396402E-2</c:v>
                </c:pt>
                <c:pt idx="341">
                  <c:v>3.9561371713396402E-2</c:v>
                </c:pt>
                <c:pt idx="342">
                  <c:v>3.9561371713396402E-2</c:v>
                </c:pt>
                <c:pt idx="343">
                  <c:v>3.9561371713396402E-2</c:v>
                </c:pt>
                <c:pt idx="344">
                  <c:v>3.9561371713396402E-2</c:v>
                </c:pt>
                <c:pt idx="345">
                  <c:v>3.9561371713396402E-2</c:v>
                </c:pt>
                <c:pt idx="346">
                  <c:v>3.9561371713396402E-2</c:v>
                </c:pt>
                <c:pt idx="347">
                  <c:v>3.9561371713396402E-2</c:v>
                </c:pt>
                <c:pt idx="348">
                  <c:v>3.9561371713396402E-2</c:v>
                </c:pt>
                <c:pt idx="349">
                  <c:v>3.9561371713396402E-2</c:v>
                </c:pt>
                <c:pt idx="350">
                  <c:v>3.9561371713396402E-2</c:v>
                </c:pt>
                <c:pt idx="351">
                  <c:v>3.9561371713396402E-2</c:v>
                </c:pt>
                <c:pt idx="352">
                  <c:v>3.9561371713396402E-2</c:v>
                </c:pt>
                <c:pt idx="353">
                  <c:v>3.9561371713396402E-2</c:v>
                </c:pt>
                <c:pt idx="354">
                  <c:v>3.9561371713396402E-2</c:v>
                </c:pt>
                <c:pt idx="355">
                  <c:v>3.9561371713396402E-2</c:v>
                </c:pt>
                <c:pt idx="356">
                  <c:v>3.9561371713396402E-2</c:v>
                </c:pt>
                <c:pt idx="357">
                  <c:v>3.9561371713396402E-2</c:v>
                </c:pt>
                <c:pt idx="358">
                  <c:v>3.9561371713396402E-2</c:v>
                </c:pt>
                <c:pt idx="359">
                  <c:v>3.9561371713396402E-2</c:v>
                </c:pt>
                <c:pt idx="360">
                  <c:v>3.9561371713396402E-2</c:v>
                </c:pt>
                <c:pt idx="361">
                  <c:v>3.9561371713396402E-2</c:v>
                </c:pt>
                <c:pt idx="362">
                  <c:v>3.9561371713396402E-2</c:v>
                </c:pt>
                <c:pt idx="363">
                  <c:v>3.9561371713396402E-2</c:v>
                </c:pt>
                <c:pt idx="364">
                  <c:v>3.9561371713396402E-2</c:v>
                </c:pt>
                <c:pt idx="365">
                  <c:v>3.9561371713396402E-2</c:v>
                </c:pt>
                <c:pt idx="366">
                  <c:v>3.9561371713396402E-2</c:v>
                </c:pt>
                <c:pt idx="367">
                  <c:v>3.9561371713396402E-2</c:v>
                </c:pt>
                <c:pt idx="368">
                  <c:v>3.9561371713396402E-2</c:v>
                </c:pt>
                <c:pt idx="369">
                  <c:v>3.9561371713396402E-2</c:v>
                </c:pt>
                <c:pt idx="370">
                  <c:v>3.9561371713396402E-2</c:v>
                </c:pt>
                <c:pt idx="371">
                  <c:v>3.9561371713396402E-2</c:v>
                </c:pt>
                <c:pt idx="372">
                  <c:v>3.9561371713396402E-2</c:v>
                </c:pt>
                <c:pt idx="373">
                  <c:v>3.9561371713396402E-2</c:v>
                </c:pt>
                <c:pt idx="374">
                  <c:v>3.9561371713396402E-2</c:v>
                </c:pt>
                <c:pt idx="375">
                  <c:v>3.9561371713396402E-2</c:v>
                </c:pt>
                <c:pt idx="376">
                  <c:v>3.9561371713396402E-2</c:v>
                </c:pt>
                <c:pt idx="377">
                  <c:v>3.9561371713396402E-2</c:v>
                </c:pt>
                <c:pt idx="378">
                  <c:v>3.9561371713396402E-2</c:v>
                </c:pt>
                <c:pt idx="379">
                  <c:v>3.9561371713396402E-2</c:v>
                </c:pt>
                <c:pt idx="380">
                  <c:v>3.9561371713396402E-2</c:v>
                </c:pt>
                <c:pt idx="381">
                  <c:v>3.9561371713396402E-2</c:v>
                </c:pt>
                <c:pt idx="382">
                  <c:v>3.9561371713396402E-2</c:v>
                </c:pt>
                <c:pt idx="383">
                  <c:v>3.9561371713396402E-2</c:v>
                </c:pt>
                <c:pt idx="384">
                  <c:v>3.9561371713396402E-2</c:v>
                </c:pt>
                <c:pt idx="385">
                  <c:v>3.9561371713396402E-2</c:v>
                </c:pt>
                <c:pt idx="386">
                  <c:v>3.9561371713396402E-2</c:v>
                </c:pt>
                <c:pt idx="387">
                  <c:v>3.9561371713396402E-2</c:v>
                </c:pt>
                <c:pt idx="388">
                  <c:v>3.9561371713396402E-2</c:v>
                </c:pt>
                <c:pt idx="389">
                  <c:v>3.9561371713396402E-2</c:v>
                </c:pt>
                <c:pt idx="390">
                  <c:v>3.9561371713396402E-2</c:v>
                </c:pt>
                <c:pt idx="391">
                  <c:v>3.9561371713396402E-2</c:v>
                </c:pt>
                <c:pt idx="392">
                  <c:v>3.9561371713396402E-2</c:v>
                </c:pt>
                <c:pt idx="393">
                  <c:v>3.9561371713396402E-2</c:v>
                </c:pt>
                <c:pt idx="394">
                  <c:v>3.9561371713396402E-2</c:v>
                </c:pt>
                <c:pt idx="395">
                  <c:v>3.9561371713396402E-2</c:v>
                </c:pt>
                <c:pt idx="396">
                  <c:v>3.9561371713396402E-2</c:v>
                </c:pt>
                <c:pt idx="397">
                  <c:v>3.9561371713396402E-2</c:v>
                </c:pt>
                <c:pt idx="398">
                  <c:v>3.9561371713396402E-2</c:v>
                </c:pt>
                <c:pt idx="399">
                  <c:v>3.9561371713396402E-2</c:v>
                </c:pt>
                <c:pt idx="400">
                  <c:v>3.9561371713396402E-2</c:v>
                </c:pt>
                <c:pt idx="401">
                  <c:v>3.9561371713396402E-2</c:v>
                </c:pt>
                <c:pt idx="402">
                  <c:v>3.9561371713396402E-2</c:v>
                </c:pt>
                <c:pt idx="403">
                  <c:v>3.9561371713396402E-2</c:v>
                </c:pt>
                <c:pt idx="404">
                  <c:v>3.9561371713396402E-2</c:v>
                </c:pt>
                <c:pt idx="405">
                  <c:v>3.9561371713396402E-2</c:v>
                </c:pt>
                <c:pt idx="406">
                  <c:v>3.9561371713396402E-2</c:v>
                </c:pt>
                <c:pt idx="407">
                  <c:v>3.9561371713396402E-2</c:v>
                </c:pt>
                <c:pt idx="408">
                  <c:v>3.9561371713396402E-2</c:v>
                </c:pt>
                <c:pt idx="409">
                  <c:v>3.9561371713396402E-2</c:v>
                </c:pt>
                <c:pt idx="410">
                  <c:v>3.9561371713396402E-2</c:v>
                </c:pt>
                <c:pt idx="411">
                  <c:v>3.9561371713396402E-2</c:v>
                </c:pt>
                <c:pt idx="412">
                  <c:v>3.9561371713396402E-2</c:v>
                </c:pt>
                <c:pt idx="413">
                  <c:v>3.9561371713396402E-2</c:v>
                </c:pt>
                <c:pt idx="414">
                  <c:v>3.9561371713396402E-2</c:v>
                </c:pt>
                <c:pt idx="415" formatCode="0.0000">
                  <c:v>3.9561371713396402E-2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5E0-4CD5-AAED-7CD5155E8A8B}"/>
            </c:ext>
          </c:extLst>
        </c:ser>
        <c:ser>
          <c:idx val="0"/>
          <c:order val="1"/>
          <c:tx>
            <c:strRef>
              <c:f>'SVD large'!$D$3</c:f>
              <c:strCache>
                <c:ptCount val="1"/>
                <c:pt idx="0">
                  <c:v>TAVI RCT (N=856)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'SVD large'!$B$4:$B$1830</c:f>
              <c:numCache>
                <c:formatCode>General</c:formatCode>
                <c:ptCount val="1827"/>
                <c:pt idx="1">
                  <c:v>0</c:v>
                </c:pt>
                <c:pt idx="2">
                  <c:v>0.42465753424657532</c:v>
                </c:pt>
                <c:pt idx="3">
                  <c:v>0.43561643835616437</c:v>
                </c:pt>
                <c:pt idx="4">
                  <c:v>0.45479452054794522</c:v>
                </c:pt>
                <c:pt idx="5">
                  <c:v>0.47397260273972602</c:v>
                </c:pt>
                <c:pt idx="6">
                  <c:v>0.49041095890410957</c:v>
                </c:pt>
                <c:pt idx="7">
                  <c:v>0.49589041095890413</c:v>
                </c:pt>
                <c:pt idx="8">
                  <c:v>0.49716864030246849</c:v>
                </c:pt>
                <c:pt idx="9">
                  <c:v>0.49863013698630138</c:v>
                </c:pt>
                <c:pt idx="10">
                  <c:v>0.50410958904109593</c:v>
                </c:pt>
                <c:pt idx="11">
                  <c:v>0.52876712328767128</c:v>
                </c:pt>
                <c:pt idx="12">
                  <c:v>0.53698630136986303</c:v>
                </c:pt>
                <c:pt idx="13">
                  <c:v>0.55342465753424652</c:v>
                </c:pt>
                <c:pt idx="14">
                  <c:v>0.56164383561643838</c:v>
                </c:pt>
                <c:pt idx="15">
                  <c:v>0.57260273972602738</c:v>
                </c:pt>
                <c:pt idx="16">
                  <c:v>0.58082191780821912</c:v>
                </c:pt>
                <c:pt idx="17">
                  <c:v>0.58356164383561648</c:v>
                </c:pt>
                <c:pt idx="18">
                  <c:v>0.59726027397260273</c:v>
                </c:pt>
                <c:pt idx="19">
                  <c:v>0.61917808219178083</c:v>
                </c:pt>
                <c:pt idx="20">
                  <c:v>0.62739726027397258</c:v>
                </c:pt>
                <c:pt idx="21">
                  <c:v>0.63561643835616444</c:v>
                </c:pt>
                <c:pt idx="22">
                  <c:v>0.66301369863013704</c:v>
                </c:pt>
                <c:pt idx="23">
                  <c:v>0.66575342465753429</c:v>
                </c:pt>
                <c:pt idx="24">
                  <c:v>0.67123287671232879</c:v>
                </c:pt>
                <c:pt idx="25">
                  <c:v>0.69315068493150689</c:v>
                </c:pt>
                <c:pt idx="26">
                  <c:v>0.71780821917808224</c:v>
                </c:pt>
                <c:pt idx="27">
                  <c:v>0.72602739726027399</c:v>
                </c:pt>
                <c:pt idx="28">
                  <c:v>0.74520547945205484</c:v>
                </c:pt>
                <c:pt idx="29">
                  <c:v>0.76438356164383559</c:v>
                </c:pt>
                <c:pt idx="30">
                  <c:v>0.76986301369863008</c:v>
                </c:pt>
                <c:pt idx="31">
                  <c:v>0.77260273972602744</c:v>
                </c:pt>
                <c:pt idx="32">
                  <c:v>0.77534246575342469</c:v>
                </c:pt>
                <c:pt idx="33">
                  <c:v>0.78082191780821919</c:v>
                </c:pt>
                <c:pt idx="34">
                  <c:v>0.78356164383561644</c:v>
                </c:pt>
                <c:pt idx="35">
                  <c:v>0.78630136986301369</c:v>
                </c:pt>
                <c:pt idx="36">
                  <c:v>0.79178082191780819</c:v>
                </c:pt>
                <c:pt idx="37">
                  <c:v>0.80273972602739729</c:v>
                </c:pt>
                <c:pt idx="38">
                  <c:v>0.81643835616438354</c:v>
                </c:pt>
                <c:pt idx="39">
                  <c:v>0.8246575342465754</c:v>
                </c:pt>
                <c:pt idx="40">
                  <c:v>0.84383561643835614</c:v>
                </c:pt>
                <c:pt idx="41">
                  <c:v>0.86849315068493149</c:v>
                </c:pt>
                <c:pt idx="42">
                  <c:v>0.87671232876712324</c:v>
                </c:pt>
                <c:pt idx="43">
                  <c:v>0.89863013698630134</c:v>
                </c:pt>
                <c:pt idx="44">
                  <c:v>0.90410958904109584</c:v>
                </c:pt>
                <c:pt idx="45">
                  <c:v>0.92328767123287669</c:v>
                </c:pt>
                <c:pt idx="46">
                  <c:v>0.92602739726027394</c:v>
                </c:pt>
                <c:pt idx="47">
                  <c:v>0.93698630136986305</c:v>
                </c:pt>
                <c:pt idx="48">
                  <c:v>0.9397260273972603</c:v>
                </c:pt>
                <c:pt idx="49">
                  <c:v>0.94246575342465755</c:v>
                </c:pt>
                <c:pt idx="50">
                  <c:v>0.95616438356164379</c:v>
                </c:pt>
                <c:pt idx="51">
                  <c:v>0.9616438356164384</c:v>
                </c:pt>
                <c:pt idx="52">
                  <c:v>0.96438356164383565</c:v>
                </c:pt>
                <c:pt idx="53">
                  <c:v>0.9726027397260274</c:v>
                </c:pt>
                <c:pt idx="54">
                  <c:v>0.99178082191780825</c:v>
                </c:pt>
                <c:pt idx="55">
                  <c:v>0.9945205479452055</c:v>
                </c:pt>
                <c:pt idx="56">
                  <c:v>0.99726027397260275</c:v>
                </c:pt>
                <c:pt idx="57">
                  <c:v>1</c:v>
                </c:pt>
                <c:pt idx="58">
                  <c:v>1.0027397260273974</c:v>
                </c:pt>
                <c:pt idx="59">
                  <c:v>1.0082191780821919</c:v>
                </c:pt>
                <c:pt idx="60">
                  <c:v>1.0164383561643835</c:v>
                </c:pt>
                <c:pt idx="61">
                  <c:v>1.0328767123287672</c:v>
                </c:pt>
                <c:pt idx="62">
                  <c:v>1.0383561643835617</c:v>
                </c:pt>
                <c:pt idx="63">
                  <c:v>1.0410958904109588</c:v>
                </c:pt>
                <c:pt idx="64">
                  <c:v>1.0438356164383562</c:v>
                </c:pt>
                <c:pt idx="65">
                  <c:v>1.0493150684931507</c:v>
                </c:pt>
                <c:pt idx="66">
                  <c:v>1.0547945205479452</c:v>
                </c:pt>
                <c:pt idx="67">
                  <c:v>1.0630136986301371</c:v>
                </c:pt>
                <c:pt idx="68">
                  <c:v>1.0657534246575342</c:v>
                </c:pt>
                <c:pt idx="69">
                  <c:v>1.0684931506849316</c:v>
                </c:pt>
                <c:pt idx="70">
                  <c:v>1.0712328767123287</c:v>
                </c:pt>
                <c:pt idx="71">
                  <c:v>1.0767123287671232</c:v>
                </c:pt>
                <c:pt idx="72">
                  <c:v>1.0931506849315069</c:v>
                </c:pt>
                <c:pt idx="73">
                  <c:v>1.1041095890410959</c:v>
                </c:pt>
                <c:pt idx="74">
                  <c:v>1.1205479452054794</c:v>
                </c:pt>
                <c:pt idx="75">
                  <c:v>1.1260273972602739</c:v>
                </c:pt>
                <c:pt idx="76">
                  <c:v>1.1397260273972603</c:v>
                </c:pt>
                <c:pt idx="77">
                  <c:v>1.1424657534246576</c:v>
                </c:pt>
                <c:pt idx="78">
                  <c:v>1.1616438356164382</c:v>
                </c:pt>
                <c:pt idx="79">
                  <c:v>1.1698630136986301</c:v>
                </c:pt>
                <c:pt idx="80">
                  <c:v>1.1753424657534246</c:v>
                </c:pt>
                <c:pt idx="81">
                  <c:v>1.178082191780822</c:v>
                </c:pt>
                <c:pt idx="82">
                  <c:v>1.2273972602739727</c:v>
                </c:pt>
                <c:pt idx="83">
                  <c:v>1.2301369863013698</c:v>
                </c:pt>
                <c:pt idx="84">
                  <c:v>1.2465753424657535</c:v>
                </c:pt>
                <c:pt idx="85">
                  <c:v>1.2602739726027397</c:v>
                </c:pt>
                <c:pt idx="86">
                  <c:v>1.2821917808219179</c:v>
                </c:pt>
                <c:pt idx="87">
                  <c:v>1.3369863013698631</c:v>
                </c:pt>
                <c:pt idx="88">
                  <c:v>1.3424657534246576</c:v>
                </c:pt>
                <c:pt idx="89">
                  <c:v>1.3589041095890411</c:v>
                </c:pt>
                <c:pt idx="90">
                  <c:v>1.3698630136986301</c:v>
                </c:pt>
                <c:pt idx="91">
                  <c:v>1.4027397260273973</c:v>
                </c:pt>
                <c:pt idx="92">
                  <c:v>1.4082191780821918</c:v>
                </c:pt>
                <c:pt idx="93">
                  <c:v>1.4356164383561645</c:v>
                </c:pt>
                <c:pt idx="94">
                  <c:v>1.4547945205479451</c:v>
                </c:pt>
                <c:pt idx="95">
                  <c:v>1.4575342465753425</c:v>
                </c:pt>
                <c:pt idx="96">
                  <c:v>1.5123287671232877</c:v>
                </c:pt>
                <c:pt idx="97">
                  <c:v>1.5232876712328767</c:v>
                </c:pt>
                <c:pt idx="98">
                  <c:v>1.5561643835616439</c:v>
                </c:pt>
                <c:pt idx="99">
                  <c:v>1.5643835616438355</c:v>
                </c:pt>
                <c:pt idx="100">
                  <c:v>1.5945205479452054</c:v>
                </c:pt>
                <c:pt idx="101">
                  <c:v>1.6273972602739726</c:v>
                </c:pt>
                <c:pt idx="102">
                  <c:v>1.6356164383561644</c:v>
                </c:pt>
                <c:pt idx="103">
                  <c:v>1.6630136986301369</c:v>
                </c:pt>
                <c:pt idx="104">
                  <c:v>1.6712328767123288</c:v>
                </c:pt>
                <c:pt idx="105">
                  <c:v>1.715068493150685</c:v>
                </c:pt>
                <c:pt idx="106">
                  <c:v>1.7315068493150685</c:v>
                </c:pt>
                <c:pt idx="107">
                  <c:v>1.736986301369863</c:v>
                </c:pt>
                <c:pt idx="108">
                  <c:v>1.7643835616438357</c:v>
                </c:pt>
                <c:pt idx="109">
                  <c:v>1.7726027397260273</c:v>
                </c:pt>
                <c:pt idx="110">
                  <c:v>1.8246575342465754</c:v>
                </c:pt>
                <c:pt idx="111">
                  <c:v>1.8356164383561644</c:v>
                </c:pt>
                <c:pt idx="112">
                  <c:v>1.8493150684931507</c:v>
                </c:pt>
                <c:pt idx="113">
                  <c:v>1.8684931506849316</c:v>
                </c:pt>
                <c:pt idx="114">
                  <c:v>1.8712328767123287</c:v>
                </c:pt>
                <c:pt idx="115">
                  <c:v>1.8739726027397261</c:v>
                </c:pt>
                <c:pt idx="116">
                  <c:v>1.8767123287671232</c:v>
                </c:pt>
                <c:pt idx="117">
                  <c:v>1.8986301369863015</c:v>
                </c:pt>
                <c:pt idx="118">
                  <c:v>1.9013698630136986</c:v>
                </c:pt>
                <c:pt idx="119">
                  <c:v>1.9315068493150684</c:v>
                </c:pt>
                <c:pt idx="120">
                  <c:v>1.9561643835616438</c:v>
                </c:pt>
                <c:pt idx="121">
                  <c:v>1.9589041095890412</c:v>
                </c:pt>
                <c:pt idx="122">
                  <c:v>1.9808219178082191</c:v>
                </c:pt>
                <c:pt idx="123">
                  <c:v>1.9863013698630136</c:v>
                </c:pt>
                <c:pt idx="124">
                  <c:v>2</c:v>
                </c:pt>
                <c:pt idx="125">
                  <c:v>2.0027397260273974</c:v>
                </c:pt>
                <c:pt idx="126">
                  <c:v>2.0082191780821916</c:v>
                </c:pt>
                <c:pt idx="127">
                  <c:v>2.0136986301369864</c:v>
                </c:pt>
                <c:pt idx="128">
                  <c:v>2.0164383561643837</c:v>
                </c:pt>
                <c:pt idx="129">
                  <c:v>2.0191780821917806</c:v>
                </c:pt>
                <c:pt idx="130">
                  <c:v>2.0246575342465754</c:v>
                </c:pt>
                <c:pt idx="131">
                  <c:v>2.0301369863013701</c:v>
                </c:pt>
                <c:pt idx="132">
                  <c:v>2.0356164383561643</c:v>
                </c:pt>
                <c:pt idx="133">
                  <c:v>2.0465753424657533</c:v>
                </c:pt>
                <c:pt idx="134">
                  <c:v>2.0493150684931507</c:v>
                </c:pt>
                <c:pt idx="135">
                  <c:v>2.0547945205479454</c:v>
                </c:pt>
                <c:pt idx="136">
                  <c:v>2.0630136986301371</c:v>
                </c:pt>
                <c:pt idx="137">
                  <c:v>2.0657534246575344</c:v>
                </c:pt>
                <c:pt idx="138">
                  <c:v>2.0739726027397261</c:v>
                </c:pt>
                <c:pt idx="139">
                  <c:v>2.0767123287671234</c:v>
                </c:pt>
                <c:pt idx="140">
                  <c:v>2.0794520547945203</c:v>
                </c:pt>
                <c:pt idx="141">
                  <c:v>2.0904109589041098</c:v>
                </c:pt>
                <c:pt idx="142">
                  <c:v>2.095890410958904</c:v>
                </c:pt>
                <c:pt idx="143">
                  <c:v>2.106849315068493</c:v>
                </c:pt>
                <c:pt idx="144">
                  <c:v>2.1095890410958904</c:v>
                </c:pt>
                <c:pt idx="145">
                  <c:v>2.1205479452054794</c:v>
                </c:pt>
                <c:pt idx="146">
                  <c:v>2.1232876712328768</c:v>
                </c:pt>
                <c:pt idx="147">
                  <c:v>2.128767123287671</c:v>
                </c:pt>
                <c:pt idx="148">
                  <c:v>2.1342465753424658</c:v>
                </c:pt>
                <c:pt idx="149">
                  <c:v>2.1397260273972605</c:v>
                </c:pt>
                <c:pt idx="150">
                  <c:v>2.1424657534246574</c:v>
                </c:pt>
                <c:pt idx="151">
                  <c:v>2.1452054794520548</c:v>
                </c:pt>
                <c:pt idx="152">
                  <c:v>2.1534246575342464</c:v>
                </c:pt>
                <c:pt idx="153">
                  <c:v>2.1643835616438358</c:v>
                </c:pt>
                <c:pt idx="154">
                  <c:v>2.1698630136986301</c:v>
                </c:pt>
                <c:pt idx="155">
                  <c:v>2.1726027397260275</c:v>
                </c:pt>
                <c:pt idx="156">
                  <c:v>2.2082191780821918</c:v>
                </c:pt>
                <c:pt idx="157">
                  <c:v>2.2109589041095892</c:v>
                </c:pt>
                <c:pt idx="158">
                  <c:v>2.2191780821917808</c:v>
                </c:pt>
                <c:pt idx="159">
                  <c:v>2.2219178082191782</c:v>
                </c:pt>
                <c:pt idx="160">
                  <c:v>2.2246575342465755</c:v>
                </c:pt>
                <c:pt idx="161">
                  <c:v>2.2328767123287672</c:v>
                </c:pt>
                <c:pt idx="162">
                  <c:v>2.2465753424657535</c:v>
                </c:pt>
                <c:pt idx="163">
                  <c:v>2.2602739726027399</c:v>
                </c:pt>
                <c:pt idx="164">
                  <c:v>2.2657534246575342</c:v>
                </c:pt>
                <c:pt idx="165">
                  <c:v>2.2767123287671232</c:v>
                </c:pt>
                <c:pt idx="166">
                  <c:v>2.2849315068493152</c:v>
                </c:pt>
                <c:pt idx="167">
                  <c:v>2.2931506849315069</c:v>
                </c:pt>
                <c:pt idx="168">
                  <c:v>2.3232876712328765</c:v>
                </c:pt>
                <c:pt idx="169">
                  <c:v>2.3342465753424659</c:v>
                </c:pt>
                <c:pt idx="170">
                  <c:v>2.3369863013698629</c:v>
                </c:pt>
                <c:pt idx="171">
                  <c:v>2.3479452054794518</c:v>
                </c:pt>
                <c:pt idx="172">
                  <c:v>2.3534246575342466</c:v>
                </c:pt>
                <c:pt idx="173">
                  <c:v>2.3561643835616439</c:v>
                </c:pt>
                <c:pt idx="174">
                  <c:v>2.3589041095890413</c:v>
                </c:pt>
                <c:pt idx="175">
                  <c:v>2.3808219178082193</c:v>
                </c:pt>
                <c:pt idx="176">
                  <c:v>2.4</c:v>
                </c:pt>
                <c:pt idx="177">
                  <c:v>2.4054794520547946</c:v>
                </c:pt>
                <c:pt idx="178">
                  <c:v>2.452054794520548</c:v>
                </c:pt>
                <c:pt idx="179">
                  <c:v>2.4684931506849317</c:v>
                </c:pt>
                <c:pt idx="180">
                  <c:v>2.5013698630136987</c:v>
                </c:pt>
                <c:pt idx="181">
                  <c:v>2.515068493150685</c:v>
                </c:pt>
                <c:pt idx="182">
                  <c:v>2.5205479452054793</c:v>
                </c:pt>
                <c:pt idx="183">
                  <c:v>2.5287671232876714</c:v>
                </c:pt>
                <c:pt idx="184">
                  <c:v>2.6219178082191781</c:v>
                </c:pt>
                <c:pt idx="185">
                  <c:v>2.6465753424657534</c:v>
                </c:pt>
                <c:pt idx="186">
                  <c:v>2.6630136986301371</c:v>
                </c:pt>
                <c:pt idx="187">
                  <c:v>2.6794520547945204</c:v>
                </c:pt>
                <c:pt idx="188">
                  <c:v>2.7260273972602738</c:v>
                </c:pt>
                <c:pt idx="189">
                  <c:v>2.7315068493150685</c:v>
                </c:pt>
                <c:pt idx="190">
                  <c:v>2.7424657534246575</c:v>
                </c:pt>
                <c:pt idx="191">
                  <c:v>2.7534246575342465</c:v>
                </c:pt>
                <c:pt idx="192">
                  <c:v>2.7589041095890412</c:v>
                </c:pt>
                <c:pt idx="193">
                  <c:v>2.7698630136986302</c:v>
                </c:pt>
                <c:pt idx="194">
                  <c:v>2.7890410958904108</c:v>
                </c:pt>
                <c:pt idx="195">
                  <c:v>2.7945205479452055</c:v>
                </c:pt>
                <c:pt idx="196">
                  <c:v>2.7972602739726029</c:v>
                </c:pt>
                <c:pt idx="197">
                  <c:v>2.8082191780821919</c:v>
                </c:pt>
                <c:pt idx="198">
                  <c:v>2.8191780821917809</c:v>
                </c:pt>
                <c:pt idx="199">
                  <c:v>2.8328767123287673</c:v>
                </c:pt>
                <c:pt idx="200">
                  <c:v>2.8465753424657536</c:v>
                </c:pt>
                <c:pt idx="201">
                  <c:v>2.871232876712329</c:v>
                </c:pt>
                <c:pt idx="202">
                  <c:v>2.8739726027397259</c:v>
                </c:pt>
                <c:pt idx="203">
                  <c:v>2.893150684931507</c:v>
                </c:pt>
                <c:pt idx="204">
                  <c:v>2.8986301369863012</c:v>
                </c:pt>
                <c:pt idx="205">
                  <c:v>2.9013698630136986</c:v>
                </c:pt>
                <c:pt idx="206">
                  <c:v>2.9369863013698629</c:v>
                </c:pt>
                <c:pt idx="207">
                  <c:v>2.9424657534246577</c:v>
                </c:pt>
                <c:pt idx="208">
                  <c:v>2.9506849315068493</c:v>
                </c:pt>
                <c:pt idx="209">
                  <c:v>2.9808219178082194</c:v>
                </c:pt>
                <c:pt idx="210">
                  <c:v>2.989041095890411</c:v>
                </c:pt>
                <c:pt idx="211">
                  <c:v>2.9972602739726026</c:v>
                </c:pt>
                <c:pt idx="212">
                  <c:v>3</c:v>
                </c:pt>
                <c:pt idx="213">
                  <c:v>3.0082191780821916</c:v>
                </c:pt>
                <c:pt idx="214">
                  <c:v>3.0164383561643837</c:v>
                </c:pt>
                <c:pt idx="215">
                  <c:v>3.021917808219178</c:v>
                </c:pt>
                <c:pt idx="216">
                  <c:v>3.0246575342465754</c:v>
                </c:pt>
                <c:pt idx="217">
                  <c:v>3.0273972602739727</c:v>
                </c:pt>
                <c:pt idx="218">
                  <c:v>3.0356164383561643</c:v>
                </c:pt>
                <c:pt idx="219">
                  <c:v>3.0453248202941094</c:v>
                </c:pt>
                <c:pt idx="220">
                  <c:v>3.0520547945205481</c:v>
                </c:pt>
                <c:pt idx="221">
                  <c:v>3.0547945205479454</c:v>
                </c:pt>
                <c:pt idx="222">
                  <c:v>3.0602739726027397</c:v>
                </c:pt>
                <c:pt idx="223">
                  <c:v>3.0630136986301371</c:v>
                </c:pt>
                <c:pt idx="224">
                  <c:v>3.0657534246575344</c:v>
                </c:pt>
                <c:pt idx="225">
                  <c:v>3.0739726027397261</c:v>
                </c:pt>
                <c:pt idx="226">
                  <c:v>3.0756348229192056</c:v>
                </c:pt>
                <c:pt idx="227">
                  <c:v>3.0767123287671234</c:v>
                </c:pt>
                <c:pt idx="228">
                  <c:v>3.0849315068493151</c:v>
                </c:pt>
                <c:pt idx="229">
                  <c:v>3.0876712328767124</c:v>
                </c:pt>
                <c:pt idx="230">
                  <c:v>3.0931506849315067</c:v>
                </c:pt>
                <c:pt idx="231">
                  <c:v>3.095890410958904</c:v>
                </c:pt>
                <c:pt idx="232">
                  <c:v>3.1041095890410957</c:v>
                </c:pt>
                <c:pt idx="233">
                  <c:v>3.106849315068493</c:v>
                </c:pt>
                <c:pt idx="234">
                  <c:v>3.1095890410958904</c:v>
                </c:pt>
                <c:pt idx="235">
                  <c:v>3.1150684931506851</c:v>
                </c:pt>
                <c:pt idx="236">
                  <c:v>3.117808219178082</c:v>
                </c:pt>
                <c:pt idx="237">
                  <c:v>3.1205479452054794</c:v>
                </c:pt>
                <c:pt idx="238">
                  <c:v>3.1342465753424658</c:v>
                </c:pt>
                <c:pt idx="239">
                  <c:v>3.1452054794520548</c:v>
                </c:pt>
                <c:pt idx="240">
                  <c:v>3.1506849315068495</c:v>
                </c:pt>
                <c:pt idx="241">
                  <c:v>3.1671232876712327</c:v>
                </c:pt>
                <c:pt idx="242">
                  <c:v>3.1863013698630138</c:v>
                </c:pt>
                <c:pt idx="243">
                  <c:v>3.2219178082191782</c:v>
                </c:pt>
                <c:pt idx="244">
                  <c:v>3.2246575342465755</c:v>
                </c:pt>
                <c:pt idx="245">
                  <c:v>3.2383561643835614</c:v>
                </c:pt>
                <c:pt idx="246">
                  <c:v>3.2520547945205478</c:v>
                </c:pt>
                <c:pt idx="247">
                  <c:v>3.2739726027397262</c:v>
                </c:pt>
                <c:pt idx="248">
                  <c:v>3.2931506849315069</c:v>
                </c:pt>
                <c:pt idx="249">
                  <c:v>3.3123287671232875</c:v>
                </c:pt>
                <c:pt idx="250">
                  <c:v>3.3287671232876712</c:v>
                </c:pt>
                <c:pt idx="251">
                  <c:v>3.3561643835616439</c:v>
                </c:pt>
                <c:pt idx="252">
                  <c:v>3.3972602739726026</c:v>
                </c:pt>
                <c:pt idx="253">
                  <c:v>3.4</c:v>
                </c:pt>
                <c:pt idx="254">
                  <c:v>3.43013698630137</c:v>
                </c:pt>
                <c:pt idx="255">
                  <c:v>3.4328767123287673</c:v>
                </c:pt>
                <c:pt idx="256">
                  <c:v>3.4356164383561643</c:v>
                </c:pt>
                <c:pt idx="257">
                  <c:v>3.441095890410959</c:v>
                </c:pt>
                <c:pt idx="258">
                  <c:v>3.4602739726027396</c:v>
                </c:pt>
                <c:pt idx="259">
                  <c:v>3.4657534246575343</c:v>
                </c:pt>
                <c:pt idx="260">
                  <c:v>3.484931506849315</c:v>
                </c:pt>
                <c:pt idx="261">
                  <c:v>3.4876712328767123</c:v>
                </c:pt>
                <c:pt idx="262">
                  <c:v>3.5287671232876714</c:v>
                </c:pt>
                <c:pt idx="263">
                  <c:v>3.5315068493150683</c:v>
                </c:pt>
                <c:pt idx="264">
                  <c:v>3.5397260273972604</c:v>
                </c:pt>
                <c:pt idx="265">
                  <c:v>3.5753424657534247</c:v>
                </c:pt>
                <c:pt idx="266">
                  <c:v>3.580821917808219</c:v>
                </c:pt>
                <c:pt idx="267">
                  <c:v>3.5890410958904111</c:v>
                </c:pt>
                <c:pt idx="268">
                  <c:v>3.6136986301369864</c:v>
                </c:pt>
                <c:pt idx="269">
                  <c:v>3.6219178082191781</c:v>
                </c:pt>
                <c:pt idx="270">
                  <c:v>3.6246575342465754</c:v>
                </c:pt>
                <c:pt idx="271">
                  <c:v>3.6301369863013697</c:v>
                </c:pt>
                <c:pt idx="272">
                  <c:v>3.6356164383561644</c:v>
                </c:pt>
                <c:pt idx="273">
                  <c:v>3.6383561643835618</c:v>
                </c:pt>
                <c:pt idx="274">
                  <c:v>3.6630136986301371</c:v>
                </c:pt>
                <c:pt idx="275">
                  <c:v>3.6684931506849314</c:v>
                </c:pt>
                <c:pt idx="276">
                  <c:v>3.7041095890410958</c:v>
                </c:pt>
                <c:pt idx="277">
                  <c:v>3.7671232876712328</c:v>
                </c:pt>
                <c:pt idx="278">
                  <c:v>3.7726027397260276</c:v>
                </c:pt>
                <c:pt idx="279">
                  <c:v>3.7890410958904108</c:v>
                </c:pt>
                <c:pt idx="280">
                  <c:v>3.8054794520547945</c:v>
                </c:pt>
                <c:pt idx="281">
                  <c:v>3.8109589041095893</c:v>
                </c:pt>
                <c:pt idx="282">
                  <c:v>3.8219178082191783</c:v>
                </c:pt>
                <c:pt idx="283">
                  <c:v>3.8246575342465752</c:v>
                </c:pt>
                <c:pt idx="284">
                  <c:v>3.8273972602739725</c:v>
                </c:pt>
                <c:pt idx="285">
                  <c:v>3.8301369863013699</c:v>
                </c:pt>
                <c:pt idx="286">
                  <c:v>3.8383561643835615</c:v>
                </c:pt>
                <c:pt idx="287">
                  <c:v>3.8438356164383563</c:v>
                </c:pt>
                <c:pt idx="288">
                  <c:v>3.8520547945205479</c:v>
                </c:pt>
                <c:pt idx="289">
                  <c:v>3.8554139076700271</c:v>
                </c:pt>
                <c:pt idx="290">
                  <c:v>3.8594021006398078</c:v>
                </c:pt>
                <c:pt idx="291">
                  <c:v>3.8602739726027395</c:v>
                </c:pt>
                <c:pt idx="292">
                  <c:v>3.8657534246575342</c:v>
                </c:pt>
                <c:pt idx="293">
                  <c:v>3.871232876712329</c:v>
                </c:pt>
                <c:pt idx="294">
                  <c:v>3.8721363399050137</c:v>
                </c:pt>
                <c:pt idx="295">
                  <c:v>3.8739726027397259</c:v>
                </c:pt>
                <c:pt idx="296">
                  <c:v>3.8767123287671232</c:v>
                </c:pt>
                <c:pt idx="297">
                  <c:v>3.8806927406624658</c:v>
                </c:pt>
                <c:pt idx="298">
                  <c:v>3.8904109589041096</c:v>
                </c:pt>
                <c:pt idx="299">
                  <c:v>3.893150684931507</c:v>
                </c:pt>
                <c:pt idx="300">
                  <c:v>3.904109589041096</c:v>
                </c:pt>
                <c:pt idx="301">
                  <c:v>3.9095890410958902</c:v>
                </c:pt>
                <c:pt idx="302">
                  <c:v>3.9123287671232876</c:v>
                </c:pt>
                <c:pt idx="303">
                  <c:v>3.9178082191780823</c:v>
                </c:pt>
                <c:pt idx="304">
                  <c:v>3.9342465753424656</c:v>
                </c:pt>
                <c:pt idx="305">
                  <c:v>3.9369863013698629</c:v>
                </c:pt>
                <c:pt idx="306">
                  <c:v>3.9424657534246577</c:v>
                </c:pt>
                <c:pt idx="307">
                  <c:v>3.9506849315068493</c:v>
                </c:pt>
                <c:pt idx="308">
                  <c:v>3.956164383561644</c:v>
                </c:pt>
                <c:pt idx="309">
                  <c:v>3.9589041095890409</c:v>
                </c:pt>
                <c:pt idx="310">
                  <c:v>3.9616438356164383</c:v>
                </c:pt>
                <c:pt idx="311">
                  <c:v>3.967123287671233</c:v>
                </c:pt>
                <c:pt idx="312">
                  <c:v>3.9726027397260273</c:v>
                </c:pt>
                <c:pt idx="313">
                  <c:v>3.9835616438356163</c:v>
                </c:pt>
                <c:pt idx="314">
                  <c:v>3.9917808219178084</c:v>
                </c:pt>
                <c:pt idx="315">
                  <c:v>4</c:v>
                </c:pt>
                <c:pt idx="316">
                  <c:v>4.0027397260273974</c:v>
                </c:pt>
                <c:pt idx="317">
                  <c:v>4.0054794520547947</c:v>
                </c:pt>
                <c:pt idx="318">
                  <c:v>4.0136986301369859</c:v>
                </c:pt>
                <c:pt idx="319">
                  <c:v>4.0164383561643833</c:v>
                </c:pt>
                <c:pt idx="320">
                  <c:v>4.0191780821917806</c:v>
                </c:pt>
                <c:pt idx="321">
                  <c:v>4.0301369863013701</c:v>
                </c:pt>
                <c:pt idx="322">
                  <c:v>4.0356164383561648</c:v>
                </c:pt>
                <c:pt idx="323">
                  <c:v>4.0410958904109586</c:v>
                </c:pt>
                <c:pt idx="324">
                  <c:v>4.043835616438356</c:v>
                </c:pt>
                <c:pt idx="325">
                  <c:v>4.0465753424657533</c:v>
                </c:pt>
                <c:pt idx="326">
                  <c:v>4.0520547945205481</c:v>
                </c:pt>
                <c:pt idx="327">
                  <c:v>4.0575342465753428</c:v>
                </c:pt>
                <c:pt idx="328">
                  <c:v>4.0602739726027401</c:v>
                </c:pt>
                <c:pt idx="329">
                  <c:v>4.0630136986301366</c:v>
                </c:pt>
                <c:pt idx="330">
                  <c:v>4.065753424657534</c:v>
                </c:pt>
                <c:pt idx="331">
                  <c:v>4.0739726027397261</c:v>
                </c:pt>
                <c:pt idx="332">
                  <c:v>4.0767123287671234</c:v>
                </c:pt>
                <c:pt idx="333">
                  <c:v>4.0794520547945208</c:v>
                </c:pt>
                <c:pt idx="334">
                  <c:v>4.0821917808219181</c:v>
                </c:pt>
                <c:pt idx="335">
                  <c:v>4.0849315068493155</c:v>
                </c:pt>
                <c:pt idx="336">
                  <c:v>4.0904109589041093</c:v>
                </c:pt>
                <c:pt idx="337">
                  <c:v>4.0931506849315067</c:v>
                </c:pt>
                <c:pt idx="338">
                  <c:v>4.095890410958904</c:v>
                </c:pt>
                <c:pt idx="339">
                  <c:v>4.0986301369863014</c:v>
                </c:pt>
                <c:pt idx="340">
                  <c:v>4.1013698630136988</c:v>
                </c:pt>
                <c:pt idx="341">
                  <c:v>4.1068493150684935</c:v>
                </c:pt>
                <c:pt idx="342">
                  <c:v>4.1095890410958908</c:v>
                </c:pt>
                <c:pt idx="343">
                  <c:v>4.1123287671232873</c:v>
                </c:pt>
                <c:pt idx="344">
                  <c:v>4.1205479452054794</c:v>
                </c:pt>
                <c:pt idx="345">
                  <c:v>4.1260273972602741</c:v>
                </c:pt>
                <c:pt idx="346">
                  <c:v>4.13972602739726</c:v>
                </c:pt>
                <c:pt idx="347">
                  <c:v>4.1452054794520548</c:v>
                </c:pt>
                <c:pt idx="348">
                  <c:v>4.1495442055740002</c:v>
                </c:pt>
                <c:pt idx="349">
                  <c:v>4.1671232876712327</c:v>
                </c:pt>
                <c:pt idx="350">
                  <c:v>4.1698630136986301</c:v>
                </c:pt>
                <c:pt idx="351">
                  <c:v>4.1753424657534248</c:v>
                </c:pt>
                <c:pt idx="352">
                  <c:v>4.183561643835616</c:v>
                </c:pt>
                <c:pt idx="353">
                  <c:v>4.1917808219178081</c:v>
                </c:pt>
                <c:pt idx="354">
                  <c:v>4.1972602739726028</c:v>
                </c:pt>
                <c:pt idx="355">
                  <c:v>4.2</c:v>
                </c:pt>
                <c:pt idx="356">
                  <c:v>4.2054794520547949</c:v>
                </c:pt>
                <c:pt idx="357">
                  <c:v>4.2356164383561641</c:v>
                </c:pt>
                <c:pt idx="358">
                  <c:v>4.2465753424657535</c:v>
                </c:pt>
                <c:pt idx="359">
                  <c:v>4.2493150684931509</c:v>
                </c:pt>
                <c:pt idx="360">
                  <c:v>4.2575342465753421</c:v>
                </c:pt>
                <c:pt idx="361">
                  <c:v>4.2657534246575342</c:v>
                </c:pt>
                <c:pt idx="362">
                  <c:v>4.2725324442450683</c:v>
                </c:pt>
                <c:pt idx="363">
                  <c:v>4.3013698630136989</c:v>
                </c:pt>
                <c:pt idx="364">
                  <c:v>4.3041095890410963</c:v>
                </c:pt>
                <c:pt idx="365">
                  <c:v>4.3369863013698629</c:v>
                </c:pt>
                <c:pt idx="366">
                  <c:v>4.3397260273972602</c:v>
                </c:pt>
                <c:pt idx="367">
                  <c:v>4.3452054794520549</c:v>
                </c:pt>
                <c:pt idx="368">
                  <c:v>4.353424657534247</c:v>
                </c:pt>
                <c:pt idx="369">
                  <c:v>4.3726027397260276</c:v>
                </c:pt>
                <c:pt idx="370">
                  <c:v>4.375342465753425</c:v>
                </c:pt>
                <c:pt idx="371">
                  <c:v>4.3808219178082188</c:v>
                </c:pt>
                <c:pt idx="372">
                  <c:v>4.4082191780821915</c:v>
                </c:pt>
                <c:pt idx="373">
                  <c:v>4.4164383561643836</c:v>
                </c:pt>
                <c:pt idx="374">
                  <c:v>4.4246575342465757</c:v>
                </c:pt>
                <c:pt idx="375">
                  <c:v>4.4575342465753423</c:v>
                </c:pt>
                <c:pt idx="376">
                  <c:v>4.463013698630137</c:v>
                </c:pt>
                <c:pt idx="377">
                  <c:v>4.4794520547945202</c:v>
                </c:pt>
                <c:pt idx="378">
                  <c:v>4.4958904109589044</c:v>
                </c:pt>
                <c:pt idx="379">
                  <c:v>4.4962491287313968</c:v>
                </c:pt>
                <c:pt idx="380">
                  <c:v>4.5013698630136982</c:v>
                </c:pt>
                <c:pt idx="381">
                  <c:v>4.5123287671232877</c:v>
                </c:pt>
                <c:pt idx="382">
                  <c:v>4.5260273972602736</c:v>
                </c:pt>
                <c:pt idx="383">
                  <c:v>4.5287671232876709</c:v>
                </c:pt>
                <c:pt idx="384">
                  <c:v>4.5315068493150683</c:v>
                </c:pt>
                <c:pt idx="385">
                  <c:v>4.5643835616438357</c:v>
                </c:pt>
                <c:pt idx="386">
                  <c:v>4.580821917808219</c:v>
                </c:pt>
                <c:pt idx="387">
                  <c:v>4.5917808219178085</c:v>
                </c:pt>
                <c:pt idx="388">
                  <c:v>4.6136986301369864</c:v>
                </c:pt>
                <c:pt idx="389">
                  <c:v>4.624657534246575</c:v>
                </c:pt>
                <c:pt idx="390">
                  <c:v>4.6356164383561644</c:v>
                </c:pt>
                <c:pt idx="391">
                  <c:v>4.6410958904109592</c:v>
                </c:pt>
                <c:pt idx="392">
                  <c:v>4.6438356164383565</c:v>
                </c:pt>
                <c:pt idx="393">
                  <c:v>4.6821917808219178</c:v>
                </c:pt>
                <c:pt idx="394">
                  <c:v>4.6849315068493151</c:v>
                </c:pt>
                <c:pt idx="395">
                  <c:v>4.6958904109589037</c:v>
                </c:pt>
                <c:pt idx="396">
                  <c:v>4.6986301369863011</c:v>
                </c:pt>
                <c:pt idx="397">
                  <c:v>4.7123287671232879</c:v>
                </c:pt>
                <c:pt idx="398">
                  <c:v>4.7150684931506852</c:v>
                </c:pt>
                <c:pt idx="399">
                  <c:v>4.7178082191780826</c:v>
                </c:pt>
                <c:pt idx="400">
                  <c:v>4.7315068493150685</c:v>
                </c:pt>
                <c:pt idx="401">
                  <c:v>4.7342465753424658</c:v>
                </c:pt>
                <c:pt idx="402">
                  <c:v>4.7369863013698632</c:v>
                </c:pt>
                <c:pt idx="403">
                  <c:v>4.7397260273972606</c:v>
                </c:pt>
                <c:pt idx="404">
                  <c:v>4.7561643835616438</c:v>
                </c:pt>
                <c:pt idx="405">
                  <c:v>4.7643835616438359</c:v>
                </c:pt>
                <c:pt idx="406">
                  <c:v>4.7671232876712333</c:v>
                </c:pt>
                <c:pt idx="407">
                  <c:v>4.7698630136986298</c:v>
                </c:pt>
                <c:pt idx="408">
                  <c:v>4.7726027397260271</c:v>
                </c:pt>
                <c:pt idx="409">
                  <c:v>4.7780821917808218</c:v>
                </c:pt>
                <c:pt idx="410">
                  <c:v>4.7808219178082192</c:v>
                </c:pt>
                <c:pt idx="411">
                  <c:v>4.7890410958904113</c:v>
                </c:pt>
                <c:pt idx="412">
                  <c:v>4.7917808219178086</c:v>
                </c:pt>
                <c:pt idx="413">
                  <c:v>4.7945205479452051</c:v>
                </c:pt>
                <c:pt idx="414">
                  <c:v>4.7972602739726025</c:v>
                </c:pt>
                <c:pt idx="415">
                  <c:v>4.8</c:v>
                </c:pt>
                <c:pt idx="416">
                  <c:v>4.8027397260273972</c:v>
                </c:pt>
                <c:pt idx="417">
                  <c:v>4.8054794520547945</c:v>
                </c:pt>
                <c:pt idx="418">
                  <c:v>4.8109589041095893</c:v>
                </c:pt>
                <c:pt idx="419">
                  <c:v>4.8136986301369866</c:v>
                </c:pt>
                <c:pt idx="420">
                  <c:v>4.816438356164384</c:v>
                </c:pt>
                <c:pt idx="421">
                  <c:v>4.8191780821917805</c:v>
                </c:pt>
                <c:pt idx="422">
                  <c:v>4.8219178082191778</c:v>
                </c:pt>
                <c:pt idx="423">
                  <c:v>4.8246575342465752</c:v>
                </c:pt>
                <c:pt idx="424">
                  <c:v>4.8273972602739725</c:v>
                </c:pt>
                <c:pt idx="425">
                  <c:v>4.8301369863013699</c:v>
                </c:pt>
                <c:pt idx="426">
                  <c:v>4.8356164383561646</c:v>
                </c:pt>
                <c:pt idx="427">
                  <c:v>4.838356164383562</c:v>
                </c:pt>
                <c:pt idx="428">
                  <c:v>4.8410958904109593</c:v>
                </c:pt>
                <c:pt idx="429">
                  <c:v>4.8438356164383558</c:v>
                </c:pt>
                <c:pt idx="430">
                  <c:v>4.8465753424657532</c:v>
                </c:pt>
                <c:pt idx="431">
                  <c:v>4.8493150684931505</c:v>
                </c:pt>
                <c:pt idx="432">
                  <c:v>4.8520547945205479</c:v>
                </c:pt>
                <c:pt idx="433">
                  <c:v>4.8547945205479452</c:v>
                </c:pt>
                <c:pt idx="434">
                  <c:v>4.86027397260274</c:v>
                </c:pt>
                <c:pt idx="435">
                  <c:v>4.8630136986301373</c:v>
                </c:pt>
                <c:pt idx="436">
                  <c:v>4.8657534246575347</c:v>
                </c:pt>
                <c:pt idx="437">
                  <c:v>4.8712328767123285</c:v>
                </c:pt>
                <c:pt idx="438">
                  <c:v>4.8739726027397259</c:v>
                </c:pt>
                <c:pt idx="439">
                  <c:v>4.8767123287671232</c:v>
                </c:pt>
                <c:pt idx="440">
                  <c:v>4.8794520547945206</c:v>
                </c:pt>
                <c:pt idx="441">
                  <c:v>4.8849315068493153</c:v>
                </c:pt>
                <c:pt idx="442">
                  <c:v>4.8876712328767127</c:v>
                </c:pt>
                <c:pt idx="443">
                  <c:v>4.8904109589041092</c:v>
                </c:pt>
                <c:pt idx="444">
                  <c:v>4.8931506849315065</c:v>
                </c:pt>
                <c:pt idx="445">
                  <c:v>4.8958904109589039</c:v>
                </c:pt>
                <c:pt idx="446">
                  <c:v>4.9013698630136986</c:v>
                </c:pt>
                <c:pt idx="447">
                  <c:v>4.904109589041096</c:v>
                </c:pt>
                <c:pt idx="448">
                  <c:v>4.9068493150684933</c:v>
                </c:pt>
                <c:pt idx="449">
                  <c:v>4.9095890410958907</c:v>
                </c:pt>
                <c:pt idx="450">
                  <c:v>4.912328767123288</c:v>
                </c:pt>
                <c:pt idx="451">
                  <c:v>4.9150684931506845</c:v>
                </c:pt>
                <c:pt idx="452">
                  <c:v>4.9205479452054792</c:v>
                </c:pt>
                <c:pt idx="453">
                  <c:v>4.9260273972602739</c:v>
                </c:pt>
                <c:pt idx="454">
                  <c:v>4.9315068493150687</c:v>
                </c:pt>
                <c:pt idx="455">
                  <c:v>4.9369863013698634</c:v>
                </c:pt>
                <c:pt idx="456">
                  <c:v>4.9397260273972599</c:v>
                </c:pt>
                <c:pt idx="457">
                  <c:v>4.9424657534246572</c:v>
                </c:pt>
                <c:pt idx="458">
                  <c:v>4.9452054794520546</c:v>
                </c:pt>
                <c:pt idx="459">
                  <c:v>4.9479452054794519</c:v>
                </c:pt>
                <c:pt idx="460">
                  <c:v>4.9506849315068493</c:v>
                </c:pt>
                <c:pt idx="461">
                  <c:v>4.9534246575342467</c:v>
                </c:pt>
                <c:pt idx="462">
                  <c:v>4.956164383561644</c:v>
                </c:pt>
                <c:pt idx="463">
                  <c:v>4.9589041095890414</c:v>
                </c:pt>
                <c:pt idx="464">
                  <c:v>4.9616438356164387</c:v>
                </c:pt>
                <c:pt idx="465">
                  <c:v>4.9643835616438352</c:v>
                </c:pt>
                <c:pt idx="466">
                  <c:v>4.9671232876712326</c:v>
                </c:pt>
                <c:pt idx="467">
                  <c:v>4.9698630136986299</c:v>
                </c:pt>
                <c:pt idx="468">
                  <c:v>4.9726027397260273</c:v>
                </c:pt>
                <c:pt idx="469">
                  <c:v>4.9753424657534246</c:v>
                </c:pt>
                <c:pt idx="470">
                  <c:v>4.978082191780822</c:v>
                </c:pt>
                <c:pt idx="471">
                  <c:v>4.9808219178082194</c:v>
                </c:pt>
                <c:pt idx="472">
                  <c:v>4.9835616438356167</c:v>
                </c:pt>
                <c:pt idx="473">
                  <c:v>4.9863013698630141</c:v>
                </c:pt>
                <c:pt idx="474">
                  <c:v>4.9890410958904106</c:v>
                </c:pt>
                <c:pt idx="475">
                  <c:v>4.9917808219178079</c:v>
                </c:pt>
                <c:pt idx="476">
                  <c:v>4.9945205479452053</c:v>
                </c:pt>
                <c:pt idx="477">
                  <c:v>4.9972602739726026</c:v>
                </c:pt>
                <c:pt idx="478">
                  <c:v>5</c:v>
                </c:pt>
              </c:numCache>
            </c:numRef>
          </c:xVal>
          <c:yVal>
            <c:numRef>
              <c:f>'SVD large'!$D$4:$D$1830</c:f>
              <c:numCache>
                <c:formatCode>General</c:formatCode>
                <c:ptCount val="1827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4.7058823529411804E-3</c:v>
                </c:pt>
                <c:pt idx="9">
                  <c:v>4.7058823529411804E-3</c:v>
                </c:pt>
                <c:pt idx="10">
                  <c:v>4.7058823529411804E-3</c:v>
                </c:pt>
                <c:pt idx="11">
                  <c:v>4.7058823529411804E-3</c:v>
                </c:pt>
                <c:pt idx="12">
                  <c:v>4.7058823529411804E-3</c:v>
                </c:pt>
                <c:pt idx="13">
                  <c:v>4.7058823529411804E-3</c:v>
                </c:pt>
                <c:pt idx="14">
                  <c:v>4.7058823529411804E-3</c:v>
                </c:pt>
                <c:pt idx="15">
                  <c:v>4.7058823529411804E-3</c:v>
                </c:pt>
                <c:pt idx="16">
                  <c:v>4.7058823529411804E-3</c:v>
                </c:pt>
                <c:pt idx="17">
                  <c:v>4.7058823529411804E-3</c:v>
                </c:pt>
                <c:pt idx="18">
                  <c:v>4.7058823529411804E-3</c:v>
                </c:pt>
                <c:pt idx="19">
                  <c:v>4.7058823529411804E-3</c:v>
                </c:pt>
                <c:pt idx="20">
                  <c:v>4.7058823529411804E-3</c:v>
                </c:pt>
                <c:pt idx="21">
                  <c:v>4.7058823529411804E-3</c:v>
                </c:pt>
                <c:pt idx="22">
                  <c:v>4.7058823529411804E-3</c:v>
                </c:pt>
                <c:pt idx="23">
                  <c:v>4.7058823529411804E-3</c:v>
                </c:pt>
                <c:pt idx="24">
                  <c:v>4.7058823529411804E-3</c:v>
                </c:pt>
                <c:pt idx="25">
                  <c:v>4.7058823529411804E-3</c:v>
                </c:pt>
                <c:pt idx="26">
                  <c:v>4.7058823529411804E-3</c:v>
                </c:pt>
                <c:pt idx="27">
                  <c:v>4.7058823529411804E-3</c:v>
                </c:pt>
                <c:pt idx="28">
                  <c:v>4.7058823529411804E-3</c:v>
                </c:pt>
                <c:pt idx="29">
                  <c:v>4.7058823529411804E-3</c:v>
                </c:pt>
                <c:pt idx="30">
                  <c:v>4.7058823529411804E-3</c:v>
                </c:pt>
                <c:pt idx="31">
                  <c:v>4.7058823529411804E-3</c:v>
                </c:pt>
                <c:pt idx="32">
                  <c:v>4.7058823529411804E-3</c:v>
                </c:pt>
                <c:pt idx="33">
                  <c:v>4.7058823529411804E-3</c:v>
                </c:pt>
                <c:pt idx="34">
                  <c:v>4.7058823529411804E-3</c:v>
                </c:pt>
                <c:pt idx="35">
                  <c:v>4.7058823529411804E-3</c:v>
                </c:pt>
                <c:pt idx="36">
                  <c:v>4.7058823529411804E-3</c:v>
                </c:pt>
                <c:pt idx="37">
                  <c:v>4.7058823529411804E-3</c:v>
                </c:pt>
                <c:pt idx="38">
                  <c:v>4.7058823529411804E-3</c:v>
                </c:pt>
                <c:pt idx="39">
                  <c:v>4.7058823529411804E-3</c:v>
                </c:pt>
                <c:pt idx="40">
                  <c:v>4.7058823529411804E-3</c:v>
                </c:pt>
                <c:pt idx="41">
                  <c:v>4.7058823529411804E-3</c:v>
                </c:pt>
                <c:pt idx="42">
                  <c:v>4.7058823529411804E-3</c:v>
                </c:pt>
                <c:pt idx="43">
                  <c:v>4.7058823529411804E-3</c:v>
                </c:pt>
                <c:pt idx="44">
                  <c:v>4.7058823529411804E-3</c:v>
                </c:pt>
                <c:pt idx="45">
                  <c:v>4.7058823529411804E-3</c:v>
                </c:pt>
                <c:pt idx="46">
                  <c:v>4.7058823529411804E-3</c:v>
                </c:pt>
                <c:pt idx="47">
                  <c:v>4.7058823529411804E-3</c:v>
                </c:pt>
                <c:pt idx="48">
                  <c:v>4.7058823529411804E-3</c:v>
                </c:pt>
                <c:pt idx="49">
                  <c:v>4.7058823529411804E-3</c:v>
                </c:pt>
                <c:pt idx="50">
                  <c:v>4.7058823529411804E-3</c:v>
                </c:pt>
                <c:pt idx="51">
                  <c:v>4.7058823529411804E-3</c:v>
                </c:pt>
                <c:pt idx="52">
                  <c:v>4.7058823529411804E-3</c:v>
                </c:pt>
                <c:pt idx="53">
                  <c:v>4.7058823529411804E-3</c:v>
                </c:pt>
                <c:pt idx="54">
                  <c:v>4.7058823529411804E-3</c:v>
                </c:pt>
                <c:pt idx="55">
                  <c:v>4.7058823529411804E-3</c:v>
                </c:pt>
                <c:pt idx="56">
                  <c:v>4.7058823529411804E-3</c:v>
                </c:pt>
                <c:pt idx="57">
                  <c:v>4.7058823529411804E-3</c:v>
                </c:pt>
                <c:pt idx="58">
                  <c:v>4.7058823529411804E-3</c:v>
                </c:pt>
                <c:pt idx="59">
                  <c:v>4.7058823529411804E-3</c:v>
                </c:pt>
                <c:pt idx="60">
                  <c:v>4.7058823529411804E-3</c:v>
                </c:pt>
                <c:pt idx="61">
                  <c:v>4.7058823529411804E-3</c:v>
                </c:pt>
                <c:pt idx="62">
                  <c:v>4.7058823529411804E-3</c:v>
                </c:pt>
                <c:pt idx="63">
                  <c:v>4.7058823529411804E-3</c:v>
                </c:pt>
                <c:pt idx="64">
                  <c:v>4.7058823529411804E-3</c:v>
                </c:pt>
                <c:pt idx="65">
                  <c:v>4.7058823529411804E-3</c:v>
                </c:pt>
                <c:pt idx="66">
                  <c:v>4.7058823529411804E-3</c:v>
                </c:pt>
                <c:pt idx="67">
                  <c:v>4.7058823529411804E-3</c:v>
                </c:pt>
                <c:pt idx="68">
                  <c:v>4.7058823529411804E-3</c:v>
                </c:pt>
                <c:pt idx="69">
                  <c:v>4.7058823529411804E-3</c:v>
                </c:pt>
                <c:pt idx="70">
                  <c:v>4.7058823529411804E-3</c:v>
                </c:pt>
                <c:pt idx="71">
                  <c:v>4.7058823529411804E-3</c:v>
                </c:pt>
                <c:pt idx="72">
                  <c:v>4.7058823529411804E-3</c:v>
                </c:pt>
                <c:pt idx="73">
                  <c:v>4.7058823529411804E-3</c:v>
                </c:pt>
                <c:pt idx="74">
                  <c:v>4.7058823529411804E-3</c:v>
                </c:pt>
                <c:pt idx="75">
                  <c:v>4.7058823529411804E-3</c:v>
                </c:pt>
                <c:pt idx="76">
                  <c:v>4.7058823529411804E-3</c:v>
                </c:pt>
                <c:pt idx="77">
                  <c:v>4.7058823529411804E-3</c:v>
                </c:pt>
                <c:pt idx="78">
                  <c:v>4.7058823529411804E-3</c:v>
                </c:pt>
                <c:pt idx="79">
                  <c:v>4.7058823529411804E-3</c:v>
                </c:pt>
                <c:pt idx="80">
                  <c:v>4.7058823529411804E-3</c:v>
                </c:pt>
                <c:pt idx="81">
                  <c:v>4.7058823529411804E-3</c:v>
                </c:pt>
                <c:pt idx="82">
                  <c:v>4.7058823529411804E-3</c:v>
                </c:pt>
                <c:pt idx="83">
                  <c:v>4.7058823529411804E-3</c:v>
                </c:pt>
                <c:pt idx="84">
                  <c:v>4.7058823529411804E-3</c:v>
                </c:pt>
                <c:pt idx="85">
                  <c:v>4.7058823529411804E-3</c:v>
                </c:pt>
                <c:pt idx="86">
                  <c:v>4.7058823529411804E-3</c:v>
                </c:pt>
                <c:pt idx="87">
                  <c:v>4.7058823529411804E-3</c:v>
                </c:pt>
                <c:pt idx="88">
                  <c:v>4.7058823529411804E-3</c:v>
                </c:pt>
                <c:pt idx="89">
                  <c:v>4.7058823529411804E-3</c:v>
                </c:pt>
                <c:pt idx="90">
                  <c:v>4.7058823529411804E-3</c:v>
                </c:pt>
                <c:pt idx="91">
                  <c:v>4.7058823529411804E-3</c:v>
                </c:pt>
                <c:pt idx="92">
                  <c:v>4.7058823529411804E-3</c:v>
                </c:pt>
                <c:pt idx="93">
                  <c:v>4.7058823529411804E-3</c:v>
                </c:pt>
                <c:pt idx="94">
                  <c:v>4.7058823529411804E-3</c:v>
                </c:pt>
                <c:pt idx="95">
                  <c:v>4.7058823529411804E-3</c:v>
                </c:pt>
                <c:pt idx="96">
                  <c:v>4.7058823529411804E-3</c:v>
                </c:pt>
                <c:pt idx="97">
                  <c:v>4.7058823529411804E-3</c:v>
                </c:pt>
                <c:pt idx="98">
                  <c:v>4.7058823529411804E-3</c:v>
                </c:pt>
                <c:pt idx="99">
                  <c:v>4.7058823529411804E-3</c:v>
                </c:pt>
                <c:pt idx="100">
                  <c:v>4.7058823529411804E-3</c:v>
                </c:pt>
                <c:pt idx="101">
                  <c:v>4.7058823529411804E-3</c:v>
                </c:pt>
                <c:pt idx="102">
                  <c:v>4.7058823529411804E-3</c:v>
                </c:pt>
                <c:pt idx="103">
                  <c:v>4.7058823529411804E-3</c:v>
                </c:pt>
                <c:pt idx="104">
                  <c:v>4.7058823529411804E-3</c:v>
                </c:pt>
                <c:pt idx="105">
                  <c:v>4.7058823529411804E-3</c:v>
                </c:pt>
                <c:pt idx="106">
                  <c:v>4.7058823529411804E-3</c:v>
                </c:pt>
                <c:pt idx="107">
                  <c:v>4.7058823529411804E-3</c:v>
                </c:pt>
                <c:pt idx="108">
                  <c:v>4.7058823529411804E-3</c:v>
                </c:pt>
                <c:pt idx="109">
                  <c:v>4.7058823529411804E-3</c:v>
                </c:pt>
                <c:pt idx="110">
                  <c:v>4.7058823529411804E-3</c:v>
                </c:pt>
                <c:pt idx="111">
                  <c:v>4.7058823529411804E-3</c:v>
                </c:pt>
                <c:pt idx="112">
                  <c:v>4.7058823529411804E-3</c:v>
                </c:pt>
                <c:pt idx="113">
                  <c:v>4.7058823529411804E-3</c:v>
                </c:pt>
                <c:pt idx="114">
                  <c:v>4.7058823529411804E-3</c:v>
                </c:pt>
                <c:pt idx="115">
                  <c:v>4.7058823529411804E-3</c:v>
                </c:pt>
                <c:pt idx="116">
                  <c:v>4.7058823529411804E-3</c:v>
                </c:pt>
                <c:pt idx="117">
                  <c:v>4.7058823529411804E-3</c:v>
                </c:pt>
                <c:pt idx="118">
                  <c:v>4.7058823529411804E-3</c:v>
                </c:pt>
                <c:pt idx="119">
                  <c:v>4.7058823529411804E-3</c:v>
                </c:pt>
                <c:pt idx="120">
                  <c:v>4.7058823529411804E-3</c:v>
                </c:pt>
                <c:pt idx="121">
                  <c:v>4.7058823529411804E-3</c:v>
                </c:pt>
                <c:pt idx="122">
                  <c:v>4.7058823529411804E-3</c:v>
                </c:pt>
                <c:pt idx="123">
                  <c:v>4.7058823529411804E-3</c:v>
                </c:pt>
                <c:pt idx="124">
                  <c:v>4.7058823529411804E-3</c:v>
                </c:pt>
                <c:pt idx="125">
                  <c:v>4.7058823529411804E-3</c:v>
                </c:pt>
                <c:pt idx="126">
                  <c:v>4.7058823529411804E-3</c:v>
                </c:pt>
                <c:pt idx="127">
                  <c:v>4.7058823529411804E-3</c:v>
                </c:pt>
                <c:pt idx="128">
                  <c:v>4.7058823529411804E-3</c:v>
                </c:pt>
                <c:pt idx="129">
                  <c:v>4.7058823529411804E-3</c:v>
                </c:pt>
                <c:pt idx="130">
                  <c:v>4.7058823529411804E-3</c:v>
                </c:pt>
                <c:pt idx="131">
                  <c:v>4.7058823529411804E-3</c:v>
                </c:pt>
                <c:pt idx="132">
                  <c:v>4.7058823529411804E-3</c:v>
                </c:pt>
                <c:pt idx="133">
                  <c:v>4.7058823529411804E-3</c:v>
                </c:pt>
                <c:pt idx="134">
                  <c:v>4.7058823529411804E-3</c:v>
                </c:pt>
                <c:pt idx="135">
                  <c:v>4.7058823529411804E-3</c:v>
                </c:pt>
                <c:pt idx="136">
                  <c:v>4.7058823529411804E-3</c:v>
                </c:pt>
                <c:pt idx="137">
                  <c:v>4.7058823529411804E-3</c:v>
                </c:pt>
                <c:pt idx="138">
                  <c:v>4.7058823529411804E-3</c:v>
                </c:pt>
                <c:pt idx="139">
                  <c:v>4.7058823529411804E-3</c:v>
                </c:pt>
                <c:pt idx="140">
                  <c:v>4.7058823529411804E-3</c:v>
                </c:pt>
                <c:pt idx="141">
                  <c:v>4.7058823529411804E-3</c:v>
                </c:pt>
                <c:pt idx="142">
                  <c:v>4.7058823529411804E-3</c:v>
                </c:pt>
                <c:pt idx="143">
                  <c:v>4.7058823529411804E-3</c:v>
                </c:pt>
                <c:pt idx="144">
                  <c:v>4.7058823529411804E-3</c:v>
                </c:pt>
                <c:pt idx="145">
                  <c:v>4.7058823529411804E-3</c:v>
                </c:pt>
                <c:pt idx="146">
                  <c:v>4.7058823529411804E-3</c:v>
                </c:pt>
                <c:pt idx="147">
                  <c:v>4.7058823529411804E-3</c:v>
                </c:pt>
                <c:pt idx="148">
                  <c:v>4.7058823529411804E-3</c:v>
                </c:pt>
                <c:pt idx="149">
                  <c:v>4.7058823529411804E-3</c:v>
                </c:pt>
                <c:pt idx="150">
                  <c:v>4.7058823529411804E-3</c:v>
                </c:pt>
                <c:pt idx="151">
                  <c:v>4.7058823529411804E-3</c:v>
                </c:pt>
                <c:pt idx="152">
                  <c:v>4.7058823529411804E-3</c:v>
                </c:pt>
                <c:pt idx="153">
                  <c:v>4.7058823529411804E-3</c:v>
                </c:pt>
                <c:pt idx="154">
                  <c:v>4.7058823529411804E-3</c:v>
                </c:pt>
                <c:pt idx="155">
                  <c:v>4.7058823529411804E-3</c:v>
                </c:pt>
                <c:pt idx="156">
                  <c:v>4.7058823529411804E-3</c:v>
                </c:pt>
                <c:pt idx="157">
                  <c:v>4.7058823529411804E-3</c:v>
                </c:pt>
                <c:pt idx="158" formatCode="0.0000">
                  <c:v>4.7058823529411804E-3</c:v>
                </c:pt>
                <c:pt idx="159">
                  <c:v>4.7058823529411804E-3</c:v>
                </c:pt>
                <c:pt idx="160">
                  <c:v>4.7058823529411804E-3</c:v>
                </c:pt>
                <c:pt idx="161">
                  <c:v>4.7058823529411804E-3</c:v>
                </c:pt>
                <c:pt idx="162">
                  <c:v>4.7058823529411804E-3</c:v>
                </c:pt>
                <c:pt idx="163">
                  <c:v>4.7058823529411804E-3</c:v>
                </c:pt>
                <c:pt idx="164">
                  <c:v>4.7058823529411804E-3</c:v>
                </c:pt>
                <c:pt idx="165">
                  <c:v>4.7058823529411804E-3</c:v>
                </c:pt>
                <c:pt idx="166">
                  <c:v>4.7058823529411804E-3</c:v>
                </c:pt>
                <c:pt idx="167">
                  <c:v>4.7058823529411804E-3</c:v>
                </c:pt>
                <c:pt idx="168">
                  <c:v>4.7058823529411804E-3</c:v>
                </c:pt>
                <c:pt idx="169">
                  <c:v>4.7058823529411804E-3</c:v>
                </c:pt>
                <c:pt idx="170">
                  <c:v>4.7058823529411804E-3</c:v>
                </c:pt>
                <c:pt idx="171">
                  <c:v>4.7058823529411804E-3</c:v>
                </c:pt>
                <c:pt idx="172">
                  <c:v>4.7058823529411804E-3</c:v>
                </c:pt>
                <c:pt idx="173">
                  <c:v>4.7058823529411804E-3</c:v>
                </c:pt>
                <c:pt idx="174">
                  <c:v>4.7058823529411804E-3</c:v>
                </c:pt>
                <c:pt idx="175">
                  <c:v>4.7058823529411804E-3</c:v>
                </c:pt>
                <c:pt idx="176">
                  <c:v>4.7058823529411804E-3</c:v>
                </c:pt>
                <c:pt idx="177">
                  <c:v>4.7058823529411804E-3</c:v>
                </c:pt>
                <c:pt idx="178">
                  <c:v>4.7058823529411804E-3</c:v>
                </c:pt>
                <c:pt idx="179">
                  <c:v>4.7058823529411804E-3</c:v>
                </c:pt>
                <c:pt idx="180">
                  <c:v>4.7058823529411804E-3</c:v>
                </c:pt>
                <c:pt idx="181">
                  <c:v>4.7058823529411804E-3</c:v>
                </c:pt>
                <c:pt idx="182">
                  <c:v>4.7058823529411804E-3</c:v>
                </c:pt>
                <c:pt idx="183">
                  <c:v>4.7058823529411804E-3</c:v>
                </c:pt>
                <c:pt idx="184">
                  <c:v>4.7058823529411804E-3</c:v>
                </c:pt>
                <c:pt idx="185">
                  <c:v>4.7058823529411804E-3</c:v>
                </c:pt>
                <c:pt idx="186">
                  <c:v>4.7058823529411804E-3</c:v>
                </c:pt>
                <c:pt idx="187">
                  <c:v>4.7058823529411804E-3</c:v>
                </c:pt>
                <c:pt idx="188">
                  <c:v>4.7058823529411804E-3</c:v>
                </c:pt>
                <c:pt idx="189">
                  <c:v>4.7058823529411804E-3</c:v>
                </c:pt>
                <c:pt idx="190">
                  <c:v>4.7058823529411804E-3</c:v>
                </c:pt>
                <c:pt idx="191">
                  <c:v>4.7058823529411804E-3</c:v>
                </c:pt>
                <c:pt idx="192">
                  <c:v>4.7058823529411804E-3</c:v>
                </c:pt>
                <c:pt idx="193">
                  <c:v>4.7058823529411804E-3</c:v>
                </c:pt>
                <c:pt idx="194">
                  <c:v>4.7058823529411804E-3</c:v>
                </c:pt>
                <c:pt idx="195">
                  <c:v>4.7058823529411804E-3</c:v>
                </c:pt>
                <c:pt idx="196">
                  <c:v>4.7058823529411804E-3</c:v>
                </c:pt>
                <c:pt idx="197">
                  <c:v>4.7058823529411804E-3</c:v>
                </c:pt>
                <c:pt idx="198">
                  <c:v>4.7058823529411804E-3</c:v>
                </c:pt>
                <c:pt idx="199">
                  <c:v>4.7058823529411804E-3</c:v>
                </c:pt>
                <c:pt idx="200">
                  <c:v>4.7058823529411804E-3</c:v>
                </c:pt>
                <c:pt idx="201">
                  <c:v>4.7058823529411804E-3</c:v>
                </c:pt>
                <c:pt idx="202">
                  <c:v>4.7058823529411804E-3</c:v>
                </c:pt>
                <c:pt idx="203">
                  <c:v>4.7058823529411804E-3</c:v>
                </c:pt>
                <c:pt idx="204">
                  <c:v>4.7058823529411804E-3</c:v>
                </c:pt>
                <c:pt idx="205">
                  <c:v>4.7058823529411804E-3</c:v>
                </c:pt>
                <c:pt idx="206">
                  <c:v>4.7058823529411804E-3</c:v>
                </c:pt>
                <c:pt idx="207">
                  <c:v>4.7058823529411804E-3</c:v>
                </c:pt>
                <c:pt idx="208">
                  <c:v>4.7058823529411804E-3</c:v>
                </c:pt>
                <c:pt idx="209">
                  <c:v>4.7058823529411804E-3</c:v>
                </c:pt>
                <c:pt idx="210">
                  <c:v>4.7058823529411804E-3</c:v>
                </c:pt>
                <c:pt idx="211">
                  <c:v>4.7058823529411804E-3</c:v>
                </c:pt>
                <c:pt idx="212">
                  <c:v>4.7058823529411804E-3</c:v>
                </c:pt>
                <c:pt idx="213">
                  <c:v>4.7058823529411804E-3</c:v>
                </c:pt>
                <c:pt idx="214">
                  <c:v>4.7058823529411804E-3</c:v>
                </c:pt>
                <c:pt idx="215">
                  <c:v>4.7058823529411804E-3</c:v>
                </c:pt>
                <c:pt idx="216">
                  <c:v>4.7058823529411804E-3</c:v>
                </c:pt>
                <c:pt idx="217">
                  <c:v>4.7058823529411804E-3</c:v>
                </c:pt>
                <c:pt idx="218">
                  <c:v>4.7058823529411804E-3</c:v>
                </c:pt>
                <c:pt idx="219">
                  <c:v>6.5710322051429999E-3</c:v>
                </c:pt>
                <c:pt idx="220">
                  <c:v>6.5710322051429999E-3</c:v>
                </c:pt>
                <c:pt idx="221">
                  <c:v>6.5710322051429999E-3</c:v>
                </c:pt>
                <c:pt idx="222">
                  <c:v>6.5710322051429999E-3</c:v>
                </c:pt>
                <c:pt idx="223">
                  <c:v>6.5710322051429999E-3</c:v>
                </c:pt>
                <c:pt idx="224">
                  <c:v>6.5710322051429999E-3</c:v>
                </c:pt>
                <c:pt idx="225">
                  <c:v>6.5710322051429999E-3</c:v>
                </c:pt>
                <c:pt idx="226">
                  <c:v>9.4106920851820697E-3</c:v>
                </c:pt>
                <c:pt idx="227">
                  <c:v>9.4106920851820697E-3</c:v>
                </c:pt>
                <c:pt idx="228">
                  <c:v>9.4106920851820697E-3</c:v>
                </c:pt>
                <c:pt idx="229">
                  <c:v>9.4106920851820697E-3</c:v>
                </c:pt>
                <c:pt idx="230">
                  <c:v>9.4106920851820697E-3</c:v>
                </c:pt>
                <c:pt idx="231">
                  <c:v>9.4106920851820697E-3</c:v>
                </c:pt>
                <c:pt idx="232">
                  <c:v>9.4106920851820697E-3</c:v>
                </c:pt>
                <c:pt idx="233">
                  <c:v>9.4106920851820697E-3</c:v>
                </c:pt>
                <c:pt idx="234">
                  <c:v>9.4106920851820697E-3</c:v>
                </c:pt>
                <c:pt idx="235">
                  <c:v>9.4106920851820697E-3</c:v>
                </c:pt>
                <c:pt idx="236">
                  <c:v>9.4106920851820697E-3</c:v>
                </c:pt>
                <c:pt idx="237">
                  <c:v>9.4106920851820697E-3</c:v>
                </c:pt>
                <c:pt idx="238">
                  <c:v>9.4106920851820697E-3</c:v>
                </c:pt>
                <c:pt idx="239">
                  <c:v>9.4106920851820697E-3</c:v>
                </c:pt>
                <c:pt idx="240">
                  <c:v>9.4106920851820697E-3</c:v>
                </c:pt>
                <c:pt idx="241">
                  <c:v>9.4106920851820697E-3</c:v>
                </c:pt>
                <c:pt idx="242">
                  <c:v>9.4106920851820697E-3</c:v>
                </c:pt>
                <c:pt idx="243">
                  <c:v>9.4106920851820697E-3</c:v>
                </c:pt>
                <c:pt idx="244">
                  <c:v>9.4106920851820697E-3</c:v>
                </c:pt>
                <c:pt idx="245">
                  <c:v>9.4106920851820697E-3</c:v>
                </c:pt>
                <c:pt idx="246">
                  <c:v>9.4106920851820697E-3</c:v>
                </c:pt>
                <c:pt idx="247">
                  <c:v>9.4106920851820697E-3</c:v>
                </c:pt>
                <c:pt idx="248">
                  <c:v>9.4106920851820697E-3</c:v>
                </c:pt>
                <c:pt idx="249">
                  <c:v>9.4106920851820697E-3</c:v>
                </c:pt>
                <c:pt idx="250">
                  <c:v>9.4106920851820697E-3</c:v>
                </c:pt>
                <c:pt idx="251">
                  <c:v>9.4106920851820697E-3</c:v>
                </c:pt>
                <c:pt idx="252">
                  <c:v>9.4106920851820697E-3</c:v>
                </c:pt>
                <c:pt idx="253">
                  <c:v>9.4106920851820697E-3</c:v>
                </c:pt>
                <c:pt idx="254">
                  <c:v>9.4106920851820697E-3</c:v>
                </c:pt>
                <c:pt idx="255">
                  <c:v>9.4106920851820697E-3</c:v>
                </c:pt>
                <c:pt idx="256">
                  <c:v>9.4106920851820697E-3</c:v>
                </c:pt>
                <c:pt idx="257">
                  <c:v>9.4106920851820697E-3</c:v>
                </c:pt>
                <c:pt idx="258">
                  <c:v>9.4106920851820697E-3</c:v>
                </c:pt>
                <c:pt idx="259">
                  <c:v>9.4106920851820697E-3</c:v>
                </c:pt>
                <c:pt idx="260">
                  <c:v>9.4106920851820697E-3</c:v>
                </c:pt>
                <c:pt idx="261">
                  <c:v>9.4106920851820697E-3</c:v>
                </c:pt>
                <c:pt idx="262">
                  <c:v>9.4106920851820697E-3</c:v>
                </c:pt>
                <c:pt idx="263">
                  <c:v>9.4106920851820697E-3</c:v>
                </c:pt>
                <c:pt idx="264">
                  <c:v>9.4106920851820697E-3</c:v>
                </c:pt>
                <c:pt idx="265">
                  <c:v>9.4106920851820697E-3</c:v>
                </c:pt>
                <c:pt idx="266">
                  <c:v>9.4106920851820697E-3</c:v>
                </c:pt>
                <c:pt idx="267">
                  <c:v>9.4106920851820697E-3</c:v>
                </c:pt>
                <c:pt idx="268">
                  <c:v>9.4106920851820697E-3</c:v>
                </c:pt>
                <c:pt idx="269">
                  <c:v>9.4106920851820697E-3</c:v>
                </c:pt>
                <c:pt idx="270">
                  <c:v>9.4106920851820697E-3</c:v>
                </c:pt>
                <c:pt idx="271">
                  <c:v>9.4106920851820697E-3</c:v>
                </c:pt>
                <c:pt idx="272">
                  <c:v>9.4106920851820697E-3</c:v>
                </c:pt>
                <c:pt idx="273">
                  <c:v>9.4106920851820697E-3</c:v>
                </c:pt>
                <c:pt idx="274">
                  <c:v>9.4106920851820697E-3</c:v>
                </c:pt>
                <c:pt idx="275">
                  <c:v>9.4106920851820697E-3</c:v>
                </c:pt>
                <c:pt idx="276">
                  <c:v>9.4106920851820697E-3</c:v>
                </c:pt>
                <c:pt idx="277">
                  <c:v>9.4106920851820697E-3</c:v>
                </c:pt>
                <c:pt idx="278">
                  <c:v>9.4106920851820697E-3</c:v>
                </c:pt>
                <c:pt idx="279">
                  <c:v>9.4106920851820697E-3</c:v>
                </c:pt>
                <c:pt idx="280">
                  <c:v>9.4106920851820697E-3</c:v>
                </c:pt>
                <c:pt idx="281">
                  <c:v>9.4106920851820697E-3</c:v>
                </c:pt>
                <c:pt idx="282">
                  <c:v>9.4106920851820697E-3</c:v>
                </c:pt>
                <c:pt idx="283">
                  <c:v>9.4106920851820697E-3</c:v>
                </c:pt>
                <c:pt idx="284">
                  <c:v>9.4106920851820697E-3</c:v>
                </c:pt>
                <c:pt idx="285">
                  <c:v>9.4106920851820697E-3</c:v>
                </c:pt>
                <c:pt idx="286">
                  <c:v>9.4106920851820697E-3</c:v>
                </c:pt>
                <c:pt idx="287">
                  <c:v>9.4106920851820697E-3</c:v>
                </c:pt>
                <c:pt idx="288">
                  <c:v>9.4106920851820697E-3</c:v>
                </c:pt>
                <c:pt idx="289">
                  <c:v>1.06810202313956E-2</c:v>
                </c:pt>
                <c:pt idx="290">
                  <c:v>1.4915325012499101E-2</c:v>
                </c:pt>
                <c:pt idx="291">
                  <c:v>1.4915325012499101E-2</c:v>
                </c:pt>
                <c:pt idx="292">
                  <c:v>1.4915325012499101E-2</c:v>
                </c:pt>
                <c:pt idx="293">
                  <c:v>1.4915325012499101E-2</c:v>
                </c:pt>
                <c:pt idx="294">
                  <c:v>1.85989973428934E-2</c:v>
                </c:pt>
                <c:pt idx="295">
                  <c:v>1.85989973428934E-2</c:v>
                </c:pt>
                <c:pt idx="296">
                  <c:v>1.85989973428934E-2</c:v>
                </c:pt>
                <c:pt idx="297">
                  <c:v>2.0447994662793099E-2</c:v>
                </c:pt>
                <c:pt idx="298">
                  <c:v>2.0447994662793099E-2</c:v>
                </c:pt>
                <c:pt idx="299">
                  <c:v>2.0447994662793099E-2</c:v>
                </c:pt>
                <c:pt idx="300">
                  <c:v>2.0447994662793099E-2</c:v>
                </c:pt>
                <c:pt idx="301">
                  <c:v>2.0447994662793099E-2</c:v>
                </c:pt>
                <c:pt idx="302">
                  <c:v>2.0447994662793099E-2</c:v>
                </c:pt>
                <c:pt idx="303">
                  <c:v>2.0447994662793099E-2</c:v>
                </c:pt>
                <c:pt idx="304">
                  <c:v>2.0447994662793099E-2</c:v>
                </c:pt>
                <c:pt idx="305">
                  <c:v>2.0447994662793099E-2</c:v>
                </c:pt>
                <c:pt idx="306">
                  <c:v>2.0447994662793099E-2</c:v>
                </c:pt>
                <c:pt idx="307">
                  <c:v>2.0447994662793099E-2</c:v>
                </c:pt>
                <c:pt idx="308">
                  <c:v>2.0447994662793099E-2</c:v>
                </c:pt>
                <c:pt idx="309">
                  <c:v>2.0447994662793099E-2</c:v>
                </c:pt>
                <c:pt idx="310">
                  <c:v>2.0447994662793099E-2</c:v>
                </c:pt>
                <c:pt idx="311">
                  <c:v>2.0447994662793099E-2</c:v>
                </c:pt>
                <c:pt idx="312">
                  <c:v>2.0447994662793099E-2</c:v>
                </c:pt>
                <c:pt idx="313">
                  <c:v>2.0447994662793099E-2</c:v>
                </c:pt>
                <c:pt idx="314">
                  <c:v>2.0447994662793099E-2</c:v>
                </c:pt>
                <c:pt idx="315">
                  <c:v>2.0447994662793099E-2</c:v>
                </c:pt>
                <c:pt idx="316">
                  <c:v>2.0447994662793099E-2</c:v>
                </c:pt>
                <c:pt idx="317">
                  <c:v>2.0447994662793099E-2</c:v>
                </c:pt>
                <c:pt idx="318">
                  <c:v>2.0447994662793099E-2</c:v>
                </c:pt>
                <c:pt idx="319">
                  <c:v>2.0447994662793099E-2</c:v>
                </c:pt>
                <c:pt idx="320">
                  <c:v>2.0447994662793099E-2</c:v>
                </c:pt>
                <c:pt idx="321">
                  <c:v>2.0447994662793099E-2</c:v>
                </c:pt>
                <c:pt idx="322">
                  <c:v>2.0447994662793099E-2</c:v>
                </c:pt>
                <c:pt idx="323">
                  <c:v>2.0447994662793099E-2</c:v>
                </c:pt>
                <c:pt idx="324">
                  <c:v>2.0447994662793099E-2</c:v>
                </c:pt>
                <c:pt idx="325">
                  <c:v>2.0447994662793099E-2</c:v>
                </c:pt>
                <c:pt idx="326">
                  <c:v>2.0447994662793099E-2</c:v>
                </c:pt>
                <c:pt idx="327">
                  <c:v>2.0447994662793099E-2</c:v>
                </c:pt>
                <c:pt idx="328">
                  <c:v>2.0447994662793099E-2</c:v>
                </c:pt>
                <c:pt idx="329">
                  <c:v>2.0447994662793099E-2</c:v>
                </c:pt>
                <c:pt idx="330">
                  <c:v>2.0447994662793099E-2</c:v>
                </c:pt>
                <c:pt idx="331">
                  <c:v>2.0447994662793099E-2</c:v>
                </c:pt>
                <c:pt idx="332">
                  <c:v>2.0447994662793099E-2</c:v>
                </c:pt>
                <c:pt idx="333">
                  <c:v>2.0447994662793099E-2</c:v>
                </c:pt>
                <c:pt idx="334">
                  <c:v>2.0447994662793099E-2</c:v>
                </c:pt>
                <c:pt idx="335">
                  <c:v>2.0447994662793099E-2</c:v>
                </c:pt>
                <c:pt idx="336">
                  <c:v>2.0447994662793099E-2</c:v>
                </c:pt>
                <c:pt idx="337">
                  <c:v>2.0447994662793099E-2</c:v>
                </c:pt>
                <c:pt idx="338">
                  <c:v>2.0447994662793099E-2</c:v>
                </c:pt>
                <c:pt idx="339">
                  <c:v>2.0447994662793099E-2</c:v>
                </c:pt>
                <c:pt idx="340">
                  <c:v>2.0447994662793099E-2</c:v>
                </c:pt>
                <c:pt idx="341">
                  <c:v>2.0447994662793099E-2</c:v>
                </c:pt>
                <c:pt idx="342">
                  <c:v>2.0447994662793099E-2</c:v>
                </c:pt>
                <c:pt idx="343">
                  <c:v>2.0447994662793099E-2</c:v>
                </c:pt>
                <c:pt idx="344">
                  <c:v>2.0447994662793099E-2</c:v>
                </c:pt>
                <c:pt idx="345">
                  <c:v>2.0447994662793099E-2</c:v>
                </c:pt>
                <c:pt idx="346">
                  <c:v>2.0447994662793099E-2</c:v>
                </c:pt>
                <c:pt idx="347">
                  <c:v>2.0447994662793099E-2</c:v>
                </c:pt>
                <c:pt idx="348">
                  <c:v>2.2190469000175898E-2</c:v>
                </c:pt>
                <c:pt idx="349">
                  <c:v>2.2190469000175898E-2</c:v>
                </c:pt>
                <c:pt idx="350">
                  <c:v>2.2190469000175898E-2</c:v>
                </c:pt>
                <c:pt idx="351">
                  <c:v>2.2190469000175898E-2</c:v>
                </c:pt>
                <c:pt idx="352">
                  <c:v>2.2190469000175898E-2</c:v>
                </c:pt>
                <c:pt idx="353">
                  <c:v>2.2190469000175898E-2</c:v>
                </c:pt>
                <c:pt idx="354">
                  <c:v>2.2190469000175898E-2</c:v>
                </c:pt>
                <c:pt idx="355">
                  <c:v>2.2190469000175898E-2</c:v>
                </c:pt>
                <c:pt idx="356">
                  <c:v>2.2190469000175898E-2</c:v>
                </c:pt>
                <c:pt idx="357">
                  <c:v>2.2190469000175898E-2</c:v>
                </c:pt>
                <c:pt idx="358">
                  <c:v>2.2190469000175898E-2</c:v>
                </c:pt>
                <c:pt idx="359">
                  <c:v>2.2190469000175898E-2</c:v>
                </c:pt>
                <c:pt idx="360">
                  <c:v>2.2190469000175898E-2</c:v>
                </c:pt>
                <c:pt idx="361">
                  <c:v>2.2190469000175898E-2</c:v>
                </c:pt>
                <c:pt idx="362">
                  <c:v>2.2833080789148599E-2</c:v>
                </c:pt>
                <c:pt idx="363">
                  <c:v>2.2833080789148599E-2</c:v>
                </c:pt>
                <c:pt idx="364">
                  <c:v>2.2833080789148599E-2</c:v>
                </c:pt>
                <c:pt idx="365">
                  <c:v>2.2833080789148599E-2</c:v>
                </c:pt>
                <c:pt idx="366">
                  <c:v>2.2833080789148599E-2</c:v>
                </c:pt>
                <c:pt idx="367">
                  <c:v>2.2833080789148599E-2</c:v>
                </c:pt>
                <c:pt idx="368">
                  <c:v>2.2833080789148599E-2</c:v>
                </c:pt>
                <c:pt idx="369">
                  <c:v>2.2833080789148599E-2</c:v>
                </c:pt>
                <c:pt idx="370">
                  <c:v>2.2833080789148599E-2</c:v>
                </c:pt>
                <c:pt idx="371">
                  <c:v>2.2833080789148599E-2</c:v>
                </c:pt>
                <c:pt idx="372">
                  <c:v>2.2833080789148599E-2</c:v>
                </c:pt>
                <c:pt idx="373">
                  <c:v>2.2833080789148599E-2</c:v>
                </c:pt>
                <c:pt idx="374">
                  <c:v>2.2833080789148599E-2</c:v>
                </c:pt>
                <c:pt idx="375">
                  <c:v>2.2833080789148599E-2</c:v>
                </c:pt>
                <c:pt idx="376">
                  <c:v>2.2833080789148599E-2</c:v>
                </c:pt>
                <c:pt idx="377">
                  <c:v>2.2833080789148599E-2</c:v>
                </c:pt>
                <c:pt idx="378">
                  <c:v>2.2833080789148599E-2</c:v>
                </c:pt>
                <c:pt idx="379">
                  <c:v>2.4774144718104799E-2</c:v>
                </c:pt>
                <c:pt idx="380">
                  <c:v>2.4774144718104799E-2</c:v>
                </c:pt>
                <c:pt idx="381">
                  <c:v>2.4774144718104799E-2</c:v>
                </c:pt>
                <c:pt idx="382">
                  <c:v>2.4774144718104799E-2</c:v>
                </c:pt>
                <c:pt idx="383">
                  <c:v>2.4774144718104799E-2</c:v>
                </c:pt>
                <c:pt idx="384">
                  <c:v>2.4774144718104799E-2</c:v>
                </c:pt>
                <c:pt idx="385">
                  <c:v>2.4774144718104799E-2</c:v>
                </c:pt>
                <c:pt idx="386">
                  <c:v>2.4774144718104799E-2</c:v>
                </c:pt>
                <c:pt idx="387">
                  <c:v>2.4774144718104799E-2</c:v>
                </c:pt>
                <c:pt idx="388">
                  <c:v>2.4774144718104799E-2</c:v>
                </c:pt>
                <c:pt idx="389">
                  <c:v>2.4774144718104799E-2</c:v>
                </c:pt>
                <c:pt idx="390">
                  <c:v>2.4774144718104799E-2</c:v>
                </c:pt>
                <c:pt idx="391">
                  <c:v>2.4774144718104799E-2</c:v>
                </c:pt>
                <c:pt idx="392">
                  <c:v>2.4774144718104799E-2</c:v>
                </c:pt>
                <c:pt idx="393">
                  <c:v>2.4774144718104799E-2</c:v>
                </c:pt>
                <c:pt idx="394">
                  <c:v>2.4774144718104799E-2</c:v>
                </c:pt>
                <c:pt idx="395">
                  <c:v>2.4774144718104799E-2</c:v>
                </c:pt>
                <c:pt idx="396">
                  <c:v>2.4774144718104799E-2</c:v>
                </c:pt>
                <c:pt idx="397">
                  <c:v>2.4774144718104799E-2</c:v>
                </c:pt>
                <c:pt idx="398">
                  <c:v>2.4774144718104799E-2</c:v>
                </c:pt>
                <c:pt idx="399">
                  <c:v>2.4774144718104799E-2</c:v>
                </c:pt>
                <c:pt idx="400">
                  <c:v>2.4774144718104799E-2</c:v>
                </c:pt>
                <c:pt idx="401">
                  <c:v>2.4774144718104799E-2</c:v>
                </c:pt>
                <c:pt idx="402">
                  <c:v>2.4774144718104799E-2</c:v>
                </c:pt>
                <c:pt idx="403">
                  <c:v>2.4774144718104799E-2</c:v>
                </c:pt>
                <c:pt idx="404">
                  <c:v>2.4774144718104799E-2</c:v>
                </c:pt>
                <c:pt idx="405">
                  <c:v>2.4774144718104799E-2</c:v>
                </c:pt>
                <c:pt idx="406">
                  <c:v>2.4774144718104799E-2</c:v>
                </c:pt>
                <c:pt idx="407">
                  <c:v>2.4774144718104799E-2</c:v>
                </c:pt>
                <c:pt idx="408">
                  <c:v>2.4774144718104799E-2</c:v>
                </c:pt>
                <c:pt idx="409">
                  <c:v>2.4774144718104799E-2</c:v>
                </c:pt>
                <c:pt idx="410">
                  <c:v>2.4774144718104799E-2</c:v>
                </c:pt>
                <c:pt idx="411">
                  <c:v>2.4774144718104799E-2</c:v>
                </c:pt>
                <c:pt idx="412">
                  <c:v>2.4774144718104799E-2</c:v>
                </c:pt>
                <c:pt idx="413">
                  <c:v>2.4774144718104799E-2</c:v>
                </c:pt>
                <c:pt idx="414">
                  <c:v>2.4774144718104799E-2</c:v>
                </c:pt>
                <c:pt idx="415">
                  <c:v>2.4774144718104799E-2</c:v>
                </c:pt>
                <c:pt idx="416">
                  <c:v>2.4774144718104799E-2</c:v>
                </c:pt>
                <c:pt idx="417">
                  <c:v>2.4774144718104799E-2</c:v>
                </c:pt>
                <c:pt idx="418">
                  <c:v>2.4774144718104799E-2</c:v>
                </c:pt>
                <c:pt idx="419">
                  <c:v>2.4774144718104799E-2</c:v>
                </c:pt>
                <c:pt idx="420">
                  <c:v>2.4774144718104799E-2</c:v>
                </c:pt>
                <c:pt idx="421">
                  <c:v>2.4774144718104799E-2</c:v>
                </c:pt>
                <c:pt idx="422">
                  <c:v>2.4774144718104799E-2</c:v>
                </c:pt>
                <c:pt idx="423">
                  <c:v>2.4774144718104799E-2</c:v>
                </c:pt>
                <c:pt idx="424">
                  <c:v>2.4774144718104799E-2</c:v>
                </c:pt>
                <c:pt idx="425">
                  <c:v>2.4774144718104799E-2</c:v>
                </c:pt>
                <c:pt idx="426">
                  <c:v>2.4774144718104799E-2</c:v>
                </c:pt>
                <c:pt idx="427">
                  <c:v>2.4774144718104799E-2</c:v>
                </c:pt>
                <c:pt idx="428">
                  <c:v>2.4774144718104799E-2</c:v>
                </c:pt>
                <c:pt idx="429">
                  <c:v>2.4774144718104799E-2</c:v>
                </c:pt>
                <c:pt idx="430">
                  <c:v>2.4774144718104799E-2</c:v>
                </c:pt>
                <c:pt idx="431">
                  <c:v>2.4774144718104799E-2</c:v>
                </c:pt>
                <c:pt idx="432">
                  <c:v>2.4774144718104799E-2</c:v>
                </c:pt>
                <c:pt idx="433">
                  <c:v>2.4774144718104799E-2</c:v>
                </c:pt>
                <c:pt idx="434">
                  <c:v>2.4774144718104799E-2</c:v>
                </c:pt>
                <c:pt idx="435">
                  <c:v>2.4774144718104799E-2</c:v>
                </c:pt>
                <c:pt idx="436">
                  <c:v>2.4774144718104799E-2</c:v>
                </c:pt>
                <c:pt idx="437">
                  <c:v>2.4774144718104799E-2</c:v>
                </c:pt>
                <c:pt idx="438">
                  <c:v>2.4774144718104799E-2</c:v>
                </c:pt>
                <c:pt idx="439">
                  <c:v>2.4774144718104799E-2</c:v>
                </c:pt>
                <c:pt idx="440">
                  <c:v>2.4774144718104799E-2</c:v>
                </c:pt>
                <c:pt idx="441">
                  <c:v>2.4774144718104799E-2</c:v>
                </c:pt>
                <c:pt idx="442">
                  <c:v>2.4774144718104799E-2</c:v>
                </c:pt>
                <c:pt idx="443">
                  <c:v>2.4774144718104799E-2</c:v>
                </c:pt>
                <c:pt idx="444">
                  <c:v>2.4774144718104799E-2</c:v>
                </c:pt>
                <c:pt idx="445">
                  <c:v>2.4774144718104799E-2</c:v>
                </c:pt>
                <c:pt idx="446">
                  <c:v>2.4774144718104799E-2</c:v>
                </c:pt>
                <c:pt idx="447">
                  <c:v>2.4774144718104799E-2</c:v>
                </c:pt>
                <c:pt idx="448">
                  <c:v>2.4774144718104799E-2</c:v>
                </c:pt>
                <c:pt idx="449">
                  <c:v>2.4774144718104799E-2</c:v>
                </c:pt>
                <c:pt idx="450">
                  <c:v>2.4774144718104799E-2</c:v>
                </c:pt>
                <c:pt idx="451">
                  <c:v>2.4774144718104799E-2</c:v>
                </c:pt>
                <c:pt idx="452">
                  <c:v>2.4774144718104799E-2</c:v>
                </c:pt>
                <c:pt idx="453">
                  <c:v>2.4774144718104799E-2</c:v>
                </c:pt>
                <c:pt idx="454">
                  <c:v>2.4774144718104799E-2</c:v>
                </c:pt>
                <c:pt idx="455">
                  <c:v>2.4774144718104799E-2</c:v>
                </c:pt>
                <c:pt idx="456">
                  <c:v>2.4774144718104799E-2</c:v>
                </c:pt>
                <c:pt idx="457">
                  <c:v>2.4774144718104799E-2</c:v>
                </c:pt>
                <c:pt idx="458">
                  <c:v>2.4774144718104799E-2</c:v>
                </c:pt>
                <c:pt idx="459">
                  <c:v>2.4774144718104799E-2</c:v>
                </c:pt>
                <c:pt idx="460">
                  <c:v>2.4774144718104799E-2</c:v>
                </c:pt>
                <c:pt idx="461">
                  <c:v>2.4774144718104799E-2</c:v>
                </c:pt>
                <c:pt idx="462">
                  <c:v>2.4774144718104799E-2</c:v>
                </c:pt>
                <c:pt idx="463">
                  <c:v>2.4774144718104799E-2</c:v>
                </c:pt>
                <c:pt idx="464">
                  <c:v>2.4774144718104799E-2</c:v>
                </c:pt>
                <c:pt idx="465">
                  <c:v>2.4774144718104799E-2</c:v>
                </c:pt>
                <c:pt idx="466">
                  <c:v>2.4774144718104799E-2</c:v>
                </c:pt>
                <c:pt idx="467">
                  <c:v>2.4774144718104799E-2</c:v>
                </c:pt>
                <c:pt idx="468">
                  <c:v>2.4774144718104799E-2</c:v>
                </c:pt>
                <c:pt idx="469">
                  <c:v>2.4774144718104799E-2</c:v>
                </c:pt>
                <c:pt idx="470">
                  <c:v>2.4774144718104799E-2</c:v>
                </c:pt>
                <c:pt idx="471">
                  <c:v>2.4774144718104799E-2</c:v>
                </c:pt>
                <c:pt idx="472">
                  <c:v>2.4774144718104799E-2</c:v>
                </c:pt>
                <c:pt idx="473">
                  <c:v>2.4774144718104799E-2</c:v>
                </c:pt>
                <c:pt idx="474">
                  <c:v>2.4774144718104799E-2</c:v>
                </c:pt>
                <c:pt idx="475">
                  <c:v>2.4774144718104799E-2</c:v>
                </c:pt>
                <c:pt idx="476">
                  <c:v>2.4774144718104799E-2</c:v>
                </c:pt>
                <c:pt idx="477">
                  <c:v>2.4774144718104799E-2</c:v>
                </c:pt>
                <c:pt idx="478" formatCode="0.0000">
                  <c:v>2.4774144718104799E-2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5E0-4CD5-AAED-7CD5155E8A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8305088"/>
        <c:axId val="618300168"/>
      </c:scatterChart>
      <c:valAx>
        <c:axId val="618305088"/>
        <c:scaling>
          <c:orientation val="minMax"/>
          <c:max val="5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Years Post-procedure</a:t>
                </a:r>
              </a:p>
            </c:rich>
          </c:tx>
          <c:layout>
            <c:manualLayout>
              <c:xMode val="edge"/>
              <c:yMode val="edge"/>
              <c:x val="0.43544058083896547"/>
              <c:y val="0.921436263811753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8300168"/>
        <c:crosses val="autoZero"/>
        <c:crossBetween val="midCat"/>
        <c:majorUnit val="1"/>
      </c:valAx>
      <c:valAx>
        <c:axId val="618300168"/>
        <c:scaling>
          <c:orientation val="minMax"/>
          <c:max val="6.0000000000000012E-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SVD Cumulative Incidence</a:t>
                </a:r>
              </a:p>
            </c:rich>
          </c:tx>
          <c:layout>
            <c:manualLayout>
              <c:xMode val="edge"/>
              <c:yMode val="edge"/>
              <c:x val="3.5548334841157439E-3"/>
              <c:y val="0.105806766238342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 w="222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8305088"/>
        <c:crosses val="autoZero"/>
        <c:crossBetween val="midCat"/>
        <c:majorUnit val="1.0000000000000002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672380669555582"/>
          <c:y val="4.9816477401831524E-2"/>
          <c:w val="0.34979642155196328"/>
          <c:h val="0.144053984073218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07667280862452"/>
          <c:y val="1.2713432715326789E-2"/>
          <c:w val="0.59999087455233813"/>
          <c:h val="0.9388468500917538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9"/>
            <c:spPr>
              <a:solidFill>
                <a:sysClr val="windowText" lastClr="000000"/>
              </a:solidFill>
              <a:ln w="9525">
                <a:solidFill>
                  <a:schemeClr val="bg1"/>
                </a:solidFill>
              </a:ln>
              <a:effectLst/>
            </c:spPr>
          </c:marker>
          <c:errBars>
            <c:errDir val="x"/>
            <c:errBarType val="both"/>
            <c:errValType val="cust"/>
            <c:noEndCap val="1"/>
            <c:plus>
              <c:numRef>
                <c:f>Sheet1!$E$2:$E$17</c:f>
                <c:numCache>
                  <c:formatCode>General</c:formatCode>
                  <c:ptCount val="16"/>
                  <c:pt idx="1">
                    <c:v>0.77570000000000006</c:v>
                  </c:pt>
                  <c:pt idx="2">
                    <c:v>1.6267</c:v>
                  </c:pt>
                  <c:pt idx="3">
                    <c:v>0.83809999999999985</c:v>
                  </c:pt>
                  <c:pt idx="4">
                    <c:v>1.0148999999999999</c:v>
                  </c:pt>
                  <c:pt idx="6">
                    <c:v>1.8429000000000002</c:v>
                  </c:pt>
                  <c:pt idx="7">
                    <c:v>3.7717999999999998</c:v>
                  </c:pt>
                  <c:pt idx="8">
                    <c:v>2.1436999999999995</c:v>
                  </c:pt>
                  <c:pt idx="9">
                    <c:v>2.7107000000000001</c:v>
                  </c:pt>
                  <c:pt idx="11">
                    <c:v>1.1406000000000001</c:v>
                  </c:pt>
                  <c:pt idx="12">
                    <c:v>2.3673999999999999</c:v>
                  </c:pt>
                  <c:pt idx="13">
                    <c:v>1.1053999999999999</c:v>
                  </c:pt>
                  <c:pt idx="14">
                    <c:v>1.5122</c:v>
                  </c:pt>
                </c:numCache>
              </c:numRef>
            </c:plus>
            <c:minus>
              <c:numRef>
                <c:f>Sheet1!$D$2:$D$17</c:f>
                <c:numCache>
                  <c:formatCode>General</c:formatCode>
                  <c:ptCount val="16"/>
                  <c:pt idx="1">
                    <c:v>0.55740000000000012</c:v>
                  </c:pt>
                  <c:pt idx="2">
                    <c:v>0.91549999999999998</c:v>
                  </c:pt>
                  <c:pt idx="3">
                    <c:v>0.58749999999999991</c:v>
                  </c:pt>
                  <c:pt idx="4">
                    <c:v>0.65159999999999996</c:v>
                  </c:pt>
                  <c:pt idx="6">
                    <c:v>1.0522</c:v>
                  </c:pt>
                  <c:pt idx="7">
                    <c:v>1.3915000000000002</c:v>
                  </c:pt>
                  <c:pt idx="8">
                    <c:v>1.2013</c:v>
                  </c:pt>
                  <c:pt idx="9">
                    <c:v>1.2635000000000001</c:v>
                  </c:pt>
                  <c:pt idx="11">
                    <c:v>0.75530000000000008</c:v>
                  </c:pt>
                  <c:pt idx="12">
                    <c:v>1.177</c:v>
                  </c:pt>
                  <c:pt idx="13">
                    <c:v>0.7027000000000001</c:v>
                  </c:pt>
                  <c:pt idx="14">
                    <c:v>0.87449999999999983</c:v>
                  </c:pt>
                </c:numCache>
              </c:numRef>
            </c:minus>
            <c:spPr>
              <a:noFill/>
              <a:ln w="22225" cap="sq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xVal>
            <c:numRef>
              <c:f>Sheet1!$A$2:$A$16</c:f>
              <c:numCache>
                <c:formatCode>0.0000</c:formatCode>
                <c:ptCount val="15"/>
                <c:pt idx="1">
                  <c:v>1.9813000000000001</c:v>
                </c:pt>
                <c:pt idx="2">
                  <c:v>2.1128</c:v>
                </c:pt>
                <c:pt idx="3">
                  <c:v>1.9641999999999999</c:v>
                </c:pt>
                <c:pt idx="4">
                  <c:v>1.8207</c:v>
                </c:pt>
                <c:pt idx="6">
                  <c:v>2.4527000000000001</c:v>
                </c:pt>
                <c:pt idx="7">
                  <c:v>2.2042000000000002</c:v>
                </c:pt>
                <c:pt idx="8">
                  <c:v>2.7326000000000001</c:v>
                </c:pt>
                <c:pt idx="9">
                  <c:v>2.3666</c:v>
                </c:pt>
                <c:pt idx="11">
                  <c:v>2.2357</c:v>
                </c:pt>
                <c:pt idx="12">
                  <c:v>2.3407</c:v>
                </c:pt>
                <c:pt idx="13">
                  <c:v>1.9291</c:v>
                </c:pt>
                <c:pt idx="14">
                  <c:v>2.0733999999999999</c:v>
                </c:pt>
              </c:numCache>
            </c:numRef>
          </c:xVal>
          <c:yVal>
            <c:numRef>
              <c:f>Sheet1!$B$2:$B$16</c:f>
              <c:numCache>
                <c:formatCode>General</c:formatCode>
                <c:ptCount val="15"/>
                <c:pt idx="0">
                  <c:v>15</c:v>
                </c:pt>
                <c:pt idx="1">
                  <c:v>14</c:v>
                </c:pt>
                <c:pt idx="2">
                  <c:v>12</c:v>
                </c:pt>
                <c:pt idx="3">
                  <c:v>11</c:v>
                </c:pt>
                <c:pt idx="4">
                  <c:v>13</c:v>
                </c:pt>
                <c:pt idx="5">
                  <c:v>10</c:v>
                </c:pt>
                <c:pt idx="6">
                  <c:v>9</c:v>
                </c:pt>
                <c:pt idx="7">
                  <c:v>7</c:v>
                </c:pt>
                <c:pt idx="8">
                  <c:v>6</c:v>
                </c:pt>
                <c:pt idx="9">
                  <c:v>8</c:v>
                </c:pt>
                <c:pt idx="10">
                  <c:v>5</c:v>
                </c:pt>
                <c:pt idx="11">
                  <c:v>4</c:v>
                </c:pt>
                <c:pt idx="12">
                  <c:v>2</c:v>
                </c:pt>
                <c:pt idx="13">
                  <c:v>1</c:v>
                </c:pt>
                <c:pt idx="14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9B-462F-95F0-22C84AA02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0066176"/>
        <c:axId val="710044528"/>
      </c:scatterChart>
      <c:valAx>
        <c:axId val="710066176"/>
        <c:scaling>
          <c:logBase val="10"/>
          <c:orientation val="minMax"/>
        </c:scaling>
        <c:delete val="0"/>
        <c:axPos val="b"/>
        <c:numFmt formatCode="0.00" sourceLinked="0"/>
        <c:majorTickMark val="out"/>
        <c:minorTickMark val="none"/>
        <c:tickLblPos val="nextTo"/>
        <c:spPr>
          <a:noFill/>
          <a:ln w="222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10044528"/>
        <c:crosses val="autoZero"/>
        <c:crossBetween val="midCat"/>
      </c:valAx>
      <c:valAx>
        <c:axId val="710044528"/>
        <c:scaling>
          <c:orientation val="minMax"/>
          <c:max val="23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710066176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893204511612423E-2"/>
          <c:y val="2.4652762780519071E-2"/>
          <c:w val="0.95052930784586054"/>
          <c:h val="0.941236892809606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996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1.2147766036742658E-17"/>
                  <c:y val="-0.366335857938352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C39-46D8-A03C-AB8EBB082301}"/>
                </c:ext>
              </c:extLst>
            </c:dLbl>
            <c:dLbl>
              <c:idx val="1"/>
              <c:layout>
                <c:manualLayout>
                  <c:x val="0"/>
                  <c:y val="-8.25990197511053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C39-46D8-A03C-AB8EBB082301}"/>
                </c:ext>
              </c:extLst>
            </c:dLbl>
            <c:dLbl>
              <c:idx val="2"/>
              <c:layout>
                <c:manualLayout>
                  <c:x val="0"/>
                  <c:y val="-4.448410105404786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C39-46D8-A03C-AB8EBB082301}"/>
                </c:ext>
              </c:extLst>
            </c:dLbl>
            <c:dLbl>
              <c:idx val="3"/>
              <c:layout>
                <c:manualLayout>
                  <c:x val="0"/>
                  <c:y val="-8.843492869622128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C39-46D8-A03C-AB8EBB082301}"/>
                </c:ext>
              </c:extLst>
            </c:dLbl>
            <c:dLbl>
              <c:idx val="4"/>
              <c:layout>
                <c:manualLayout>
                  <c:x val="0"/>
                  <c:y val="-0.3750897213560263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C39-46D8-A03C-AB8EBB082301}"/>
                </c:ext>
              </c:extLst>
            </c:dLbl>
            <c:dLbl>
              <c:idx val="5"/>
              <c:layout>
                <c:manualLayout>
                  <c:x val="1.3252261493206391E-3"/>
                  <c:y val="-0.1974646422036392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FC39-46D8-A03C-AB8EBB082301}"/>
                </c:ext>
              </c:extLst>
            </c:dLbl>
            <c:dLbl>
              <c:idx val="6"/>
              <c:layout>
                <c:manualLayout>
                  <c:x val="0"/>
                  <c:y val="-4.29814693807778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FC39-46D8-A03C-AB8EBB082301}"/>
                </c:ext>
              </c:extLst>
            </c:dLbl>
            <c:dLbl>
              <c:idx val="7"/>
              <c:layout>
                <c:manualLayout>
                  <c:x val="0"/>
                  <c:y val="-4.006351490821999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FC39-46D8-A03C-AB8EBB082301}"/>
                </c:ext>
              </c:extLst>
            </c:dLbl>
            <c:dLbl>
              <c:idx val="8"/>
              <c:layout>
                <c:manualLayout>
                  <c:x val="-9.7182128293941263E-17"/>
                  <c:y val="-4.006351490821999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FC39-46D8-A03C-AB8EBB082301}"/>
                </c:ext>
              </c:extLst>
            </c:dLbl>
            <c:dLbl>
              <c:idx val="9"/>
              <c:layout>
                <c:manualLayout>
                  <c:x val="0"/>
                  <c:y val="-9.128809079387671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FC39-46D8-A03C-AB8EBB082301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Composite outcomes</c:v>
                </c:pt>
                <c:pt idx="1">
                  <c:v>Death</c:v>
                </c:pt>
                <c:pt idx="2">
                  <c:v>CV death</c:v>
                </c:pt>
                <c:pt idx="3">
                  <c:v>Stroke/TIA</c:v>
                </c:pt>
                <c:pt idx="4">
                  <c:v>All readmission</c:v>
                </c:pt>
                <c:pt idx="5">
                  <c:v>CV readmission</c:v>
                </c:pt>
                <c:pt idx="6">
                  <c:v>Major complications</c:v>
                </c:pt>
                <c:pt idx="7">
                  <c:v>New PPM implantation</c:v>
                </c:pt>
                <c:pt idx="8">
                  <c:v>MI</c:v>
                </c:pt>
                <c:pt idx="9">
                  <c:v>COVID-19 infection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5.7</c:v>
                </c:pt>
                <c:pt idx="1">
                  <c:v>0.9</c:v>
                </c:pt>
                <c:pt idx="2">
                  <c:v>0</c:v>
                </c:pt>
                <c:pt idx="3">
                  <c:v>0.9</c:v>
                </c:pt>
                <c:pt idx="4">
                  <c:v>5.7</c:v>
                </c:pt>
                <c:pt idx="5">
                  <c:v>2.8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39-46D8-A03C-AB8EBB0823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496861440"/>
        <c:axId val="496862096"/>
      </c:barChart>
      <c:catAx>
        <c:axId val="496861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96862096"/>
        <c:crosses val="autoZero"/>
        <c:auto val="1"/>
        <c:lblAlgn val="ctr"/>
        <c:lblOffset val="100"/>
        <c:noMultiLvlLbl val="0"/>
      </c:catAx>
      <c:valAx>
        <c:axId val="496862096"/>
        <c:scaling>
          <c:orientation val="minMax"/>
          <c:max val="8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9686144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821782178217825E-2"/>
          <c:y val="0.26371167713097921"/>
          <c:w val="0.88913531353135311"/>
          <c:h val="0.688232790015330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TAVI (n=76)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All-cause mortality or disabling stroke</c:v>
                </c:pt>
                <c:pt idx="1">
                  <c:v>All-cause mortality</c:v>
                </c:pt>
                <c:pt idx="2">
                  <c:v>Disabling stroke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1.3</c:v>
                </c:pt>
                <c:pt idx="1">
                  <c:v>0</c:v>
                </c:pt>
                <c:pt idx="2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46-4001-8306-B33D155C6E9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SAVR (n=62)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All-cause mortality or disabling stroke</c:v>
                </c:pt>
                <c:pt idx="1">
                  <c:v>All-cause mortality</c:v>
                </c:pt>
                <c:pt idx="2">
                  <c:v>Disabling stroke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4.8</c:v>
                </c:pt>
                <c:pt idx="1">
                  <c:v>3.2</c:v>
                </c:pt>
                <c:pt idx="2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46-4001-8306-B33D155C6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15"/>
        <c:axId val="475685672"/>
        <c:axId val="475692560"/>
      </c:barChart>
      <c:catAx>
        <c:axId val="475685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5692560"/>
        <c:crosses val="autoZero"/>
        <c:auto val="1"/>
        <c:lblAlgn val="ctr"/>
        <c:lblOffset val="10"/>
        <c:noMultiLvlLbl val="0"/>
      </c:catAx>
      <c:valAx>
        <c:axId val="475692560"/>
        <c:scaling>
          <c:orientation val="minMax"/>
          <c:max val="9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5685672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284556014656583"/>
          <c:y val="0.10550380029224035"/>
          <c:w val="0.68790603154803664"/>
          <c:h val="6.75686841190623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821782178217825E-2"/>
          <c:y val="0.26371167713097921"/>
          <c:w val="0.88913531353135311"/>
          <c:h val="0.688232790015330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TAVI (n=76)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All-cause mortality or disabling stroke</c:v>
                </c:pt>
                <c:pt idx="1">
                  <c:v>All-cause mortality</c:v>
                </c:pt>
                <c:pt idx="2">
                  <c:v>Disabling stroke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1.3</c:v>
                </c:pt>
                <c:pt idx="1">
                  <c:v>0</c:v>
                </c:pt>
                <c:pt idx="2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0-45A2-A3F3-11F6B47384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SAVR (n=62)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All-cause mortality or disabling stroke</c:v>
                </c:pt>
                <c:pt idx="1">
                  <c:v>All-cause mortality</c:v>
                </c:pt>
                <c:pt idx="2">
                  <c:v>Disabling stroke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6.5</c:v>
                </c:pt>
                <c:pt idx="1">
                  <c:v>4.8</c:v>
                </c:pt>
                <c:pt idx="2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20-45A2-A3F3-11F6B4738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15"/>
        <c:axId val="475685672"/>
        <c:axId val="475692560"/>
      </c:barChart>
      <c:catAx>
        <c:axId val="475685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5692560"/>
        <c:crosses val="autoZero"/>
        <c:auto val="1"/>
        <c:lblAlgn val="ctr"/>
        <c:lblOffset val="10"/>
        <c:noMultiLvlLbl val="0"/>
      </c:catAx>
      <c:valAx>
        <c:axId val="475692560"/>
        <c:scaling>
          <c:orientation val="minMax"/>
          <c:max val="9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5685672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284556014656583"/>
          <c:y val="0.10550380029224035"/>
          <c:w val="0.68790603154803664"/>
          <c:h val="6.75686841190623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EC1C-A874-4F2B-BC38-FF3481098D07}" type="datetimeFigureOut">
              <a:rPr lang="en-US" smtClean="0"/>
              <a:t>5/10/2022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162050"/>
            <a:ext cx="47053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6749-EF86-4E7D-90E3-B87DCDA669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5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Helvetica"/>
                <a:sym typeface="Calibri"/>
              </a:rPr>
              <a:pPr marL="0" marR="0" lvl="0" indent="0" algn="r" defTabSz="9286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Helvetic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281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24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175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69983" indent="0" algn="ctr">
              <a:buNone/>
              <a:defRPr/>
            </a:lvl2pPr>
            <a:lvl3pPr marL="739982" indent="0" algn="ctr">
              <a:buNone/>
              <a:defRPr/>
            </a:lvl3pPr>
            <a:lvl4pPr marL="1109971" indent="0" algn="ctr">
              <a:buNone/>
              <a:defRPr/>
            </a:lvl4pPr>
            <a:lvl5pPr marL="1479966" indent="0" algn="ctr">
              <a:buNone/>
              <a:defRPr/>
            </a:lvl5pPr>
            <a:lvl6pPr marL="1849957" indent="0" algn="ctr">
              <a:buNone/>
              <a:defRPr/>
            </a:lvl6pPr>
            <a:lvl7pPr marL="2219946" indent="0" algn="ctr">
              <a:buNone/>
              <a:defRPr/>
            </a:lvl7pPr>
            <a:lvl8pPr marL="2589932" indent="0" algn="ctr">
              <a:buNone/>
              <a:defRPr/>
            </a:lvl8pPr>
            <a:lvl9pPr marL="29599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24120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40123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9536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9110197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88659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5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763" indent="0" algn="ctr">
              <a:buNone/>
              <a:defRPr/>
            </a:lvl2pPr>
            <a:lvl3pPr marL="771525" indent="0" algn="ctr">
              <a:buNone/>
              <a:defRPr/>
            </a:lvl3pPr>
            <a:lvl4pPr marL="1157288" indent="0" algn="ctr">
              <a:buNone/>
              <a:defRPr/>
            </a:lvl4pPr>
            <a:lvl5pPr marL="1543050" indent="0" algn="ctr">
              <a:buNone/>
              <a:defRPr/>
            </a:lvl5pPr>
            <a:lvl6pPr marL="1928813" indent="0" algn="ctr">
              <a:buNone/>
              <a:defRPr/>
            </a:lvl6pPr>
            <a:lvl7pPr marL="2314575" indent="0" algn="ctr">
              <a:buNone/>
              <a:defRPr/>
            </a:lvl7pPr>
            <a:lvl8pPr marL="2700338" indent="0" algn="ctr">
              <a:buNone/>
              <a:defRPr/>
            </a:lvl8pPr>
            <a:lvl9pPr marL="30861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22605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532695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763" indent="0">
              <a:buNone/>
              <a:defRPr sz="1519"/>
            </a:lvl2pPr>
            <a:lvl3pPr marL="771525" indent="0">
              <a:buNone/>
              <a:defRPr sz="1350"/>
            </a:lvl3pPr>
            <a:lvl4pPr marL="1157288" indent="0">
              <a:buNone/>
              <a:defRPr sz="1181"/>
            </a:lvl4pPr>
            <a:lvl5pPr marL="1543050" indent="0">
              <a:buNone/>
              <a:defRPr sz="1181"/>
            </a:lvl5pPr>
            <a:lvl6pPr marL="1928813" indent="0">
              <a:buNone/>
              <a:defRPr sz="1181"/>
            </a:lvl6pPr>
            <a:lvl7pPr marL="2314575" indent="0">
              <a:buNone/>
              <a:defRPr sz="1181"/>
            </a:lvl7pPr>
            <a:lvl8pPr marL="2700338" indent="0">
              <a:buNone/>
              <a:defRPr sz="1181"/>
            </a:lvl8pPr>
            <a:lvl9pPr marL="3086100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19423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38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3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95003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35115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5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070143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85167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360901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97321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5" y="273059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6" y="273065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07723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3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763" indent="0">
              <a:buNone/>
              <a:defRPr sz="2363"/>
            </a:lvl2pPr>
            <a:lvl3pPr marL="771525" indent="0">
              <a:buNone/>
              <a:defRPr sz="2025"/>
            </a:lvl3pPr>
            <a:lvl4pPr marL="1157288" indent="0">
              <a:buNone/>
              <a:defRPr sz="1688"/>
            </a:lvl4pPr>
            <a:lvl5pPr marL="1543050" indent="0">
              <a:buNone/>
              <a:defRPr sz="1688"/>
            </a:lvl5pPr>
            <a:lvl6pPr marL="1928813" indent="0">
              <a:buNone/>
              <a:defRPr sz="1688"/>
            </a:lvl6pPr>
            <a:lvl7pPr marL="2314575" indent="0">
              <a:buNone/>
              <a:defRPr sz="1688"/>
            </a:lvl7pPr>
            <a:lvl8pPr marL="2700338" indent="0">
              <a:buNone/>
              <a:defRPr sz="1688"/>
            </a:lvl8pPr>
            <a:lvl9pPr marL="3086100" indent="0">
              <a:buNone/>
              <a:defRPr sz="168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62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38300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419867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16409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54035882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29830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163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4970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99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07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69983" indent="0">
              <a:buNone/>
              <a:defRPr sz="1519"/>
            </a:lvl2pPr>
            <a:lvl3pPr marL="739982" indent="0">
              <a:buNone/>
              <a:defRPr sz="1350"/>
            </a:lvl3pPr>
            <a:lvl4pPr marL="1109971" indent="0">
              <a:buNone/>
              <a:defRPr sz="1181"/>
            </a:lvl4pPr>
            <a:lvl5pPr marL="1479966" indent="0">
              <a:buNone/>
              <a:defRPr sz="1181"/>
            </a:lvl5pPr>
            <a:lvl6pPr marL="1849957" indent="0">
              <a:buNone/>
              <a:defRPr sz="1181"/>
            </a:lvl6pPr>
            <a:lvl7pPr marL="2219946" indent="0">
              <a:buNone/>
              <a:defRPr sz="1181"/>
            </a:lvl7pPr>
            <a:lvl8pPr marL="2589932" indent="0">
              <a:buNone/>
              <a:defRPr sz="1181"/>
            </a:lvl8pPr>
            <a:lvl9pPr marL="2959919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9382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919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392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525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132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0324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219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137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5214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115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2848" indent="0" algn="ctr">
              <a:buNone/>
              <a:defRPr/>
            </a:lvl2pPr>
            <a:lvl3pPr marL="765689" indent="0" algn="ctr">
              <a:buNone/>
              <a:defRPr/>
            </a:lvl3pPr>
            <a:lvl4pPr marL="1148525" indent="0" algn="ctr">
              <a:buNone/>
              <a:defRPr/>
            </a:lvl4pPr>
            <a:lvl5pPr marL="1531368" indent="0" algn="ctr">
              <a:buNone/>
              <a:defRPr/>
            </a:lvl5pPr>
            <a:lvl6pPr marL="1914209" indent="0" algn="ctr">
              <a:buNone/>
              <a:defRPr/>
            </a:lvl6pPr>
            <a:lvl7pPr marL="2297050" indent="0" algn="ctr">
              <a:buNone/>
              <a:defRPr/>
            </a:lvl7pPr>
            <a:lvl8pPr marL="2679886" indent="0" algn="ctr">
              <a:buNone/>
              <a:defRPr/>
            </a:lvl8pPr>
            <a:lvl9pPr marL="306273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55319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575821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15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000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489576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07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2848" indent="0">
              <a:buNone/>
              <a:defRPr sz="1519"/>
            </a:lvl2pPr>
            <a:lvl3pPr marL="765689" indent="0">
              <a:buNone/>
              <a:defRPr sz="1350"/>
            </a:lvl3pPr>
            <a:lvl4pPr marL="1148525" indent="0">
              <a:buNone/>
              <a:defRPr sz="1181"/>
            </a:lvl4pPr>
            <a:lvl5pPr marL="1531368" indent="0">
              <a:buNone/>
              <a:defRPr sz="1181"/>
            </a:lvl5pPr>
            <a:lvl6pPr marL="1914209" indent="0">
              <a:buNone/>
              <a:defRPr sz="1181"/>
            </a:lvl6pPr>
            <a:lvl7pPr marL="2297050" indent="0">
              <a:buNone/>
              <a:defRPr sz="1181"/>
            </a:lvl7pPr>
            <a:lvl8pPr marL="2679886" indent="0">
              <a:buNone/>
              <a:defRPr sz="1181"/>
            </a:lvl8pPr>
            <a:lvl9pPr marL="3062730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138731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13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998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59505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2848" indent="0">
              <a:buNone/>
              <a:defRPr sz="1688" b="1"/>
            </a:lvl2pPr>
            <a:lvl3pPr marL="765689" indent="0">
              <a:buNone/>
              <a:defRPr sz="1519" b="1"/>
            </a:lvl3pPr>
            <a:lvl4pPr marL="1148525" indent="0">
              <a:buNone/>
              <a:defRPr sz="1350" b="1"/>
            </a:lvl4pPr>
            <a:lvl5pPr marL="1531368" indent="0">
              <a:buNone/>
              <a:defRPr sz="1350" b="1"/>
            </a:lvl5pPr>
            <a:lvl6pPr marL="1914209" indent="0">
              <a:buNone/>
              <a:defRPr sz="1350" b="1"/>
            </a:lvl6pPr>
            <a:lvl7pPr marL="2297050" indent="0">
              <a:buNone/>
              <a:defRPr sz="1350" b="1"/>
            </a:lvl7pPr>
            <a:lvl8pPr marL="2679886" indent="0">
              <a:buNone/>
              <a:defRPr sz="1350" b="1"/>
            </a:lvl8pPr>
            <a:lvl9pPr marL="306273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2848" indent="0">
              <a:buNone/>
              <a:defRPr sz="1688" b="1"/>
            </a:lvl2pPr>
            <a:lvl3pPr marL="765689" indent="0">
              <a:buNone/>
              <a:defRPr sz="1519" b="1"/>
            </a:lvl3pPr>
            <a:lvl4pPr marL="1148525" indent="0">
              <a:buNone/>
              <a:defRPr sz="1350" b="1"/>
            </a:lvl4pPr>
            <a:lvl5pPr marL="1531368" indent="0">
              <a:buNone/>
              <a:defRPr sz="1350" b="1"/>
            </a:lvl5pPr>
            <a:lvl6pPr marL="1914209" indent="0">
              <a:buNone/>
              <a:defRPr sz="1350" b="1"/>
            </a:lvl6pPr>
            <a:lvl7pPr marL="2297050" indent="0">
              <a:buNone/>
              <a:defRPr sz="1350" b="1"/>
            </a:lvl7pPr>
            <a:lvl8pPr marL="2679886" indent="0">
              <a:buNone/>
              <a:defRPr sz="1350" b="1"/>
            </a:lvl8pPr>
            <a:lvl9pPr marL="306273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33227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478746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31234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5" y="27306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21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2848" indent="0">
              <a:buNone/>
              <a:defRPr sz="1013"/>
            </a:lvl2pPr>
            <a:lvl3pPr marL="765689" indent="0">
              <a:buNone/>
              <a:defRPr sz="844"/>
            </a:lvl3pPr>
            <a:lvl4pPr marL="1148525" indent="0">
              <a:buNone/>
              <a:defRPr sz="759"/>
            </a:lvl4pPr>
            <a:lvl5pPr marL="1531368" indent="0">
              <a:buNone/>
              <a:defRPr sz="759"/>
            </a:lvl5pPr>
            <a:lvl6pPr marL="1914209" indent="0">
              <a:buNone/>
              <a:defRPr sz="759"/>
            </a:lvl6pPr>
            <a:lvl7pPr marL="2297050" indent="0">
              <a:buNone/>
              <a:defRPr sz="759"/>
            </a:lvl7pPr>
            <a:lvl8pPr marL="2679886" indent="0">
              <a:buNone/>
              <a:defRPr sz="759"/>
            </a:lvl8pPr>
            <a:lvl9pPr marL="306273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521753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2848" indent="0">
              <a:buNone/>
              <a:defRPr sz="2363"/>
            </a:lvl2pPr>
            <a:lvl3pPr marL="765689" indent="0">
              <a:buNone/>
              <a:defRPr sz="2025"/>
            </a:lvl3pPr>
            <a:lvl4pPr marL="1148525" indent="0">
              <a:buNone/>
              <a:defRPr sz="1688"/>
            </a:lvl4pPr>
            <a:lvl5pPr marL="1531368" indent="0">
              <a:buNone/>
              <a:defRPr sz="1688"/>
            </a:lvl5pPr>
            <a:lvl6pPr marL="1914209" indent="0">
              <a:buNone/>
              <a:defRPr sz="1688"/>
            </a:lvl6pPr>
            <a:lvl7pPr marL="2297050" indent="0">
              <a:buNone/>
              <a:defRPr sz="1688"/>
            </a:lvl7pPr>
            <a:lvl8pPr marL="2679886" indent="0">
              <a:buNone/>
              <a:defRPr sz="1688"/>
            </a:lvl8pPr>
            <a:lvl9pPr marL="3062730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506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2848" indent="0">
              <a:buNone/>
              <a:defRPr sz="1013"/>
            </a:lvl2pPr>
            <a:lvl3pPr marL="765689" indent="0">
              <a:buNone/>
              <a:defRPr sz="844"/>
            </a:lvl3pPr>
            <a:lvl4pPr marL="1148525" indent="0">
              <a:buNone/>
              <a:defRPr sz="759"/>
            </a:lvl4pPr>
            <a:lvl5pPr marL="1531368" indent="0">
              <a:buNone/>
              <a:defRPr sz="759"/>
            </a:lvl5pPr>
            <a:lvl6pPr marL="1914209" indent="0">
              <a:buNone/>
              <a:defRPr sz="759"/>
            </a:lvl6pPr>
            <a:lvl7pPr marL="2297050" indent="0">
              <a:buNone/>
              <a:defRPr sz="759"/>
            </a:lvl7pPr>
            <a:lvl8pPr marL="2679886" indent="0">
              <a:buNone/>
              <a:defRPr sz="759"/>
            </a:lvl8pPr>
            <a:lvl9pPr marL="306273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468478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325197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993345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61970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9983" indent="0">
              <a:buNone/>
              <a:defRPr sz="1688" b="1"/>
            </a:lvl2pPr>
            <a:lvl3pPr marL="739982" indent="0">
              <a:buNone/>
              <a:defRPr sz="1519" b="1"/>
            </a:lvl3pPr>
            <a:lvl4pPr marL="1109971" indent="0">
              <a:buNone/>
              <a:defRPr sz="1350" b="1"/>
            </a:lvl4pPr>
            <a:lvl5pPr marL="1479966" indent="0">
              <a:buNone/>
              <a:defRPr sz="1350" b="1"/>
            </a:lvl5pPr>
            <a:lvl6pPr marL="1849957" indent="0">
              <a:buNone/>
              <a:defRPr sz="1350" b="1"/>
            </a:lvl6pPr>
            <a:lvl7pPr marL="2219946" indent="0">
              <a:buNone/>
              <a:defRPr sz="1350" b="1"/>
            </a:lvl7pPr>
            <a:lvl8pPr marL="2589932" indent="0">
              <a:buNone/>
              <a:defRPr sz="1350" b="1"/>
            </a:lvl8pPr>
            <a:lvl9pPr marL="2959919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9983" indent="0">
              <a:buNone/>
              <a:defRPr sz="1688" b="1"/>
            </a:lvl2pPr>
            <a:lvl3pPr marL="739982" indent="0">
              <a:buNone/>
              <a:defRPr sz="1519" b="1"/>
            </a:lvl3pPr>
            <a:lvl4pPr marL="1109971" indent="0">
              <a:buNone/>
              <a:defRPr sz="1350" b="1"/>
            </a:lvl4pPr>
            <a:lvl5pPr marL="1479966" indent="0">
              <a:buNone/>
              <a:defRPr sz="1350" b="1"/>
            </a:lvl5pPr>
            <a:lvl6pPr marL="1849957" indent="0">
              <a:buNone/>
              <a:defRPr sz="1350" b="1"/>
            </a:lvl6pPr>
            <a:lvl7pPr marL="2219946" indent="0">
              <a:buNone/>
              <a:defRPr sz="1350" b="1"/>
            </a:lvl7pPr>
            <a:lvl8pPr marL="2589932" indent="0">
              <a:buNone/>
              <a:defRPr sz="1350" b="1"/>
            </a:lvl8pPr>
            <a:lvl9pPr marL="2959919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57495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651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7930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619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515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4450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5923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5995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08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788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43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300720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2227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391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04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176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9523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6608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3498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4108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2330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69121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6940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18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6" y="273057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6" y="273369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6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69983" indent="0">
              <a:buNone/>
              <a:defRPr sz="1013"/>
            </a:lvl2pPr>
            <a:lvl3pPr marL="739982" indent="0">
              <a:buNone/>
              <a:defRPr sz="844"/>
            </a:lvl3pPr>
            <a:lvl4pPr marL="1109971" indent="0">
              <a:buNone/>
              <a:defRPr sz="759"/>
            </a:lvl4pPr>
            <a:lvl5pPr marL="1479966" indent="0">
              <a:buNone/>
              <a:defRPr sz="759"/>
            </a:lvl5pPr>
            <a:lvl6pPr marL="1849957" indent="0">
              <a:buNone/>
              <a:defRPr sz="759"/>
            </a:lvl6pPr>
            <a:lvl7pPr marL="2219946" indent="0">
              <a:buNone/>
              <a:defRPr sz="759"/>
            </a:lvl7pPr>
            <a:lvl8pPr marL="2589932" indent="0">
              <a:buNone/>
              <a:defRPr sz="759"/>
            </a:lvl8pPr>
            <a:lvl9pPr marL="2959919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8212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69983" indent="0">
              <a:buNone/>
              <a:defRPr sz="2363"/>
            </a:lvl2pPr>
            <a:lvl3pPr marL="739982" indent="0">
              <a:buNone/>
              <a:defRPr sz="2025"/>
            </a:lvl3pPr>
            <a:lvl4pPr marL="1109971" indent="0">
              <a:buNone/>
              <a:defRPr sz="1688"/>
            </a:lvl4pPr>
            <a:lvl5pPr marL="1479966" indent="0">
              <a:buNone/>
              <a:defRPr sz="1688"/>
            </a:lvl5pPr>
            <a:lvl6pPr marL="1849957" indent="0">
              <a:buNone/>
              <a:defRPr sz="1688"/>
            </a:lvl6pPr>
            <a:lvl7pPr marL="2219946" indent="0">
              <a:buNone/>
              <a:defRPr sz="1688"/>
            </a:lvl7pPr>
            <a:lvl8pPr marL="2589932" indent="0">
              <a:buNone/>
              <a:defRPr sz="1688"/>
            </a:lvl8pPr>
            <a:lvl9pPr marL="2959919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417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69983" indent="0">
              <a:buNone/>
              <a:defRPr sz="1013"/>
            </a:lvl2pPr>
            <a:lvl3pPr marL="739982" indent="0">
              <a:buNone/>
              <a:defRPr sz="844"/>
            </a:lvl3pPr>
            <a:lvl4pPr marL="1109971" indent="0">
              <a:buNone/>
              <a:defRPr sz="759"/>
            </a:lvl4pPr>
            <a:lvl5pPr marL="1479966" indent="0">
              <a:buNone/>
              <a:defRPr sz="759"/>
            </a:lvl5pPr>
            <a:lvl6pPr marL="1849957" indent="0">
              <a:buNone/>
              <a:defRPr sz="759"/>
            </a:lvl6pPr>
            <a:lvl7pPr marL="2219946" indent="0">
              <a:buNone/>
              <a:defRPr sz="759"/>
            </a:lvl7pPr>
            <a:lvl8pPr marL="2589932" indent="0">
              <a:buNone/>
              <a:defRPr sz="759"/>
            </a:lvl8pPr>
            <a:lvl9pPr marL="2959919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8404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62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69983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39982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09971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47996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61194" indent="-261194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588021" indent="-214313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14847" indent="-166093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277838" indent="-166093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652885" indent="-16743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034951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404938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774934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144916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69983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39982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09971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479966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849957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19946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589932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959919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16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763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1525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7288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30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322" indent="-289322" algn="l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865" indent="-241102" algn="l" rtl="0" eaLnBrk="1" fontAlgn="base" hangingPunct="1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4406" indent="-192881" algn="l" rtl="0" eaLnBrk="1" fontAlgn="base" hangingPunct="1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50169" indent="-192881" algn="l" rtl="0" eaLnBrk="1" fontAlgn="base" hangingPunct="1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5931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1694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7456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3219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8981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28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81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57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Calibri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9125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39" tIns="45360" rIns="90739" bIns="4536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39" tIns="45360" rIns="90739" bIns="453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356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284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65689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4852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3136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2625" indent="-282625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18828" indent="-234405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53691" indent="-186184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36775" indent="-186184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18519" indent="-18752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05637" indent="-192755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488480" indent="-192755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71315" indent="-192755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54155" indent="-192755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2848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65689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48525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31368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14209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97050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79886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62730" algn="l" defTabSz="76568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30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19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emf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949252" y="13384"/>
            <a:ext cx="8530862" cy="964406"/>
          </a:xfrm>
        </p:spPr>
        <p:txBody>
          <a:bodyPr/>
          <a:lstStyle/>
          <a:p>
            <a:r>
              <a:rPr lang="en-US" altLang="en-US" sz="4050" dirty="0">
                <a:latin typeface="Arial" pitchFamily="34" charset="0"/>
                <a:cs typeface="Arial" pitchFamily="34" charset="0"/>
              </a:rPr>
              <a:t>Structural Heart Live Cases</a:t>
            </a:r>
          </a:p>
        </p:txBody>
      </p:sp>
      <p:sp>
        <p:nvSpPr>
          <p:cNvPr id="24579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523535" y="1667534"/>
            <a:ext cx="9492512" cy="343053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400" b="1" dirty="0">
                <a:latin typeface="Arial" pitchFamily="34" charset="0"/>
                <a:cs typeface="Arial" pitchFamily="34" charset="0"/>
              </a:rPr>
              <a:t>Supported by:</a:t>
            </a:r>
            <a:endParaRPr lang="en-US" altLang="en-US" sz="5400" b="1" dirty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en-US" altLang="en-US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800" b="1" dirty="0" smtClean="0">
                <a:latin typeface="Arial" pitchFamily="34" charset="0"/>
                <a:cs typeface="Arial" pitchFamily="34" charset="0"/>
              </a:rPr>
              <a:t>Edwards Lifesciences</a:t>
            </a:r>
            <a:endParaRPr lang="en-US" altLang="en-US" sz="3600" b="1" dirty="0" smtClean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en-US" altLang="en-US" sz="4000" b="1" dirty="0" smtClean="0">
                <a:latin typeface="Arial" pitchFamily="34" charset="0"/>
                <a:cs typeface="Arial" pitchFamily="34" charset="0"/>
              </a:rPr>
              <a:t>  Cook Inc.</a:t>
            </a:r>
          </a:p>
          <a:p>
            <a:pPr marL="0" indent="0"/>
            <a:r>
              <a:rPr lang="en-US" altLang="en-US" sz="4000" b="1" dirty="0" smtClean="0">
                <a:latin typeface="Arial" pitchFamily="34" charset="0"/>
                <a:cs typeface="Arial" pitchFamily="34" charset="0"/>
              </a:rPr>
              <a:t>  Terumo Medical</a:t>
            </a:r>
          </a:p>
          <a:p>
            <a:pPr marL="0" indent="0"/>
            <a:r>
              <a:rPr lang="en-US" alt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smtClean="0">
                <a:latin typeface="Arial" pitchFamily="34" charset="0"/>
                <a:cs typeface="Arial" pitchFamily="34" charset="0"/>
              </a:rPr>
              <a:t> B-Braun</a:t>
            </a:r>
            <a:endParaRPr lang="en-US" altLang="en-US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092" y="18652"/>
            <a:ext cx="398624" cy="3832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88270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0326"/>
            <a:ext cx="10287000" cy="11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081" tIns="38540" rIns="77081" bIns="3854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771525">
              <a:defRPr/>
            </a:pPr>
            <a:r>
              <a:rPr lang="en-US" altLang="en-US" sz="3400" b="1" dirty="0" smtClean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23mm Magna Ease valve with pericardial leaflets sutured “inside” the stent   </a:t>
            </a:r>
            <a:endParaRPr lang="en-US" altLang="en-US" sz="3400" b="1" dirty="0">
              <a:solidFill>
                <a:srgbClr val="FFFF00"/>
              </a:solidFill>
              <a:ea typeface="+mj-ea"/>
              <a:cs typeface="Arial" pitchFamily="34" charset="0"/>
              <a:sym typeface="Calibri"/>
            </a:endParaRPr>
          </a:p>
        </p:txBody>
      </p:sp>
      <p:pic>
        <p:nvPicPr>
          <p:cNvPr id="8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376" y="0"/>
            <a:ext cx="398624" cy="47294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5"/>
          <p:cNvSpPr txBox="1"/>
          <p:nvPr/>
        </p:nvSpPr>
        <p:spPr>
          <a:xfrm>
            <a:off x="296989" y="5947156"/>
            <a:ext cx="454759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1434" rIns="51434">
            <a:spAutoFit/>
          </a:bodyPr>
          <a:lstStyle/>
          <a:p>
            <a:pPr algn="ctr" defTabSz="771525" hangingPunct="0">
              <a:defRPr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Suggested </a:t>
            </a:r>
            <a:r>
              <a:rPr lang="en-US" sz="2400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ViV</a:t>
            </a:r>
            <a:r>
              <a:rPr sz="2400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Sapien</a:t>
            </a:r>
            <a:r>
              <a:rPr sz="2400" b="1" kern="0" dirty="0" smtClean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00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23mm</a:t>
            </a:r>
            <a:r>
              <a:rPr sz="2400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4898489" y="5925986"/>
            <a:ext cx="508227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1434" rIns="51434">
            <a:spAutoFit/>
          </a:bodyPr>
          <a:lstStyle/>
          <a:p>
            <a:pPr algn="ctr" defTabSz="771525" hangingPunct="0">
              <a:defRPr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Valve in Valve positioning</a:t>
            </a:r>
            <a:endParaRPr sz="2400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09" y="1533237"/>
            <a:ext cx="4531573" cy="4237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950" y="1533236"/>
            <a:ext cx="4513644" cy="423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07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hape 117"/>
          <p:cNvSpPr>
            <a:spLocks noChangeArrowheads="1"/>
          </p:cNvSpPr>
          <p:nvPr/>
        </p:nvSpPr>
        <p:spPr bwMode="auto">
          <a:xfrm>
            <a:off x="76787" y="780189"/>
            <a:ext cx="10129396" cy="585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71525">
              <a:defRPr/>
            </a:pPr>
            <a:r>
              <a:rPr lang="en-US" altLang="en-US" sz="2600" b="1" dirty="0">
                <a:solidFill>
                  <a:srgbClr val="FFFF00"/>
                </a:solidFill>
                <a:ea typeface="+mj-ea"/>
                <a:cs typeface="Arial" pitchFamily="34" charset="0"/>
                <a:sym typeface="Arial" pitchFamily="34" charset="0"/>
              </a:rPr>
              <a:t>Presentation: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Arial" pitchFamily="34" charset="0"/>
              </a:rPr>
              <a:t>67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Arial" pitchFamily="34" charset="0"/>
              </a:rPr>
              <a:t>year old 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Arial" pitchFamily="34" charset="0"/>
              </a:rPr>
              <a:t>female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Arial" pitchFamily="34" charset="0"/>
              </a:rPr>
              <a:t>with NYHA Class III HF for 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Arial" pitchFamily="34" charset="0"/>
              </a:rPr>
              <a:t>3 M</a:t>
            </a:r>
            <a:endParaRPr lang="en-US" altLang="en-US" sz="2600" b="1" dirty="0">
              <a:solidFill>
                <a:srgbClr val="FFFFFF"/>
              </a:solidFill>
              <a:ea typeface="+mj-ea"/>
              <a:cs typeface="Arial" pitchFamily="34" charset="0"/>
              <a:sym typeface="Arial" pitchFamily="34" charset="0"/>
            </a:endParaRPr>
          </a:p>
          <a:p>
            <a:pPr defTabSz="771525">
              <a:defRPr/>
            </a:pPr>
            <a:endParaRPr lang="en-US" altLang="en-US" sz="2600" dirty="0">
              <a:solidFill>
                <a:srgbClr val="FFFFFF"/>
              </a:solidFill>
              <a:ea typeface="+mj-ea"/>
              <a:cs typeface="Arial" pitchFamily="34" charset="0"/>
              <a:sym typeface="Arial" pitchFamily="34" charset="0"/>
            </a:endParaRPr>
          </a:p>
          <a:p>
            <a:pPr defTabSz="771525">
              <a:defRPr/>
            </a:pPr>
            <a:r>
              <a:rPr lang="en-US" altLang="en-US" sz="2600" b="1" dirty="0">
                <a:solidFill>
                  <a:srgbClr val="FFFF00"/>
                </a:solidFill>
                <a:ea typeface="+mj-ea"/>
                <a:cs typeface="Arial" pitchFamily="34" charset="0"/>
                <a:sym typeface="Arial" pitchFamily="34" charset="0"/>
              </a:rPr>
              <a:t>TEE: 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Severely degenerated aortic bio-prosthesis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with severe 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stenosis and moderate </a:t>
            </a:r>
            <a:r>
              <a:rPr lang="en-US" altLang="en-US" sz="2600" b="1" dirty="0" err="1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valvular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 regurgitation, EF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5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5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%</a:t>
            </a:r>
          </a:p>
          <a:p>
            <a:pPr defTabSz="771525">
              <a:defRPr/>
            </a:pPr>
            <a:endParaRPr lang="en-US" altLang="en-US" sz="2600" b="1" dirty="0">
              <a:solidFill>
                <a:srgbClr val="FFFF00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6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STS risk </a:t>
            </a:r>
            <a:r>
              <a:rPr lang="en-US" altLang="en-US" sz="2600" b="1" dirty="0" smtClean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mortality for second redo AVR:  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5.2% </a:t>
            </a:r>
            <a:endParaRPr lang="en-US" altLang="en-US" sz="2600" b="1" dirty="0">
              <a:solidFill>
                <a:srgbClr val="FFFFFF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spcBef>
                <a:spcPts val="563"/>
              </a:spcBef>
              <a:defRPr/>
            </a:pPr>
            <a:endParaRPr lang="en-US" altLang="en-US" sz="2600" dirty="0">
              <a:solidFill>
                <a:srgbClr val="000000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spcBef>
                <a:spcPts val="422"/>
              </a:spcBef>
              <a:defRPr/>
            </a:pPr>
            <a:r>
              <a:rPr lang="en-US" altLang="en-US" sz="2600" b="1" dirty="0" smtClean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Heart Team Discussion: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Patient was evaluated by h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eart team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and 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recommended TF ViV TAVR after surgical valve fracture </a:t>
            </a:r>
          </a:p>
          <a:p>
            <a:pPr defTabSz="771525">
              <a:spcBef>
                <a:spcPts val="422"/>
              </a:spcBef>
              <a:defRPr/>
            </a:pPr>
            <a:endParaRPr lang="en-US" altLang="en-US" sz="2600" b="1" dirty="0">
              <a:solidFill>
                <a:srgbClr val="FFFF00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spcBef>
                <a:spcPts val="563"/>
              </a:spcBef>
              <a:defRPr/>
            </a:pPr>
            <a:r>
              <a:rPr lang="en-US" altLang="en-US" sz="26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Plan: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TF 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valve in valve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TAVR 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via right percutaneous femoral arterial access using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23mm 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Sapien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-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3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u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ltra valve in degenerated redo Magna Ease surgical valve after balloon valve fracture with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Sentinel 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cerebral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e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mbolic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p</a:t>
            </a:r>
            <a:r>
              <a:rPr lang="en-US" altLang="en-US" sz="2600" b="1" dirty="0" smtClean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rotection device. </a:t>
            </a:r>
            <a:endParaRPr lang="en-US" altLang="en-US" sz="2600" b="1" dirty="0">
              <a:solidFill>
                <a:srgbClr val="FFFFFF"/>
              </a:solidFill>
              <a:ea typeface="+mj-ea"/>
              <a:cs typeface="Arial" pitchFamily="34" charset="0"/>
              <a:sym typeface="Calibri"/>
            </a:endParaRPr>
          </a:p>
        </p:txBody>
      </p:sp>
      <p:sp>
        <p:nvSpPr>
          <p:cNvPr id="37892" name="Rectangle 1"/>
          <p:cNvSpPr>
            <a:spLocks noChangeArrowheads="1"/>
          </p:cNvSpPr>
          <p:nvPr/>
        </p:nvSpPr>
        <p:spPr bwMode="auto">
          <a:xfrm>
            <a:off x="0" y="0"/>
            <a:ext cx="10287000" cy="77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786" tIns="50884" rIns="101786" bIns="5088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771525">
              <a:defRPr/>
            </a:pPr>
            <a:r>
              <a:rPr lang="en-US" altLang="en-US" sz="4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Summary of Case</a:t>
            </a:r>
          </a:p>
        </p:txBody>
      </p:sp>
      <p:pic>
        <p:nvPicPr>
          <p:cNvPr id="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376" y="0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49200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66256" y="336760"/>
            <a:ext cx="10287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25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Latest Issues in Transcatheter Structural Heart Interventions </a:t>
            </a:r>
            <a:endParaRPr kumimoji="0" lang="en-US" altLang="en-US" sz="3825" b="1" i="1" u="sng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861" y="1237263"/>
            <a:ext cx="10233854" cy="417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744" tIns="40842" rIns="81744" bIns="4084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10287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Recent publications </a:t>
            </a:r>
            <a:r>
              <a:rPr lang="en-US" altLang="en-US" sz="42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in the </a:t>
            </a:r>
            <a:r>
              <a:rPr kumimoji="0" lang="en-US" alt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TAVR Field:</a:t>
            </a:r>
            <a:endParaRPr lang="en-US" altLang="en-US" sz="4200" b="1" dirty="0">
              <a:solidFill>
                <a:srgbClr val="FFFFFF"/>
              </a:solidFill>
              <a:latin typeface="Arial" pitchFamily="34" charset="0"/>
              <a:ea typeface="+mj-ea"/>
              <a:cs typeface="+mj-cs"/>
              <a:sym typeface="Calibri"/>
            </a:endParaRPr>
          </a:p>
          <a:p>
            <a:pPr marL="0" marR="0" lvl="0" indent="0" algn="l" defTabSz="10287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 </a:t>
            </a:r>
            <a:r>
              <a:rPr kumimoji="0" lang="en-US" alt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 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- ViV TAVR in Partner-2 trial at 5 yrs</a:t>
            </a:r>
          </a:p>
          <a:p>
            <a:pPr marL="0" marR="0" lvl="0" indent="0" algn="l" defTabSz="10287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</a:t>
            </a:r>
            <a:r>
              <a:rPr lang="en-US" altLang="en-US" sz="36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- Late BAV for THV (TAVR) dysfunction </a:t>
            </a:r>
            <a:endParaRPr kumimoji="0" lang="en-US" altLang="en-US" sz="3600" b="1" i="0" u="none" strike="noStrike" kern="120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+mj-cs"/>
              <a:sym typeface="Calibri"/>
            </a:endParaRPr>
          </a:p>
          <a:p>
            <a:pPr marL="0" marR="0" lvl="0" indent="0" algn="l" defTabSz="10287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</a:t>
            </a:r>
            <a:r>
              <a:rPr lang="en-US" altLang="en-US" sz="36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-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SVD after TAVR vs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SAVR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at 5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 y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rs</a:t>
            </a:r>
          </a:p>
          <a:p>
            <a:pPr marL="0" marR="0" lvl="0" indent="0" algn="l" defTabSz="10287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</a:t>
            </a:r>
            <a:r>
              <a:rPr lang="en-US" altLang="en-US" sz="36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-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Same day discharge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 after TAVR in Covid-19   </a:t>
            </a:r>
          </a:p>
          <a:p>
            <a:pPr marL="0" marR="0" lvl="0" indent="0" algn="l" defTabSz="10287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</a:t>
            </a:r>
            <a:r>
              <a:rPr lang="en-US" altLang="en-US" sz="36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+mj-cs"/>
                <a:sym typeface="Calibri"/>
              </a:rPr>
              <a:t> - 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TAVR vs SAVR 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  <a:sym typeface="Calibri"/>
              </a:rPr>
              <a:t>in asymptomatic severe AS </a:t>
            </a:r>
            <a:endParaRPr kumimoji="0" lang="en-US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+mj-cs"/>
              <a:sym typeface="Calibri"/>
            </a:endParaRPr>
          </a:p>
        </p:txBody>
      </p:sp>
      <p:pic>
        <p:nvPicPr>
          <p:cNvPr id="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092" y="8604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37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0" y="17928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Balance of Factors Determining Strength of Valve Preference vs. Expected Remaining Years of Life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7776" y="6445627"/>
            <a:ext cx="509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Oyetunji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and Otto,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Eur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Heart J 2021;42:2920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9" y="1070343"/>
            <a:ext cx="8653662" cy="53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07163"/>
      </p:ext>
    </p:extLst>
  </p:cSld>
  <p:clrMapOvr>
    <a:masterClrMapping/>
  </p:clrMapOvr>
  <p:transition/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236"/>
            <a:ext cx="10287000" cy="62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9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5" y="0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 2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AViV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Registry: Bioprosthetic Valve Characteristics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1" y="1113074"/>
            <a:ext cx="10103223" cy="540248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29200" y="6515563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Hahn et al., J Am Coll Cardiol Intv 2022;15:698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28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5" y="0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 2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AViV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Registry: K-M Estimate of Clinical Outcomes – 30 Days to 5 Years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6515563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Hahn et al., J Am Coll Cardiol Intv 2022;15:698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1454" y="1276350"/>
            <a:ext cx="9940734" cy="4895850"/>
            <a:chOff x="104779" y="1371600"/>
            <a:chExt cx="9940734" cy="4895850"/>
          </a:xfrm>
        </p:grpSpPr>
        <p:graphicFrame>
          <p:nvGraphicFramePr>
            <p:cNvPr id="6" name="Chart 5"/>
            <p:cNvGraphicFramePr/>
            <p:nvPr>
              <p:extLst/>
            </p:nvPr>
          </p:nvGraphicFramePr>
          <p:xfrm>
            <a:off x="342900" y="1371600"/>
            <a:ext cx="9702613" cy="48958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104779" y="3650248"/>
              <a:ext cx="3216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4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5" y="0"/>
            <a:ext cx="10287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 2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AViV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Registry: 5-Year K-M Curves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6515563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Hahn et al., J Am Coll Cardiol Intv 2022;15:698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4" y="1343025"/>
            <a:ext cx="4893046" cy="213272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36155" y="704135"/>
            <a:ext cx="4893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Death/Stroke, All-Cause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eath and Stoke for Entire Cohort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t="4197" r="166" b="13505"/>
          <a:stretch/>
        </p:blipFill>
        <p:spPr>
          <a:xfrm>
            <a:off x="5289178" y="1342587"/>
            <a:ext cx="4893047" cy="211454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308230" y="704135"/>
            <a:ext cx="4873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Death/Stroke for Prior Surgical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Valve Size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2030" r="1922" b="15467"/>
          <a:stretch/>
        </p:blipFill>
        <p:spPr>
          <a:xfrm>
            <a:off x="1459346" y="3996617"/>
            <a:ext cx="6520872" cy="24491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006764" y="3553397"/>
            <a:ext cx="741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Death/Stroke by Size of the Implanted THV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130475" y="4405747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6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5" y="0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 2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AViV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Registry: Transcatheter ViV Implantation 5-Year Outcomes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6515563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Hahn et al., J Am Coll Cardiol Intv 2022;15:698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1" y="1129247"/>
            <a:ext cx="8886824" cy="537679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59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5" y="0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 2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AViV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Registry: Echocardiographic Outcomes to 5 Years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6515563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Hahn et al., J Am Coll Cardiol Intv 2022;15:698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19723"/>
            <a:ext cx="10058400" cy="5389556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8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86461" y="54973"/>
            <a:ext cx="9073959" cy="665477"/>
          </a:xfrm>
        </p:spPr>
        <p:txBody>
          <a:bodyPr/>
          <a:lstStyle/>
          <a:p>
            <a:r>
              <a:rPr lang="en-US" altLang="en-US" sz="4000" dirty="0">
                <a:latin typeface="Arial" pitchFamily="34" charset="0"/>
                <a:cs typeface="Arial" pitchFamily="34" charset="0"/>
              </a:rPr>
              <a:t>Faculty Involved and Disclosures</a:t>
            </a:r>
          </a:p>
        </p:txBody>
      </p:sp>
      <p:sp>
        <p:nvSpPr>
          <p:cNvPr id="27650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106492" y="1005264"/>
            <a:ext cx="10114685" cy="4766346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Samin K. Sharma, MD, FACC, MSCAI</a:t>
            </a:r>
            <a:endParaRPr lang="en-US" alt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Speaker’s Bureau – BSC, Abbott Vascular </a:t>
            </a:r>
            <a:r>
              <a:rPr lang="en-US" altLang="en-US" sz="2400" b="1" i="1" dirty="0" err="1" smtClean="0">
                <a:latin typeface="Arial" pitchFamily="34" charset="0"/>
                <a:cs typeface="Arial" pitchFamily="34" charset="0"/>
              </a:rPr>
              <a:t>Inc</a:t>
            </a:r>
            <a:endParaRPr lang="en-US" altLang="en-US" sz="2400" b="1" i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 err="1" smtClean="0">
                <a:latin typeface="Arial" pitchFamily="34" charset="0"/>
                <a:cs typeface="Arial" pitchFamily="34" charset="0"/>
              </a:rPr>
              <a:t>Annapoorna</a:t>
            </a:r>
            <a:r>
              <a:rPr lang="en-US" alt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S. Kini, MD, FACC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Nothing to disclose </a:t>
            </a:r>
            <a:endParaRPr lang="en-US" altLang="en-US" sz="2400" b="1" i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 err="1" smtClean="0">
                <a:latin typeface="Arial" pitchFamily="34" charset="0"/>
                <a:cs typeface="Arial" pitchFamily="34" charset="0"/>
              </a:rPr>
              <a:t>Sahil</a:t>
            </a:r>
            <a:r>
              <a:rPr lang="en-US" alt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 smtClean="0">
                <a:latin typeface="Arial" pitchFamily="34" charset="0"/>
                <a:cs typeface="Arial" pitchFamily="34" charset="0"/>
              </a:rPr>
              <a:t>Khera</a:t>
            </a:r>
            <a:r>
              <a:rPr lang="en-US" altLang="en-US" sz="2400" b="1" dirty="0" smtClean="0">
                <a:latin typeface="Arial" pitchFamily="34" charset="0"/>
                <a:cs typeface="Arial" pitchFamily="34" charset="0"/>
              </a:rPr>
              <a:t>, MD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i="1" dirty="0" smtClean="0">
                <a:latin typeface="Arial" pitchFamily="34" charset="0"/>
                <a:cs typeface="Arial" pitchFamily="34" charset="0"/>
              </a:rPr>
              <a:t>           Nothing to disclose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 smtClean="0">
                <a:latin typeface="Arial" pitchFamily="34" charset="0"/>
                <a:cs typeface="Arial" pitchFamily="34" charset="0"/>
              </a:rPr>
              <a:t>Gilbert Tang, 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MD, </a:t>
            </a:r>
            <a:r>
              <a:rPr lang="en-US" altLang="en-US" sz="2400" b="1" dirty="0" smtClean="0">
                <a:latin typeface="Arial" pitchFamily="34" charset="0"/>
                <a:cs typeface="Arial" pitchFamily="34" charset="0"/>
              </a:rPr>
              <a:t>MSc, MBA, FACC</a:t>
            </a:r>
            <a:endParaRPr lang="en-US" alt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400" b="1" i="1" dirty="0" smtClean="0">
                <a:latin typeface="Arial" pitchFamily="34" charset="0"/>
                <a:cs typeface="Arial" pitchFamily="34" charset="0"/>
              </a:rPr>
              <a:t>Physician proctor for Medtronic</a:t>
            </a:r>
            <a:endParaRPr lang="en-US" altLang="en-US" sz="2400" b="1" i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 err="1" smtClean="0">
                <a:latin typeface="Arial" pitchFamily="34" charset="0"/>
                <a:cs typeface="Arial" pitchFamily="34" charset="0"/>
              </a:rPr>
              <a:t>Stamatios</a:t>
            </a:r>
            <a:r>
              <a:rPr lang="en-US" alt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latin typeface="Arial" pitchFamily="34" charset="0"/>
                <a:cs typeface="Arial" pitchFamily="34" charset="0"/>
              </a:rPr>
              <a:t>Lerakis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, MD, PhD, FACC, </a:t>
            </a:r>
            <a:r>
              <a:rPr lang="en-US" altLang="en-US" sz="2400" b="1" dirty="0" smtClean="0">
                <a:latin typeface="Arial" pitchFamily="34" charset="0"/>
                <a:cs typeface="Arial" pitchFamily="34" charset="0"/>
              </a:rPr>
              <a:t>FAHA</a:t>
            </a:r>
            <a:endParaRPr lang="en-US" alt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	Nothing to </a:t>
            </a:r>
            <a:r>
              <a:rPr lang="en-US" altLang="en-US" sz="2400" b="1" i="1" dirty="0" smtClean="0">
                <a:latin typeface="Arial" pitchFamily="34" charset="0"/>
                <a:cs typeface="Arial" pitchFamily="34" charset="0"/>
              </a:rPr>
              <a:t>disclose</a:t>
            </a:r>
            <a:endParaRPr lang="en-US" altLang="en-US" sz="2400" b="1" i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en-US" sz="2400" b="1" i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dirty="0" smtClean="0">
                <a:latin typeface="Arial" pitchFamily="34" charset="0"/>
                <a:cs typeface="Arial" pitchFamily="34" charset="0"/>
              </a:rPr>
              <a:t>Pedro Moreno, 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MD</a:t>
            </a:r>
            <a:r>
              <a:rPr lang="en-US" altLang="en-US" sz="2400" b="1" dirty="0" smtClean="0">
                <a:latin typeface="Arial" pitchFamily="34" charset="0"/>
                <a:cs typeface="Arial" pitchFamily="34" charset="0"/>
              </a:rPr>
              <a:t>, FACC </a:t>
            </a:r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[Moderator]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en-US" sz="2400" b="1" i="1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altLang="en-US" sz="2400" b="1" i="1" dirty="0" smtClean="0">
                <a:latin typeface="Arial" pitchFamily="34" charset="0"/>
                <a:cs typeface="Arial" pitchFamily="34" charset="0"/>
              </a:rPr>
              <a:t>     Nothing to disclose</a:t>
            </a:r>
            <a:endParaRPr lang="en-US" altLang="en-US" sz="2400" b="1" i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en-US" sz="2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092" y="8604"/>
            <a:ext cx="398624" cy="47294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002570" y="2178084"/>
            <a:ext cx="3926075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486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3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Cardiac </a:t>
            </a:r>
            <a:r>
              <a:rPr kumimoji="0" lang="en-US" sz="243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Anesthesiologist</a:t>
            </a:r>
          </a:p>
          <a:p>
            <a:pPr marL="0" marR="0" lvl="0" indent="0" algn="l" defTabSz="5486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3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</a:t>
            </a:r>
            <a:r>
              <a:rPr lang="en-US" sz="243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  </a:t>
            </a:r>
            <a:r>
              <a:rPr lang="en-US" sz="243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Benjamin Salter, </a:t>
            </a:r>
            <a:r>
              <a:rPr lang="en-US" sz="243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MD</a:t>
            </a:r>
            <a:endParaRPr kumimoji="0" lang="en-US" sz="243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0502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5" y="57150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 2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AViV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Registry: Symptoms and QoL Outcomes at 5 Years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6515563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Hahn et al., J Am Coll Cardiol Intv 2022;15:698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0" y="2424210"/>
            <a:ext cx="4844400" cy="3637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75" y="1621156"/>
            <a:ext cx="483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NYHA Functional Class Over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5-Year Follow-Up Period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12" y="2424210"/>
            <a:ext cx="4829175" cy="36527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1612" y="1649903"/>
            <a:ext cx="483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KCCQ Scores Through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5-Year Follow-Up Period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5" y="9525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 2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AViV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Registry: Predictors 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All-Cause Mortality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6515563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Hahn et al., J Am Coll Cardiol Intv 2022;15:698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5" y="1343025"/>
            <a:ext cx="10058400" cy="5115567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812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166"/>
            <a:ext cx="10287000" cy="62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8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129"/>
            <a:ext cx="10287000" cy="61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THV Dysfunction Study Flowchart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7812" y="6551423"/>
            <a:ext cx="515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Akodad et al., J Am Coll Cardiol 2022;79:1340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1165410"/>
            <a:ext cx="9170893" cy="537882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493053"/>
            <a:ext cx="9995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population who underwent aortic, mitral, tricuspid, and pulmonary THV implants between 2016-2021 and portion of patients in whom late dilatation was performed.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55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Indications, THV Hemodynamic Performance, and Symptoms After Late Balloon Dilatation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7812" y="6551423"/>
            <a:ext cx="515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Akodad et al., J Am Coll Cardiol 2022;79:1340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9" y="1068251"/>
            <a:ext cx="9036424" cy="54921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78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"/>
            <a:ext cx="1028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 Rendered MSCTs Showing Underexpanded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THVs with Improved Expansion Post-Valvuloplasty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7812" y="6551423"/>
            <a:ext cx="515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Akodad et al., J Am Coll Cardiol 2022;79:1340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954104"/>
            <a:ext cx="6033247" cy="5597319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3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060"/>
            <a:ext cx="10287000" cy="61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9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366565" y="1407459"/>
            <a:ext cx="9216706" cy="3762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lang="en-US" sz="4400" b="0" kern="1200">
                <a:solidFill>
                  <a:srgbClr val="E6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45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5-Year Incidence, Outcomes and Predictors of Structural Valve Deterioration of Transcatheter and Surgical Aortic Bioprostheses:</a:t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Insights from the CoreValve US Pivotal and SURTAVI Trials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22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538D67E-AE81-4EB5-ABB1-F7D1FDC3DC41}"/>
              </a:ext>
            </a:extLst>
          </p:cNvPr>
          <p:cNvSpPr txBox="1">
            <a:spLocks/>
          </p:cNvSpPr>
          <p:nvPr/>
        </p:nvSpPr>
        <p:spPr>
          <a:xfrm>
            <a:off x="1" y="-241"/>
            <a:ext cx="10287000" cy="10792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CoreValve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EVOLUT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Pooled 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Study Objective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2672" y="6492240"/>
            <a:ext cx="262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Reardon M, ACC 2022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4C6087D-04E0-42AC-A48D-EFAEA6A1A762}"/>
              </a:ext>
            </a:extLst>
          </p:cNvPr>
          <p:cNvSpPr txBox="1">
            <a:spLocks/>
          </p:cNvSpPr>
          <p:nvPr/>
        </p:nvSpPr>
        <p:spPr>
          <a:xfrm>
            <a:off x="262128" y="1932181"/>
            <a:ext cx="9720073" cy="2292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evaluate the 5-year incidence, outcomes and predictors of hemodynamic structural valve deterioration (SVD) in patients undergoing supra-annular, self-expanding TAVI and surgery from the CoreValve US Pivotal and SURTAVI trials</a:t>
            </a:r>
          </a:p>
        </p:txBody>
      </p:sp>
    </p:spTree>
    <p:extLst>
      <p:ext uri="{BB962C8B-B14F-4D97-AF65-F5344CB8AC3E}">
        <p14:creationId xmlns:p14="http://schemas.microsoft.com/office/powerpoint/2010/main" val="304136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29"/>
            <a:ext cx="10269716" cy="553778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Structural Heart Live Case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# 47: LS, 67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y/o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98514" y="669939"/>
            <a:ext cx="10136703" cy="617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092" tIns="38042" rIns="76092" bIns="3804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Presentation: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 Worsening NYHA Class III symptoms of heart 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failure for 3M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PMH: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HTN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, HLD,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Afib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 s/p ablation in 2012 (no longer on anticoagulant),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asthma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, OSA (on CPAP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),thrombocytosis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, severe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AS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s/p AVR (ATS 3F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valve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) in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2012,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redo AVR (23 mm Magna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Ease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valve) with CABGx1 (LIMA to LAD) in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sym typeface="Calibri"/>
              </a:rPr>
              <a:t>2015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Medications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: 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Aspirin, 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Atorvastatin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, 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Diltiazem, Albuterol, Hydroxyurea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Labs: </a:t>
            </a:r>
            <a:r>
              <a:rPr kumimoji="0" lang="sk-SK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Hgb 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10.7</a:t>
            </a:r>
            <a:r>
              <a:rPr kumimoji="0" lang="sk-SK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, </a:t>
            </a:r>
            <a:r>
              <a:rPr kumimoji="0" lang="sk-SK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PLT 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296</a:t>
            </a:r>
            <a:r>
              <a:rPr kumimoji="0" lang="sk-SK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K</a:t>
            </a:r>
            <a:r>
              <a:rPr kumimoji="0" lang="sk-SK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, K 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4.8</a:t>
            </a:r>
            <a:r>
              <a:rPr kumimoji="0" lang="sk-SK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, </a:t>
            </a:r>
            <a:r>
              <a:rPr kumimoji="0" lang="sk-SK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Cr 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0.7</a:t>
            </a:r>
            <a:r>
              <a:rPr kumimoji="0" lang="sk-SK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, </a:t>
            </a:r>
            <a:r>
              <a:rPr kumimoji="0" lang="sk-SK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INR 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1.0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EKG 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(04/20/2022): 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Sinus 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rhythm, PR 124ms, QRS 92ms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TTE (03/14/2022): 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LVEF 55%, severe bio-prosthetic 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aortic valve stenosis (PG/MG/AVA/PV: 92/60/0.91/4.8), mild AR, mild 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MR &amp; mild TR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TEE (04/20/2022): 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severely degenerated aortic bio-prosthesis with severe stenosis and moderate </a:t>
            </a:r>
            <a:r>
              <a:rPr kumimoji="0" lang="en-US" alt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valvular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 AR and no </a:t>
            </a:r>
            <a:r>
              <a:rPr kumimoji="0" lang="en-US" alt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paravalvular</a:t>
            </a:r>
            <a:r>
              <a:rPr kumimoji="0" lang="en-US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Calibri"/>
              </a:rPr>
              <a:t> leak.</a:t>
            </a:r>
          </a:p>
        </p:txBody>
      </p:sp>
      <p:pic>
        <p:nvPicPr>
          <p:cNvPr id="6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2542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538D67E-AE81-4EB5-ABB1-F7D1FDC3DC41}"/>
              </a:ext>
            </a:extLst>
          </p:cNvPr>
          <p:cNvSpPr txBox="1">
            <a:spLocks/>
          </p:cNvSpPr>
          <p:nvPr/>
        </p:nvSpPr>
        <p:spPr>
          <a:xfrm>
            <a:off x="1" y="-241"/>
            <a:ext cx="10287000" cy="10792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CoreValve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EVOLUT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Pooled 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Study Demographics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2672" y="6492240"/>
            <a:ext cx="262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Reardon M, ACC 2022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96D07EB-1E7C-443B-985C-E32A4700D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979039"/>
              </p:ext>
            </p:extLst>
          </p:nvPr>
        </p:nvGraphicFramePr>
        <p:xfrm>
          <a:off x="134470" y="1210235"/>
          <a:ext cx="10013576" cy="4826246"/>
        </p:xfrm>
        <a:graphic>
          <a:graphicData uri="http://schemas.openxmlformats.org/drawingml/2006/table">
            <a:tbl>
              <a:tblPr firstRow="1" firstCol="1">
                <a:tableStyleId>{10A1B5D5-9B99-4C35-A422-299274C87663}</a:tableStyleId>
              </a:tblPr>
              <a:tblGrid>
                <a:gridCol w="3967351">
                  <a:extLst>
                    <a:ext uri="{9D8B030D-6E8A-4147-A177-3AD203B41FA5}">
                      <a16:colId xmlns:a16="http://schemas.microsoft.com/office/drawing/2014/main" val="354517318"/>
                    </a:ext>
                  </a:extLst>
                </a:gridCol>
                <a:gridCol w="1985443">
                  <a:extLst>
                    <a:ext uri="{9D8B030D-6E8A-4147-A177-3AD203B41FA5}">
                      <a16:colId xmlns:a16="http://schemas.microsoft.com/office/drawing/2014/main" val="1739200162"/>
                    </a:ext>
                  </a:extLst>
                </a:gridCol>
                <a:gridCol w="1962650">
                  <a:extLst>
                    <a:ext uri="{9D8B030D-6E8A-4147-A177-3AD203B41FA5}">
                      <a16:colId xmlns:a16="http://schemas.microsoft.com/office/drawing/2014/main" val="3642290819"/>
                    </a:ext>
                  </a:extLst>
                </a:gridCol>
                <a:gridCol w="2098132">
                  <a:extLst>
                    <a:ext uri="{9D8B030D-6E8A-4147-A177-3AD203B41FA5}">
                      <a16:colId xmlns:a16="http://schemas.microsoft.com/office/drawing/2014/main" val="3429072795"/>
                    </a:ext>
                  </a:extLst>
                </a:gridCol>
              </a:tblGrid>
              <a:tr h="7619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Surgery RCT</a:t>
                      </a:r>
                      <a:br>
                        <a:rPr lang="en-US" sz="1600" b="1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(N=971)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TAVI RCT</a:t>
                      </a:r>
                      <a:br>
                        <a:rPr lang="en-US" sz="1600" b="1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(N=1128)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TAVI Non-RCT</a:t>
                      </a:r>
                      <a:br>
                        <a:rPr lang="en-US" sz="1600" b="1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(N=2663)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006036"/>
                  </a:ext>
                </a:extLst>
              </a:tr>
              <a:tr h="3452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Age, years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80.6 ± 6.3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80.9 ± 6.5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83.1 ± 8.0 *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3207701"/>
                  </a:ext>
                </a:extLst>
              </a:tr>
              <a:tr h="3452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Male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527 (54.3)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632 (56.0)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1446 (54.3)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0418884"/>
                  </a:ext>
                </a:extLst>
              </a:tr>
              <a:tr h="3452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Body surface area, m</a:t>
                      </a:r>
                      <a:r>
                        <a:rPr lang="en-US" sz="1600" b="1" baseline="3000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lang="en-US" sz="1000" b="1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1.9 ± 0.2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1.9 ± 0.2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1.9 ± 0.3 *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8325652"/>
                  </a:ext>
                </a:extLst>
              </a:tr>
              <a:tr h="3452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STS-PROM, %</a:t>
                      </a:r>
                      <a:r>
                        <a:rPr lang="en-US" sz="1000" b="1" dirty="0">
                          <a:ln>
                            <a:noFill/>
                          </a:ln>
                          <a:effectLst/>
                        </a:rPr>
                        <a:t>  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5.3 ± 2.5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5.2 ± 2.4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8.7 ± 4.6 *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3310266814"/>
                  </a:ext>
                </a:extLst>
              </a:tr>
              <a:tr h="3452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NYHA III/IV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639 (65.8)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757 (67.1)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2288 (85.9) *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6598823"/>
                  </a:ext>
                </a:extLst>
              </a:tr>
              <a:tr h="6079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Prior percutaneous coronary intervention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253 (26.1)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280 (24.8)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1052 (39.5) *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88828"/>
                  </a:ext>
                </a:extLst>
              </a:tr>
              <a:tr h="3488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Prior coronary artery bypass surgery</a:t>
                      </a:r>
                      <a:endParaRPr lang="en-US" sz="16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213 (21.9)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229 (20.3)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973 (36.5) *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3401376"/>
                  </a:ext>
                </a:extLst>
              </a:tr>
              <a:tr h="3452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Hypertension 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889 (91.6)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1056 (93.6)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2458 (92.3)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9417374"/>
                  </a:ext>
                </a:extLst>
              </a:tr>
              <a:tr h="3452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Creatinine </a:t>
                      </a:r>
                      <a:r>
                        <a:rPr lang="en-US" sz="1000" b="1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&gt; 2.0 mg/dL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24 (2.5)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24 (2.1)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121 (4.5) *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232236"/>
                  </a:ext>
                </a:extLst>
              </a:tr>
              <a:tr h="3452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Prior atrial fibrillation/flutter 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305 (31.4)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n>
                            <a:noFill/>
                          </a:ln>
                          <a:effectLst/>
                        </a:rPr>
                        <a:t>348 (30.9)</a:t>
                      </a:r>
                      <a:endParaRPr lang="en-US" sz="11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1132 (42.6) *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4860809"/>
                  </a:ext>
                </a:extLst>
              </a:tr>
              <a:tr h="3452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Baseline anticoagulation therapy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236 (24.3)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236 (20.9)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effectLst/>
                        </a:rPr>
                        <a:t>558 (21.0)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51663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02EFC47-6AD2-4AEF-8960-680269F6C906}"/>
              </a:ext>
            </a:extLst>
          </p:cNvPr>
          <p:cNvSpPr txBox="1"/>
          <p:nvPr/>
        </p:nvSpPr>
        <p:spPr>
          <a:xfrm>
            <a:off x="134470" y="6036481"/>
            <a:ext cx="7741097" cy="659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Mean ± SD or no. (%)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significant differences between RCT cohorts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 P&lt;0.001 vs. TAVI RCT  </a:t>
            </a:r>
          </a:p>
        </p:txBody>
      </p:sp>
    </p:spTree>
    <p:extLst>
      <p:ext uri="{BB962C8B-B14F-4D97-AF65-F5344CB8AC3E}">
        <p14:creationId xmlns:p14="http://schemas.microsoft.com/office/powerpoint/2010/main" val="245612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538D67E-AE81-4EB5-ABB1-F7D1FDC3DC41}"/>
              </a:ext>
            </a:extLst>
          </p:cNvPr>
          <p:cNvSpPr txBox="1">
            <a:spLocks/>
          </p:cNvSpPr>
          <p:nvPr/>
        </p:nvSpPr>
        <p:spPr>
          <a:xfrm>
            <a:off x="1" y="-241"/>
            <a:ext cx="10287000" cy="10792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CoreValve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EVOLUT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Pooled 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5-Year Adjusted for Competing Risk of Mortality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2672" y="6492240"/>
            <a:ext cx="262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Reardon M, ACC 2022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C71C6-501F-4684-BFB9-8EE3CC487D4E}"/>
              </a:ext>
            </a:extLst>
          </p:cNvPr>
          <p:cNvSpPr txBox="1"/>
          <p:nvPr/>
        </p:nvSpPr>
        <p:spPr>
          <a:xfrm>
            <a:off x="923237" y="5961103"/>
            <a:ext cx="2439087" cy="286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 CoreValve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88%, Evolut R 12</a:t>
            </a: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B8F23AF-91FD-48C4-B464-1BDF008C2B4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14835" y="1737293"/>
          <a:ext cx="9663142" cy="4754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A626096-5445-4D0B-96FA-0CA596634B63}"/>
              </a:ext>
            </a:extLst>
          </p:cNvPr>
          <p:cNvSpPr txBox="1"/>
          <p:nvPr/>
        </p:nvSpPr>
        <p:spPr>
          <a:xfrm>
            <a:off x="2917749" y="3317970"/>
            <a:ext cx="2754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 = 0.0095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B53B82-0BDE-4101-8314-9426AC993668}"/>
              </a:ext>
            </a:extLst>
          </p:cNvPr>
          <p:cNvSpPr txBox="1"/>
          <p:nvPr/>
        </p:nvSpPr>
        <p:spPr>
          <a:xfrm>
            <a:off x="8918290" y="2344186"/>
            <a:ext cx="10619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4.38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41E878-EFE5-41F1-8DB2-A8113307F451}"/>
              </a:ext>
            </a:extLst>
          </p:cNvPr>
          <p:cNvSpPr txBox="1"/>
          <p:nvPr/>
        </p:nvSpPr>
        <p:spPr>
          <a:xfrm>
            <a:off x="8900932" y="3487247"/>
            <a:ext cx="118155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1C5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2.57%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A20AE78-B99C-41F7-AED7-2A4DFE6DB115}"/>
              </a:ext>
            </a:extLst>
          </p:cNvPr>
          <p:cNvSpPr txBox="1">
            <a:spLocks/>
          </p:cNvSpPr>
          <p:nvPr/>
        </p:nvSpPr>
        <p:spPr>
          <a:xfrm>
            <a:off x="214835" y="1253976"/>
            <a:ext cx="9663142" cy="578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Significantly lower rate of SVD with TAVI vs. Surgery through 5 years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9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series"/>
        </p:bldSub>
      </p:bldGraphic>
      <p:bldP spid="12" grpId="0"/>
      <p:bldP spid="13" grpId="0" uiExpand="1"/>
      <p:bldP spid="14" grpId="0"/>
      <p:bldP spid="1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538D67E-AE81-4EB5-ABB1-F7D1FDC3DC41}"/>
              </a:ext>
            </a:extLst>
          </p:cNvPr>
          <p:cNvSpPr txBox="1">
            <a:spLocks/>
          </p:cNvSpPr>
          <p:nvPr/>
        </p:nvSpPr>
        <p:spPr>
          <a:xfrm>
            <a:off x="1" y="-241"/>
            <a:ext cx="10287000" cy="10792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CoreValve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EVOLUT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Pooled 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5-Year SVD in Smaller (≤23 mm) Annular Diameters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2672" y="6492240"/>
            <a:ext cx="262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Reardon M, ACC 2022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BAF533C-C1AD-443A-A303-20AF3094462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47241" y="2052625"/>
          <a:ext cx="9664860" cy="461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5F9B235-95C6-4313-94A3-583D7CB3F415}"/>
              </a:ext>
            </a:extLst>
          </p:cNvPr>
          <p:cNvSpPr txBox="1"/>
          <p:nvPr/>
        </p:nvSpPr>
        <p:spPr>
          <a:xfrm>
            <a:off x="3521804" y="3714918"/>
            <a:ext cx="27191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 = 0.049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265671-D022-4CC8-B20B-911FC4BDD718}"/>
              </a:ext>
            </a:extLst>
          </p:cNvPr>
          <p:cNvSpPr txBox="1"/>
          <p:nvPr/>
        </p:nvSpPr>
        <p:spPr>
          <a:xfrm>
            <a:off x="8912506" y="1770874"/>
            <a:ext cx="12520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5.86%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616B62-4307-46DF-B96B-3702446F0632}"/>
              </a:ext>
            </a:extLst>
          </p:cNvPr>
          <p:cNvSpPr txBox="1"/>
          <p:nvPr/>
        </p:nvSpPr>
        <p:spPr>
          <a:xfrm>
            <a:off x="8912506" y="4424448"/>
            <a:ext cx="12520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1.39%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89037F2-D7D1-4C9B-B5DE-575189E3DCED}"/>
              </a:ext>
            </a:extLst>
          </p:cNvPr>
          <p:cNvSpPr txBox="1">
            <a:spLocks/>
          </p:cNvSpPr>
          <p:nvPr/>
        </p:nvSpPr>
        <p:spPr>
          <a:xfrm>
            <a:off x="150468" y="1311142"/>
            <a:ext cx="10032358" cy="578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Significantly lower rate of SVD with TAVI vs. Surgery through 5 years in small annuli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08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  <p:bldP spid="10" grpId="0"/>
      <p:bldP spid="11" grpId="0" uiExpand="1"/>
      <p:bldP spid="12" grpId="0"/>
      <p:bldP spid="1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538D67E-AE81-4EB5-ABB1-F7D1FDC3DC41}"/>
              </a:ext>
            </a:extLst>
          </p:cNvPr>
          <p:cNvSpPr txBox="1">
            <a:spLocks/>
          </p:cNvSpPr>
          <p:nvPr/>
        </p:nvSpPr>
        <p:spPr>
          <a:xfrm>
            <a:off x="1" y="-241"/>
            <a:ext cx="10287000" cy="10792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CoreValve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EVOLUT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Pooled 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5-Year SVD in Larger (&gt;23 mm) Annular Diameters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2672" y="6492240"/>
            <a:ext cx="262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Reardon M, ACC 2022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D5C8F5-6739-4AF4-BED6-64663F29D7B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3620" y="1881395"/>
          <a:ext cx="9745884" cy="473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B1E383C-23AB-48C8-99F9-95D840747D17}"/>
              </a:ext>
            </a:extLst>
          </p:cNvPr>
          <p:cNvSpPr txBox="1"/>
          <p:nvPr/>
        </p:nvSpPr>
        <p:spPr>
          <a:xfrm>
            <a:off x="3699955" y="3522591"/>
            <a:ext cx="2420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 =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0.067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AF5EE6-00D3-4FED-8245-D5A76B802988}"/>
              </a:ext>
            </a:extLst>
          </p:cNvPr>
          <p:cNvSpPr txBox="1"/>
          <p:nvPr/>
        </p:nvSpPr>
        <p:spPr>
          <a:xfrm>
            <a:off x="8712355" y="3722646"/>
            <a:ext cx="9214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2.48%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49001-8F3E-44EE-9DB4-238F1DF89F58}"/>
              </a:ext>
            </a:extLst>
          </p:cNvPr>
          <p:cNvSpPr txBox="1"/>
          <p:nvPr/>
        </p:nvSpPr>
        <p:spPr>
          <a:xfrm>
            <a:off x="8758654" y="2792453"/>
            <a:ext cx="9214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3.96%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ED614943-A073-4B4A-9750-93C08E63F806}"/>
              </a:ext>
            </a:extLst>
          </p:cNvPr>
          <p:cNvSpPr txBox="1">
            <a:spLocks/>
          </p:cNvSpPr>
          <p:nvPr/>
        </p:nvSpPr>
        <p:spPr>
          <a:xfrm>
            <a:off x="16662" y="1381391"/>
            <a:ext cx="10270338" cy="578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Trend toward a lower rate of SVD with TAVI vs. Surgery through 5 years in larger annuli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3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  <p:bldP spid="10" grpId="0"/>
      <p:bldP spid="11" grpId="0"/>
      <p:bldP spid="12" grpId="0"/>
      <p:bldP spid="1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207B8CA-734E-498B-A609-66FD6447D1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6699" y="1230983"/>
          <a:ext cx="9788315" cy="4537286"/>
        </p:xfrm>
        <a:graphic>
          <a:graphicData uri="http://schemas.openxmlformats.org/drawingml/2006/table">
            <a:tbl>
              <a:tblPr bandRow="1"/>
              <a:tblGrid>
                <a:gridCol w="4427935">
                  <a:extLst>
                    <a:ext uri="{9D8B030D-6E8A-4147-A177-3AD203B41FA5}">
                      <a16:colId xmlns:a16="http://schemas.microsoft.com/office/drawing/2014/main" val="3114354069"/>
                    </a:ext>
                  </a:extLst>
                </a:gridCol>
                <a:gridCol w="1338002">
                  <a:extLst>
                    <a:ext uri="{9D8B030D-6E8A-4147-A177-3AD203B41FA5}">
                      <a16:colId xmlns:a16="http://schemas.microsoft.com/office/drawing/2014/main" val="3941912432"/>
                    </a:ext>
                  </a:extLst>
                </a:gridCol>
                <a:gridCol w="1311959">
                  <a:extLst>
                    <a:ext uri="{9D8B030D-6E8A-4147-A177-3AD203B41FA5}">
                      <a16:colId xmlns:a16="http://schemas.microsoft.com/office/drawing/2014/main" val="3531433169"/>
                    </a:ext>
                  </a:extLst>
                </a:gridCol>
                <a:gridCol w="1705871">
                  <a:extLst>
                    <a:ext uri="{9D8B030D-6E8A-4147-A177-3AD203B41FA5}">
                      <a16:colId xmlns:a16="http://schemas.microsoft.com/office/drawing/2014/main" val="4279542895"/>
                    </a:ext>
                  </a:extLst>
                </a:gridCol>
                <a:gridCol w="1004548">
                  <a:extLst>
                    <a:ext uri="{9D8B030D-6E8A-4147-A177-3AD203B41FA5}">
                      <a16:colId xmlns:a16="http://schemas.microsoft.com/office/drawing/2014/main" val="185568760"/>
                    </a:ext>
                  </a:extLst>
                </a:gridCol>
              </a:tblGrid>
              <a:tr h="555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(95% CI)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232810"/>
                  </a:ext>
                </a:extLst>
              </a:tr>
              <a:tr h="2630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Pooled Surgery RCT and All TAVI* (N=4762)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155594"/>
                  </a:ext>
                </a:extLst>
              </a:tr>
              <a:tr h="2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All-cause mortality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1.98 (1.42, 2.76)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798318"/>
                  </a:ext>
                </a:extLst>
              </a:tr>
              <a:tr h="2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Cardiovascular mortality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1.82 (1.17, 2.84)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398500"/>
                  </a:ext>
                </a:extLst>
              </a:tr>
              <a:tr h="2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Hospitalization for AV disease/worsening HF 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2.11 (1.19, 3.74)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432053"/>
                  </a:ext>
                </a:extLst>
              </a:tr>
              <a:tr h="2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Composite †</a:t>
                      </a: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1.96 (1.38, 2.80)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31774"/>
                  </a:ext>
                </a:extLst>
              </a:tr>
              <a:tr h="2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Surgery RCT (N=971)</a:t>
                      </a:r>
                      <a:endParaRPr lang="en-US" sz="1400" b="1" u="non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u="non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u="non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825747"/>
                  </a:ext>
                </a:extLst>
              </a:tr>
              <a:tr h="2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All-cause mortality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2.45 (1.40, 4.30)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36470"/>
                  </a:ext>
                </a:extLst>
              </a:tr>
              <a:tr h="2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Cardiovascular mortality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2.37 (1.10, 5.08)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764066"/>
                  </a:ext>
                </a:extLst>
              </a:tr>
              <a:tr h="2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Hospitalization for AV disease/worsening HF 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2.20 (0.81, 5.98)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0.121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109600"/>
                  </a:ext>
                </a:extLst>
              </a:tr>
              <a:tr h="2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Composite </a:t>
                      </a: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†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2.73 (1.53, 4.88)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698223"/>
                  </a:ext>
                </a:extLst>
              </a:tr>
              <a:tr h="2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u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TAVI* (N=3791)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437329"/>
                  </a:ext>
                </a:extLst>
              </a:tr>
              <a:tr h="2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All-cause mortality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10972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2.24 (1.48, 3.38)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109728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491163"/>
                  </a:ext>
                </a:extLst>
              </a:tr>
              <a:tr h="2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Cardiovascular mortality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2.07 (1.20, 3.59)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52927"/>
                  </a:ext>
                </a:extLst>
              </a:tr>
              <a:tr h="2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Hospitalization for AV disease/worsening HF 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2.34 (1.16, 4.71)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232675"/>
                  </a:ext>
                </a:extLst>
              </a:tr>
              <a:tr h="2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Composite </a:t>
                      </a: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†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286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541" marR="13754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1.93 (1.23, 3.03)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2B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345020"/>
                  </a:ext>
                </a:extLst>
              </a:tr>
            </a:tbl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7B86113-8BA5-4DE5-A470-DF2D5CC65273}"/>
              </a:ext>
            </a:extLst>
          </p:cNvPr>
          <p:cNvGraphicFramePr/>
          <p:nvPr>
            <p:extLst/>
          </p:nvPr>
        </p:nvGraphicFramePr>
        <p:xfrm>
          <a:off x="3669096" y="-257174"/>
          <a:ext cx="4514847" cy="6441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3">
            <a:extLst>
              <a:ext uri="{FF2B5EF4-FFF2-40B4-BE49-F238E27FC236}">
                <a16:creationId xmlns:a16="http://schemas.microsoft.com/office/drawing/2014/main" id="{7538D67E-AE81-4EB5-ABB1-F7D1FDC3DC41}"/>
              </a:ext>
            </a:extLst>
          </p:cNvPr>
          <p:cNvSpPr txBox="1">
            <a:spLocks/>
          </p:cNvSpPr>
          <p:nvPr/>
        </p:nvSpPr>
        <p:spPr>
          <a:xfrm>
            <a:off x="1" y="-241"/>
            <a:ext cx="10287000" cy="10792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CoreValve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EVOLUT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Pooled 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Worsened Clinical Outcomes in Patients Who Develop SVD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2672" y="6492240"/>
            <a:ext cx="262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Reardon M, ACC 2022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7916FD-551B-4616-82F7-FE306692A0F7}"/>
              </a:ext>
            </a:extLst>
          </p:cNvPr>
          <p:cNvSpPr txBox="1"/>
          <p:nvPr/>
        </p:nvSpPr>
        <p:spPr>
          <a:xfrm>
            <a:off x="192210" y="5802868"/>
            <a:ext cx="4560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 RCT and Non-RCT </a:t>
            </a:r>
            <a:r>
              <a:rPr kumimoji="0" lang="en-US" sz="7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cohorts: </a:t>
            </a:r>
            <a:r>
              <a:rPr kumimoji="0" lang="pt-BR" sz="7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CoreValve </a:t>
            </a:r>
            <a:r>
              <a:rPr kumimoji="0" lang="pt-BR" sz="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97%, Evolut R 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† </a:t>
            </a:r>
            <a:r>
              <a:rPr kumimoji="0" lang="en-US" sz="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All-cause mortality or hospitalization for AV disease or worsening HF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001309" y="1763246"/>
            <a:ext cx="0" cy="402057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4244CFB-03EF-4585-88CB-4509B53ECEB4}"/>
              </a:ext>
            </a:extLst>
          </p:cNvPr>
          <p:cNvSpPr txBox="1"/>
          <p:nvPr/>
        </p:nvSpPr>
        <p:spPr>
          <a:xfrm>
            <a:off x="3764346" y="6145239"/>
            <a:ext cx="44230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Lower risk with SVD                            Higher risk with SVD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AA285B-9CE8-4DAB-A7E5-19E9985DF077}"/>
              </a:ext>
            </a:extLst>
          </p:cNvPr>
          <p:cNvCxnSpPr>
            <a:cxnSpLocks/>
          </p:cNvCxnSpPr>
          <p:nvPr/>
        </p:nvCxnSpPr>
        <p:spPr>
          <a:xfrm>
            <a:off x="6012561" y="6283738"/>
            <a:ext cx="371475" cy="0"/>
          </a:xfrm>
          <a:prstGeom prst="straightConnector1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E8C5DD-42A2-4BFD-AFA9-9B87638287C3}"/>
              </a:ext>
            </a:extLst>
          </p:cNvPr>
          <p:cNvCxnSpPr>
            <a:cxnSpLocks/>
          </p:cNvCxnSpPr>
          <p:nvPr/>
        </p:nvCxnSpPr>
        <p:spPr>
          <a:xfrm flipH="1">
            <a:off x="5549647" y="6283738"/>
            <a:ext cx="363854" cy="0"/>
          </a:xfrm>
          <a:prstGeom prst="straightConnector1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5645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538D67E-AE81-4EB5-ABB1-F7D1FDC3DC41}"/>
              </a:ext>
            </a:extLst>
          </p:cNvPr>
          <p:cNvSpPr txBox="1">
            <a:spLocks/>
          </p:cNvSpPr>
          <p:nvPr/>
        </p:nvSpPr>
        <p:spPr>
          <a:xfrm>
            <a:off x="1" y="-241"/>
            <a:ext cx="10287000" cy="10792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CoreValve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EVOLUT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Pooled 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Univariate and Multivariate Predictors of 5-Year SVD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2672" y="6492240"/>
            <a:ext cx="262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Reardon M, ACC 2022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D768D-D528-41E3-A13B-5F3325D04D5A}"/>
              </a:ext>
            </a:extLst>
          </p:cNvPr>
          <p:cNvSpPr txBox="1"/>
          <p:nvPr/>
        </p:nvSpPr>
        <p:spPr>
          <a:xfrm>
            <a:off x="200026" y="5573744"/>
            <a:ext cx="98679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Higher risk of developing SVD in patients with a higher body surface area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568602B-A4FD-4578-84CA-FE9534371E9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3350" y="1200156"/>
          <a:ext cx="9993411" cy="4352915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3549060">
                  <a:extLst>
                    <a:ext uri="{9D8B030D-6E8A-4147-A177-3AD203B41FA5}">
                      <a16:colId xmlns:a16="http://schemas.microsoft.com/office/drawing/2014/main" val="354517318"/>
                    </a:ext>
                  </a:extLst>
                </a:gridCol>
                <a:gridCol w="1587739">
                  <a:extLst>
                    <a:ext uri="{9D8B030D-6E8A-4147-A177-3AD203B41FA5}">
                      <a16:colId xmlns:a16="http://schemas.microsoft.com/office/drawing/2014/main" val="1739200162"/>
                    </a:ext>
                  </a:extLst>
                </a:gridCol>
                <a:gridCol w="1496572">
                  <a:extLst>
                    <a:ext uri="{9D8B030D-6E8A-4147-A177-3AD203B41FA5}">
                      <a16:colId xmlns:a16="http://schemas.microsoft.com/office/drawing/2014/main" val="3642290819"/>
                    </a:ext>
                  </a:extLst>
                </a:gridCol>
                <a:gridCol w="1620532">
                  <a:extLst>
                    <a:ext uri="{9D8B030D-6E8A-4147-A177-3AD203B41FA5}">
                      <a16:colId xmlns:a16="http://schemas.microsoft.com/office/drawing/2014/main" val="3429072795"/>
                    </a:ext>
                  </a:extLst>
                </a:gridCol>
                <a:gridCol w="1739508">
                  <a:extLst>
                    <a:ext uri="{9D8B030D-6E8A-4147-A177-3AD203B41FA5}">
                      <a16:colId xmlns:a16="http://schemas.microsoft.com/office/drawing/2014/main" val="1981866684"/>
                    </a:ext>
                  </a:extLst>
                </a:gridCol>
              </a:tblGrid>
              <a:tr h="2829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1" u="non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Univariate Model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Multivariate Model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6862462"/>
                  </a:ext>
                </a:extLst>
              </a:tr>
              <a:tr h="2829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u="none" dirty="0">
                          <a:ln>
                            <a:noFill/>
                          </a:ln>
                          <a:effectLst/>
                        </a:rPr>
                        <a:t>Pooled Surgery RCT and All TAVI* (N=4762)</a:t>
                      </a: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HR (95% CI)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P value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HR (95% CI)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P value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7006036"/>
                  </a:ext>
                </a:extLst>
              </a:tr>
              <a:tr h="267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n>
                            <a:noFill/>
                          </a:ln>
                          <a:effectLst/>
                        </a:rPr>
                        <a:t>Age, years</a:t>
                      </a: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0.96 (0.94, 0.98)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&lt;0.001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0.97 (0.95, 1.00)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0.038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extLst>
                  <a:ext uri="{0D108BD9-81ED-4DB2-BD59-A6C34878D82A}">
                    <a16:rowId xmlns:a16="http://schemas.microsoft.com/office/drawing/2014/main" val="1063207701"/>
                  </a:ext>
                </a:extLst>
              </a:tr>
              <a:tr h="267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n>
                            <a:noFill/>
                          </a:ln>
                          <a:effectLst/>
                        </a:rPr>
                        <a:t>Male</a:t>
                      </a: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0.75 (0.51, 1.12)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0.165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0.60 (0.38, 0.94)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0.027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extLst>
                  <a:ext uri="{0D108BD9-81ED-4DB2-BD59-A6C34878D82A}">
                    <a16:rowId xmlns:a16="http://schemas.microsoft.com/office/drawing/2014/main" val="1360418884"/>
                  </a:ext>
                </a:extLst>
              </a:tr>
              <a:tr h="267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n>
                            <a:noFill/>
                          </a:ln>
                          <a:effectLst/>
                        </a:rPr>
                        <a:t>Body surface area (BSA), m</a:t>
                      </a:r>
                      <a:r>
                        <a:rPr lang="en-US" sz="1300" b="1" baseline="30000" dirty="0">
                          <a:ln>
                            <a:noFill/>
                          </a:ln>
                          <a:effectLst/>
                        </a:rPr>
                        <a:t>2 </a:t>
                      </a: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†</a:t>
                      </a: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1.21 (1.01, 1.44)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0.040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1.28 (1.06, 1.55)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0.011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extLst>
                  <a:ext uri="{0D108BD9-81ED-4DB2-BD59-A6C34878D82A}">
                    <a16:rowId xmlns:a16="http://schemas.microsoft.com/office/drawing/2014/main" val="4014081164"/>
                  </a:ext>
                </a:extLst>
              </a:tr>
              <a:tr h="267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n>
                            <a:noFill/>
                          </a:ln>
                          <a:effectLst/>
                        </a:rPr>
                        <a:t>STS-PROM, %  </a:t>
                      </a: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0.92 (0.85, 0.99)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0.025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0266814"/>
                  </a:ext>
                </a:extLst>
              </a:tr>
              <a:tr h="267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n>
                            <a:noFill/>
                          </a:ln>
                          <a:effectLst/>
                        </a:rPr>
                        <a:t>NYHA III/IV</a:t>
                      </a: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0.73 (0.47, 1.13)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0.160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6598823"/>
                  </a:ext>
                </a:extLst>
              </a:tr>
              <a:tr h="3078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n>
                            <a:noFill/>
                          </a:ln>
                          <a:effectLst/>
                        </a:rPr>
                        <a:t>Prior coronary artery bypass grafting</a:t>
                      </a: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0.68 (0.42, 1.09)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0.106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209861"/>
                  </a:ext>
                </a:extLst>
              </a:tr>
              <a:tr h="2687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n>
                            <a:noFill/>
                          </a:ln>
                          <a:effectLst/>
                        </a:rPr>
                        <a:t>Prior percutaneous coronary </a:t>
                      </a:r>
                      <a:r>
                        <a:rPr lang="en-US" sz="1300" b="1" dirty="0" smtClean="0">
                          <a:ln>
                            <a:noFill/>
                          </a:ln>
                          <a:effectLst/>
                        </a:rPr>
                        <a:t>intvn</a:t>
                      </a: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0.57 (0.36, 0.92)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0.021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0.60 (0.37, 0.98)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0.040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extLst>
                  <a:ext uri="{0D108BD9-81ED-4DB2-BD59-A6C34878D82A}">
                    <a16:rowId xmlns:a16="http://schemas.microsoft.com/office/drawing/2014/main" val="21488828"/>
                  </a:ext>
                </a:extLst>
              </a:tr>
              <a:tr h="267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n>
                            <a:noFill/>
                          </a:ln>
                          <a:effectLst/>
                        </a:rPr>
                        <a:t>Diabetes mellitus </a:t>
                      </a: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1.30 (0.87, 1.94)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0.199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3475241"/>
                  </a:ext>
                </a:extLst>
              </a:tr>
              <a:tr h="267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ln>
                            <a:noFill/>
                          </a:ln>
                          <a:effectLst/>
                        </a:rPr>
                        <a:t>Hypertension </a:t>
                      </a: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0.58 (0.32, 1.05)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0.071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0.56 (0.31, 1.02)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0.059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extLst>
                  <a:ext uri="{0D108BD9-81ED-4DB2-BD59-A6C34878D82A}">
                    <a16:rowId xmlns:a16="http://schemas.microsoft.com/office/drawing/2014/main" val="2879417374"/>
                  </a:ext>
                </a:extLst>
              </a:tr>
              <a:tr h="267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Prior atrial fibrillation/flutter 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0.54 (0.34, 0.85)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0.008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0.55 (0.34, 0.89)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0.015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extLst>
                  <a:ext uri="{0D108BD9-81ED-4DB2-BD59-A6C34878D82A}">
                    <a16:rowId xmlns:a16="http://schemas.microsoft.com/office/drawing/2014/main" val="3824860809"/>
                  </a:ext>
                </a:extLst>
              </a:tr>
              <a:tr h="267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CT-measured aortic annulus ≤23 mm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1.28 (0.82, 2.01)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0.272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7023580"/>
                  </a:ext>
                </a:extLst>
              </a:tr>
              <a:tr h="267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Body mass index, kg/m</a:t>
                      </a:r>
                      <a:r>
                        <a:rPr lang="en-US" sz="1300" b="1" kern="1200" baseline="3000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1.04 (1.01, 1.07)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0.005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5148932"/>
                  </a:ext>
                </a:extLst>
              </a:tr>
              <a:tr h="267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Baseline anticoagulation therapy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0.70 (0.41, 1.19)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0.189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4598790"/>
                  </a:ext>
                </a:extLst>
              </a:tr>
              <a:tr h="267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Baseline antiplatelet therapy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0.70 (0.45, 1.08)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300" b="1" kern="1200" dirty="0">
                          <a:ln>
                            <a:noFill/>
                          </a:ln>
                          <a:effectLst/>
                        </a:rPr>
                        <a:t>0.104</a:t>
                      </a:r>
                      <a:endParaRPr lang="en-US" sz="13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100" marR="3810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817485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3F543F4-22B2-4CDE-A802-F93FFC0D38CE}"/>
              </a:ext>
            </a:extLst>
          </p:cNvPr>
          <p:cNvSpPr/>
          <p:nvPr/>
        </p:nvSpPr>
        <p:spPr>
          <a:xfrm>
            <a:off x="6758108" y="1764108"/>
            <a:ext cx="3368653" cy="521876"/>
          </a:xfrm>
          <a:prstGeom prst="rect">
            <a:avLst/>
          </a:prstGeom>
          <a:noFill/>
          <a:ln w="28575" cap="flat" cmpd="sng" algn="ctr">
            <a:solidFill>
              <a:srgbClr val="0066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0BBCC-4B67-4E50-B2A9-FC087FE409B0}"/>
              </a:ext>
            </a:extLst>
          </p:cNvPr>
          <p:cNvSpPr/>
          <p:nvPr/>
        </p:nvSpPr>
        <p:spPr>
          <a:xfrm>
            <a:off x="6758108" y="3430600"/>
            <a:ext cx="3368653" cy="229031"/>
          </a:xfrm>
          <a:prstGeom prst="rect">
            <a:avLst/>
          </a:prstGeom>
          <a:noFill/>
          <a:ln w="28575" cap="flat" cmpd="sng" algn="ctr">
            <a:solidFill>
              <a:srgbClr val="0066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AB9999-F71F-4F45-BA93-311306ED45FA}"/>
              </a:ext>
            </a:extLst>
          </p:cNvPr>
          <p:cNvSpPr/>
          <p:nvPr/>
        </p:nvSpPr>
        <p:spPr>
          <a:xfrm>
            <a:off x="6765948" y="4231650"/>
            <a:ext cx="3368653" cy="229031"/>
          </a:xfrm>
          <a:prstGeom prst="rect">
            <a:avLst/>
          </a:prstGeom>
          <a:noFill/>
          <a:ln w="28575" cap="flat" cmpd="sng" algn="ctr">
            <a:solidFill>
              <a:srgbClr val="0066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043E23-4DFC-4B81-973A-8C64BF8EA5D4}"/>
              </a:ext>
            </a:extLst>
          </p:cNvPr>
          <p:cNvSpPr/>
          <p:nvPr/>
        </p:nvSpPr>
        <p:spPr>
          <a:xfrm>
            <a:off x="6758106" y="2316176"/>
            <a:ext cx="3368653" cy="21450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FD1609-6EE9-4313-957F-9F1A86F224E2}"/>
              </a:ext>
            </a:extLst>
          </p:cNvPr>
          <p:cNvSpPr txBox="1"/>
          <p:nvPr/>
        </p:nvSpPr>
        <p:spPr>
          <a:xfrm>
            <a:off x="133350" y="6062723"/>
            <a:ext cx="7470488" cy="68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 RCT and Non-RCT cohorts; † HR units =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Backwards elimination multivariate modeling with stay criteria of P=0.1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Univariate analysis was also performed for additional covariates resulting in P&gt;0.3 and included: Coronary artery disease, cerebrovascular disease, peripheral vascular disease, chronic lung disease/COPD, creatinine clearance &lt;30 ml/min, baseline LVEF, baseline mean gradient, baseline </a:t>
            </a:r>
            <a:r>
              <a:rPr kumimoji="0" lang="en-US" sz="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EOA</a:t>
            </a:r>
            <a:endParaRPr kumimoji="0" lang="en-US" sz="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9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538D67E-AE81-4EB5-ABB1-F7D1FDC3DC41}"/>
              </a:ext>
            </a:extLst>
          </p:cNvPr>
          <p:cNvSpPr txBox="1">
            <a:spLocks/>
          </p:cNvSpPr>
          <p:nvPr/>
        </p:nvSpPr>
        <p:spPr>
          <a:xfrm>
            <a:off x="1" y="-241"/>
            <a:ext cx="10287000" cy="10792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CoreValve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EVOLUT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Pooled 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Conclusions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4C6087D-04E0-42AC-A48D-EFAEA6A1A762}"/>
              </a:ext>
            </a:extLst>
          </p:cNvPr>
          <p:cNvSpPr txBox="1">
            <a:spLocks/>
          </p:cNvSpPr>
          <p:nvPr/>
        </p:nvSpPr>
        <p:spPr>
          <a:xfrm>
            <a:off x="92597" y="1381631"/>
            <a:ext cx="9954229" cy="5075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patients with severe AS at intermediate or high surgical risk, the 5-year rate of SVD was 4.38% in patients undergoing surgery and 2.57% in patients undergoing TAVI (P=0.0095).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This difference in SVD was more profound in patients with smaller (≤23 mm) annuli (5.86% surgery vs. 1.39% TAVI; P=0.049), but a trend was also found in patients with larger (&gt;23 mm) annuli (3.96% surgery vs. 2.48% TAVI; P=0.067).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Doppler-derived SVD imparted a near 2-fold risk for all cause mortality (P&lt; 0.001) and hospitalization for AV disease or worsening heart failure (P=0.01) at 5 years.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Multivariate predictor analysis found a higher risk of developing SVD in patients with a higher body surface area, and a lower risk of SVD in men, older patients and those with prior PCI and atrial fibrillation.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5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745"/>
            <a:ext cx="10287000" cy="610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PROTECT TAVR: Consolidated Standards of Reporting Trials Diagram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3694" y="6535268"/>
            <a:ext cx="538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Barker et al., J Am Coll Cardiol Intv 2020;15:590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4474" y="2456337"/>
            <a:ext cx="10009089" cy="2698377"/>
            <a:chOff x="134474" y="1667435"/>
            <a:chExt cx="10009089" cy="2375647"/>
          </a:xfrm>
        </p:grpSpPr>
        <p:sp>
          <p:nvSpPr>
            <p:cNvPr id="4" name="Rounded Rectangle 3"/>
            <p:cNvSpPr/>
            <p:nvPr/>
          </p:nvSpPr>
          <p:spPr>
            <a:xfrm>
              <a:off x="134474" y="1667435"/>
              <a:ext cx="2698373" cy="23756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2,100 elective transfemoral TAVRs from March 2020 to August 2021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801027" y="1667435"/>
              <a:ext cx="2698373" cy="23756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1,976 patients excluded from SDD (94.1%)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445190" y="1667435"/>
              <a:ext cx="2698373" cy="237564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124 patients (5.9%) selected for SDD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909027" y="2438399"/>
              <a:ext cx="838221" cy="797859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6566627" y="2438394"/>
              <a:ext cx="838221" cy="797859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90282" y="1595720"/>
            <a:ext cx="89288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Selection for Same-Day Discharge (SDD)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05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PROTECT TAVR: Procedural Characteristics (N=124)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3694" y="6535268"/>
            <a:ext cx="538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Barker et al., J Am Coll Cardiol Intv 2020;15:590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67551" y="667870"/>
          <a:ext cx="9574308" cy="576878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87154">
                  <a:extLst>
                    <a:ext uri="{9D8B030D-6E8A-4147-A177-3AD203B41FA5}">
                      <a16:colId xmlns:a16="http://schemas.microsoft.com/office/drawing/2014/main" val="2600525522"/>
                    </a:ext>
                  </a:extLst>
                </a:gridCol>
                <a:gridCol w="4787154">
                  <a:extLst>
                    <a:ext uri="{9D8B030D-6E8A-4147-A177-3AD203B41FA5}">
                      <a16:colId xmlns:a16="http://schemas.microsoft.com/office/drawing/2014/main" val="3425709836"/>
                    </a:ext>
                  </a:extLst>
                </a:gridCol>
              </a:tblGrid>
              <a:tr h="4186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Conscious sedation and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local anesthesia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80.7%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396739"/>
                  </a:ext>
                </a:extLst>
              </a:tr>
              <a:tr h="4186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anesthesia only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193%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150626"/>
                  </a:ext>
                </a:extLst>
              </a:tr>
              <a:tr h="4186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Pacing through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LV wire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21.0%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745709"/>
                  </a:ext>
                </a:extLst>
              </a:tr>
              <a:tr h="4186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Contrast used, mL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 (25.0-75.0)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356124"/>
                  </a:ext>
                </a:extLst>
              </a:tr>
              <a:tr h="4186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procedure time, min (n=94)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71.0 (44.0-83.0)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220098"/>
                  </a:ext>
                </a:extLst>
              </a:tr>
              <a:tr h="4186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radiation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dose, </a:t>
                      </a:r>
                      <a:r>
                        <a:rPr lang="en-US" sz="16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cGy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(n=101)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361.0 (184.0-664.0)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519924"/>
                  </a:ext>
                </a:extLst>
              </a:tr>
              <a:tr h="4186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Fluoroscopy time, min (n=100)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 (9.2-16.4)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940541"/>
                  </a:ext>
                </a:extLst>
              </a:tr>
              <a:tr h="4186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Same-day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TTE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501425"/>
                  </a:ext>
                </a:extLst>
              </a:tr>
              <a:tr h="4186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 mean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gradient on TTE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 (3.5-7.0)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584456"/>
                  </a:ext>
                </a:extLst>
              </a:tr>
              <a:tr h="92897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of valve</a:t>
                      </a:r>
                    </a:p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Balloon expandable</a:t>
                      </a:r>
                    </a:p>
                    <a:p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Self-expandable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96.8%</a:t>
                      </a:r>
                    </a:p>
                    <a:p>
                      <a:pPr algn="ctr"/>
                      <a:r>
                        <a:rPr lang="en-US" sz="16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3.2%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698625"/>
                  </a:ext>
                </a:extLst>
              </a:tr>
              <a:tr h="4186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 monitor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29.8%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070121"/>
                  </a:ext>
                </a:extLst>
              </a:tr>
              <a:tr h="65371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from initial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puncture to pre-discharge ECG, h (n=61)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 (5.75-7.37)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84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31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itle 1"/>
          <p:cNvSpPr txBox="1">
            <a:spLocks noGrp="1"/>
          </p:cNvSpPr>
          <p:nvPr>
            <p:ph type="title"/>
          </p:nvPr>
        </p:nvSpPr>
        <p:spPr>
          <a:xfrm>
            <a:off x="0" y="98191"/>
            <a:ext cx="10287000" cy="71754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dirty="0" smtClean="0"/>
              <a:t> </a:t>
            </a:r>
            <a:r>
              <a:rPr sz="4000" dirty="0"/>
              <a:t>TEE</a:t>
            </a:r>
          </a:p>
        </p:txBody>
      </p:sp>
      <p:sp>
        <p:nvSpPr>
          <p:cNvPr id="506" name="Subtitle 2"/>
          <p:cNvSpPr txBox="1"/>
          <p:nvPr/>
        </p:nvSpPr>
        <p:spPr>
          <a:xfrm>
            <a:off x="278393" y="6275711"/>
            <a:ext cx="9882614" cy="410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576" tIns="38576" rIns="38576" bIns="38576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771525" hangingPunct="0">
              <a:spcBef>
                <a:spcPts val="788"/>
              </a:spcBef>
              <a:defRPr/>
            </a:pPr>
            <a:r>
              <a:rPr lang="en-US" sz="2400" kern="0" dirty="0" smtClean="0"/>
              <a:t>Bio-prosthetic </a:t>
            </a:r>
            <a:r>
              <a:rPr lang="en-US" sz="2400" kern="0" dirty="0"/>
              <a:t>aortic valve with thickened </a:t>
            </a:r>
            <a:r>
              <a:rPr lang="en-US" sz="2400" kern="0" dirty="0" smtClean="0"/>
              <a:t>leaflets </a:t>
            </a:r>
            <a:endParaRPr sz="2400" kern="0" dirty="0"/>
          </a:p>
        </p:txBody>
      </p:sp>
      <p:pic>
        <p:nvPicPr>
          <p:cNvPr id="508" name="Picture 1" descr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EAC59FA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8393" y="974785"/>
            <a:ext cx="4771655" cy="4557411"/>
          </a:xfrm>
        </p:spPr>
      </p:pic>
      <p:pic>
        <p:nvPicPr>
          <p:cNvPr id="3" name="DD867A1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4150" y="974786"/>
            <a:ext cx="4771655" cy="4557410"/>
          </a:xfrm>
        </p:spPr>
      </p:pic>
    </p:spTree>
    <p:extLst>
      <p:ext uri="{BB962C8B-B14F-4D97-AF65-F5344CB8AC3E}">
        <p14:creationId xmlns:p14="http://schemas.microsoft.com/office/powerpoint/2010/main" val="401104231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2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PROTECT TAVR: Patient Outcomes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3694" y="6535268"/>
            <a:ext cx="538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Barker et al., J Am Coll Cardiol Intv 2020;15:590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67551" y="1488139"/>
          <a:ext cx="9574308" cy="46616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852274">
                  <a:extLst>
                    <a:ext uri="{9D8B030D-6E8A-4147-A177-3AD203B41FA5}">
                      <a16:colId xmlns:a16="http://schemas.microsoft.com/office/drawing/2014/main" val="2600525522"/>
                    </a:ext>
                  </a:extLst>
                </a:gridCol>
                <a:gridCol w="3722034">
                  <a:extLst>
                    <a:ext uri="{9D8B030D-6E8A-4147-A177-3AD203B41FA5}">
                      <a16:colId xmlns:a16="http://schemas.microsoft.com/office/drawing/2014/main" val="3425709836"/>
                    </a:ext>
                  </a:extLst>
                </a:gridCol>
              </a:tblGrid>
              <a:tr h="51796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Procedural success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396739"/>
                  </a:ext>
                </a:extLst>
              </a:tr>
              <a:tr h="51796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Same-day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discharge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150626"/>
                  </a:ext>
                </a:extLst>
              </a:tr>
              <a:tr h="51796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745709"/>
                  </a:ext>
                </a:extLst>
              </a:tr>
              <a:tr h="51796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Stroke/TIA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356124"/>
                  </a:ext>
                </a:extLst>
              </a:tr>
              <a:tr h="51796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PPM implantation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220098"/>
                  </a:ext>
                </a:extLst>
              </a:tr>
              <a:tr h="51796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vascular complications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519924"/>
                  </a:ext>
                </a:extLst>
              </a:tr>
              <a:tr h="51796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complete LBBB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940541"/>
                  </a:ext>
                </a:extLst>
              </a:tr>
              <a:tr h="51796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complete RBBB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501425"/>
                  </a:ext>
                </a:extLst>
              </a:tr>
              <a:tr h="51796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high-grade AVB (2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-degree type II and above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58445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8212" y="851647"/>
            <a:ext cx="8946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Periprocedural Outcomes [Index Admission] (N=124)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5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PROTECT TAVR: Patient Outcomes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3694" y="6535268"/>
            <a:ext cx="538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Barker et al., J Am Coll Cardiol Intv 2020;15:590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582481"/>
              </p:ext>
            </p:extLst>
          </p:nvPr>
        </p:nvGraphicFramePr>
        <p:xfrm>
          <a:off x="367551" y="1488139"/>
          <a:ext cx="9574308" cy="43801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62284">
                  <a:extLst>
                    <a:ext uri="{9D8B030D-6E8A-4147-A177-3AD203B41FA5}">
                      <a16:colId xmlns:a16="http://schemas.microsoft.com/office/drawing/2014/main" val="2600525522"/>
                    </a:ext>
                  </a:extLst>
                </a:gridCol>
                <a:gridCol w="4312024">
                  <a:extLst>
                    <a:ext uri="{9D8B030D-6E8A-4147-A177-3AD203B41FA5}">
                      <a16:colId xmlns:a16="http://schemas.microsoft.com/office/drawing/2014/main" val="3425709836"/>
                    </a:ext>
                  </a:extLst>
                </a:gridCol>
              </a:tblGrid>
              <a:tr h="87603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follow-up, d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31.0 (24.0-41.0)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396739"/>
                  </a:ext>
                </a:extLst>
              </a:tr>
              <a:tr h="87603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NYHA functional class &gt; II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150626"/>
                  </a:ext>
                </a:extLst>
              </a:tr>
              <a:tr h="87603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CCS class &gt; II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1.5%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745709"/>
                  </a:ext>
                </a:extLst>
              </a:tr>
              <a:tr h="87603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Post-TAVR EF, %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60.0 (55.0-60.0)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356124"/>
                  </a:ext>
                </a:extLst>
              </a:tr>
              <a:tr h="87603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 mean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gradient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 (6.0-10.0)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22009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8212" y="851647"/>
            <a:ext cx="8946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Post-Discharge Follow-up (N=106)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PROTECT TAVR: Patient Outcomes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3694" y="6535268"/>
            <a:ext cx="538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Barker et al., J Am Coll Cardiol Intv 2020;15:590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212" y="759284"/>
            <a:ext cx="8946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30-Day Clinical Outcomes (N=106)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625" y="1819836"/>
            <a:ext cx="10172700" cy="4375879"/>
            <a:chOff x="47625" y="1743636"/>
            <a:chExt cx="10172700" cy="4375879"/>
          </a:xfrm>
        </p:grpSpPr>
        <p:graphicFrame>
          <p:nvGraphicFramePr>
            <p:cNvPr id="7" name="Chart 6"/>
            <p:cNvGraphicFramePr/>
            <p:nvPr>
              <p:extLst/>
            </p:nvPr>
          </p:nvGraphicFramePr>
          <p:xfrm>
            <a:off x="351865" y="1743636"/>
            <a:ext cx="9583270" cy="4028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47625" y="3724275"/>
              <a:ext cx="3518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2450" y="5657850"/>
              <a:ext cx="9667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Composite       Death          CV death    Stroke/TIA     All-cause           CV          Major </a:t>
              </a: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vasc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New PPM           MI           COVID-19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outcomes                                                                   readmission </a:t>
              </a: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readmission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compl          implant                            infection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96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PROTECT TAVR: Same-Day Discharge Post-TAVR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3694" y="6535268"/>
            <a:ext cx="538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Barker et al., J Am Coll Cardiol Intv 2020;15:590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4" y="584775"/>
            <a:ext cx="9610165" cy="595049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696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8100" y="0"/>
            <a:ext cx="10287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PROTECT TAVR: SDD Clinical Pathway to Facilitate Outpatient TAVR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3694" y="6535268"/>
            <a:ext cx="538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Barker et al., J Am Coll Cardiol Intv 2020;15:590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200267"/>
            <a:ext cx="10058400" cy="460796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311559" y="5458695"/>
            <a:ext cx="7777021" cy="10895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issue will be down trended hospital reimbursement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Outpt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TAVR patients as valve cost is very high;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$32K for TAVR valve vs $5K for surgical valve)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8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65"/>
            <a:ext cx="10287000" cy="597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3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672BB04-78B7-7343-B5FC-F55BAA7B4810}"/>
              </a:ext>
            </a:extLst>
          </p:cNvPr>
          <p:cNvSpPr txBox="1">
            <a:spLocks/>
          </p:cNvSpPr>
          <p:nvPr/>
        </p:nvSpPr>
        <p:spPr>
          <a:xfrm>
            <a:off x="0" y="76199"/>
            <a:ext cx="10286999" cy="9995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Severe AS with No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Symptoms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(Asymptomatic)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EARLY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SAVR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vs. Clinical Surveillance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D2D77E-FA43-DC49-8884-616506D721B7}"/>
              </a:ext>
            </a:extLst>
          </p:cNvPr>
          <p:cNvSpPr txBox="1"/>
          <p:nvPr/>
        </p:nvSpPr>
        <p:spPr>
          <a:xfrm>
            <a:off x="114300" y="5638800"/>
            <a:ext cx="4529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Kang et al., N Engl J Med 2020;382:111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N=145 pts SAVR only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D4DC55-4918-CB49-A455-1550A2A02E91}"/>
              </a:ext>
            </a:extLst>
          </p:cNvPr>
          <p:cNvSpPr txBox="1"/>
          <p:nvPr/>
        </p:nvSpPr>
        <p:spPr>
          <a:xfrm>
            <a:off x="4973075" y="5638800"/>
            <a:ext cx="4997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Banovic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Circulation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 13, 2021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N=157 pts SAVR only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525719-9DC6-4F4B-8DBE-1955368AB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30"/>
          <a:stretch/>
        </p:blipFill>
        <p:spPr>
          <a:xfrm>
            <a:off x="443944" y="1143000"/>
            <a:ext cx="3939859" cy="676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0A5BEC-57A3-8647-AE4A-B3CC3EAC12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9"/>
          <a:stretch/>
        </p:blipFill>
        <p:spPr>
          <a:xfrm>
            <a:off x="5939526" y="1132855"/>
            <a:ext cx="3471174" cy="6318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4EF48E-2AA9-9C4E-BB63-17FD01B4CFAB}"/>
              </a:ext>
            </a:extLst>
          </p:cNvPr>
          <p:cNvSpPr txBox="1"/>
          <p:nvPr/>
        </p:nvSpPr>
        <p:spPr>
          <a:xfrm>
            <a:off x="2294515" y="6324600"/>
            <a:ext cx="566838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small randomized trials; SAVR only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76237"/>
            <a:ext cx="4574388" cy="3662563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99" y="1981200"/>
            <a:ext cx="4750887" cy="3657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5" name="TextBox 4"/>
          <p:cNvSpPr txBox="1"/>
          <p:nvPr/>
        </p:nvSpPr>
        <p:spPr>
          <a:xfrm>
            <a:off x="6695801" y="1939836"/>
            <a:ext cx="2699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AVATAR Trial (done in Serbia)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6900" y="2107473"/>
            <a:ext cx="3280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RECOVERY Trial (done in Korea)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35082"/>
      </p:ext>
    </p:extLst>
  </p:cSld>
  <p:clrMapOvr>
    <a:masterClrMapping/>
  </p:clrMapOvr>
  <p:transition/>
  <p:timing>
    <p:tnLst>
      <p:par>
        <p:cTn id="1" dur="indefinite" restart="never" fill="hold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439"/>
            <a:ext cx="10287000" cy="57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3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4825" y="62755"/>
            <a:ext cx="10287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Flow for Evolut Low Risk Trial Protocol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23128" y="1075769"/>
            <a:ext cx="3263152" cy="84268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Attempted Implant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N=1403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07461" y="2554946"/>
            <a:ext cx="2133598" cy="842682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N=725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31105" y="2554946"/>
            <a:ext cx="2133598" cy="842682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N=678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95369" y="4285132"/>
            <a:ext cx="2214279" cy="842682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Asymptomatic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N=62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036861" y="4276167"/>
            <a:ext cx="2214279" cy="842682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Symptomatic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N=616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825" y="4294096"/>
            <a:ext cx="2259107" cy="842682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Asymptomatic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N=76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58041" y="4294096"/>
            <a:ext cx="2250136" cy="842682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Symptomatic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N=649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07741" y="6481483"/>
            <a:ext cx="437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Merhi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Am J Cardiol 2022;168:110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>
            <a:stCxn id="3" idx="2"/>
            <a:endCxn id="3" idx="2"/>
          </p:cNvCxnSpPr>
          <p:nvPr/>
        </p:nvCxnSpPr>
        <p:spPr>
          <a:xfrm>
            <a:off x="5154704" y="191845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3" idx="2"/>
          </p:cNvCxnSpPr>
          <p:nvPr/>
        </p:nvCxnSpPr>
        <p:spPr>
          <a:xfrm flipV="1">
            <a:off x="5154704" y="1918451"/>
            <a:ext cx="0" cy="2689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474259" y="2187391"/>
            <a:ext cx="542364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4" idx="0"/>
          </p:cNvCxnSpPr>
          <p:nvPr/>
        </p:nvCxnSpPr>
        <p:spPr>
          <a:xfrm>
            <a:off x="2474259" y="2187391"/>
            <a:ext cx="1" cy="36755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" idx="0"/>
          </p:cNvCxnSpPr>
          <p:nvPr/>
        </p:nvCxnSpPr>
        <p:spPr>
          <a:xfrm>
            <a:off x="7897904" y="2187391"/>
            <a:ext cx="0" cy="36755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4" idx="1"/>
          </p:cNvCxnSpPr>
          <p:nvPr/>
        </p:nvCxnSpPr>
        <p:spPr>
          <a:xfrm flipH="1">
            <a:off x="1174376" y="2976287"/>
            <a:ext cx="2330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8" idx="0"/>
          </p:cNvCxnSpPr>
          <p:nvPr/>
        </p:nvCxnSpPr>
        <p:spPr>
          <a:xfrm flipV="1">
            <a:off x="1174379" y="2976287"/>
            <a:ext cx="0" cy="131780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9" idx="0"/>
          </p:cNvCxnSpPr>
          <p:nvPr/>
        </p:nvCxnSpPr>
        <p:spPr>
          <a:xfrm flipV="1">
            <a:off x="3783109" y="2976287"/>
            <a:ext cx="0" cy="131780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4" idx="3"/>
          </p:cNvCxnSpPr>
          <p:nvPr/>
        </p:nvCxnSpPr>
        <p:spPr>
          <a:xfrm>
            <a:off x="3541059" y="2976287"/>
            <a:ext cx="23308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6" idx="0"/>
          </p:cNvCxnSpPr>
          <p:nvPr/>
        </p:nvCxnSpPr>
        <p:spPr>
          <a:xfrm flipV="1">
            <a:off x="6602509" y="2976287"/>
            <a:ext cx="0" cy="13088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7" idx="0"/>
          </p:cNvCxnSpPr>
          <p:nvPr/>
        </p:nvCxnSpPr>
        <p:spPr>
          <a:xfrm flipH="1" flipV="1">
            <a:off x="9144000" y="2976287"/>
            <a:ext cx="1" cy="12998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" idx="3"/>
          </p:cNvCxnSpPr>
          <p:nvPr/>
        </p:nvCxnSpPr>
        <p:spPr>
          <a:xfrm>
            <a:off x="8964703" y="2976287"/>
            <a:ext cx="17929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5" idx="1"/>
          </p:cNvCxnSpPr>
          <p:nvPr/>
        </p:nvCxnSpPr>
        <p:spPr>
          <a:xfrm flipH="1">
            <a:off x="6602508" y="2976287"/>
            <a:ext cx="22859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11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895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Evolut Low Risk Trial: Clinical Outcomes in Asymptomatic Patients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07741" y="6481483"/>
            <a:ext cx="437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Merhi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Am J Cardiol 2022;168:110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>
            <a:stCxn id="3" idx="2"/>
            <a:endCxn id="3" idx="2"/>
          </p:cNvCxnSpPr>
          <p:nvPr/>
        </p:nvCxnSpPr>
        <p:spPr>
          <a:xfrm>
            <a:off x="5154704" y="191845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5" y="1873617"/>
            <a:ext cx="4913404" cy="435684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776412" y="1330143"/>
            <a:ext cx="1733550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Days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72275" y="1330143"/>
            <a:ext cx="1638300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Year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" b="1224"/>
          <a:stretch/>
        </p:blipFill>
        <p:spPr>
          <a:xfrm>
            <a:off x="5143500" y="1864653"/>
            <a:ext cx="4913405" cy="43658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8984" y="6304433"/>
            <a:ext cx="5009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Patients with pacemaker or ICD at baseline are included.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† Patients with pacemaker or ICD at baseline are not included.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28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0" y="-36033"/>
            <a:ext cx="10286999" cy="69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339" tIns="38163" rIns="76339" bIns="3816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771525">
              <a:defRPr/>
            </a:pPr>
            <a:r>
              <a:rPr lang="en-US" altLang="en-US" sz="40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CTA: Aortic </a:t>
            </a:r>
            <a:r>
              <a:rPr lang="en-US" altLang="en-US" sz="4000" b="1" dirty="0" smtClean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Annulus</a:t>
            </a:r>
            <a:r>
              <a:rPr lang="en-US" altLang="en-US" sz="40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, LVOT </a:t>
            </a:r>
          </a:p>
        </p:txBody>
      </p:sp>
      <p:pic>
        <p:nvPicPr>
          <p:cNvPr id="1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376" y="0"/>
            <a:ext cx="398624" cy="47294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1721223" y="4531207"/>
            <a:ext cx="30189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altLang="en-US" sz="2000" b="1" u="sng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Aortic Annulus</a:t>
            </a:r>
          </a:p>
          <a:p>
            <a:pPr defTabSz="514350">
              <a:defRPr/>
            </a:pPr>
            <a:endParaRPr lang="en-US" altLang="en-US" sz="2000" b="1" u="sng" kern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itchFamily="34" charset="0"/>
            </a:endParaRPr>
          </a:p>
          <a:p>
            <a:pPr defTabSz="514350">
              <a:defRPr/>
            </a:pP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Max: </a:t>
            </a:r>
            <a:r>
              <a:rPr lang="en-US" altLang="en-US" sz="20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22.4 </a:t>
            </a: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mm</a:t>
            </a:r>
          </a:p>
          <a:p>
            <a:pPr defTabSz="514350">
              <a:defRPr/>
            </a:pP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Min: </a:t>
            </a:r>
            <a:r>
              <a:rPr lang="en-US" altLang="en-US" sz="20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20.2 </a:t>
            </a: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mm</a:t>
            </a:r>
          </a:p>
          <a:p>
            <a:pPr defTabSz="514350">
              <a:defRPr/>
            </a:pP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Mean: </a:t>
            </a:r>
            <a:r>
              <a:rPr lang="en-US" altLang="en-US" sz="20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21.3 </a:t>
            </a: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mm</a:t>
            </a:r>
          </a:p>
          <a:p>
            <a:pPr defTabSz="514350">
              <a:defRPr/>
            </a:pP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Perimeter = </a:t>
            </a:r>
            <a:r>
              <a:rPr lang="en-US" altLang="en-US" sz="20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67.8 </a:t>
            </a: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mm</a:t>
            </a:r>
          </a:p>
          <a:p>
            <a:pPr defTabSz="514350">
              <a:defRPr/>
            </a:pP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Area = </a:t>
            </a:r>
            <a:r>
              <a:rPr lang="en-US" altLang="en-US" sz="20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363.3 </a:t>
            </a: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mm</a:t>
            </a:r>
            <a:r>
              <a:rPr lang="en-US" altLang="en-US" sz="2000" b="1" kern="0" baseline="30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2</a:t>
            </a: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8046" y="4531208"/>
            <a:ext cx="30424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14350">
              <a:defRPr/>
            </a:pPr>
            <a:r>
              <a:rPr lang="en-US" altLang="en-US" sz="2000" b="1" u="sng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LVOT</a:t>
            </a:r>
          </a:p>
          <a:p>
            <a:pPr algn="just" defTabSz="514350">
              <a:defRPr/>
            </a:pPr>
            <a:endParaRPr lang="en-US" altLang="en-US" sz="2000" b="1" u="sng" kern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itchFamily="34" charset="0"/>
            </a:endParaRPr>
          </a:p>
          <a:p>
            <a:pPr algn="just" defTabSz="514350">
              <a:defRPr/>
            </a:pP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Max: </a:t>
            </a:r>
            <a:r>
              <a:rPr lang="en-US" altLang="en-US" sz="20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27.1 </a:t>
            </a: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mm</a:t>
            </a:r>
          </a:p>
          <a:p>
            <a:pPr algn="just" defTabSz="514350">
              <a:defRPr/>
            </a:pP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Min: </a:t>
            </a:r>
            <a:r>
              <a:rPr lang="en-US" altLang="en-US" sz="20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24.8 </a:t>
            </a: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mm</a:t>
            </a:r>
          </a:p>
          <a:p>
            <a:pPr algn="just" defTabSz="514350">
              <a:defRPr/>
            </a:pP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Mean: </a:t>
            </a:r>
            <a:r>
              <a:rPr lang="en-US" altLang="en-US" sz="20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25.9 </a:t>
            </a: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mm</a:t>
            </a:r>
          </a:p>
          <a:p>
            <a:pPr algn="just" defTabSz="514350">
              <a:defRPr/>
            </a:pP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Perimeter = </a:t>
            </a:r>
            <a:r>
              <a:rPr lang="en-US" altLang="en-US" sz="20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82.6 </a:t>
            </a: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mm</a:t>
            </a:r>
          </a:p>
          <a:p>
            <a:pPr algn="just" defTabSz="514350">
              <a:defRPr/>
            </a:pP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Area = </a:t>
            </a:r>
            <a:r>
              <a:rPr lang="en-US" altLang="en-US" sz="20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540 </a:t>
            </a: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mm</a:t>
            </a:r>
            <a:r>
              <a:rPr lang="en-US" altLang="en-US" sz="2000" b="1" kern="0" baseline="30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2</a:t>
            </a:r>
            <a:r>
              <a:rPr lang="en-US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itchFamily="34" charset="0"/>
              </a:rPr>
              <a:t> </a:t>
            </a:r>
            <a:endParaRPr lang="en-US" sz="2000" kern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636" y="1105106"/>
            <a:ext cx="4108421" cy="3444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52" y="1105105"/>
            <a:ext cx="4075493" cy="34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572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3856" y="26353"/>
            <a:ext cx="102870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Evolut Low Risk Trial: Clinical Outcomes After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AVR In Asymptomatic Patients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07741" y="6481483"/>
            <a:ext cx="437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Merhi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Am J Cardiol 2022;168:110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238125" y="1695450"/>
          <a:ext cx="4810125" cy="4453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300" y="40005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050" y="3088273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=0.23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800" y="4019550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=0.89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7437" y="3680996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=0.12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6412" y="1464617"/>
            <a:ext cx="173355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Days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2" name="Chart 11"/>
          <p:cNvGraphicFramePr/>
          <p:nvPr>
            <p:extLst/>
          </p:nvPr>
        </p:nvGraphicFramePr>
        <p:xfrm>
          <a:off x="5400675" y="1695450"/>
          <a:ext cx="4810125" cy="4453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276850" y="400050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07741" y="2749719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=0.11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96350" y="4000500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=0.89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9500" y="3257550"/>
            <a:ext cx="981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=0.05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2275" y="1464617"/>
            <a:ext cx="163830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Year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5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0036" y="17117"/>
            <a:ext cx="102870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Evolut Low Risk Trial: Aortic Valve Bioprosthetic Performance After AVR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07741" y="6481483"/>
            <a:ext cx="437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Merhi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Am J Cardiol 2022;168:110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9" y="1331989"/>
            <a:ext cx="10058400" cy="4916411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28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24" y="35300"/>
            <a:ext cx="10287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Evolut Low Risk Trial: KCCQ Overall Summary Score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Asymptomatic Patients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07741" y="6481483"/>
            <a:ext cx="437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Merhi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Am J Cardiol 2022;168:110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4" y="1228270"/>
            <a:ext cx="10058400" cy="5137460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9474" y="6403830"/>
            <a:ext cx="56169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*Significant difference in change from baseline between TAVI and SAVR asymptomatic patients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889"/>
            <a:ext cx="10287000" cy="548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4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37" y="146569"/>
            <a:ext cx="5277527" cy="927325"/>
          </a:xfrm>
          <a:prstGeom prst="rect">
            <a:avLst/>
          </a:prstGeom>
          <a:solidFill>
            <a:sysClr val="window" lastClr="FFFFFF"/>
          </a:solidFill>
        </p:spPr>
      </p:pic>
      <p:grpSp>
        <p:nvGrpSpPr>
          <p:cNvPr id="2" name="Group 1"/>
          <p:cNvGrpSpPr/>
          <p:nvPr/>
        </p:nvGrpSpPr>
        <p:grpSpPr>
          <a:xfrm>
            <a:off x="187137" y="1550893"/>
            <a:ext cx="9604563" cy="4775754"/>
            <a:chOff x="1446908" y="2229074"/>
            <a:chExt cx="7002093" cy="3866907"/>
          </a:xfrm>
        </p:grpSpPr>
        <p:cxnSp>
          <p:nvCxnSpPr>
            <p:cNvPr id="5" name="Straight Arrow Connector 4"/>
            <p:cNvCxnSpPr>
              <a:endCxn id="20" idx="0"/>
            </p:cNvCxnSpPr>
            <p:nvPr/>
          </p:nvCxnSpPr>
          <p:spPr>
            <a:xfrm>
              <a:off x="3391636" y="4227341"/>
              <a:ext cx="325133" cy="277846"/>
            </a:xfrm>
            <a:prstGeom prst="straightConnector1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bg1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6" name="Straight Arrow Connector 5"/>
            <p:cNvCxnSpPr>
              <a:endCxn id="19" idx="0"/>
            </p:cNvCxnSpPr>
            <p:nvPr/>
          </p:nvCxnSpPr>
          <p:spPr>
            <a:xfrm flipH="1">
              <a:off x="2184211" y="4235332"/>
              <a:ext cx="324362" cy="269855"/>
            </a:xfrm>
            <a:prstGeom prst="straightConnector1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bg1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7" name="Straight Arrow Connector 6"/>
            <p:cNvCxnSpPr>
              <a:stCxn id="17" idx="2"/>
            </p:cNvCxnSpPr>
            <p:nvPr/>
          </p:nvCxnSpPr>
          <p:spPr>
            <a:xfrm>
              <a:off x="4633205" y="2463890"/>
              <a:ext cx="5474" cy="220695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" name="Straight Arrow Connector 7"/>
            <p:cNvCxnSpPr>
              <a:stCxn id="19" idx="2"/>
            </p:cNvCxnSpPr>
            <p:nvPr/>
          </p:nvCxnSpPr>
          <p:spPr>
            <a:xfrm>
              <a:off x="2184246" y="4696857"/>
              <a:ext cx="1" cy="147862"/>
            </a:xfrm>
            <a:prstGeom prst="straightConnector1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bg1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9" name="Straight Arrow Connector 8"/>
            <p:cNvCxnSpPr>
              <a:stCxn id="20" idx="2"/>
            </p:cNvCxnSpPr>
            <p:nvPr/>
          </p:nvCxnSpPr>
          <p:spPr>
            <a:xfrm flipH="1">
              <a:off x="3716805" y="4696891"/>
              <a:ext cx="1" cy="161543"/>
            </a:xfrm>
            <a:prstGeom prst="straightConnector1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bg1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0" name="Straight Arrow Connector 9"/>
            <p:cNvCxnSpPr>
              <a:stCxn id="15" idx="2"/>
              <a:endCxn id="21" idx="0"/>
            </p:cNvCxnSpPr>
            <p:nvPr/>
          </p:nvCxnSpPr>
          <p:spPr>
            <a:xfrm flipH="1">
              <a:off x="6467539" y="3711320"/>
              <a:ext cx="1" cy="210782"/>
            </a:xfrm>
            <a:prstGeom prst="straightConnector1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bg1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1" name="Straight Arrow Connector 10"/>
            <p:cNvCxnSpPr>
              <a:stCxn id="16" idx="2"/>
              <a:endCxn id="15" idx="0"/>
            </p:cNvCxnSpPr>
            <p:nvPr/>
          </p:nvCxnSpPr>
          <p:spPr>
            <a:xfrm>
              <a:off x="4633205" y="3088983"/>
              <a:ext cx="1834301" cy="210926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Arrow Connector 11"/>
            <p:cNvCxnSpPr>
              <a:stCxn id="16" idx="2"/>
              <a:endCxn id="18" idx="0"/>
            </p:cNvCxnSpPr>
            <p:nvPr/>
          </p:nvCxnSpPr>
          <p:spPr>
            <a:xfrm flipH="1">
              <a:off x="2998763" y="3088983"/>
              <a:ext cx="1634476" cy="210925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Arrow Connector 12"/>
            <p:cNvCxnSpPr>
              <a:stCxn id="18" idx="2"/>
              <a:endCxn id="28" idx="0"/>
            </p:cNvCxnSpPr>
            <p:nvPr/>
          </p:nvCxnSpPr>
          <p:spPr>
            <a:xfrm>
              <a:off x="2998725" y="3774239"/>
              <a:ext cx="0" cy="147863"/>
            </a:xfrm>
            <a:prstGeom prst="straightConnector1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bg1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4" name="Rounded Rectangle 28"/>
            <p:cNvSpPr>
              <a:spLocks noChangeArrowheads="1"/>
            </p:cNvSpPr>
            <p:nvPr/>
          </p:nvSpPr>
          <p:spPr bwMode="auto">
            <a:xfrm>
              <a:off x="5205779" y="4421105"/>
              <a:ext cx="2523447" cy="390052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137160" bIns="13716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Commercial AVR (TAVR or SAVR)</a:t>
              </a:r>
            </a:p>
          </p:txBody>
        </p:sp>
        <p:sp>
          <p:nvSpPr>
            <p:cNvPr id="15" name="Rounded Rectangle 28"/>
            <p:cNvSpPr>
              <a:spLocks noChangeArrowheads="1"/>
            </p:cNvSpPr>
            <p:nvPr/>
          </p:nvSpPr>
          <p:spPr bwMode="auto">
            <a:xfrm>
              <a:off x="5205816" y="3299837"/>
              <a:ext cx="2523448" cy="411480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137160" bIns="13716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71B63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Symptomatic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Positive stress test</a:t>
              </a:r>
            </a:p>
          </p:txBody>
        </p:sp>
        <p:sp>
          <p:nvSpPr>
            <p:cNvPr id="16" name="Text Box 4"/>
            <p:cNvSpPr>
              <a:spLocks noChangeArrowheads="1"/>
            </p:cNvSpPr>
            <p:nvPr/>
          </p:nvSpPr>
          <p:spPr bwMode="auto">
            <a:xfrm>
              <a:off x="1537214" y="2698292"/>
              <a:ext cx="6192049" cy="390618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chemeClr val="bg1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137160" bIns="13716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Screening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Not eligible if &lt;65, has Class 1 indication for AVR, bicuspid valve, not suitable for TF access or STS &gt; 10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endParaRPr>
            </a:p>
          </p:txBody>
        </p:sp>
        <p:sp>
          <p:nvSpPr>
            <p:cNvPr id="17" name="Text Box 4"/>
            <p:cNvSpPr>
              <a:spLocks noChangeArrowheads="1"/>
            </p:cNvSpPr>
            <p:nvPr/>
          </p:nvSpPr>
          <p:spPr bwMode="auto">
            <a:xfrm>
              <a:off x="1537176" y="2229074"/>
              <a:ext cx="6192050" cy="234816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205740" bIns="13716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Asymptomatic Severe, Calcific AS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64" charset="-128"/>
                <a:cs typeface="Arial" pitchFamily="34" charset="0"/>
              </a:endParaRPr>
            </a:p>
          </p:txBody>
        </p:sp>
        <p:sp>
          <p:nvSpPr>
            <p:cNvPr id="18" name="Rounded Rectangle 28"/>
            <p:cNvSpPr>
              <a:spLocks noChangeArrowheads="1"/>
            </p:cNvSpPr>
            <p:nvPr/>
          </p:nvSpPr>
          <p:spPr bwMode="auto">
            <a:xfrm>
              <a:off x="1541532" y="3299841"/>
              <a:ext cx="2914386" cy="474401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137160" bIns="13716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71B63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Asymptomatic N~900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Negative stress test OR confirmation via med history*</a:t>
              </a:r>
            </a:p>
          </p:txBody>
        </p:sp>
        <p:sp>
          <p:nvSpPr>
            <p:cNvPr id="19" name="Text Box 4"/>
            <p:cNvSpPr>
              <a:spLocks noChangeArrowheads="1"/>
            </p:cNvSpPr>
            <p:nvPr/>
          </p:nvSpPr>
          <p:spPr bwMode="auto">
            <a:xfrm>
              <a:off x="1535489" y="4505114"/>
              <a:ext cx="1297446" cy="191670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137160" bIns="13716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TF- TAVR</a:t>
              </a:r>
            </a:p>
          </p:txBody>
        </p:sp>
        <p:sp>
          <p:nvSpPr>
            <p:cNvPr id="20" name="Text Box 4"/>
            <p:cNvSpPr>
              <a:spLocks noChangeArrowheads="1"/>
            </p:cNvSpPr>
            <p:nvPr/>
          </p:nvSpPr>
          <p:spPr bwMode="auto">
            <a:xfrm>
              <a:off x="2983697" y="4505150"/>
              <a:ext cx="1466216" cy="191705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137160" bIns="13716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Clinical Surveillance</a:t>
              </a:r>
            </a:p>
          </p:txBody>
        </p:sp>
        <p:sp>
          <p:nvSpPr>
            <p:cNvPr id="21" name="Text Box 4"/>
            <p:cNvSpPr>
              <a:spLocks noChangeArrowheads="1"/>
            </p:cNvSpPr>
            <p:nvPr/>
          </p:nvSpPr>
          <p:spPr bwMode="auto">
            <a:xfrm>
              <a:off x="5205778" y="3922099"/>
              <a:ext cx="2523447" cy="274320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137160" bIns="13716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Registry</a:t>
              </a:r>
            </a:p>
          </p:txBody>
        </p:sp>
        <p:sp>
          <p:nvSpPr>
            <p:cNvPr id="22" name="Text Box 4"/>
            <p:cNvSpPr>
              <a:spLocks noChangeArrowheads="1"/>
            </p:cNvSpPr>
            <p:nvPr/>
          </p:nvSpPr>
          <p:spPr bwMode="auto">
            <a:xfrm>
              <a:off x="1446908" y="5422816"/>
              <a:ext cx="3139440" cy="460892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137160" bIns="13716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Primary Endpoint (superiority):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2-year composite of all-cause death, all stroke, and unplanned cardiovascular hospitalization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1554379" y="5310439"/>
              <a:ext cx="2914387" cy="14248"/>
            </a:xfrm>
            <a:prstGeom prst="line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bg1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4" name="Text Box 4"/>
            <p:cNvSpPr>
              <a:spLocks noChangeArrowheads="1"/>
            </p:cNvSpPr>
            <p:nvPr/>
          </p:nvSpPr>
          <p:spPr bwMode="auto">
            <a:xfrm>
              <a:off x="1541536" y="4851175"/>
              <a:ext cx="2914387" cy="339497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137160" bIns="13716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Clinical and Echo Follow-up: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30 days (TAVR only), 1, 2, 3 and 5 years</a:t>
              </a:r>
            </a:p>
          </p:txBody>
        </p:sp>
        <p:cxnSp>
          <p:nvCxnSpPr>
            <p:cNvPr id="25" name="Straight Arrow Connector 24"/>
            <p:cNvCxnSpPr>
              <a:stCxn id="21" idx="2"/>
              <a:endCxn id="14" idx="0"/>
            </p:cNvCxnSpPr>
            <p:nvPr/>
          </p:nvCxnSpPr>
          <p:spPr>
            <a:xfrm>
              <a:off x="6467539" y="4196491"/>
              <a:ext cx="1" cy="224614"/>
            </a:xfrm>
            <a:prstGeom prst="straightConnector1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bg1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6" name="Text Box 4"/>
            <p:cNvSpPr>
              <a:spLocks noChangeArrowheads="1"/>
            </p:cNvSpPr>
            <p:nvPr/>
          </p:nvSpPr>
          <p:spPr bwMode="auto">
            <a:xfrm>
              <a:off x="5205779" y="4936666"/>
              <a:ext cx="2523447" cy="339497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137160" bIns="13716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Telephone Follow-up: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1, 2, 3 and 5 years</a:t>
              </a:r>
            </a:p>
          </p:txBody>
        </p:sp>
        <p:cxnSp>
          <p:nvCxnSpPr>
            <p:cNvPr id="27" name="Straight Arrow Connector 26"/>
            <p:cNvCxnSpPr>
              <a:stCxn id="14" idx="2"/>
              <a:endCxn id="26" idx="0"/>
            </p:cNvCxnSpPr>
            <p:nvPr/>
          </p:nvCxnSpPr>
          <p:spPr>
            <a:xfrm>
              <a:off x="6467502" y="4811084"/>
              <a:ext cx="0" cy="125508"/>
            </a:xfrm>
            <a:prstGeom prst="straightConnector1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bg1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8" name="Rounded Rectangle 28"/>
            <p:cNvSpPr>
              <a:spLocks noChangeArrowheads="1"/>
            </p:cNvSpPr>
            <p:nvPr/>
          </p:nvSpPr>
          <p:spPr bwMode="auto">
            <a:xfrm>
              <a:off x="1541532" y="3922099"/>
              <a:ext cx="2914386" cy="411480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137160" bIns="13716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Randomization 1:1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Stratified by ability to perform stress test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58270" y="5364721"/>
              <a:ext cx="3590731" cy="731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Principal Investigator: Philippe 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Généreux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, MD,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Chair: Martin B. Leon, MD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BCCFF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NCT03042104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3BCC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0FE9660-3B97-40A9-9962-E28317B37C0B}"/>
              </a:ext>
            </a:extLst>
          </p:cNvPr>
          <p:cNvSpPr txBox="1"/>
          <p:nvPr/>
        </p:nvSpPr>
        <p:spPr>
          <a:xfrm>
            <a:off x="2763620" y="6326647"/>
            <a:ext cx="460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Enrollment Completed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C9004C-F485-B444-A8D0-07089A6666FC}"/>
              </a:ext>
            </a:extLst>
          </p:cNvPr>
          <p:cNvSpPr txBox="1"/>
          <p:nvPr/>
        </p:nvSpPr>
        <p:spPr>
          <a:xfrm>
            <a:off x="5488752" y="264930"/>
            <a:ext cx="4640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Design</a:t>
            </a:r>
          </a:p>
        </p:txBody>
      </p:sp>
    </p:spTree>
    <p:extLst>
      <p:ext uri="{BB962C8B-B14F-4D97-AF65-F5344CB8AC3E}">
        <p14:creationId xmlns:p14="http://schemas.microsoft.com/office/powerpoint/2010/main" val="1077929620"/>
      </p:ext>
    </p:extLst>
  </p:cSld>
  <p:clrMapOvr>
    <a:masterClrMapping/>
  </p:clrMapOvr>
  <p:transition/>
  <p:timing>
    <p:tnLst>
      <p:par>
        <p:cTn id="1" dur="indefinite" restart="never" fill="hold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24" y="4656"/>
            <a:ext cx="102846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Calibri"/>
              </a:rPr>
              <a:t>Take Home Messages</a:t>
            </a:r>
          </a:p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Calibri"/>
              </a:rPr>
              <a:t>Recent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Calibri"/>
              </a:rPr>
              <a:t>Publications in the TAVR Field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7842" y="1306253"/>
            <a:ext cx="10324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lvl="0" indent="-321469" defTabSz="1028700">
              <a:buClr>
                <a:srgbClr val="FFFFFF"/>
              </a:buClr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Pts with intermediate or high surgical risk severe AS, 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the 5-year rate of SVD was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twice higher after SAVR vs TAVR. This 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difference in SVD was more profound in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pts 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with smaller (≤23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mm) but also a trend with 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larger (&gt;23 mm)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annuli. The echo-derived 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SVD imparted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a 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2-fold risk for all cause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mortality, hospitalization or HF @ 5 yrs.</a:t>
            </a:r>
            <a:endParaRPr lang="en-US" sz="2400" b="1" dirty="0">
              <a:solidFill>
                <a:srgbClr val="FFFFFF"/>
              </a:solidFill>
              <a:latin typeface="Arial" pitchFamily="34" charset="0"/>
              <a:ea typeface="+mj-ea"/>
              <a:cs typeface="Arial" pitchFamily="34" charset="0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3382" y="3344078"/>
            <a:ext cx="1012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marR="0" lvl="0" indent="-321469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ViV TAVR for degenerated surgical valve has shown sustained improvement at 5-year follow-up.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Calibri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Calibri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93" y="0"/>
            <a:ext cx="280907" cy="25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29525" y="4235381"/>
            <a:ext cx="1012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marR="0" lvl="0" indent="-321469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Late BAV for TAVR valve degeneration has shown significant improvement in valve hemodynamics.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Calibri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4140" y="5080510"/>
            <a:ext cx="1012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marR="0" lvl="0" indent="-321469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400" b="1" noProof="0" dirty="0" err="1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Outpt</a:t>
            </a:r>
            <a:r>
              <a:rPr lang="en-US" sz="2400" b="1" noProof="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 TF-TAVR in selected pts is viable options in current Covid-19 scenario. Cost of TAVR device remains a challenge in </a:t>
            </a:r>
            <a:r>
              <a:rPr lang="en-US" sz="2400" b="1" noProof="0" dirty="0" err="1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outpt</a:t>
            </a:r>
            <a:r>
              <a:rPr lang="en-US" sz="2400" b="1" noProof="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 set.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0283" y="5888686"/>
            <a:ext cx="1037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marR="0" lvl="0" indent="-321469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  <a:sym typeface="Calibri"/>
              </a:rPr>
              <a:t>There are increasing consensus for AV replacement (by SAVR or TAVR) in asymptomatic severe AS pts to improve overall outcomes.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6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10" grpId="0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60735" y="1326562"/>
            <a:ext cx="9804797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Following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are true statements regarding the TAVR vs SAVR valve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durability in intermediate-high risk AS pts 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except:  </a:t>
            </a:r>
          </a:p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Better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long-term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(</a:t>
            </a:r>
            <a:r>
              <a:rPr kumimoji="0" lang="en-US" altLang="en-US" sz="22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upto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5yrs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) valve durability with TAVR vs SAVR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 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TAVR is noted to have lower SVD in both small or large annuli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SVD pts have 2x</a:t>
            </a: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higher mortality vs no SVD pts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Similar rates of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hospitalization in SVD vs no SVD pts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24135" y="37370"/>
            <a:ext cx="8499320" cy="900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charset="0"/>
                <a:cs typeface="Arial" charset="0"/>
              </a:rPr>
              <a:t>Question # </a:t>
            </a:r>
            <a:r>
              <a:rPr lang="en-US" altLang="en-US" sz="3200" dirty="0" smtClean="0">
                <a:latin typeface="Arial" charset="0"/>
                <a:cs typeface="Arial" charset="0"/>
              </a:rPr>
              <a:t>1</a:t>
            </a:r>
            <a:endParaRPr lang="en-US" altLang="en-US" sz="3200" dirty="0">
              <a:latin typeface="Arial" charset="0"/>
              <a:cs typeface="Arial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889961" y="6011721"/>
            <a:ext cx="4493622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75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</p:txBody>
      </p:sp>
      <p:pic>
        <p:nvPicPr>
          <p:cNvPr id="3789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686" y="-9819"/>
            <a:ext cx="433027" cy="37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448122" y="5568108"/>
            <a:ext cx="4542353" cy="62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509" tIns="37283" rIns="74509" bIns="372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Correct answer: D</a:t>
            </a:r>
          </a:p>
        </p:txBody>
      </p:sp>
    </p:spTree>
    <p:extLst>
      <p:ext uri="{BB962C8B-B14F-4D97-AF65-F5344CB8AC3E}">
        <p14:creationId xmlns:p14="http://schemas.microsoft.com/office/powerpoint/2010/main" val="326645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2016578"/>
            <a:ext cx="10261666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Following statements is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false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regarding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ViV TAVR for surgical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valve degeneration at 5-year f</a:t>
            </a:r>
            <a:r>
              <a:rPr kumimoji="0" lang="en-US" altLang="en-US" sz="22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ollow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-up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: 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Sustained symptomatic </a:t>
            </a: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benefit and QOL parameters</a:t>
            </a:r>
            <a:endParaRPr kumimoji="0" lang="en-US" altLang="en-US" sz="22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Sustained</a:t>
            </a: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improvement in survival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Rapid deterioration of valve hemodynamics after 3 years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Smaller TAVR valve size has higher mortality vs large TAVR</a:t>
            </a: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valve size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384326" marR="0" lvl="1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05490" y="47421"/>
            <a:ext cx="8499320" cy="900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charset="0"/>
                <a:cs typeface="Arial" charset="0"/>
              </a:rPr>
              <a:t>Question # 2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889961" y="6011721"/>
            <a:ext cx="4493622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75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</p:txBody>
      </p:sp>
      <p:pic>
        <p:nvPicPr>
          <p:cNvPr id="3789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638" y="40429"/>
            <a:ext cx="433027" cy="41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448122" y="5568108"/>
            <a:ext cx="4542353" cy="62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4509" tIns="37283" rIns="74509" bIns="372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Correct answer: C</a:t>
            </a:r>
          </a:p>
        </p:txBody>
      </p:sp>
    </p:spTree>
    <p:extLst>
      <p:ext uri="{BB962C8B-B14F-4D97-AF65-F5344CB8AC3E}">
        <p14:creationId xmlns:p14="http://schemas.microsoft.com/office/powerpoint/2010/main" val="350979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06909" y="1908422"/>
            <a:ext cx="9896096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Following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are the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trials of AV replacement vs </a:t>
            </a:r>
            <a:r>
              <a:rPr lang="en-US" altLang="en-US" sz="2250" b="1" dirty="0" err="1" smtClean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witful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 watching in asymptomatic severe AS pts except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: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A.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PARTNER 3 Trial</a:t>
            </a:r>
            <a:endParaRPr kumimoji="0" lang="en-US" altLang="en-US" sz="22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2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B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.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RECOVERY Trial</a:t>
            </a:r>
            <a:endParaRPr kumimoji="0" lang="en-US" altLang="en-US" sz="22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2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C.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AVATAR</a:t>
            </a: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 Trial</a:t>
            </a:r>
            <a:endParaRPr kumimoji="0" lang="en-US" altLang="en-US" sz="22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D.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EARLY TAVR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charset="0"/>
                <a:ea typeface="+mj-ea"/>
                <a:cs typeface="Arial" charset="0"/>
                <a:sym typeface="Calibri"/>
              </a:rPr>
              <a:t>Trial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53792" y="65010"/>
            <a:ext cx="7715250" cy="900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charset="0"/>
                <a:cs typeface="Arial" charset="0"/>
              </a:rPr>
              <a:t>Question # 3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889961" y="6011721"/>
            <a:ext cx="4079081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64" tIns="38278" rIns="76564" bIns="3827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</p:txBody>
      </p:sp>
      <p:pic>
        <p:nvPicPr>
          <p:cNvPr id="3994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963" y="40428"/>
            <a:ext cx="366261" cy="36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448123" y="5683719"/>
            <a:ext cx="3861426" cy="59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509" tIns="37283" rIns="74509" bIns="372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7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Correct answer: </a:t>
            </a:r>
            <a:r>
              <a:rPr kumimoji="0" lang="en-US" altLang="en-US" sz="337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sym typeface="Calibri"/>
              </a:rPr>
              <a:t>A</a:t>
            </a:r>
            <a:endParaRPr kumimoji="0" lang="en-US" altLang="en-US" sz="337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j-ea"/>
              <a:cs typeface="Arial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29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64735"/>
            <a:ext cx="10287000" cy="586614"/>
          </a:xfrm>
        </p:spPr>
        <p:txBody>
          <a:bodyPr/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CTA: STJ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and SOV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7621" y="5232244"/>
            <a:ext cx="1959191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 hangingPunct="0">
              <a:defRPr/>
            </a:pPr>
            <a:r>
              <a:rPr lang="en-US" sz="2025" b="1" u="sng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STJ</a:t>
            </a:r>
            <a:r>
              <a:rPr lang="en-US" sz="2025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</a:t>
            </a:r>
          </a:p>
          <a:p>
            <a:pPr defTabSz="514350" hangingPunct="0">
              <a:defRPr/>
            </a:pPr>
            <a:r>
              <a:rPr lang="en-US" sz="2025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Min </a:t>
            </a:r>
            <a:r>
              <a:rPr lang="en-US" sz="2025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  34.4 mm</a:t>
            </a:r>
            <a:endParaRPr lang="en-US" sz="2025" b="1" kern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  <a:p>
            <a:pPr defTabSz="514350" hangingPunct="0">
              <a:defRPr/>
            </a:pPr>
            <a:r>
              <a:rPr lang="en-US" sz="2025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Max </a:t>
            </a:r>
            <a:r>
              <a:rPr lang="en-US" sz="2025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 34.7 mm</a:t>
            </a:r>
            <a:endParaRPr lang="en-US" sz="2025" b="1" kern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  <a:p>
            <a:pPr defTabSz="514350" hangingPunct="0">
              <a:defRPr/>
            </a:pPr>
            <a:r>
              <a:rPr lang="en-US" sz="2025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Mean </a:t>
            </a:r>
            <a:r>
              <a:rPr lang="en-US" sz="2025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34.5 mm</a:t>
            </a:r>
            <a:endParaRPr lang="en-US" sz="2025" b="1" kern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Rectangle 8"/>
          <p:cNvSpPr/>
          <p:nvPr/>
        </p:nvSpPr>
        <p:spPr>
          <a:xfrm rot="10800000" flipV="1">
            <a:off x="6331779" y="5235085"/>
            <a:ext cx="254014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 hangingPunct="0">
              <a:defRPr/>
            </a:pPr>
            <a:r>
              <a:rPr lang="en-US" sz="2025" b="1" u="sng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Sinus of Valsalva</a:t>
            </a:r>
            <a:r>
              <a:rPr lang="en-US" sz="2025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</a:t>
            </a:r>
          </a:p>
          <a:p>
            <a:pPr defTabSz="514350" hangingPunct="0">
              <a:defRPr/>
            </a:pPr>
            <a:r>
              <a:rPr lang="en-US" sz="2025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RCC </a:t>
            </a:r>
            <a:r>
              <a:rPr lang="en-US" sz="2025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36.2 </a:t>
            </a:r>
            <a:r>
              <a:rPr lang="en-US" sz="2025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mm</a:t>
            </a:r>
          </a:p>
          <a:p>
            <a:pPr defTabSz="514350" hangingPunct="0">
              <a:defRPr/>
            </a:pPr>
            <a:r>
              <a:rPr lang="en-US" sz="2025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LCC </a:t>
            </a:r>
            <a:r>
              <a:rPr lang="en-US" sz="2025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34.0 </a:t>
            </a:r>
            <a:r>
              <a:rPr lang="en-US" sz="2025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mm</a:t>
            </a:r>
          </a:p>
          <a:p>
            <a:pPr defTabSz="514350" hangingPunct="0">
              <a:defRPr/>
            </a:pPr>
            <a:r>
              <a:rPr lang="en-US" sz="2025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NCC </a:t>
            </a:r>
            <a:r>
              <a:rPr lang="en-US" sz="2025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37.4 </a:t>
            </a:r>
            <a:r>
              <a:rPr lang="en-US" sz="2025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mm</a:t>
            </a:r>
          </a:p>
        </p:txBody>
      </p:sp>
      <p:pic>
        <p:nvPicPr>
          <p:cNvPr id="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038" y="908273"/>
            <a:ext cx="4533425" cy="41899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609" y="908273"/>
            <a:ext cx="4563446" cy="418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27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273" y="100642"/>
            <a:ext cx="8743950" cy="563592"/>
          </a:xfrm>
        </p:spPr>
        <p:txBody>
          <a:bodyPr/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CTA: Coronary Artery Heights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672" y="1062183"/>
            <a:ext cx="4958505" cy="4682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771" y="1062183"/>
            <a:ext cx="4707016" cy="46828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9605" y="5883653"/>
            <a:ext cx="307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 hangingPunct="0">
              <a:defRPr/>
            </a:pPr>
            <a:r>
              <a:rPr lang="en-US" sz="30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LM </a:t>
            </a:r>
            <a:r>
              <a:rPr lang="en-US" sz="3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– </a:t>
            </a:r>
            <a:r>
              <a:rPr lang="en-US" sz="30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9.3 mm</a:t>
            </a:r>
            <a:endParaRPr lang="en-US" sz="3000" b="1" kern="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7602" y="5883653"/>
            <a:ext cx="33350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 hangingPunct="0">
              <a:defRPr/>
            </a:pPr>
            <a:r>
              <a:rPr lang="en-US" sz="30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RCA </a:t>
            </a:r>
            <a:r>
              <a:rPr lang="en-US" sz="3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– </a:t>
            </a:r>
            <a:r>
              <a:rPr lang="en-US" sz="3000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11.9 </a:t>
            </a:r>
            <a:r>
              <a:rPr lang="en-US" sz="3000" b="1" kern="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mm </a:t>
            </a:r>
          </a:p>
        </p:txBody>
      </p:sp>
      <p:pic>
        <p:nvPicPr>
          <p:cNvPr id="8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9101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91055"/>
            <a:ext cx="10287000" cy="503686"/>
          </a:xfrm>
        </p:spPr>
        <p:txBody>
          <a:bodyPr/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CTA: Femoral Arterial Access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92" y="1251818"/>
            <a:ext cx="4852990" cy="4584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919" y="1251818"/>
            <a:ext cx="4559968" cy="4584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3319" y="5977117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Access 3D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5621" y="6087314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Longitudinal view</a:t>
            </a:r>
          </a:p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Right Iliac/Femoral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7317" y="6093136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Longitudinal view</a:t>
            </a:r>
          </a:p>
          <a:p>
            <a:pPr marL="0" marR="0" lvl="0" indent="0" algn="l" defTabSz="5143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Left Iliac/Femoral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7841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23007"/>
            <a:ext cx="8743950" cy="684362"/>
          </a:xfrm>
        </p:spPr>
        <p:txBody>
          <a:bodyPr/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CTA: Arch Angiogram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510" y="839409"/>
            <a:ext cx="6520872" cy="5800334"/>
          </a:xfrm>
          <a:prstGeom prst="rect">
            <a:avLst/>
          </a:prstGeom>
        </p:spPr>
      </p:pic>
      <p:pic>
        <p:nvPicPr>
          <p:cNvPr id="5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7201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3569</TotalTime>
  <Words>2986</Words>
  <Application>Microsoft Office PowerPoint</Application>
  <PresentationFormat>35mm Slides</PresentationFormat>
  <Paragraphs>546</Paragraphs>
  <Slides>58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58</vt:i4>
      </vt:variant>
    </vt:vector>
  </HeadingPairs>
  <TitlesOfParts>
    <vt:vector size="72" baseType="lpstr">
      <vt:lpstr>Arial</vt:lpstr>
      <vt:lpstr>MS PGothic</vt:lpstr>
      <vt:lpstr>ヒラギノ角ゴ Pro W3</vt:lpstr>
      <vt:lpstr>Calibri</vt:lpstr>
      <vt:lpstr>Calibri Light</vt:lpstr>
      <vt:lpstr>Times New Roman</vt:lpstr>
      <vt:lpstr>MS Mincho</vt:lpstr>
      <vt:lpstr>Helvetica</vt:lpstr>
      <vt:lpstr>6_Default Design</vt:lpstr>
      <vt:lpstr>2_BASIC SHARMA BLUE</vt:lpstr>
      <vt:lpstr>2_Office Theme</vt:lpstr>
      <vt:lpstr>1_Default Design</vt:lpstr>
      <vt:lpstr>Office Theme</vt:lpstr>
      <vt:lpstr>1_Office Theme</vt:lpstr>
      <vt:lpstr>Structural Heart Live Cases</vt:lpstr>
      <vt:lpstr>Faculty Involved and Disclosures</vt:lpstr>
      <vt:lpstr>Structural Heart Live Case # 47: LS, 67 y/o F</vt:lpstr>
      <vt:lpstr> TEE</vt:lpstr>
      <vt:lpstr>PowerPoint Presentation</vt:lpstr>
      <vt:lpstr>CTA: STJ and SOV</vt:lpstr>
      <vt:lpstr>CTA: Coronary Artery Heights</vt:lpstr>
      <vt:lpstr>CTA: Femoral Arterial Access </vt:lpstr>
      <vt:lpstr>CTA: Arch Angiogram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# 1</vt:lpstr>
      <vt:lpstr>Question # 2</vt:lpstr>
      <vt:lpstr>Question #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Samin Sharma</cp:lastModifiedBy>
  <cp:revision>486</cp:revision>
  <cp:lastPrinted>2022-05-03T15:57:55Z</cp:lastPrinted>
  <dcterms:created xsi:type="dcterms:W3CDTF">2019-05-13T14:16:18Z</dcterms:created>
  <dcterms:modified xsi:type="dcterms:W3CDTF">2022-05-10T12:54:40Z</dcterms:modified>
</cp:coreProperties>
</file>