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4645" r:id="rId3"/>
    <p:sldMasterId id="2147484683" r:id="rId4"/>
    <p:sldMasterId id="2147484695" r:id="rId5"/>
    <p:sldMasterId id="2147484707" r:id="rId6"/>
    <p:sldMasterId id="2147484720" r:id="rId7"/>
    <p:sldMasterId id="2147484733" r:id="rId8"/>
    <p:sldMasterId id="2147484745" r:id="rId9"/>
    <p:sldMasterId id="2147484757" r:id="rId10"/>
    <p:sldMasterId id="2147484769" r:id="rId11"/>
  </p:sldMasterIdLst>
  <p:notesMasterIdLst>
    <p:notesMasterId r:id="rId28"/>
  </p:notesMasterIdLst>
  <p:sldIdLst>
    <p:sldId id="275" r:id="rId12"/>
    <p:sldId id="617" r:id="rId13"/>
    <p:sldId id="2200" r:id="rId14"/>
    <p:sldId id="2201" r:id="rId15"/>
    <p:sldId id="2071" r:id="rId16"/>
    <p:sldId id="2202" r:id="rId17"/>
    <p:sldId id="2203" r:id="rId18"/>
    <p:sldId id="2204" r:id="rId19"/>
    <p:sldId id="2205" r:id="rId20"/>
    <p:sldId id="2206" r:id="rId21"/>
    <p:sldId id="2209" r:id="rId22"/>
    <p:sldId id="2207" r:id="rId23"/>
    <p:sldId id="2208" r:id="rId24"/>
    <p:sldId id="2176" r:id="rId25"/>
    <p:sldId id="2174" r:id="rId26"/>
    <p:sldId id="2184" r:id="rId2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9999"/>
    <a:srgbClr val="000099"/>
    <a:srgbClr val="000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25" autoAdjust="0"/>
    <p:restoredTop sz="86387" autoAdjust="0"/>
  </p:normalViewPr>
  <p:slideViewPr>
    <p:cSldViewPr snapToGrid="0">
      <p:cViewPr varScale="1">
        <p:scale>
          <a:sx n="117" d="100"/>
          <a:sy n="117" d="100"/>
        </p:scale>
        <p:origin x="882" y="84"/>
      </p:cViewPr>
      <p:guideLst/>
    </p:cSldViewPr>
  </p:slideViewPr>
  <p:outlineViewPr>
    <p:cViewPr>
      <p:scale>
        <a:sx n="33" d="100"/>
        <a:sy n="33" d="100"/>
      </p:scale>
      <p:origin x="0" y="-537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eramos01\AppData\Local\Microsoft\Windows\INetCache\Content.Outlook\WOY7AEF8\Total%20Webcast%20Page%20Views%20-%20Nov%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'2 years'!$D$1</c:f>
              <c:strCache>
                <c:ptCount val="1"/>
                <c:pt idx="0">
                  <c:v>Total Page Views</c:v>
                </c:pt>
              </c:strCache>
            </c:strRef>
          </c:tx>
          <c:spPr>
            <a:ln w="28575" cap="rnd">
              <a:solidFill>
                <a:srgbClr val="00FFCC"/>
              </a:solidFill>
              <a:round/>
            </a:ln>
            <a:effectLst/>
          </c:spPr>
          <c:marker>
            <c:symbol val="none"/>
          </c:marker>
          <c:dLbls>
            <c:dLbl>
              <c:idx val="0"/>
              <c:layout>
                <c:manualLayout>
                  <c:x val="-2.7816409652045918E-3"/>
                  <c:y val="-3.25770796974985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18E-4227-8A23-8518037E899D}"/>
                </c:ext>
              </c:extLst>
            </c:dLbl>
            <c:dLbl>
              <c:idx val="6"/>
              <c:layout>
                <c:manualLayout>
                  <c:x val="9.3436106183439652E-4"/>
                  <c:y val="-2.79232111692844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18E-4227-8A23-8518037E899D}"/>
                </c:ext>
              </c:extLst>
            </c:dLbl>
            <c:dLbl>
              <c:idx val="14"/>
              <c:layout>
                <c:manualLayout>
                  <c:x val="1.868722123668793E-3"/>
                  <c:y val="-2.55962769051775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18E-4227-8A23-8518037E899D}"/>
                </c:ext>
              </c:extLst>
            </c:dLbl>
            <c:dLbl>
              <c:idx val="32"/>
              <c:layout>
                <c:manualLayout>
                  <c:x val="-5.6061663710063794E-3"/>
                  <c:y val="-2.3269342641070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18E-4227-8A23-8518037E899D}"/>
                </c:ext>
              </c:extLst>
            </c:dLbl>
            <c:dLbl>
              <c:idx val="36"/>
              <c:layout>
                <c:manualLayout>
                  <c:x val="-1.0277971680178362E-2"/>
                  <c:y val="-3.0250145433391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8E-4227-8A23-8518037E899D}"/>
                </c:ext>
              </c:extLst>
            </c:dLbl>
            <c:dLbl>
              <c:idx val="46"/>
              <c:layout>
                <c:manualLayout>
                  <c:x val="-1.3703803932725393E-16"/>
                  <c:y val="1.3961605584642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8E-4227-8A23-8518037E899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 years'!$A$2:$A$36</c:f>
              <c:numCache>
                <c:formatCode>mmm\-yy</c:formatCode>
                <c:ptCount val="35"/>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numCache>
            </c:numRef>
          </c:cat>
          <c:val>
            <c:numRef>
              <c:f>'2 years'!$D$2:$D$36</c:f>
              <c:numCache>
                <c:formatCode>#,##0</c:formatCode>
                <c:ptCount val="35"/>
                <c:pt idx="0">
                  <c:v>21972</c:v>
                </c:pt>
                <c:pt idx="1">
                  <c:v>22668</c:v>
                </c:pt>
                <c:pt idx="2">
                  <c:v>30131</c:v>
                </c:pt>
                <c:pt idx="3">
                  <c:v>22524</c:v>
                </c:pt>
                <c:pt idx="4">
                  <c:v>22315</c:v>
                </c:pt>
                <c:pt idx="5">
                  <c:v>17634</c:v>
                </c:pt>
                <c:pt idx="6">
                  <c:v>19684</c:v>
                </c:pt>
                <c:pt idx="7">
                  <c:v>20882</c:v>
                </c:pt>
                <c:pt idx="8">
                  <c:v>21007</c:v>
                </c:pt>
                <c:pt idx="9">
                  <c:v>27717</c:v>
                </c:pt>
                <c:pt idx="10">
                  <c:v>24779</c:v>
                </c:pt>
                <c:pt idx="11">
                  <c:v>23915</c:v>
                </c:pt>
                <c:pt idx="12">
                  <c:v>22716</c:v>
                </c:pt>
                <c:pt idx="13">
                  <c:v>23931</c:v>
                </c:pt>
                <c:pt idx="14">
                  <c:v>26140</c:v>
                </c:pt>
                <c:pt idx="15">
                  <c:v>30552</c:v>
                </c:pt>
                <c:pt idx="16">
                  <c:v>32954</c:v>
                </c:pt>
                <c:pt idx="17">
                  <c:v>22790</c:v>
                </c:pt>
                <c:pt idx="18">
                  <c:v>23666</c:v>
                </c:pt>
                <c:pt idx="19">
                  <c:v>20400</c:v>
                </c:pt>
                <c:pt idx="20">
                  <c:v>25791</c:v>
                </c:pt>
                <c:pt idx="21">
                  <c:v>25514</c:v>
                </c:pt>
                <c:pt idx="22">
                  <c:v>22883</c:v>
                </c:pt>
                <c:pt idx="23">
                  <c:v>21605</c:v>
                </c:pt>
                <c:pt idx="24">
                  <c:v>22643</c:v>
                </c:pt>
                <c:pt idx="25">
                  <c:v>21982</c:v>
                </c:pt>
                <c:pt idx="26">
                  <c:v>28249</c:v>
                </c:pt>
                <c:pt idx="27">
                  <c:v>22439</c:v>
                </c:pt>
                <c:pt idx="28">
                  <c:v>26134</c:v>
                </c:pt>
                <c:pt idx="29">
                  <c:v>18646</c:v>
                </c:pt>
                <c:pt idx="30">
                  <c:v>22631</c:v>
                </c:pt>
                <c:pt idx="31">
                  <c:v>23129</c:v>
                </c:pt>
                <c:pt idx="32">
                  <c:v>21553</c:v>
                </c:pt>
                <c:pt idx="33">
                  <c:v>24204</c:v>
                </c:pt>
                <c:pt idx="34">
                  <c:v>27590</c:v>
                </c:pt>
              </c:numCache>
            </c:numRef>
          </c:val>
          <c:smooth val="0"/>
          <c:extLst>
            <c:ext xmlns:c16="http://schemas.microsoft.com/office/drawing/2014/chart" uri="{C3380CC4-5D6E-409C-BE32-E72D297353CC}">
              <c16:uniqueId val="{00000006-318E-4227-8A23-8518037E899D}"/>
            </c:ext>
          </c:extLst>
        </c:ser>
        <c:dLbls>
          <c:showLegendKey val="0"/>
          <c:showVal val="0"/>
          <c:showCatName val="0"/>
          <c:showSerName val="0"/>
          <c:showPercent val="0"/>
          <c:showBubbleSize val="0"/>
        </c:dLbls>
        <c:smooth val="0"/>
        <c:axId val="565573544"/>
        <c:axId val="565573872"/>
      </c:lineChart>
      <c:dateAx>
        <c:axId val="56557354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65573872"/>
        <c:crosses val="autoZero"/>
        <c:auto val="1"/>
        <c:lblOffset val="100"/>
        <c:baseTimeUnit val="months"/>
      </c:dateAx>
      <c:valAx>
        <c:axId val="565573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6557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854C0D-8A04-4E0F-B2BD-D9FE8154408D}" type="datetimeFigureOut">
              <a:rPr lang="en-US" smtClean="0"/>
              <a:t>3/22/2022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A68DE3-EF28-4001-A656-631E5A0099ED}" type="slidenum">
              <a:rPr lang="en-US" smtClean="0"/>
              <a:t>‹#›</a:t>
            </a:fld>
            <a:endParaRPr lang="en-US"/>
          </a:p>
        </p:txBody>
      </p:sp>
    </p:spTree>
    <p:extLst>
      <p:ext uri="{BB962C8B-B14F-4D97-AF65-F5344CB8AC3E}">
        <p14:creationId xmlns:p14="http://schemas.microsoft.com/office/powerpoint/2010/main" val="403058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F8F8AF-180C-45FC-BACD-9D9F55DCE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59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431800" y="708025"/>
            <a:ext cx="63023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Arial" pitchFamily="34" charset="0"/>
              </a:defRPr>
            </a:lvl1pPr>
            <a:lvl2pPr marL="757066" indent="-291179" defTabSz="946333">
              <a:defRPr>
                <a:solidFill>
                  <a:schemeClr val="tx1"/>
                </a:solidFill>
                <a:latin typeface="Arial" pitchFamily="34" charset="0"/>
              </a:defRPr>
            </a:lvl2pPr>
            <a:lvl3pPr marL="1164717" indent="-232943" defTabSz="946333">
              <a:defRPr>
                <a:solidFill>
                  <a:schemeClr val="tx1"/>
                </a:solidFill>
                <a:latin typeface="Arial" pitchFamily="34" charset="0"/>
              </a:defRPr>
            </a:lvl3pPr>
            <a:lvl4pPr marL="1630604" indent="-232943" defTabSz="946333">
              <a:defRPr>
                <a:solidFill>
                  <a:schemeClr val="tx1"/>
                </a:solidFill>
                <a:latin typeface="Arial" pitchFamily="34" charset="0"/>
              </a:defRPr>
            </a:lvl4pPr>
            <a:lvl5pPr marL="2096491" indent="-232943" defTabSz="946333">
              <a:defRPr>
                <a:solidFill>
                  <a:schemeClr val="tx1"/>
                </a:solidFill>
                <a:latin typeface="Arial" pitchFamily="34" charset="0"/>
              </a:defRPr>
            </a:lvl5pPr>
            <a:lvl6pPr marL="2562377" indent="-232943" defTabSz="946333" eaLnBrk="0" fontAlgn="base" hangingPunct="0">
              <a:spcBef>
                <a:spcPct val="0"/>
              </a:spcBef>
              <a:spcAft>
                <a:spcPct val="0"/>
              </a:spcAft>
              <a:defRPr>
                <a:solidFill>
                  <a:schemeClr val="tx1"/>
                </a:solidFill>
                <a:latin typeface="Arial" pitchFamily="34" charset="0"/>
              </a:defRPr>
            </a:lvl6pPr>
            <a:lvl7pPr marL="3028264" indent="-232943" defTabSz="946333" eaLnBrk="0" fontAlgn="base" hangingPunct="0">
              <a:spcBef>
                <a:spcPct val="0"/>
              </a:spcBef>
              <a:spcAft>
                <a:spcPct val="0"/>
              </a:spcAft>
              <a:defRPr>
                <a:solidFill>
                  <a:schemeClr val="tx1"/>
                </a:solidFill>
                <a:latin typeface="Arial" pitchFamily="34" charset="0"/>
              </a:defRPr>
            </a:lvl7pPr>
            <a:lvl8pPr marL="3494151" indent="-232943" defTabSz="946333" eaLnBrk="0" fontAlgn="base" hangingPunct="0">
              <a:spcBef>
                <a:spcPct val="0"/>
              </a:spcBef>
              <a:spcAft>
                <a:spcPct val="0"/>
              </a:spcAft>
              <a:defRPr>
                <a:solidFill>
                  <a:schemeClr val="tx1"/>
                </a:solidFill>
                <a:latin typeface="Arial" pitchFamily="34" charset="0"/>
              </a:defRPr>
            </a:lvl8pPr>
            <a:lvl9pPr marL="3960038" indent="-232943" defTabSz="946333"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277CA431-D06D-4545-9B64-F839F81A0B4D}" type="slidenum">
              <a:rPr lang="en-US" altLang="en-US" b="1">
                <a:solidFill>
                  <a:srgbClr val="FFFFFF"/>
                </a:solidFill>
                <a:latin typeface="Times New Roman" pitchFamily="18" charset="0"/>
              </a:rPr>
              <a:pPr eaLnBrk="0" fontAlgn="base" hangingPunct="0">
                <a:spcBef>
                  <a:spcPct val="0"/>
                </a:spcBef>
                <a:spcAft>
                  <a:spcPct val="0"/>
                </a:spcAft>
                <a:defRPr/>
              </a:pPr>
              <a:t>5</a:t>
            </a:fld>
            <a:endParaRPr lang="en-US" altLang="en-US" b="1" dirty="0">
              <a:solidFill>
                <a:srgbClr val="FFFFFF"/>
              </a:solidFill>
              <a:latin typeface="Times New Roman" pitchFamily="18" charset="0"/>
            </a:endParaRPr>
          </a:p>
        </p:txBody>
      </p:sp>
    </p:spTree>
    <p:extLst>
      <p:ext uri="{BB962C8B-B14F-4D97-AF65-F5344CB8AC3E}">
        <p14:creationId xmlns:p14="http://schemas.microsoft.com/office/powerpoint/2010/main" val="263529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5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5D9EEC34-360E-40BB-B147-62956D81B1EB}"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6</a:t>
            </a:fld>
            <a:endPar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8755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8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eaLnBrk="0" hangingPunct="0">
              <a:spcBef>
                <a:spcPct val="30000"/>
              </a:spcBef>
              <a:defRPr sz="1200">
                <a:solidFill>
                  <a:schemeClr val="tx1"/>
                </a:solidFill>
                <a:latin typeface="Times New Roman" pitchFamily="18" charset="0"/>
              </a:defRPr>
            </a:lvl1pPr>
            <a:lvl2pPr marL="757066" indent="-291179" defTabSz="946333" eaLnBrk="0" hangingPunct="0">
              <a:spcBef>
                <a:spcPct val="30000"/>
              </a:spcBef>
              <a:defRPr sz="1200">
                <a:solidFill>
                  <a:schemeClr val="tx1"/>
                </a:solidFill>
                <a:latin typeface="Times New Roman" pitchFamily="18" charset="0"/>
              </a:defRPr>
            </a:lvl2pPr>
            <a:lvl3pPr marL="1164717" indent="-232943" defTabSz="946333" eaLnBrk="0" hangingPunct="0">
              <a:spcBef>
                <a:spcPct val="30000"/>
              </a:spcBef>
              <a:defRPr sz="1200">
                <a:solidFill>
                  <a:schemeClr val="tx1"/>
                </a:solidFill>
                <a:latin typeface="Times New Roman" pitchFamily="18" charset="0"/>
              </a:defRPr>
            </a:lvl3pPr>
            <a:lvl4pPr marL="1630604" indent="-232943" defTabSz="946333" eaLnBrk="0" hangingPunct="0">
              <a:spcBef>
                <a:spcPct val="30000"/>
              </a:spcBef>
              <a:defRPr sz="1200">
                <a:solidFill>
                  <a:schemeClr val="tx1"/>
                </a:solidFill>
                <a:latin typeface="Times New Roman" pitchFamily="18" charset="0"/>
              </a:defRPr>
            </a:lvl4pPr>
            <a:lvl5pPr marL="2096491" indent="-232943" defTabSz="946333" eaLnBrk="0" hangingPunct="0">
              <a:spcBef>
                <a:spcPct val="30000"/>
              </a:spcBef>
              <a:defRPr sz="1200">
                <a:solidFill>
                  <a:schemeClr val="tx1"/>
                </a:solidFill>
                <a:latin typeface="Times New Roman" pitchFamily="18" charset="0"/>
              </a:defRPr>
            </a:lvl5pPr>
            <a:lvl6pPr marL="2562377" indent="-232943" defTabSz="946333" eaLnBrk="0" fontAlgn="base" hangingPunct="0">
              <a:spcBef>
                <a:spcPct val="30000"/>
              </a:spcBef>
              <a:spcAft>
                <a:spcPct val="0"/>
              </a:spcAft>
              <a:defRPr sz="1200">
                <a:solidFill>
                  <a:schemeClr val="tx1"/>
                </a:solidFill>
                <a:latin typeface="Times New Roman" pitchFamily="18" charset="0"/>
              </a:defRPr>
            </a:lvl6pPr>
            <a:lvl7pPr marL="3028264" indent="-232943" defTabSz="946333" eaLnBrk="0" fontAlgn="base" hangingPunct="0">
              <a:spcBef>
                <a:spcPct val="30000"/>
              </a:spcBef>
              <a:spcAft>
                <a:spcPct val="0"/>
              </a:spcAft>
              <a:defRPr sz="1200">
                <a:solidFill>
                  <a:schemeClr val="tx1"/>
                </a:solidFill>
                <a:latin typeface="Times New Roman" pitchFamily="18" charset="0"/>
              </a:defRPr>
            </a:lvl7pPr>
            <a:lvl8pPr marL="3494151" indent="-232943" defTabSz="946333" eaLnBrk="0" fontAlgn="base" hangingPunct="0">
              <a:spcBef>
                <a:spcPct val="30000"/>
              </a:spcBef>
              <a:spcAft>
                <a:spcPct val="0"/>
              </a:spcAft>
              <a:defRPr sz="1200">
                <a:solidFill>
                  <a:schemeClr val="tx1"/>
                </a:solidFill>
                <a:latin typeface="Times New Roman" pitchFamily="18" charset="0"/>
              </a:defRPr>
            </a:lvl8pPr>
            <a:lvl9pPr marL="3960038" indent="-232943" defTabSz="94633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6333" rtl="0" eaLnBrk="0" fontAlgn="base" latinLnBrk="0" hangingPunct="0">
              <a:lnSpc>
                <a:spcPct val="100000"/>
              </a:lnSpc>
              <a:spcBef>
                <a:spcPct val="0"/>
              </a:spcBef>
              <a:spcAft>
                <a:spcPct val="0"/>
              </a:spcAft>
              <a:buClrTx/>
              <a:buSzTx/>
              <a:buFontTx/>
              <a:buNone/>
              <a:tabLst/>
              <a:defRPr/>
            </a:pPr>
            <a:fld id="{767939EA-7933-47A6-959A-CB21B42F156A}" type="slidenum">
              <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46333" rtl="0" eaLnBrk="0" fontAlgn="base" latinLnBrk="0" hangingPunct="0">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309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0" fontAlgn="auto" latinLnBrk="0" hangingPunct="0">
              <a:lnSpc>
                <a:spcPct val="100000"/>
              </a:lnSpc>
              <a:spcBef>
                <a:spcPct val="0"/>
              </a:spcBef>
              <a:spcAft>
                <a:spcPts val="0"/>
              </a:spcAft>
              <a:buClrTx/>
              <a:buSzTx/>
              <a:buFontTx/>
              <a:buNone/>
              <a:tabLst/>
              <a:defRPr/>
            </a:pPr>
            <a:fld id="{99DF3ECC-6D06-4E9F-9102-3DAE9ADF4E3C}" type="slidenum">
              <a:rPr kumimoji="0" lang="en-US" altLang="en-US" sz="12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auto" latinLnBrk="0" hangingPunct="0">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6387" name="Rectangle 7"/>
          <p:cNvSpPr txBox="1">
            <a:spLocks noGrp="1"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4" tIns="46452" rIns="92904" bIns="46452" anchor="b"/>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9F8262D1-6A6A-46B9-A02C-59600F636172}" type="slidenum">
              <a:rPr kumimoji="0" lang="en-US" alt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8</a:t>
            </a:fld>
            <a:endParaRPr kumimoji="0" lang="en-US" altLang="en-US" sz="1200" b="1"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6388" name="Rectangle 2"/>
          <p:cNvSpPr>
            <a:spLocks noGrp="1" noRot="1" noChangeAspect="1" noChangeArrowheads="1" noTextEdit="1"/>
          </p:cNvSpPr>
          <p:nvPr>
            <p:ph type="sldImg"/>
          </p:nvPr>
        </p:nvSpPr>
        <p:spPr>
          <a:xfrm>
            <a:off x="406400" y="696913"/>
            <a:ext cx="6197600" cy="3486150"/>
          </a:xfrm>
          <a:ln/>
        </p:spPr>
      </p:sp>
      <p:sp>
        <p:nvSpPr>
          <p:cNvPr id="163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5182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0" fontAlgn="auto" latinLnBrk="0" hangingPunct="0">
              <a:lnSpc>
                <a:spcPct val="100000"/>
              </a:lnSpc>
              <a:spcBef>
                <a:spcPct val="0"/>
              </a:spcBef>
              <a:spcAft>
                <a:spcPts val="0"/>
              </a:spcAft>
              <a:buClrTx/>
              <a:buSzTx/>
              <a:buFontTx/>
              <a:buNone/>
              <a:tabLst/>
              <a:defRPr/>
            </a:pPr>
            <a:fld id="{99DF3ECC-6D06-4E9F-9102-3DAE9ADF4E3C}" type="slidenum">
              <a:rPr kumimoji="0" lang="en-US" altLang="en-US" sz="12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auto" latinLnBrk="0" hangingPunct="0">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6387" name="Rectangle 7"/>
          <p:cNvSpPr txBox="1">
            <a:spLocks noGrp="1"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4" tIns="46452" rIns="92904" bIns="46452" anchor="b"/>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9F8262D1-6A6A-46B9-A02C-59600F636172}" type="slidenum">
              <a:rPr kumimoji="0" lang="en-US" alt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10</a:t>
            </a:fld>
            <a:endParaRPr kumimoji="0" lang="en-US" altLang="en-US" sz="1200" b="1"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6388" name="Rectangle 2"/>
          <p:cNvSpPr>
            <a:spLocks noGrp="1" noRot="1" noChangeAspect="1" noChangeArrowheads="1" noTextEdit="1"/>
          </p:cNvSpPr>
          <p:nvPr>
            <p:ph type="sldImg"/>
          </p:nvPr>
        </p:nvSpPr>
        <p:spPr>
          <a:xfrm>
            <a:off x="406400" y="696913"/>
            <a:ext cx="6197600" cy="3486150"/>
          </a:xfrm>
          <a:ln/>
        </p:spPr>
      </p:sp>
      <p:sp>
        <p:nvSpPr>
          <p:cNvPr id="163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34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57200" y="719138"/>
            <a:ext cx="6410325" cy="3605212"/>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the apps we have created which will provide digital algorithms for our future ambitious projects to make our cath labs smarter. </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313">
              <a:defRPr sz="3400" b="1" i="1">
                <a:solidFill>
                  <a:schemeClr val="tx1"/>
                </a:solidFill>
                <a:latin typeface="Times New Roman" panose="02020603050405020304" pitchFamily="18" charset="0"/>
              </a:defRPr>
            </a:lvl1pPr>
            <a:lvl2pPr defTabSz="964313">
              <a:defRPr sz="3400" b="1" i="1">
                <a:solidFill>
                  <a:schemeClr val="tx1"/>
                </a:solidFill>
                <a:latin typeface="Times New Roman" panose="02020603050405020304" pitchFamily="18" charset="0"/>
              </a:defRPr>
            </a:lvl2pPr>
            <a:lvl3pPr defTabSz="964313">
              <a:defRPr sz="3400" b="1" i="1">
                <a:solidFill>
                  <a:schemeClr val="tx1"/>
                </a:solidFill>
                <a:latin typeface="Times New Roman" panose="02020603050405020304" pitchFamily="18" charset="0"/>
              </a:defRPr>
            </a:lvl3pPr>
            <a:lvl4pPr defTabSz="964313">
              <a:defRPr sz="3400" b="1" i="1">
                <a:solidFill>
                  <a:schemeClr val="tx1"/>
                </a:solidFill>
                <a:latin typeface="Times New Roman" panose="02020603050405020304" pitchFamily="18" charset="0"/>
              </a:defRPr>
            </a:lvl4pPr>
            <a:lvl5pPr defTabSz="964313">
              <a:defRPr sz="3400" b="1" i="1">
                <a:solidFill>
                  <a:schemeClr val="tx1"/>
                </a:solidFill>
                <a:latin typeface="Times New Roman" panose="02020603050405020304" pitchFamily="18" charset="0"/>
              </a:defRPr>
            </a:lvl5pPr>
            <a:lvl6pPr marL="2348968" indent="1649" defTabSz="964313" eaLnBrk="0" fontAlgn="base" hangingPunct="0">
              <a:spcBef>
                <a:spcPct val="0"/>
              </a:spcBef>
              <a:spcAft>
                <a:spcPct val="0"/>
              </a:spcAft>
              <a:defRPr sz="3400" b="1" i="1">
                <a:solidFill>
                  <a:schemeClr val="tx1"/>
                </a:solidFill>
                <a:latin typeface="Times New Roman" panose="02020603050405020304" pitchFamily="18" charset="0"/>
              </a:defRPr>
            </a:lvl6pPr>
            <a:lvl7pPr marL="2823706" indent="1649" defTabSz="964313" eaLnBrk="0" fontAlgn="base" hangingPunct="0">
              <a:spcBef>
                <a:spcPct val="0"/>
              </a:spcBef>
              <a:spcAft>
                <a:spcPct val="0"/>
              </a:spcAft>
              <a:defRPr sz="3400" b="1" i="1">
                <a:solidFill>
                  <a:schemeClr val="tx1"/>
                </a:solidFill>
                <a:latin typeface="Times New Roman" panose="02020603050405020304" pitchFamily="18" charset="0"/>
              </a:defRPr>
            </a:lvl7pPr>
            <a:lvl8pPr marL="3298445" indent="1649" defTabSz="964313" eaLnBrk="0" fontAlgn="base" hangingPunct="0">
              <a:spcBef>
                <a:spcPct val="0"/>
              </a:spcBef>
              <a:spcAft>
                <a:spcPct val="0"/>
              </a:spcAft>
              <a:defRPr sz="3400" b="1" i="1">
                <a:solidFill>
                  <a:schemeClr val="tx1"/>
                </a:solidFill>
                <a:latin typeface="Times New Roman" panose="02020603050405020304" pitchFamily="18" charset="0"/>
              </a:defRPr>
            </a:lvl8pPr>
            <a:lvl9pPr marL="3773184" indent="1649" defTabSz="964313" eaLnBrk="0" fontAlgn="base" hangingPunct="0">
              <a:spcBef>
                <a:spcPct val="0"/>
              </a:spcBef>
              <a:spcAft>
                <a:spcPct val="0"/>
              </a:spcAft>
              <a:defRPr sz="3400" b="1" i="1">
                <a:solidFill>
                  <a:schemeClr val="tx1"/>
                </a:solidFill>
                <a:latin typeface="Times New Roman" panose="02020603050405020304" pitchFamily="18" charset="0"/>
              </a:defRPr>
            </a:lvl9pPr>
          </a:lstStyle>
          <a:p>
            <a:pPr>
              <a:defRPr/>
            </a:pPr>
            <a:fld id="{4EA1D22E-E2B1-450A-BEAA-097497EB264C}" type="slidenum">
              <a:rPr lang="en-US" altLang="en-US" sz="1200" i="0">
                <a:solidFill>
                  <a:prstClr val="black"/>
                </a:solidFill>
                <a:cs typeface="Arial" panose="020B0604020202020204" pitchFamily="34" charset="0"/>
              </a:rPr>
              <a:pPr>
                <a:defRPr/>
              </a:pPr>
              <a:t>14</a:t>
            </a:fld>
            <a:endParaRPr lang="en-US" altLang="en-US" sz="1200" i="0">
              <a:solidFill>
                <a:prstClr val="black"/>
              </a:solidFill>
              <a:cs typeface="Arial" panose="020B0604020202020204" pitchFamily="34" charset="0"/>
            </a:endParaRPr>
          </a:p>
        </p:txBody>
      </p:sp>
    </p:spTree>
    <p:extLst>
      <p:ext uri="{BB962C8B-B14F-4D97-AF65-F5344CB8AC3E}">
        <p14:creationId xmlns:p14="http://schemas.microsoft.com/office/powerpoint/2010/main" val="318120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83930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797933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21825022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28394051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33271983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32439684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41" t="12083" r="35853" b="19444"/>
          <a:stretch/>
        </p:blipFill>
        <p:spPr>
          <a:xfrm>
            <a:off x="8815501" y="14288"/>
            <a:ext cx="303100" cy="292893"/>
          </a:xfrm>
          <a:prstGeom prst="rect">
            <a:avLst/>
          </a:prstGeom>
        </p:spPr>
      </p:pic>
    </p:spTree>
    <p:extLst>
      <p:ext uri="{BB962C8B-B14F-4D97-AF65-F5344CB8AC3E}">
        <p14:creationId xmlns:p14="http://schemas.microsoft.com/office/powerpoint/2010/main" val="33599536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22280689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38530097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3488AA-19C0-407C-9578-E833DBED4E3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8255288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3488AA-19C0-407C-9578-E833DBED4E34}"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38894491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3488AA-19C0-407C-9578-E833DBED4E34}"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76543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7642717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488AA-19C0-407C-9578-E833DBED4E34}"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2297288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9738617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2830111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8564278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42506303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a:t>Click to edit Master subtitle style</a:t>
            </a:r>
          </a:p>
        </p:txBody>
      </p:sp>
    </p:spTree>
    <p:extLst>
      <p:ext uri="{BB962C8B-B14F-4D97-AF65-F5344CB8AC3E}">
        <p14:creationId xmlns:p14="http://schemas.microsoft.com/office/powerpoint/2010/main" val="389841368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4543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Tree>
    <p:extLst>
      <p:ext uri="{BB962C8B-B14F-4D97-AF65-F5344CB8AC3E}">
        <p14:creationId xmlns:p14="http://schemas.microsoft.com/office/powerpoint/2010/main" val="104031748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12"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46"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52857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8"/>
            <a:ext cx="4040012"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01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7187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646" indent="0" algn="ctr">
              <a:buNone/>
              <a:defRPr/>
            </a:lvl2pPr>
            <a:lvl3pPr marL="685289" indent="0" algn="ctr">
              <a:buNone/>
              <a:defRPr/>
            </a:lvl3pPr>
            <a:lvl4pPr marL="1027931" indent="0" algn="ctr">
              <a:buNone/>
              <a:defRPr/>
            </a:lvl4pPr>
            <a:lvl5pPr marL="1370570" indent="0" algn="ctr">
              <a:buNone/>
              <a:defRPr/>
            </a:lvl5pPr>
            <a:lvl6pPr marL="1713214" indent="0" algn="ctr">
              <a:buNone/>
              <a:defRPr/>
            </a:lvl6pPr>
            <a:lvl7pPr marL="2055857" indent="0" algn="ctr">
              <a:buNone/>
              <a:defRPr/>
            </a:lvl7pPr>
            <a:lvl8pPr marL="2398499" indent="0" algn="ctr">
              <a:buNone/>
              <a:defRPr/>
            </a:lvl8pPr>
            <a:lvl9pPr marL="2741141" indent="0" algn="ctr">
              <a:buNone/>
              <a:defRPr/>
            </a:lvl9pPr>
          </a:lstStyle>
          <a:p>
            <a:r>
              <a:rPr lang="en-US"/>
              <a:t>Click to edit Master subtitle style</a:t>
            </a:r>
          </a:p>
        </p:txBody>
      </p:sp>
    </p:spTree>
    <p:extLst>
      <p:ext uri="{BB962C8B-B14F-4D97-AF65-F5344CB8AC3E}">
        <p14:creationId xmlns:p14="http://schemas.microsoft.com/office/powerpoint/2010/main" val="865818968"/>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766224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89672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90"/>
            <a:ext cx="30084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7" y="204805"/>
            <a:ext cx="511104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489"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246385144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p:cNvSpPr>
            <a:spLocks noGrp="1"/>
          </p:cNvSpPr>
          <p:nvPr>
            <p:ph type="body" sz="half" idx="2"/>
          </p:nvPr>
        </p:nvSpPr>
        <p:spPr>
          <a:xfrm>
            <a:off x="1792111" y="4025507"/>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134743980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64143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640464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39945213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443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77"/>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2646" indent="0">
              <a:buNone/>
              <a:defRPr sz="1350"/>
            </a:lvl2pPr>
            <a:lvl3pPr marL="685289" indent="0">
              <a:buNone/>
              <a:defRPr sz="1200"/>
            </a:lvl3pPr>
            <a:lvl4pPr marL="1027931" indent="0">
              <a:buNone/>
              <a:defRPr sz="1050"/>
            </a:lvl4pPr>
            <a:lvl5pPr marL="1370570" indent="0">
              <a:buNone/>
              <a:defRPr sz="1050"/>
            </a:lvl5pPr>
            <a:lvl6pPr marL="1713214" indent="0">
              <a:buNone/>
              <a:defRPr sz="1050"/>
            </a:lvl6pPr>
            <a:lvl7pPr marL="2055857" indent="0">
              <a:buNone/>
              <a:defRPr sz="1050"/>
            </a:lvl7pPr>
            <a:lvl8pPr marL="2398499" indent="0">
              <a:buNone/>
              <a:defRPr sz="1050"/>
            </a:lvl8pPr>
            <a:lvl9pPr marL="2741141" indent="0">
              <a:buNone/>
              <a:defRPr sz="1050"/>
            </a:lvl9pPr>
          </a:lstStyle>
          <a:p>
            <a:pPr lvl="0"/>
            <a:r>
              <a:rPr lang="en-US"/>
              <a:t>Click to edit Master text styles</a:t>
            </a:r>
          </a:p>
        </p:txBody>
      </p:sp>
    </p:spTree>
    <p:extLst>
      <p:ext uri="{BB962C8B-B14F-4D97-AF65-F5344CB8AC3E}">
        <p14:creationId xmlns:p14="http://schemas.microsoft.com/office/powerpoint/2010/main" val="16801074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26"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78"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7220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012" cy="479822"/>
          </a:xfrm>
        </p:spPr>
        <p:txBody>
          <a:bodyPr anchor="b"/>
          <a:lstStyle>
            <a:lvl1pPr marL="0" indent="0">
              <a:buNone/>
              <a:defRPr sz="1800" b="1"/>
            </a:lvl1pPr>
            <a:lvl2pPr marL="342646" indent="0">
              <a:buNone/>
              <a:defRPr sz="1500" b="1"/>
            </a:lvl2pPr>
            <a:lvl3pPr marL="685289" indent="0">
              <a:buNone/>
              <a:defRPr sz="1350" b="1"/>
            </a:lvl3pPr>
            <a:lvl4pPr marL="1027931" indent="0">
              <a:buNone/>
              <a:defRPr sz="1200" b="1"/>
            </a:lvl4pPr>
            <a:lvl5pPr marL="1370570" indent="0">
              <a:buNone/>
              <a:defRPr sz="1200" b="1"/>
            </a:lvl5pPr>
            <a:lvl6pPr marL="1713214" indent="0">
              <a:buNone/>
              <a:defRPr sz="1200" b="1"/>
            </a:lvl6pPr>
            <a:lvl7pPr marL="2055857" indent="0">
              <a:buNone/>
              <a:defRPr sz="1200" b="1"/>
            </a:lvl7pPr>
            <a:lvl8pPr marL="2398499" indent="0">
              <a:buNone/>
              <a:defRPr sz="1200" b="1"/>
            </a:lvl8pPr>
            <a:lvl9pPr marL="274114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42646" indent="0">
              <a:buNone/>
              <a:defRPr sz="1500" b="1"/>
            </a:lvl2pPr>
            <a:lvl3pPr marL="685289" indent="0">
              <a:buNone/>
              <a:defRPr sz="1350" b="1"/>
            </a:lvl3pPr>
            <a:lvl4pPr marL="1027931" indent="0">
              <a:buNone/>
              <a:defRPr sz="1200" b="1"/>
            </a:lvl4pPr>
            <a:lvl5pPr marL="1370570" indent="0">
              <a:buNone/>
              <a:defRPr sz="1200" b="1"/>
            </a:lvl5pPr>
            <a:lvl6pPr marL="1713214" indent="0">
              <a:buNone/>
              <a:defRPr sz="1200" b="1"/>
            </a:lvl6pPr>
            <a:lvl7pPr marL="2055857" indent="0">
              <a:buNone/>
              <a:defRPr sz="1200" b="1"/>
            </a:lvl7pPr>
            <a:lvl8pPr marL="2398499" indent="0">
              <a:buNone/>
              <a:defRPr sz="1200" b="1"/>
            </a:lvl8pPr>
            <a:lvl9pPr marL="274114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0534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14482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5842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800"/>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6" y="204805"/>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489" cy="3518297"/>
          </a:xfrm>
        </p:spPr>
        <p:txBody>
          <a:bodyPr/>
          <a:lstStyle>
            <a:lvl1pPr marL="0" indent="0">
              <a:buNone/>
              <a:defRPr sz="1050"/>
            </a:lvl1pPr>
            <a:lvl2pPr marL="342646" indent="0">
              <a:buNone/>
              <a:defRPr sz="900"/>
            </a:lvl2pPr>
            <a:lvl3pPr marL="685289" indent="0">
              <a:buNone/>
              <a:defRPr sz="750"/>
            </a:lvl3pPr>
            <a:lvl4pPr marL="1027931" indent="0">
              <a:buNone/>
              <a:defRPr sz="600"/>
            </a:lvl4pPr>
            <a:lvl5pPr marL="1370570" indent="0">
              <a:buNone/>
              <a:defRPr sz="600"/>
            </a:lvl5pPr>
            <a:lvl6pPr marL="1713214" indent="0">
              <a:buNone/>
              <a:defRPr sz="600"/>
            </a:lvl6pPr>
            <a:lvl7pPr marL="2055857" indent="0">
              <a:buNone/>
              <a:defRPr sz="600"/>
            </a:lvl7pPr>
            <a:lvl8pPr marL="2398499" indent="0">
              <a:buNone/>
              <a:defRPr sz="600"/>
            </a:lvl8pPr>
            <a:lvl9pPr marL="2741141" indent="0">
              <a:buNone/>
              <a:defRPr sz="600"/>
            </a:lvl9pPr>
          </a:lstStyle>
          <a:p>
            <a:pPr lvl="0"/>
            <a:r>
              <a:rPr lang="en-US"/>
              <a:t>Click to edit Master text styles</a:t>
            </a:r>
          </a:p>
        </p:txBody>
      </p:sp>
    </p:spTree>
    <p:extLst>
      <p:ext uri="{BB962C8B-B14F-4D97-AF65-F5344CB8AC3E}">
        <p14:creationId xmlns:p14="http://schemas.microsoft.com/office/powerpoint/2010/main" val="31348289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272710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2646" indent="0">
              <a:buNone/>
              <a:defRPr sz="2100"/>
            </a:lvl2pPr>
            <a:lvl3pPr marL="685289" indent="0">
              <a:buNone/>
              <a:defRPr sz="1800"/>
            </a:lvl3pPr>
            <a:lvl4pPr marL="1027931" indent="0">
              <a:buNone/>
              <a:defRPr sz="1500"/>
            </a:lvl4pPr>
            <a:lvl5pPr marL="1370570" indent="0">
              <a:buNone/>
              <a:defRPr sz="1500"/>
            </a:lvl5pPr>
            <a:lvl6pPr marL="1713214" indent="0">
              <a:buNone/>
              <a:defRPr sz="1500"/>
            </a:lvl6pPr>
            <a:lvl7pPr marL="2055857" indent="0">
              <a:buNone/>
              <a:defRPr sz="1500"/>
            </a:lvl7pPr>
            <a:lvl8pPr marL="2398499" indent="0">
              <a:buNone/>
              <a:defRPr sz="1500"/>
            </a:lvl8pPr>
            <a:lvl9pPr marL="2741141" indent="0">
              <a:buNone/>
              <a:defRPr sz="1500"/>
            </a:lvl9pPr>
          </a:lstStyle>
          <a:p>
            <a:r>
              <a:rPr lang="en-US" dirty="0"/>
              <a:t>Click icon to add picture</a:t>
            </a:r>
          </a:p>
        </p:txBody>
      </p:sp>
      <p:sp>
        <p:nvSpPr>
          <p:cNvPr id="4" name="Text Placeholder 3"/>
          <p:cNvSpPr>
            <a:spLocks noGrp="1"/>
          </p:cNvSpPr>
          <p:nvPr>
            <p:ph type="body" sz="half" idx="2"/>
          </p:nvPr>
        </p:nvSpPr>
        <p:spPr>
          <a:xfrm>
            <a:off x="1792111" y="4025536"/>
            <a:ext cx="5486400" cy="603647"/>
          </a:xfrm>
        </p:spPr>
        <p:txBody>
          <a:bodyPr/>
          <a:lstStyle>
            <a:lvl1pPr marL="0" indent="0">
              <a:buNone/>
              <a:defRPr sz="1050"/>
            </a:lvl1pPr>
            <a:lvl2pPr marL="342646" indent="0">
              <a:buNone/>
              <a:defRPr sz="900"/>
            </a:lvl2pPr>
            <a:lvl3pPr marL="685289" indent="0">
              <a:buNone/>
              <a:defRPr sz="750"/>
            </a:lvl3pPr>
            <a:lvl4pPr marL="1027931" indent="0">
              <a:buNone/>
              <a:defRPr sz="600"/>
            </a:lvl4pPr>
            <a:lvl5pPr marL="1370570" indent="0">
              <a:buNone/>
              <a:defRPr sz="600"/>
            </a:lvl5pPr>
            <a:lvl6pPr marL="1713214" indent="0">
              <a:buNone/>
              <a:defRPr sz="600"/>
            </a:lvl6pPr>
            <a:lvl7pPr marL="2055857" indent="0">
              <a:buNone/>
              <a:defRPr sz="600"/>
            </a:lvl7pPr>
            <a:lvl8pPr marL="2398499" indent="0">
              <a:buNone/>
              <a:defRPr sz="600"/>
            </a:lvl8pPr>
            <a:lvl9pPr marL="2741141" indent="0">
              <a:buNone/>
              <a:defRPr sz="600"/>
            </a:lvl9pPr>
          </a:lstStyle>
          <a:p>
            <a:pPr lvl="0"/>
            <a:r>
              <a:rPr lang="en-US"/>
              <a:t>Click to edit Master text styles</a:t>
            </a:r>
          </a:p>
        </p:txBody>
      </p:sp>
    </p:spTree>
    <p:extLst>
      <p:ext uri="{BB962C8B-B14F-4D97-AF65-F5344CB8AC3E}">
        <p14:creationId xmlns:p14="http://schemas.microsoft.com/office/powerpoint/2010/main" val="27568689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0721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7275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25207975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12333951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85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88"/>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6837350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10"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44"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9357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012"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01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576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85768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4F3581-2013-4528-AF84-AFDD64199DA9}"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885462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294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4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7" y="204802"/>
            <a:ext cx="511104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489"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042333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111"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6383355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839381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03440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383158251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8C3E9C-1D4F-4EB0-B6A2-C5B0BFA08E60}"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361430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C3E9C-1D4F-4EB0-B6A2-C5B0BFA08E60}"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275562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C3E9C-1D4F-4EB0-B6A2-C5B0BFA08E60}"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489432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8C3E9C-1D4F-4EB0-B6A2-C5B0BFA08E60}"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222424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4F3581-2013-4528-AF84-AFDD64199DA9}"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2012658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8C3E9C-1D4F-4EB0-B6A2-C5B0BFA08E60}" type="datetimeFigureOut">
              <a:rPr lang="en-US" smtClean="0"/>
              <a:pPr/>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965882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8C3E9C-1D4F-4EB0-B6A2-C5B0BFA08E60}" type="datetimeFigureOut">
              <a:rPr lang="en-US" smtClean="0"/>
              <a:pPr/>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980932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C3E9C-1D4F-4EB0-B6A2-C5B0BFA08E60}" type="datetimeFigureOut">
              <a:rPr lang="en-US" smtClean="0"/>
              <a:pPr/>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479363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C3E9C-1D4F-4EB0-B6A2-C5B0BFA08E60}"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576584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C3E9C-1D4F-4EB0-B6A2-C5B0BFA08E60}"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215840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C3E9C-1D4F-4EB0-B6A2-C5B0BFA08E60}"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074040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C3E9C-1D4F-4EB0-B6A2-C5B0BFA08E60}"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4119813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41" t="12083" r="35853" b="19444"/>
          <a:stretch/>
        </p:blipFill>
        <p:spPr>
          <a:xfrm>
            <a:off x="8815501" y="14288"/>
            <a:ext cx="303100" cy="292893"/>
          </a:xfrm>
          <a:prstGeom prst="rect">
            <a:avLst/>
          </a:prstGeom>
        </p:spPr>
      </p:pic>
    </p:spTree>
    <p:extLst>
      <p:ext uri="{BB962C8B-B14F-4D97-AF65-F5344CB8AC3E}">
        <p14:creationId xmlns:p14="http://schemas.microsoft.com/office/powerpoint/2010/main" val="3923707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64220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85742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4F3581-2013-4528-AF84-AFDD64199DA9}"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392216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3488AA-19C0-407C-9578-E833DBED4E3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088172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3488AA-19C0-407C-9578-E833DBED4E34}"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656975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3488AA-19C0-407C-9578-E833DBED4E34}"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481612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488AA-19C0-407C-9578-E833DBED4E34}"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3977846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797222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853136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819294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676405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4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6583" indent="0" algn="ctr">
              <a:buNone/>
              <a:defRPr/>
            </a:lvl2pPr>
            <a:lvl3pPr marL="773155" indent="0" algn="ctr">
              <a:buNone/>
              <a:defRPr/>
            </a:lvl3pPr>
            <a:lvl4pPr marL="1159869" indent="0" algn="ctr">
              <a:buNone/>
              <a:defRPr/>
            </a:lvl4pPr>
            <a:lvl5pPr marL="1546439" indent="0" algn="ctr">
              <a:buNone/>
              <a:defRPr/>
            </a:lvl5pPr>
            <a:lvl6pPr marL="1933143" indent="0" algn="ctr">
              <a:buNone/>
              <a:defRPr/>
            </a:lvl6pPr>
            <a:lvl7pPr marL="2319720" indent="0" algn="ctr">
              <a:buNone/>
              <a:defRPr/>
            </a:lvl7pPr>
            <a:lvl8pPr marL="2706434" indent="0" algn="ctr">
              <a:buNone/>
              <a:defRPr/>
            </a:lvl8pPr>
            <a:lvl9pPr marL="309299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9059719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33090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4F3581-2013-4528-AF84-AFDD64199DA9}"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604981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90" y="3305186"/>
            <a:ext cx="7772400" cy="1021557"/>
          </a:xfrm>
        </p:spPr>
        <p:txBody>
          <a:bodyPr anchor="t"/>
          <a:lstStyle>
            <a:lvl1pPr algn="l">
              <a:defRPr sz="3450" b="1" cap="all"/>
            </a:lvl1pPr>
          </a:lstStyle>
          <a:p>
            <a:r>
              <a:rPr lang="en-US" smtClean="0"/>
              <a:t>Click to edit Master title style</a:t>
            </a:r>
            <a:endParaRPr lang="en-US"/>
          </a:p>
        </p:txBody>
      </p:sp>
      <p:sp>
        <p:nvSpPr>
          <p:cNvPr id="3" name="Text Placeholder 2"/>
          <p:cNvSpPr>
            <a:spLocks noGrp="1"/>
          </p:cNvSpPr>
          <p:nvPr>
            <p:ph type="body" idx="1"/>
          </p:nvPr>
        </p:nvSpPr>
        <p:spPr>
          <a:xfrm>
            <a:off x="722490" y="2180035"/>
            <a:ext cx="7772400" cy="1125140"/>
          </a:xfrm>
        </p:spPr>
        <p:txBody>
          <a:bodyPr anchor="b"/>
          <a:lstStyle>
            <a:lvl1pPr marL="0" indent="0">
              <a:buNone/>
              <a:defRPr sz="1725"/>
            </a:lvl1pPr>
            <a:lvl2pPr marL="386583" indent="0">
              <a:buNone/>
              <a:defRPr sz="1500"/>
            </a:lvl2pPr>
            <a:lvl3pPr marL="773155" indent="0">
              <a:buNone/>
              <a:defRPr sz="1350"/>
            </a:lvl3pPr>
            <a:lvl4pPr marL="1159869" indent="0">
              <a:buNone/>
              <a:defRPr sz="1200"/>
            </a:lvl4pPr>
            <a:lvl5pPr marL="1546439" indent="0">
              <a:buNone/>
              <a:defRPr sz="1200"/>
            </a:lvl5pPr>
            <a:lvl6pPr marL="1933143" indent="0">
              <a:buNone/>
              <a:defRPr sz="1200"/>
            </a:lvl6pPr>
            <a:lvl7pPr marL="2319720" indent="0">
              <a:buNone/>
              <a:defRPr sz="1200"/>
            </a:lvl7pPr>
            <a:lvl8pPr marL="2706434" indent="0">
              <a:buNone/>
              <a:defRPr sz="1200"/>
            </a:lvl8pPr>
            <a:lvl9pPr marL="3092997" indent="0">
              <a:buNone/>
              <a:defRPr sz="1200"/>
            </a:lvl9pPr>
          </a:lstStyle>
          <a:p>
            <a:pPr lvl="0"/>
            <a:r>
              <a:rPr lang="en-US" smtClean="0"/>
              <a:t>Click to edit Master text styles</a:t>
            </a:r>
          </a:p>
        </p:txBody>
      </p:sp>
    </p:spTree>
    <p:extLst>
      <p:ext uri="{BB962C8B-B14F-4D97-AF65-F5344CB8AC3E}">
        <p14:creationId xmlns:p14="http://schemas.microsoft.com/office/powerpoint/2010/main" val="23374548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78" y="1485900"/>
            <a:ext cx="3818467" cy="3086100"/>
          </a:xfrm>
        </p:spPr>
        <p:txBody>
          <a:bodyPr/>
          <a:lstStyle>
            <a:lvl1pPr>
              <a:defRPr sz="2400"/>
            </a:lvl1pPr>
            <a:lvl2pPr>
              <a:defRPr sz="2100"/>
            </a:lvl2pPr>
            <a:lvl3pPr>
              <a:defRPr sz="1725"/>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998" y="1485900"/>
            <a:ext cx="3818467" cy="3086100"/>
          </a:xfrm>
        </p:spPr>
        <p:txBody>
          <a:bodyPr/>
          <a:lstStyle>
            <a:lvl1pPr>
              <a:defRPr sz="2400"/>
            </a:lvl1pPr>
            <a:lvl2pPr>
              <a:defRPr sz="2100"/>
            </a:lvl2pPr>
            <a:lvl3pPr>
              <a:defRPr sz="1725"/>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673960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012" cy="479822"/>
          </a:xfrm>
        </p:spPr>
        <p:txBody>
          <a:bodyPr anchor="b"/>
          <a:lstStyle>
            <a:lvl1pPr marL="0" indent="0">
              <a:buNone/>
              <a:defRPr sz="2100" b="1"/>
            </a:lvl1pPr>
            <a:lvl2pPr marL="386583" indent="0">
              <a:buNone/>
              <a:defRPr sz="1725" b="1"/>
            </a:lvl2pPr>
            <a:lvl3pPr marL="773155" indent="0">
              <a:buNone/>
              <a:defRPr sz="1500" b="1"/>
            </a:lvl3pPr>
            <a:lvl4pPr marL="1159869" indent="0">
              <a:buNone/>
              <a:defRPr sz="1350" b="1"/>
            </a:lvl4pPr>
            <a:lvl5pPr marL="1546439" indent="0">
              <a:buNone/>
              <a:defRPr sz="1350" b="1"/>
            </a:lvl5pPr>
            <a:lvl6pPr marL="1933143" indent="0">
              <a:buNone/>
              <a:defRPr sz="1350" b="1"/>
            </a:lvl6pPr>
            <a:lvl7pPr marL="2319720" indent="0">
              <a:buNone/>
              <a:defRPr sz="1350" b="1"/>
            </a:lvl7pPr>
            <a:lvl8pPr marL="2706434" indent="0">
              <a:buNone/>
              <a:defRPr sz="1350" b="1"/>
            </a:lvl8pPr>
            <a:lvl9pPr marL="3092997" indent="0">
              <a:buNone/>
              <a:defRPr sz="135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2100"/>
            </a:lvl1pPr>
            <a:lvl2pPr>
              <a:defRPr sz="1725"/>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2100" b="1"/>
            </a:lvl1pPr>
            <a:lvl2pPr marL="386583" indent="0">
              <a:buNone/>
              <a:defRPr sz="1725" b="1"/>
            </a:lvl2pPr>
            <a:lvl3pPr marL="773155" indent="0">
              <a:buNone/>
              <a:defRPr sz="1500" b="1"/>
            </a:lvl3pPr>
            <a:lvl4pPr marL="1159869" indent="0">
              <a:buNone/>
              <a:defRPr sz="1350" b="1"/>
            </a:lvl4pPr>
            <a:lvl5pPr marL="1546439" indent="0">
              <a:buNone/>
              <a:defRPr sz="1350" b="1"/>
            </a:lvl5pPr>
            <a:lvl6pPr marL="1933143" indent="0">
              <a:buNone/>
              <a:defRPr sz="1350" b="1"/>
            </a:lvl6pPr>
            <a:lvl7pPr marL="2319720" indent="0">
              <a:buNone/>
              <a:defRPr sz="1350" b="1"/>
            </a:lvl7pPr>
            <a:lvl8pPr marL="2706434" indent="0">
              <a:buNone/>
              <a:defRPr sz="1350" b="1"/>
            </a:lvl8pPr>
            <a:lvl9pPr marL="3092997" indent="0">
              <a:buNone/>
              <a:defRPr sz="1350" b="1"/>
            </a:lvl9pPr>
          </a:lstStyle>
          <a:p>
            <a:pPr lvl="0"/>
            <a:r>
              <a:rPr lang="en-US" smtClean="0"/>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100"/>
            </a:lvl1pPr>
            <a:lvl2pPr>
              <a:defRPr sz="1725"/>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407785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969221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87479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800"/>
            <a:ext cx="3008489" cy="871538"/>
          </a:xfrm>
        </p:spPr>
        <p:txBody>
          <a:bodyPr anchor="b"/>
          <a:lstStyle>
            <a:lvl1pPr algn="l">
              <a:defRPr sz="1725" b="1"/>
            </a:lvl1pPr>
          </a:lstStyle>
          <a:p>
            <a:r>
              <a:rPr lang="en-US" smtClean="0"/>
              <a:t>Click to edit Master title style</a:t>
            </a:r>
            <a:endParaRPr lang="en-US"/>
          </a:p>
        </p:txBody>
      </p:sp>
      <p:sp>
        <p:nvSpPr>
          <p:cNvPr id="3" name="Content Placeholder 2"/>
          <p:cNvSpPr>
            <a:spLocks noGrp="1"/>
          </p:cNvSpPr>
          <p:nvPr>
            <p:ph idx="1"/>
          </p:nvPr>
        </p:nvSpPr>
        <p:spPr>
          <a:xfrm>
            <a:off x="3575781" y="204957"/>
            <a:ext cx="5111044" cy="4389835"/>
          </a:xfrm>
        </p:spPr>
        <p:txBody>
          <a:bodyPr/>
          <a:lstStyle>
            <a:lvl1pPr>
              <a:defRPr sz="2775"/>
            </a:lvl1pPr>
            <a:lvl2pPr>
              <a:defRPr sz="2400"/>
            </a:lvl2pPr>
            <a:lvl3pPr>
              <a:defRPr sz="2100"/>
            </a:lvl3pPr>
            <a:lvl4pPr>
              <a:defRPr sz="1725"/>
            </a:lvl4pPr>
            <a:lvl5pPr>
              <a:defRPr sz="1725"/>
            </a:lvl5pPr>
            <a:lvl6pPr>
              <a:defRPr sz="1725"/>
            </a:lvl6pPr>
            <a:lvl7pPr>
              <a:defRPr sz="1725"/>
            </a:lvl7pPr>
            <a:lvl8pPr>
              <a:defRPr sz="1725"/>
            </a:lvl8pPr>
            <a:lvl9pPr>
              <a:defRPr sz="17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8"/>
            <a:ext cx="3008489" cy="3518297"/>
          </a:xfrm>
        </p:spPr>
        <p:txBody>
          <a:bodyPr/>
          <a:lstStyle>
            <a:lvl1pPr marL="0" indent="0">
              <a:buNone/>
              <a:defRPr sz="1200"/>
            </a:lvl1pPr>
            <a:lvl2pPr marL="386583" indent="0">
              <a:buNone/>
              <a:defRPr sz="1050"/>
            </a:lvl2pPr>
            <a:lvl3pPr marL="773155" indent="0">
              <a:buNone/>
              <a:defRPr sz="900"/>
            </a:lvl3pPr>
            <a:lvl4pPr marL="1159869" indent="0">
              <a:buNone/>
              <a:defRPr sz="750"/>
            </a:lvl4pPr>
            <a:lvl5pPr marL="1546439" indent="0">
              <a:buNone/>
              <a:defRPr sz="750"/>
            </a:lvl5pPr>
            <a:lvl6pPr marL="1933143" indent="0">
              <a:buNone/>
              <a:defRPr sz="750"/>
            </a:lvl6pPr>
            <a:lvl7pPr marL="2319720" indent="0">
              <a:buNone/>
              <a:defRPr sz="750"/>
            </a:lvl7pPr>
            <a:lvl8pPr marL="2706434" indent="0">
              <a:buNone/>
              <a:defRPr sz="750"/>
            </a:lvl8pPr>
            <a:lvl9pPr marL="3092997" indent="0">
              <a:buNone/>
              <a:defRPr sz="750"/>
            </a:lvl9pPr>
          </a:lstStyle>
          <a:p>
            <a:pPr lvl="0"/>
            <a:r>
              <a:rPr lang="en-US" smtClean="0"/>
              <a:t>Click to edit Master text styles</a:t>
            </a:r>
          </a:p>
        </p:txBody>
      </p:sp>
    </p:spTree>
    <p:extLst>
      <p:ext uri="{BB962C8B-B14F-4D97-AF65-F5344CB8AC3E}">
        <p14:creationId xmlns:p14="http://schemas.microsoft.com/office/powerpoint/2010/main" val="196194844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725" b="1"/>
            </a:lvl1pPr>
          </a:lstStyle>
          <a:p>
            <a:r>
              <a:rPr lang="en-US" smtClean="0"/>
              <a:t>Click to edit Master title style</a:t>
            </a:r>
            <a:endParaRPr lang="en-US"/>
          </a:p>
        </p:txBody>
      </p:sp>
      <p:sp>
        <p:nvSpPr>
          <p:cNvPr id="3" name="Picture Placeholder 2"/>
          <p:cNvSpPr>
            <a:spLocks noGrp="1"/>
          </p:cNvSpPr>
          <p:nvPr>
            <p:ph type="pic" idx="1"/>
          </p:nvPr>
        </p:nvSpPr>
        <p:spPr>
          <a:xfrm>
            <a:off x="1792111" y="459581"/>
            <a:ext cx="5486400" cy="3086100"/>
          </a:xfrm>
        </p:spPr>
        <p:txBody>
          <a:bodyPr/>
          <a:lstStyle>
            <a:lvl1pPr marL="0" indent="0">
              <a:buNone/>
              <a:defRPr sz="2775"/>
            </a:lvl1pPr>
            <a:lvl2pPr marL="386583" indent="0">
              <a:buNone/>
              <a:defRPr sz="2400"/>
            </a:lvl2pPr>
            <a:lvl3pPr marL="773155" indent="0">
              <a:buNone/>
              <a:defRPr sz="2100"/>
            </a:lvl3pPr>
            <a:lvl4pPr marL="1159869" indent="0">
              <a:buNone/>
              <a:defRPr sz="1725"/>
            </a:lvl4pPr>
            <a:lvl5pPr marL="1546439" indent="0">
              <a:buNone/>
              <a:defRPr sz="1725"/>
            </a:lvl5pPr>
            <a:lvl6pPr marL="1933143" indent="0">
              <a:buNone/>
              <a:defRPr sz="1725"/>
            </a:lvl6pPr>
            <a:lvl7pPr marL="2319720" indent="0">
              <a:buNone/>
              <a:defRPr sz="1725"/>
            </a:lvl7pPr>
            <a:lvl8pPr marL="2706434" indent="0">
              <a:buNone/>
              <a:defRPr sz="1725"/>
            </a:lvl8pPr>
            <a:lvl9pPr marL="3092997" indent="0">
              <a:buNone/>
              <a:defRPr sz="1725"/>
            </a:lvl9pPr>
          </a:lstStyle>
          <a:p>
            <a:pPr lvl="0"/>
            <a:endParaRPr lang="en-US" noProof="0" dirty="0" smtClean="0"/>
          </a:p>
        </p:txBody>
      </p:sp>
      <p:sp>
        <p:nvSpPr>
          <p:cNvPr id="4" name="Text Placeholder 3"/>
          <p:cNvSpPr>
            <a:spLocks noGrp="1"/>
          </p:cNvSpPr>
          <p:nvPr>
            <p:ph type="body" sz="half" idx="2"/>
          </p:nvPr>
        </p:nvSpPr>
        <p:spPr>
          <a:xfrm>
            <a:off x="1792111" y="4026087"/>
            <a:ext cx="5486400" cy="603647"/>
          </a:xfrm>
        </p:spPr>
        <p:txBody>
          <a:bodyPr/>
          <a:lstStyle>
            <a:lvl1pPr marL="0" indent="0">
              <a:buNone/>
              <a:defRPr sz="1200"/>
            </a:lvl1pPr>
            <a:lvl2pPr marL="386583" indent="0">
              <a:buNone/>
              <a:defRPr sz="1050"/>
            </a:lvl2pPr>
            <a:lvl3pPr marL="773155" indent="0">
              <a:buNone/>
              <a:defRPr sz="900"/>
            </a:lvl3pPr>
            <a:lvl4pPr marL="1159869" indent="0">
              <a:buNone/>
              <a:defRPr sz="750"/>
            </a:lvl4pPr>
            <a:lvl5pPr marL="1546439" indent="0">
              <a:buNone/>
              <a:defRPr sz="750"/>
            </a:lvl5pPr>
            <a:lvl6pPr marL="1933143" indent="0">
              <a:buNone/>
              <a:defRPr sz="750"/>
            </a:lvl6pPr>
            <a:lvl7pPr marL="2319720" indent="0">
              <a:buNone/>
              <a:defRPr sz="750"/>
            </a:lvl7pPr>
            <a:lvl8pPr marL="2706434" indent="0">
              <a:buNone/>
              <a:defRPr sz="750"/>
            </a:lvl8pPr>
            <a:lvl9pPr marL="3092997" indent="0">
              <a:buNone/>
              <a:defRPr sz="750"/>
            </a:lvl9pPr>
          </a:lstStyle>
          <a:p>
            <a:pPr lvl="0"/>
            <a:r>
              <a:rPr lang="en-US" smtClean="0"/>
              <a:t>Click to edit Master text styles</a:t>
            </a:r>
          </a:p>
        </p:txBody>
      </p:sp>
    </p:spTree>
    <p:extLst>
      <p:ext uri="{BB962C8B-B14F-4D97-AF65-F5344CB8AC3E}">
        <p14:creationId xmlns:p14="http://schemas.microsoft.com/office/powerpoint/2010/main" val="45668020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66663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25" y="457200"/>
            <a:ext cx="5693834"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357993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85900"/>
            <a:ext cx="7772400" cy="3086100"/>
          </a:xfrm>
        </p:spPr>
        <p:txBody>
          <a:bodyPr/>
          <a:lstStyle/>
          <a:p>
            <a:pPr lvl="0"/>
            <a:endParaRPr lang="en-US" noProof="0" dirty="0"/>
          </a:p>
        </p:txBody>
      </p:sp>
    </p:spTree>
    <p:extLst>
      <p:ext uri="{BB962C8B-B14F-4D97-AF65-F5344CB8AC3E}">
        <p14:creationId xmlns:p14="http://schemas.microsoft.com/office/powerpoint/2010/main" val="414612740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F3581-2013-4528-AF84-AFDD64199DA9}"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684501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1757" indent="0" algn="ctr">
              <a:buNone/>
              <a:defRPr/>
            </a:lvl2pPr>
            <a:lvl3pPr marL="683510" indent="0" algn="ctr">
              <a:buNone/>
              <a:defRPr/>
            </a:lvl3pPr>
            <a:lvl4pPr marL="1025265" indent="0" algn="ctr">
              <a:buNone/>
              <a:defRPr/>
            </a:lvl4pPr>
            <a:lvl5pPr marL="1366977" indent="0" algn="ctr">
              <a:buNone/>
              <a:defRPr/>
            </a:lvl5pPr>
            <a:lvl6pPr marL="1708716" indent="0" algn="ctr">
              <a:buNone/>
              <a:defRPr/>
            </a:lvl6pPr>
            <a:lvl7pPr marL="2050460" indent="0" algn="ctr">
              <a:buNone/>
              <a:defRPr/>
            </a:lvl7pPr>
            <a:lvl8pPr marL="2392195" indent="0" algn="ctr">
              <a:buNone/>
              <a:defRPr/>
            </a:lvl8pPr>
            <a:lvl9pPr marL="273393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624559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46707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213"/>
            <a:ext cx="7772400" cy="1021557"/>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1757" indent="0">
              <a:buNone/>
              <a:defRPr sz="1350"/>
            </a:lvl2pPr>
            <a:lvl3pPr marL="683510" indent="0">
              <a:buNone/>
              <a:defRPr sz="1200"/>
            </a:lvl3pPr>
            <a:lvl4pPr marL="1025265" indent="0">
              <a:buNone/>
              <a:defRPr sz="1050"/>
            </a:lvl4pPr>
            <a:lvl5pPr marL="1366977" indent="0">
              <a:buNone/>
              <a:defRPr sz="1050"/>
            </a:lvl5pPr>
            <a:lvl6pPr marL="1708716" indent="0">
              <a:buNone/>
              <a:defRPr sz="1050"/>
            </a:lvl6pPr>
            <a:lvl7pPr marL="2050460" indent="0">
              <a:buNone/>
              <a:defRPr sz="1050"/>
            </a:lvl7pPr>
            <a:lvl8pPr marL="2392195" indent="0">
              <a:buNone/>
              <a:defRPr sz="1050"/>
            </a:lvl8pPr>
            <a:lvl9pPr marL="2733938" indent="0">
              <a:buNone/>
              <a:defRPr sz="1050"/>
            </a:lvl9pPr>
          </a:lstStyle>
          <a:p>
            <a:pPr lvl="0"/>
            <a:r>
              <a:rPr lang="en-US" smtClean="0"/>
              <a:t>Click to edit Master text styles</a:t>
            </a:r>
          </a:p>
        </p:txBody>
      </p:sp>
    </p:spTree>
    <p:extLst>
      <p:ext uri="{BB962C8B-B14F-4D97-AF65-F5344CB8AC3E}">
        <p14:creationId xmlns:p14="http://schemas.microsoft.com/office/powerpoint/2010/main" val="397402412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47"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32"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83439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012" cy="479822"/>
          </a:xfrm>
        </p:spPr>
        <p:txBody>
          <a:bodyPr anchor="b"/>
          <a:lstStyle>
            <a:lvl1pPr marL="0" indent="0">
              <a:buNone/>
              <a:defRPr sz="1800" b="1"/>
            </a:lvl1pPr>
            <a:lvl2pPr marL="341757" indent="0">
              <a:buNone/>
              <a:defRPr sz="1500" b="1"/>
            </a:lvl2pPr>
            <a:lvl3pPr marL="683510" indent="0">
              <a:buNone/>
              <a:defRPr sz="1350" b="1"/>
            </a:lvl3pPr>
            <a:lvl4pPr marL="1025265" indent="0">
              <a:buNone/>
              <a:defRPr sz="1200" b="1"/>
            </a:lvl4pPr>
            <a:lvl5pPr marL="1366977" indent="0">
              <a:buNone/>
              <a:defRPr sz="1200" b="1"/>
            </a:lvl5pPr>
            <a:lvl6pPr marL="1708716" indent="0">
              <a:buNone/>
              <a:defRPr sz="1200" b="1"/>
            </a:lvl6pPr>
            <a:lvl7pPr marL="2050460" indent="0">
              <a:buNone/>
              <a:defRPr sz="1200" b="1"/>
            </a:lvl7pPr>
            <a:lvl8pPr marL="2392195" indent="0">
              <a:buNone/>
              <a:defRPr sz="1200" b="1"/>
            </a:lvl8pPr>
            <a:lvl9pPr marL="273393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41757" indent="0">
              <a:buNone/>
              <a:defRPr sz="1500" b="1"/>
            </a:lvl2pPr>
            <a:lvl3pPr marL="683510" indent="0">
              <a:buNone/>
              <a:defRPr sz="1350" b="1"/>
            </a:lvl3pPr>
            <a:lvl4pPr marL="1025265" indent="0">
              <a:buNone/>
              <a:defRPr sz="1200" b="1"/>
            </a:lvl4pPr>
            <a:lvl5pPr marL="1366977" indent="0">
              <a:buNone/>
              <a:defRPr sz="1200" b="1"/>
            </a:lvl5pPr>
            <a:lvl6pPr marL="1708716" indent="0">
              <a:buNone/>
              <a:defRPr sz="1200" b="1"/>
            </a:lvl6pPr>
            <a:lvl7pPr marL="2050460" indent="0">
              <a:buNone/>
              <a:defRPr sz="1200" b="1"/>
            </a:lvl7pPr>
            <a:lvl8pPr marL="2392195" indent="0">
              <a:buNone/>
              <a:defRPr sz="1200" b="1"/>
            </a:lvl8pPr>
            <a:lvl9pPr marL="273393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386720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704400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83384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489"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756" y="204825"/>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8"/>
            <a:ext cx="3008489" cy="3518297"/>
          </a:xfrm>
        </p:spPr>
        <p:txBody>
          <a:bodyPr/>
          <a:lstStyle>
            <a:lvl1pPr marL="0" indent="0">
              <a:buNone/>
              <a:defRPr sz="1050"/>
            </a:lvl1pPr>
            <a:lvl2pPr marL="341757" indent="0">
              <a:buNone/>
              <a:defRPr sz="900"/>
            </a:lvl2pPr>
            <a:lvl3pPr marL="683510" indent="0">
              <a:buNone/>
              <a:defRPr sz="750"/>
            </a:lvl3pPr>
            <a:lvl4pPr marL="1025265" indent="0">
              <a:buNone/>
              <a:defRPr sz="600"/>
            </a:lvl4pPr>
            <a:lvl5pPr marL="1366977" indent="0">
              <a:buNone/>
              <a:defRPr sz="600"/>
            </a:lvl5pPr>
            <a:lvl6pPr marL="1708716" indent="0">
              <a:buNone/>
              <a:defRPr sz="600"/>
            </a:lvl6pPr>
            <a:lvl7pPr marL="2050460" indent="0">
              <a:buNone/>
              <a:defRPr sz="600"/>
            </a:lvl7pPr>
            <a:lvl8pPr marL="2392195" indent="0">
              <a:buNone/>
              <a:defRPr sz="600"/>
            </a:lvl8pPr>
            <a:lvl9pPr marL="2733938" indent="0">
              <a:buNone/>
              <a:defRPr sz="600"/>
            </a:lvl9pPr>
          </a:lstStyle>
          <a:p>
            <a:pPr lvl="0"/>
            <a:r>
              <a:rPr lang="en-US" smtClean="0"/>
              <a:t>Click to edit Master text styles</a:t>
            </a:r>
          </a:p>
        </p:txBody>
      </p:sp>
    </p:spTree>
    <p:extLst>
      <p:ext uri="{BB962C8B-B14F-4D97-AF65-F5344CB8AC3E}">
        <p14:creationId xmlns:p14="http://schemas.microsoft.com/office/powerpoint/2010/main" val="381839209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1757" indent="0">
              <a:buNone/>
              <a:defRPr sz="2100"/>
            </a:lvl2pPr>
            <a:lvl3pPr marL="683510" indent="0">
              <a:buNone/>
              <a:defRPr sz="1800"/>
            </a:lvl3pPr>
            <a:lvl4pPr marL="1025265" indent="0">
              <a:buNone/>
              <a:defRPr sz="1500"/>
            </a:lvl4pPr>
            <a:lvl5pPr marL="1366977" indent="0">
              <a:buNone/>
              <a:defRPr sz="1500"/>
            </a:lvl5pPr>
            <a:lvl6pPr marL="1708716" indent="0">
              <a:buNone/>
              <a:defRPr sz="1500"/>
            </a:lvl6pPr>
            <a:lvl7pPr marL="2050460" indent="0">
              <a:buNone/>
              <a:defRPr sz="1500"/>
            </a:lvl7pPr>
            <a:lvl8pPr marL="2392195" indent="0">
              <a:buNone/>
              <a:defRPr sz="1500"/>
            </a:lvl8pPr>
            <a:lvl9pPr marL="2733938"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111" y="4025579"/>
            <a:ext cx="5486400" cy="603647"/>
          </a:xfrm>
        </p:spPr>
        <p:txBody>
          <a:bodyPr/>
          <a:lstStyle>
            <a:lvl1pPr marL="0" indent="0">
              <a:buNone/>
              <a:defRPr sz="1050"/>
            </a:lvl1pPr>
            <a:lvl2pPr marL="341757" indent="0">
              <a:buNone/>
              <a:defRPr sz="900"/>
            </a:lvl2pPr>
            <a:lvl3pPr marL="683510" indent="0">
              <a:buNone/>
              <a:defRPr sz="750"/>
            </a:lvl3pPr>
            <a:lvl4pPr marL="1025265" indent="0">
              <a:buNone/>
              <a:defRPr sz="600"/>
            </a:lvl4pPr>
            <a:lvl5pPr marL="1366977" indent="0">
              <a:buNone/>
              <a:defRPr sz="600"/>
            </a:lvl5pPr>
            <a:lvl6pPr marL="1708716" indent="0">
              <a:buNone/>
              <a:defRPr sz="600"/>
            </a:lvl6pPr>
            <a:lvl7pPr marL="2050460" indent="0">
              <a:buNone/>
              <a:defRPr sz="600"/>
            </a:lvl7pPr>
            <a:lvl8pPr marL="2392195" indent="0">
              <a:buNone/>
              <a:defRPr sz="600"/>
            </a:lvl8pPr>
            <a:lvl9pPr marL="2733938" indent="0">
              <a:buNone/>
              <a:defRPr sz="600"/>
            </a:lvl9pPr>
          </a:lstStyle>
          <a:p>
            <a:pPr lvl="0"/>
            <a:r>
              <a:rPr lang="en-US" smtClean="0"/>
              <a:t>Click to edit Master text styles</a:t>
            </a:r>
          </a:p>
        </p:txBody>
      </p:sp>
    </p:spTree>
    <p:extLst>
      <p:ext uri="{BB962C8B-B14F-4D97-AF65-F5344CB8AC3E}">
        <p14:creationId xmlns:p14="http://schemas.microsoft.com/office/powerpoint/2010/main" val="343564917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7051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E4F3581-2013-4528-AF84-AFDD64199DA9}"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0620992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634485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85900"/>
            <a:ext cx="7772400" cy="3086100"/>
          </a:xfrm>
        </p:spPr>
        <p:txBody>
          <a:bodyPr/>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278406091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6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52859" indent="0" algn="ctr">
              <a:buNone/>
              <a:defRPr/>
            </a:lvl2pPr>
            <a:lvl3pPr marL="705725" indent="0" algn="ctr">
              <a:buNone/>
              <a:defRPr/>
            </a:lvl3pPr>
            <a:lvl4pPr marL="1058568" indent="0" algn="ctr">
              <a:buNone/>
              <a:defRPr/>
            </a:lvl4pPr>
            <a:lvl5pPr marL="1411423" indent="0" algn="ctr">
              <a:buNone/>
              <a:defRPr/>
            </a:lvl5pPr>
            <a:lvl6pPr marL="1764279" indent="0" algn="ctr">
              <a:buNone/>
              <a:defRPr/>
            </a:lvl6pPr>
            <a:lvl7pPr marL="2117133" indent="0" algn="ctr">
              <a:buNone/>
              <a:defRPr/>
            </a:lvl7pPr>
            <a:lvl8pPr marL="2469986" indent="0" algn="ctr">
              <a:buNone/>
              <a:defRPr/>
            </a:lvl8pPr>
            <a:lvl9pPr marL="282284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931022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890376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7"/>
          </a:xfrm>
        </p:spPr>
        <p:txBody>
          <a:bodyPr anchor="t"/>
          <a:lstStyle>
            <a:lvl1pPr algn="l">
              <a:defRPr sz="31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30"/>
            </a:lvl1pPr>
            <a:lvl2pPr marL="352859" indent="0">
              <a:buNone/>
              <a:defRPr sz="1440"/>
            </a:lvl2pPr>
            <a:lvl3pPr marL="705725" indent="0">
              <a:buNone/>
              <a:defRPr sz="1260"/>
            </a:lvl3pPr>
            <a:lvl4pPr marL="1058568" indent="0">
              <a:buNone/>
              <a:defRPr sz="1080"/>
            </a:lvl4pPr>
            <a:lvl5pPr marL="1411423" indent="0">
              <a:buNone/>
              <a:defRPr sz="1080"/>
            </a:lvl5pPr>
            <a:lvl6pPr marL="1764279" indent="0">
              <a:buNone/>
              <a:defRPr sz="1080"/>
            </a:lvl6pPr>
            <a:lvl7pPr marL="2117133" indent="0">
              <a:buNone/>
              <a:defRPr sz="1080"/>
            </a:lvl7pPr>
            <a:lvl8pPr marL="2469986" indent="0">
              <a:buNone/>
              <a:defRPr sz="1080"/>
            </a:lvl8pPr>
            <a:lvl9pPr marL="2822842" indent="0">
              <a:buNone/>
              <a:defRPr sz="1080"/>
            </a:lvl9pPr>
          </a:lstStyle>
          <a:p>
            <a:pPr lvl="0"/>
            <a:r>
              <a:rPr lang="en-US" smtClean="0"/>
              <a:t>Click to edit Master text styles</a:t>
            </a:r>
          </a:p>
        </p:txBody>
      </p:sp>
    </p:spTree>
    <p:extLst>
      <p:ext uri="{BB962C8B-B14F-4D97-AF65-F5344CB8AC3E}">
        <p14:creationId xmlns:p14="http://schemas.microsoft.com/office/powerpoint/2010/main" val="407448722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160"/>
            </a:lvl1pPr>
            <a:lvl2pPr>
              <a:defRPr sz="1890"/>
            </a:lvl2pPr>
            <a:lvl3pPr>
              <a:defRPr sz="153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160"/>
            </a:lvl1pPr>
            <a:lvl2pPr>
              <a:defRPr sz="1890"/>
            </a:lvl2pPr>
            <a:lvl3pPr>
              <a:defRPr sz="153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45911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90" b="1"/>
            </a:lvl1pPr>
            <a:lvl2pPr marL="352859" indent="0">
              <a:buNone/>
              <a:defRPr sz="1530" b="1"/>
            </a:lvl2pPr>
            <a:lvl3pPr marL="705725" indent="0">
              <a:buNone/>
              <a:defRPr sz="1440" b="1"/>
            </a:lvl3pPr>
            <a:lvl4pPr marL="1058568" indent="0">
              <a:buNone/>
              <a:defRPr sz="1260" b="1"/>
            </a:lvl4pPr>
            <a:lvl5pPr marL="1411423" indent="0">
              <a:buNone/>
              <a:defRPr sz="1260" b="1"/>
            </a:lvl5pPr>
            <a:lvl6pPr marL="1764279" indent="0">
              <a:buNone/>
              <a:defRPr sz="1260" b="1"/>
            </a:lvl6pPr>
            <a:lvl7pPr marL="2117133" indent="0">
              <a:buNone/>
              <a:defRPr sz="1260" b="1"/>
            </a:lvl7pPr>
            <a:lvl8pPr marL="2469986" indent="0">
              <a:buNone/>
              <a:defRPr sz="1260" b="1"/>
            </a:lvl8pPr>
            <a:lvl9pPr marL="2822842" indent="0">
              <a:buNone/>
              <a:defRPr sz="126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90"/>
            </a:lvl1pPr>
            <a:lvl2pPr>
              <a:defRPr sz="1530"/>
            </a:lvl2pPr>
            <a:lvl3pPr>
              <a:defRPr sz="1440"/>
            </a:lvl3pPr>
            <a:lvl4pPr>
              <a:defRPr sz="1260"/>
            </a:lvl4pPr>
            <a:lvl5pPr>
              <a:defRPr sz="1260"/>
            </a:lvl5pPr>
            <a:lvl6pPr>
              <a:defRPr sz="1260"/>
            </a:lvl6pPr>
            <a:lvl7pPr>
              <a:defRPr sz="1260"/>
            </a:lvl7pPr>
            <a:lvl8pPr>
              <a:defRPr sz="1260"/>
            </a:lvl8pPr>
            <a:lvl9pPr>
              <a:defRPr sz="12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7" y="1151338"/>
            <a:ext cx="4041775" cy="479822"/>
          </a:xfrm>
        </p:spPr>
        <p:txBody>
          <a:bodyPr anchor="b"/>
          <a:lstStyle>
            <a:lvl1pPr marL="0" indent="0">
              <a:buNone/>
              <a:defRPr sz="1890" b="1"/>
            </a:lvl1pPr>
            <a:lvl2pPr marL="352859" indent="0">
              <a:buNone/>
              <a:defRPr sz="1530" b="1"/>
            </a:lvl2pPr>
            <a:lvl3pPr marL="705725" indent="0">
              <a:buNone/>
              <a:defRPr sz="1440" b="1"/>
            </a:lvl3pPr>
            <a:lvl4pPr marL="1058568" indent="0">
              <a:buNone/>
              <a:defRPr sz="1260" b="1"/>
            </a:lvl4pPr>
            <a:lvl5pPr marL="1411423" indent="0">
              <a:buNone/>
              <a:defRPr sz="1260" b="1"/>
            </a:lvl5pPr>
            <a:lvl6pPr marL="1764279" indent="0">
              <a:buNone/>
              <a:defRPr sz="1260" b="1"/>
            </a:lvl6pPr>
            <a:lvl7pPr marL="2117133" indent="0">
              <a:buNone/>
              <a:defRPr sz="1260" b="1"/>
            </a:lvl7pPr>
            <a:lvl8pPr marL="2469986" indent="0">
              <a:buNone/>
              <a:defRPr sz="1260" b="1"/>
            </a:lvl8pPr>
            <a:lvl9pPr marL="2822842" indent="0">
              <a:buNone/>
              <a:defRPr sz="1260" b="1"/>
            </a:lvl9pPr>
          </a:lstStyle>
          <a:p>
            <a:pPr lvl="0"/>
            <a:r>
              <a:rPr lang="en-US" smtClean="0"/>
              <a:t>Click to edit Master text styles</a:t>
            </a:r>
          </a:p>
        </p:txBody>
      </p:sp>
      <p:sp>
        <p:nvSpPr>
          <p:cNvPr id="6" name="Content Placeholder 5"/>
          <p:cNvSpPr>
            <a:spLocks noGrp="1"/>
          </p:cNvSpPr>
          <p:nvPr>
            <p:ph sz="quarter" idx="4"/>
          </p:nvPr>
        </p:nvSpPr>
        <p:spPr>
          <a:xfrm>
            <a:off x="4645157" y="1631156"/>
            <a:ext cx="4041775" cy="2963466"/>
          </a:xfrm>
        </p:spPr>
        <p:txBody>
          <a:bodyPr/>
          <a:lstStyle>
            <a:lvl1pPr>
              <a:defRPr sz="1890"/>
            </a:lvl1pPr>
            <a:lvl2pPr>
              <a:defRPr sz="1530"/>
            </a:lvl2pPr>
            <a:lvl3pPr>
              <a:defRPr sz="1440"/>
            </a:lvl3pPr>
            <a:lvl4pPr>
              <a:defRPr sz="1260"/>
            </a:lvl4pPr>
            <a:lvl5pPr>
              <a:defRPr sz="1260"/>
            </a:lvl5pPr>
            <a:lvl6pPr>
              <a:defRPr sz="1260"/>
            </a:lvl6pPr>
            <a:lvl7pPr>
              <a:defRPr sz="1260"/>
            </a:lvl7pPr>
            <a:lvl8pPr>
              <a:defRPr sz="1260"/>
            </a:lvl8pPr>
            <a:lvl9pPr>
              <a:defRPr sz="12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99757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531304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2055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91"/>
            <a:ext cx="3008313" cy="871538"/>
          </a:xfrm>
        </p:spPr>
        <p:txBody>
          <a:bodyPr anchor="b"/>
          <a:lstStyle>
            <a:lvl1pPr algn="l">
              <a:defRPr sz="153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2520"/>
            </a:lvl1pPr>
            <a:lvl2pPr>
              <a:defRPr sz="2160"/>
            </a:lvl2pPr>
            <a:lvl3pPr>
              <a:defRPr sz="1890"/>
            </a:lvl3pPr>
            <a:lvl4pPr>
              <a:defRPr sz="1530"/>
            </a:lvl4pPr>
            <a:lvl5pPr>
              <a:defRPr sz="1530"/>
            </a:lvl5pPr>
            <a:lvl6pPr>
              <a:defRPr sz="1530"/>
            </a:lvl6pPr>
            <a:lvl7pPr>
              <a:defRPr sz="1530"/>
            </a:lvl7pPr>
            <a:lvl8pPr>
              <a:defRPr sz="1530"/>
            </a:lvl8pPr>
            <a:lvl9pPr>
              <a:defRPr sz="153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080"/>
            </a:lvl1pPr>
            <a:lvl2pPr marL="352859" indent="0">
              <a:buNone/>
              <a:defRPr sz="900"/>
            </a:lvl2pPr>
            <a:lvl3pPr marL="705725" indent="0">
              <a:buNone/>
              <a:defRPr sz="810"/>
            </a:lvl3pPr>
            <a:lvl4pPr marL="1058568" indent="0">
              <a:buNone/>
              <a:defRPr sz="720"/>
            </a:lvl4pPr>
            <a:lvl5pPr marL="1411423" indent="0">
              <a:buNone/>
              <a:defRPr sz="720"/>
            </a:lvl5pPr>
            <a:lvl6pPr marL="1764279" indent="0">
              <a:buNone/>
              <a:defRPr sz="720"/>
            </a:lvl6pPr>
            <a:lvl7pPr marL="2117133" indent="0">
              <a:buNone/>
              <a:defRPr sz="720"/>
            </a:lvl7pPr>
            <a:lvl8pPr marL="2469986" indent="0">
              <a:buNone/>
              <a:defRPr sz="720"/>
            </a:lvl8pPr>
            <a:lvl9pPr marL="2822842" indent="0">
              <a:buNone/>
              <a:defRPr sz="720"/>
            </a:lvl9pPr>
          </a:lstStyle>
          <a:p>
            <a:pPr lvl="0"/>
            <a:r>
              <a:rPr lang="en-US" smtClean="0"/>
              <a:t>Click to edit Master text styles</a:t>
            </a:r>
          </a:p>
        </p:txBody>
      </p:sp>
    </p:spTree>
    <p:extLst>
      <p:ext uri="{BB962C8B-B14F-4D97-AF65-F5344CB8AC3E}">
        <p14:creationId xmlns:p14="http://schemas.microsoft.com/office/powerpoint/2010/main" val="15502020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E4F3581-2013-4528-AF84-AFDD64199DA9}"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8586853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3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520"/>
            </a:lvl1pPr>
            <a:lvl2pPr marL="352859" indent="0">
              <a:buNone/>
              <a:defRPr sz="2160"/>
            </a:lvl2pPr>
            <a:lvl3pPr marL="705725" indent="0">
              <a:buNone/>
              <a:defRPr sz="1890"/>
            </a:lvl3pPr>
            <a:lvl4pPr marL="1058568" indent="0">
              <a:buNone/>
              <a:defRPr sz="1530"/>
            </a:lvl4pPr>
            <a:lvl5pPr marL="1411423" indent="0">
              <a:buNone/>
              <a:defRPr sz="1530"/>
            </a:lvl5pPr>
            <a:lvl6pPr marL="1764279" indent="0">
              <a:buNone/>
              <a:defRPr sz="1530"/>
            </a:lvl6pPr>
            <a:lvl7pPr marL="2117133" indent="0">
              <a:buNone/>
              <a:defRPr sz="1530"/>
            </a:lvl7pPr>
            <a:lvl8pPr marL="2469986" indent="0">
              <a:buNone/>
              <a:defRPr sz="1530"/>
            </a:lvl8pPr>
            <a:lvl9pPr marL="2822842" indent="0">
              <a:buNone/>
              <a:defRPr sz="1530"/>
            </a:lvl9pPr>
          </a:lstStyle>
          <a:p>
            <a:pPr lvl="0"/>
            <a:endParaRPr lang="en-US" noProof="0" smtClean="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080"/>
            </a:lvl1pPr>
            <a:lvl2pPr marL="352859" indent="0">
              <a:buNone/>
              <a:defRPr sz="900"/>
            </a:lvl2pPr>
            <a:lvl3pPr marL="705725" indent="0">
              <a:buNone/>
              <a:defRPr sz="810"/>
            </a:lvl3pPr>
            <a:lvl4pPr marL="1058568" indent="0">
              <a:buNone/>
              <a:defRPr sz="720"/>
            </a:lvl4pPr>
            <a:lvl5pPr marL="1411423" indent="0">
              <a:buNone/>
              <a:defRPr sz="720"/>
            </a:lvl5pPr>
            <a:lvl6pPr marL="1764279" indent="0">
              <a:buNone/>
              <a:defRPr sz="720"/>
            </a:lvl6pPr>
            <a:lvl7pPr marL="2117133" indent="0">
              <a:buNone/>
              <a:defRPr sz="720"/>
            </a:lvl7pPr>
            <a:lvl8pPr marL="2469986" indent="0">
              <a:buNone/>
              <a:defRPr sz="720"/>
            </a:lvl8pPr>
            <a:lvl9pPr marL="2822842" indent="0">
              <a:buNone/>
              <a:defRPr sz="720"/>
            </a:lvl9pPr>
          </a:lstStyle>
          <a:p>
            <a:pPr lvl="0"/>
            <a:r>
              <a:rPr lang="en-US" smtClean="0"/>
              <a:t>Click to edit Master text styles</a:t>
            </a:r>
          </a:p>
        </p:txBody>
      </p:sp>
    </p:spTree>
    <p:extLst>
      <p:ext uri="{BB962C8B-B14F-4D97-AF65-F5344CB8AC3E}">
        <p14:creationId xmlns:p14="http://schemas.microsoft.com/office/powerpoint/2010/main" val="424983272"/>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34101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05079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41" t="12083" r="35853" b="19444"/>
          <a:stretch/>
        </p:blipFill>
        <p:spPr>
          <a:xfrm>
            <a:off x="8815501" y="14288"/>
            <a:ext cx="303100" cy="292893"/>
          </a:xfrm>
          <a:prstGeom prst="rect">
            <a:avLst/>
          </a:prstGeom>
        </p:spPr>
      </p:pic>
    </p:spTree>
    <p:extLst>
      <p:ext uri="{BB962C8B-B14F-4D97-AF65-F5344CB8AC3E}">
        <p14:creationId xmlns:p14="http://schemas.microsoft.com/office/powerpoint/2010/main" val="2875265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26669714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3488AA-19C0-407C-9578-E833DBED4E3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40874008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3488AA-19C0-407C-9578-E833DBED4E3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29358630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3488AA-19C0-407C-9578-E833DBED4E34}"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9235177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3488AA-19C0-407C-9578-E833DBED4E34}"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3471031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488AA-19C0-407C-9578-E833DBED4E34}"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98771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4F3581-2013-4528-AF84-AFDD64199DA9}" type="datetimeFigureOut">
              <a:rPr lang="en-US" smtClean="0"/>
              <a:t>3/22/2022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2620978-C71A-4C88-8B04-0F386A7F58A8}" type="slidenum">
              <a:rPr lang="en-US" smtClean="0"/>
              <a:t>‹#›</a:t>
            </a:fld>
            <a:endParaRPr lang="en-US"/>
          </a:p>
        </p:txBody>
      </p:sp>
    </p:spTree>
    <p:extLst>
      <p:ext uri="{BB962C8B-B14F-4D97-AF65-F5344CB8AC3E}">
        <p14:creationId xmlns:p14="http://schemas.microsoft.com/office/powerpoint/2010/main" val="12726977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3488AA-19C0-407C-9578-E833DBED4E34}" type="datetimeFigureOut">
              <a:rPr lang="en-US" smtClean="0"/>
              <a:t>3/22/2022</a:t>
            </a:fld>
            <a:endParaRPr 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7E44849-F3C4-4CD9-931D-54FA878AF23D}" type="slidenum">
              <a:rPr lang="en-US" smtClean="0"/>
              <a:t>‹#›</a:t>
            </a:fld>
            <a:endParaRPr lang="en-US"/>
          </a:p>
        </p:txBody>
      </p:sp>
    </p:spTree>
    <p:extLst>
      <p:ext uri="{BB962C8B-B14F-4D97-AF65-F5344CB8AC3E}">
        <p14:creationId xmlns:p14="http://schemas.microsoft.com/office/powerpoint/2010/main" val="2632468516"/>
      </p:ext>
    </p:extLst>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9">
                <a:gamma/>
                <a:shade val="25882"/>
                <a:invGamma/>
              </a:srgbClr>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7267845"/>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Lst>
  <p:transition/>
  <p:txStyles>
    <p:titleStyle>
      <a:lvl1pPr algn="ctr" rtl="0" eaLnBrk="1" fontAlgn="base" hangingPunct="1">
        <a:spcBef>
          <a:spcPct val="0"/>
        </a:spcBef>
        <a:spcAft>
          <a:spcPct val="0"/>
        </a:spcAft>
        <a:defRPr sz="4200" b="1">
          <a:solidFill>
            <a:srgbClr val="FFFF00"/>
          </a:solidFill>
          <a:latin typeface="+mj-lt"/>
          <a:ea typeface="+mj-ea"/>
          <a:cs typeface="+mj-cs"/>
        </a:defRPr>
      </a:lvl1pPr>
      <a:lvl2pPr algn="ctr" rtl="0" eaLnBrk="1" fontAlgn="base" hangingPunct="1">
        <a:spcBef>
          <a:spcPct val="0"/>
        </a:spcBef>
        <a:spcAft>
          <a:spcPct val="0"/>
        </a:spcAft>
        <a:defRPr sz="4200" b="1">
          <a:solidFill>
            <a:srgbClr val="FFFF00"/>
          </a:solidFill>
          <a:latin typeface="Times New Roman" pitchFamily="18" charset="0"/>
        </a:defRPr>
      </a:lvl2pPr>
      <a:lvl3pPr algn="ctr" rtl="0" eaLnBrk="1" fontAlgn="base" hangingPunct="1">
        <a:spcBef>
          <a:spcPct val="0"/>
        </a:spcBef>
        <a:spcAft>
          <a:spcPct val="0"/>
        </a:spcAft>
        <a:defRPr sz="4200" b="1">
          <a:solidFill>
            <a:srgbClr val="FFFF00"/>
          </a:solidFill>
          <a:latin typeface="Times New Roman" pitchFamily="18" charset="0"/>
        </a:defRPr>
      </a:lvl3pPr>
      <a:lvl4pPr algn="ctr" rtl="0" eaLnBrk="1" fontAlgn="base" hangingPunct="1">
        <a:spcBef>
          <a:spcPct val="0"/>
        </a:spcBef>
        <a:spcAft>
          <a:spcPct val="0"/>
        </a:spcAft>
        <a:defRPr sz="4200" b="1">
          <a:solidFill>
            <a:srgbClr val="FFFF00"/>
          </a:solidFill>
          <a:latin typeface="Times New Roman" pitchFamily="18" charset="0"/>
        </a:defRPr>
      </a:lvl4pPr>
      <a:lvl5pPr algn="ctr" rtl="0" eaLnBrk="1" fontAlgn="base" hangingPunct="1">
        <a:spcBef>
          <a:spcPct val="0"/>
        </a:spcBef>
        <a:spcAft>
          <a:spcPct val="0"/>
        </a:spcAft>
        <a:defRPr sz="4200" b="1">
          <a:solidFill>
            <a:srgbClr val="FFFF00"/>
          </a:solidFill>
          <a:latin typeface="Times New Roman" pitchFamily="18" charset="0"/>
        </a:defRPr>
      </a:lvl5pPr>
      <a:lvl6pPr marL="457178" algn="ctr" rtl="0" eaLnBrk="1" fontAlgn="base" hangingPunct="1">
        <a:spcBef>
          <a:spcPct val="0"/>
        </a:spcBef>
        <a:spcAft>
          <a:spcPct val="0"/>
        </a:spcAft>
        <a:defRPr sz="4200" b="1">
          <a:solidFill>
            <a:srgbClr val="FFFF00"/>
          </a:solidFill>
          <a:latin typeface="Times New Roman" pitchFamily="18" charset="0"/>
        </a:defRPr>
      </a:lvl6pPr>
      <a:lvl7pPr marL="914355" algn="ctr" rtl="0" eaLnBrk="1" fontAlgn="base" hangingPunct="1">
        <a:spcBef>
          <a:spcPct val="0"/>
        </a:spcBef>
        <a:spcAft>
          <a:spcPct val="0"/>
        </a:spcAft>
        <a:defRPr sz="4200" b="1">
          <a:solidFill>
            <a:srgbClr val="FFFF00"/>
          </a:solidFill>
          <a:latin typeface="Times New Roman" pitchFamily="18" charset="0"/>
        </a:defRPr>
      </a:lvl7pPr>
      <a:lvl8pPr marL="1371532" algn="ctr" rtl="0" eaLnBrk="1" fontAlgn="base" hangingPunct="1">
        <a:spcBef>
          <a:spcPct val="0"/>
        </a:spcBef>
        <a:spcAft>
          <a:spcPct val="0"/>
        </a:spcAft>
        <a:defRPr sz="4200" b="1">
          <a:solidFill>
            <a:srgbClr val="FFFF00"/>
          </a:solidFill>
          <a:latin typeface="Times New Roman" pitchFamily="18" charset="0"/>
        </a:defRPr>
      </a:lvl8pPr>
      <a:lvl9pPr marL="1828709" algn="ctr" rtl="0" eaLnBrk="1" fontAlgn="base" hangingPunct="1">
        <a:spcBef>
          <a:spcPct val="0"/>
        </a:spcBef>
        <a:spcAft>
          <a:spcPct val="0"/>
        </a:spcAft>
        <a:defRPr sz="4200" b="1">
          <a:solidFill>
            <a:srgbClr val="FFFF00"/>
          </a:solidFill>
          <a:latin typeface="Times New Roman" pitchFamily="18" charset="0"/>
        </a:defRPr>
      </a:lvl9pPr>
    </p:titleStyle>
    <p:bodyStyle>
      <a:lvl1pPr marL="342884" indent="-342884" algn="l" rtl="0" eaLnBrk="1" fontAlgn="base" hangingPunct="1">
        <a:spcBef>
          <a:spcPct val="20000"/>
        </a:spcBef>
        <a:spcAft>
          <a:spcPct val="0"/>
        </a:spcAft>
        <a:buChar char="•"/>
        <a:defRPr sz="3200">
          <a:solidFill>
            <a:schemeClr val="bg1"/>
          </a:solidFill>
          <a:latin typeface="+mn-lt"/>
          <a:ea typeface="+mn-ea"/>
          <a:cs typeface="+mn-cs"/>
        </a:defRPr>
      </a:lvl1pPr>
      <a:lvl2pPr marL="742913" indent="-285736" algn="l" rtl="0" eaLnBrk="1" fontAlgn="base" hangingPunct="1">
        <a:spcBef>
          <a:spcPct val="20000"/>
        </a:spcBef>
        <a:spcAft>
          <a:spcPct val="0"/>
        </a:spcAft>
        <a:buChar char="–"/>
        <a:defRPr sz="2800">
          <a:solidFill>
            <a:schemeClr val="bg1"/>
          </a:solidFill>
          <a:latin typeface="+mn-lt"/>
        </a:defRPr>
      </a:lvl2pPr>
      <a:lvl3pPr marL="1142944" indent="-228588" algn="l" rtl="0" eaLnBrk="1" fontAlgn="base" hangingPunct="1">
        <a:spcBef>
          <a:spcPct val="20000"/>
        </a:spcBef>
        <a:spcAft>
          <a:spcPct val="0"/>
        </a:spcAft>
        <a:buChar char="•"/>
        <a:defRPr sz="2400">
          <a:solidFill>
            <a:schemeClr val="bg1"/>
          </a:solidFill>
          <a:latin typeface="+mn-lt"/>
        </a:defRPr>
      </a:lvl3pPr>
      <a:lvl4pPr marL="1600120" indent="-228588" algn="l" rtl="0" eaLnBrk="1" fontAlgn="base" hangingPunct="1">
        <a:spcBef>
          <a:spcPct val="20000"/>
        </a:spcBef>
        <a:spcAft>
          <a:spcPct val="0"/>
        </a:spcAft>
        <a:buChar char="–"/>
        <a:defRPr sz="2000">
          <a:solidFill>
            <a:schemeClr val="bg1"/>
          </a:solidFill>
          <a:latin typeface="+mn-lt"/>
        </a:defRPr>
      </a:lvl4pPr>
      <a:lvl5pPr marL="2057297" indent="-230177" algn="l" rtl="0" eaLnBrk="1" fontAlgn="base" hangingPunct="1">
        <a:spcBef>
          <a:spcPct val="20000"/>
        </a:spcBef>
        <a:spcAft>
          <a:spcPct val="0"/>
        </a:spcAft>
        <a:buChar char="»"/>
        <a:defRPr sz="2000">
          <a:solidFill>
            <a:schemeClr val="bg1"/>
          </a:solidFill>
          <a:latin typeface="+mn-lt"/>
        </a:defRPr>
      </a:lvl5pPr>
      <a:lvl6pPr marL="2514474" indent="-230177" algn="l" rtl="0" eaLnBrk="1" fontAlgn="base" hangingPunct="1">
        <a:spcBef>
          <a:spcPct val="20000"/>
        </a:spcBef>
        <a:spcAft>
          <a:spcPct val="0"/>
        </a:spcAft>
        <a:buChar char="»"/>
        <a:defRPr sz="2000">
          <a:solidFill>
            <a:schemeClr val="bg1"/>
          </a:solidFill>
          <a:latin typeface="+mn-lt"/>
        </a:defRPr>
      </a:lvl6pPr>
      <a:lvl7pPr marL="2971652" indent="-230177" algn="l" rtl="0" eaLnBrk="1" fontAlgn="base" hangingPunct="1">
        <a:spcBef>
          <a:spcPct val="20000"/>
        </a:spcBef>
        <a:spcAft>
          <a:spcPct val="0"/>
        </a:spcAft>
        <a:buChar char="»"/>
        <a:defRPr sz="2000">
          <a:solidFill>
            <a:schemeClr val="bg1"/>
          </a:solidFill>
          <a:latin typeface="+mn-lt"/>
        </a:defRPr>
      </a:lvl7pPr>
      <a:lvl8pPr marL="3428829" indent="-230177" algn="l" rtl="0" eaLnBrk="1" fontAlgn="base" hangingPunct="1">
        <a:spcBef>
          <a:spcPct val="20000"/>
        </a:spcBef>
        <a:spcAft>
          <a:spcPct val="0"/>
        </a:spcAft>
        <a:buChar char="»"/>
        <a:defRPr sz="2000">
          <a:solidFill>
            <a:schemeClr val="bg1"/>
          </a:solidFill>
          <a:latin typeface="+mn-lt"/>
        </a:defRPr>
      </a:lvl8pPr>
      <a:lvl9pPr marL="3886006" indent="-230177"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2723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txStyles>
    <p:title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646" algn="ctr" rtl="0" eaLnBrk="1" fontAlgn="base" hangingPunct="1">
        <a:spcBef>
          <a:spcPct val="0"/>
        </a:spcBef>
        <a:spcAft>
          <a:spcPct val="0"/>
        </a:spcAft>
        <a:defRPr sz="3150" b="1">
          <a:solidFill>
            <a:srgbClr val="FFFF00"/>
          </a:solidFill>
          <a:latin typeface="Times New Roman" pitchFamily="18" charset="0"/>
        </a:defRPr>
      </a:lvl6pPr>
      <a:lvl7pPr marL="685289" algn="ctr" rtl="0" eaLnBrk="1" fontAlgn="base" hangingPunct="1">
        <a:spcBef>
          <a:spcPct val="0"/>
        </a:spcBef>
        <a:spcAft>
          <a:spcPct val="0"/>
        </a:spcAft>
        <a:defRPr sz="3150" b="1">
          <a:solidFill>
            <a:srgbClr val="FFFF00"/>
          </a:solidFill>
          <a:latin typeface="Times New Roman" pitchFamily="18" charset="0"/>
        </a:defRPr>
      </a:lvl7pPr>
      <a:lvl8pPr marL="1027931" algn="ctr" rtl="0" eaLnBrk="1" fontAlgn="base" hangingPunct="1">
        <a:spcBef>
          <a:spcPct val="0"/>
        </a:spcBef>
        <a:spcAft>
          <a:spcPct val="0"/>
        </a:spcAft>
        <a:defRPr sz="3150" b="1">
          <a:solidFill>
            <a:srgbClr val="FFFF00"/>
          </a:solidFill>
          <a:latin typeface="Times New Roman" pitchFamily="18" charset="0"/>
        </a:defRPr>
      </a:lvl8pPr>
      <a:lvl9pPr marL="1370570" algn="ctr" rtl="0" eaLnBrk="1" fontAlgn="base" hangingPunct="1">
        <a:spcBef>
          <a:spcPct val="0"/>
        </a:spcBef>
        <a:spcAft>
          <a:spcPct val="0"/>
        </a:spcAft>
        <a:defRPr sz="3150" b="1">
          <a:solidFill>
            <a:srgbClr val="FFFF00"/>
          </a:solidFill>
          <a:latin typeface="Times New Roman" pitchFamily="18" charset="0"/>
        </a:defRPr>
      </a:lvl9pPr>
    </p:titleStyle>
    <p:bodyStyle>
      <a:lvl1pPr marL="256983" indent="-256983" algn="l" rtl="0" eaLnBrk="1" fontAlgn="base" hangingPunct="1">
        <a:spcBef>
          <a:spcPct val="20000"/>
        </a:spcBef>
        <a:spcAft>
          <a:spcPct val="0"/>
        </a:spcAft>
        <a:buChar char="•"/>
        <a:defRPr sz="2400">
          <a:solidFill>
            <a:schemeClr val="bg1"/>
          </a:solidFill>
          <a:latin typeface="+mn-lt"/>
          <a:ea typeface="+mn-ea"/>
          <a:cs typeface="+mn-cs"/>
        </a:defRPr>
      </a:lvl1pPr>
      <a:lvl2pPr marL="556793" indent="-214150" algn="l" rtl="0" eaLnBrk="1" fontAlgn="base" hangingPunct="1">
        <a:spcBef>
          <a:spcPct val="20000"/>
        </a:spcBef>
        <a:spcAft>
          <a:spcPct val="0"/>
        </a:spcAft>
        <a:buChar char="–"/>
        <a:defRPr sz="2100">
          <a:solidFill>
            <a:schemeClr val="bg1"/>
          </a:solidFill>
          <a:latin typeface="+mn-lt"/>
        </a:defRPr>
      </a:lvl2pPr>
      <a:lvl3pPr marL="856607" indent="-171323" algn="l" rtl="0" eaLnBrk="1" fontAlgn="base" hangingPunct="1">
        <a:spcBef>
          <a:spcPct val="20000"/>
        </a:spcBef>
        <a:spcAft>
          <a:spcPct val="0"/>
        </a:spcAft>
        <a:buChar char="•"/>
        <a:defRPr sz="1800">
          <a:solidFill>
            <a:schemeClr val="bg1"/>
          </a:solidFill>
          <a:latin typeface="+mn-lt"/>
        </a:defRPr>
      </a:lvl3pPr>
      <a:lvl4pPr marL="1199251" indent="-171323" algn="l" rtl="0" eaLnBrk="1" fontAlgn="base" hangingPunct="1">
        <a:spcBef>
          <a:spcPct val="20000"/>
        </a:spcBef>
        <a:spcAft>
          <a:spcPct val="0"/>
        </a:spcAft>
        <a:buChar char="–"/>
        <a:defRPr sz="1500">
          <a:solidFill>
            <a:schemeClr val="bg1"/>
          </a:solidFill>
          <a:latin typeface="+mn-lt"/>
        </a:defRPr>
      </a:lvl4pPr>
      <a:lvl5pPr marL="1541891" indent="-172514" algn="l" rtl="0" eaLnBrk="1" fontAlgn="base" hangingPunct="1">
        <a:spcBef>
          <a:spcPct val="20000"/>
        </a:spcBef>
        <a:spcAft>
          <a:spcPct val="0"/>
        </a:spcAft>
        <a:buChar char="»"/>
        <a:defRPr sz="1500">
          <a:solidFill>
            <a:schemeClr val="bg1"/>
          </a:solidFill>
          <a:latin typeface="+mn-lt"/>
        </a:defRPr>
      </a:lvl5pPr>
      <a:lvl6pPr marL="1884534" indent="-172514" algn="l" rtl="0" eaLnBrk="1" fontAlgn="base" hangingPunct="1">
        <a:spcBef>
          <a:spcPct val="20000"/>
        </a:spcBef>
        <a:spcAft>
          <a:spcPct val="0"/>
        </a:spcAft>
        <a:buChar char="»"/>
        <a:defRPr sz="1500">
          <a:solidFill>
            <a:schemeClr val="bg1"/>
          </a:solidFill>
          <a:latin typeface="+mn-lt"/>
        </a:defRPr>
      </a:lvl6pPr>
      <a:lvl7pPr marL="2227178" indent="-172514" algn="l" rtl="0" eaLnBrk="1" fontAlgn="base" hangingPunct="1">
        <a:spcBef>
          <a:spcPct val="20000"/>
        </a:spcBef>
        <a:spcAft>
          <a:spcPct val="0"/>
        </a:spcAft>
        <a:buChar char="»"/>
        <a:defRPr sz="1500">
          <a:solidFill>
            <a:schemeClr val="bg1"/>
          </a:solidFill>
          <a:latin typeface="+mn-lt"/>
        </a:defRPr>
      </a:lvl7pPr>
      <a:lvl8pPr marL="2569814" indent="-172514" algn="l" rtl="0" eaLnBrk="1" fontAlgn="base" hangingPunct="1">
        <a:spcBef>
          <a:spcPct val="20000"/>
        </a:spcBef>
        <a:spcAft>
          <a:spcPct val="0"/>
        </a:spcAft>
        <a:buChar char="»"/>
        <a:defRPr sz="1500">
          <a:solidFill>
            <a:schemeClr val="bg1"/>
          </a:solidFill>
          <a:latin typeface="+mn-lt"/>
        </a:defRPr>
      </a:lvl8pPr>
      <a:lvl9pPr marL="2912459" indent="-172514"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289" rtl="0" eaLnBrk="1" latinLnBrk="0" hangingPunct="1">
        <a:defRPr sz="1350" kern="1200">
          <a:solidFill>
            <a:schemeClr val="tx1"/>
          </a:solidFill>
          <a:latin typeface="+mn-lt"/>
          <a:ea typeface="+mn-ea"/>
          <a:cs typeface="+mn-cs"/>
        </a:defRPr>
      </a:lvl1pPr>
      <a:lvl2pPr marL="342646" algn="l" defTabSz="685289" rtl="0" eaLnBrk="1" latinLnBrk="0" hangingPunct="1">
        <a:defRPr sz="1350" kern="1200">
          <a:solidFill>
            <a:schemeClr val="tx1"/>
          </a:solidFill>
          <a:latin typeface="+mn-lt"/>
          <a:ea typeface="+mn-ea"/>
          <a:cs typeface="+mn-cs"/>
        </a:defRPr>
      </a:lvl2pPr>
      <a:lvl3pPr marL="685289" algn="l" defTabSz="685289" rtl="0" eaLnBrk="1" latinLnBrk="0" hangingPunct="1">
        <a:defRPr sz="1350" kern="1200">
          <a:solidFill>
            <a:schemeClr val="tx1"/>
          </a:solidFill>
          <a:latin typeface="+mn-lt"/>
          <a:ea typeface="+mn-ea"/>
          <a:cs typeface="+mn-cs"/>
        </a:defRPr>
      </a:lvl3pPr>
      <a:lvl4pPr marL="1027931" algn="l" defTabSz="685289" rtl="0" eaLnBrk="1" latinLnBrk="0" hangingPunct="1">
        <a:defRPr sz="1350" kern="1200">
          <a:solidFill>
            <a:schemeClr val="tx1"/>
          </a:solidFill>
          <a:latin typeface="+mn-lt"/>
          <a:ea typeface="+mn-ea"/>
          <a:cs typeface="+mn-cs"/>
        </a:defRPr>
      </a:lvl4pPr>
      <a:lvl5pPr marL="1370570" algn="l" defTabSz="685289" rtl="0" eaLnBrk="1" latinLnBrk="0" hangingPunct="1">
        <a:defRPr sz="1350" kern="1200">
          <a:solidFill>
            <a:schemeClr val="tx1"/>
          </a:solidFill>
          <a:latin typeface="+mn-lt"/>
          <a:ea typeface="+mn-ea"/>
          <a:cs typeface="+mn-cs"/>
        </a:defRPr>
      </a:lvl5pPr>
      <a:lvl6pPr marL="1713214" algn="l" defTabSz="685289" rtl="0" eaLnBrk="1" latinLnBrk="0" hangingPunct="1">
        <a:defRPr sz="1350" kern="1200">
          <a:solidFill>
            <a:schemeClr val="tx1"/>
          </a:solidFill>
          <a:latin typeface="+mn-lt"/>
          <a:ea typeface="+mn-ea"/>
          <a:cs typeface="+mn-cs"/>
        </a:defRPr>
      </a:lvl6pPr>
      <a:lvl7pPr marL="2055857" algn="l" defTabSz="685289" rtl="0" eaLnBrk="1" latinLnBrk="0" hangingPunct="1">
        <a:defRPr sz="1350" kern="1200">
          <a:solidFill>
            <a:schemeClr val="tx1"/>
          </a:solidFill>
          <a:latin typeface="+mn-lt"/>
          <a:ea typeface="+mn-ea"/>
          <a:cs typeface="+mn-cs"/>
        </a:defRPr>
      </a:lvl7pPr>
      <a:lvl8pPr marL="2398499" algn="l" defTabSz="685289" rtl="0" eaLnBrk="1" latinLnBrk="0" hangingPunct="1">
        <a:defRPr sz="1350" kern="1200">
          <a:solidFill>
            <a:schemeClr val="tx1"/>
          </a:solidFill>
          <a:latin typeface="+mn-lt"/>
          <a:ea typeface="+mn-ea"/>
          <a:cs typeface="+mn-cs"/>
        </a:defRPr>
      </a:lvl8pPr>
      <a:lvl9pPr marL="2741141" algn="l" defTabSz="68528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9">
                <a:gamma/>
                <a:shade val="25882"/>
                <a:invGamma/>
              </a:srgbClr>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705000"/>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Lst>
  <p:transition/>
  <p:txStyles>
    <p:titleStyle>
      <a:lvl1pPr algn="ctr" rtl="0" eaLnBrk="1" fontAlgn="base" hangingPunct="1">
        <a:spcBef>
          <a:spcPct val="0"/>
        </a:spcBef>
        <a:spcAft>
          <a:spcPct val="0"/>
        </a:spcAft>
        <a:defRPr sz="4200" b="1">
          <a:solidFill>
            <a:srgbClr val="FFFF00"/>
          </a:solidFill>
          <a:latin typeface="+mj-lt"/>
          <a:ea typeface="+mj-ea"/>
          <a:cs typeface="+mj-cs"/>
        </a:defRPr>
      </a:lvl1pPr>
      <a:lvl2pPr algn="ctr" rtl="0" eaLnBrk="1" fontAlgn="base" hangingPunct="1">
        <a:spcBef>
          <a:spcPct val="0"/>
        </a:spcBef>
        <a:spcAft>
          <a:spcPct val="0"/>
        </a:spcAft>
        <a:defRPr sz="4200" b="1">
          <a:solidFill>
            <a:srgbClr val="FFFF00"/>
          </a:solidFill>
          <a:latin typeface="Times New Roman" pitchFamily="18" charset="0"/>
        </a:defRPr>
      </a:lvl2pPr>
      <a:lvl3pPr algn="ctr" rtl="0" eaLnBrk="1" fontAlgn="base" hangingPunct="1">
        <a:spcBef>
          <a:spcPct val="0"/>
        </a:spcBef>
        <a:spcAft>
          <a:spcPct val="0"/>
        </a:spcAft>
        <a:defRPr sz="4200" b="1">
          <a:solidFill>
            <a:srgbClr val="FFFF00"/>
          </a:solidFill>
          <a:latin typeface="Times New Roman" pitchFamily="18" charset="0"/>
        </a:defRPr>
      </a:lvl3pPr>
      <a:lvl4pPr algn="ctr" rtl="0" eaLnBrk="1" fontAlgn="base" hangingPunct="1">
        <a:spcBef>
          <a:spcPct val="0"/>
        </a:spcBef>
        <a:spcAft>
          <a:spcPct val="0"/>
        </a:spcAft>
        <a:defRPr sz="4200" b="1">
          <a:solidFill>
            <a:srgbClr val="FFFF00"/>
          </a:solidFill>
          <a:latin typeface="Times New Roman" pitchFamily="18" charset="0"/>
        </a:defRPr>
      </a:lvl4pPr>
      <a:lvl5pPr algn="ctr" rtl="0" eaLnBrk="1" fontAlgn="base" hangingPunct="1">
        <a:spcBef>
          <a:spcPct val="0"/>
        </a:spcBef>
        <a:spcAft>
          <a:spcPct val="0"/>
        </a:spcAft>
        <a:defRPr sz="4200" b="1">
          <a:solidFill>
            <a:srgbClr val="FFFF00"/>
          </a:solidFill>
          <a:latin typeface="Times New Roman" pitchFamily="18" charset="0"/>
        </a:defRPr>
      </a:lvl5pPr>
      <a:lvl6pPr marL="457189" algn="ctr" rtl="0" eaLnBrk="1" fontAlgn="base" hangingPunct="1">
        <a:spcBef>
          <a:spcPct val="0"/>
        </a:spcBef>
        <a:spcAft>
          <a:spcPct val="0"/>
        </a:spcAft>
        <a:defRPr sz="4200" b="1">
          <a:solidFill>
            <a:srgbClr val="FFFF00"/>
          </a:solidFill>
          <a:latin typeface="Times New Roman" pitchFamily="18" charset="0"/>
        </a:defRPr>
      </a:lvl6pPr>
      <a:lvl7pPr marL="914378" algn="ctr" rtl="0" eaLnBrk="1" fontAlgn="base" hangingPunct="1">
        <a:spcBef>
          <a:spcPct val="0"/>
        </a:spcBef>
        <a:spcAft>
          <a:spcPct val="0"/>
        </a:spcAft>
        <a:defRPr sz="4200" b="1">
          <a:solidFill>
            <a:srgbClr val="FFFF00"/>
          </a:solidFill>
          <a:latin typeface="Times New Roman" pitchFamily="18" charset="0"/>
        </a:defRPr>
      </a:lvl7pPr>
      <a:lvl8pPr marL="1371566" algn="ctr" rtl="0" eaLnBrk="1" fontAlgn="base" hangingPunct="1">
        <a:spcBef>
          <a:spcPct val="0"/>
        </a:spcBef>
        <a:spcAft>
          <a:spcPct val="0"/>
        </a:spcAft>
        <a:defRPr sz="4200" b="1">
          <a:solidFill>
            <a:srgbClr val="FFFF00"/>
          </a:solidFill>
          <a:latin typeface="Times New Roman" pitchFamily="18" charset="0"/>
        </a:defRPr>
      </a:lvl8pPr>
      <a:lvl9pPr marL="1828754" algn="ctr" rtl="0" eaLnBrk="1" fontAlgn="base" hangingPunct="1">
        <a:spcBef>
          <a:spcPct val="0"/>
        </a:spcBef>
        <a:spcAft>
          <a:spcPct val="0"/>
        </a:spcAft>
        <a:defRPr sz="4200" b="1">
          <a:solidFill>
            <a:srgbClr val="FFFF00"/>
          </a:solidFill>
          <a:latin typeface="Times New Roman" pitchFamily="18" charset="0"/>
        </a:defRPr>
      </a:lvl9pPr>
    </p:titleStyle>
    <p:bodyStyle>
      <a:lvl1pPr marL="342892" indent="-342892" algn="l" rtl="0" eaLnBrk="1" fontAlgn="base" hangingPunct="1">
        <a:spcBef>
          <a:spcPct val="20000"/>
        </a:spcBef>
        <a:spcAft>
          <a:spcPct val="0"/>
        </a:spcAft>
        <a:buChar char="•"/>
        <a:defRPr sz="3200">
          <a:solidFill>
            <a:schemeClr val="bg1"/>
          </a:solidFill>
          <a:latin typeface="+mn-lt"/>
          <a:ea typeface="+mn-ea"/>
          <a:cs typeface="+mn-cs"/>
        </a:defRPr>
      </a:lvl1pPr>
      <a:lvl2pPr marL="742931" indent="-285743" algn="l" rtl="0" eaLnBrk="1" fontAlgn="base" hangingPunct="1">
        <a:spcBef>
          <a:spcPct val="20000"/>
        </a:spcBef>
        <a:spcAft>
          <a:spcPct val="0"/>
        </a:spcAft>
        <a:buChar char="–"/>
        <a:defRPr sz="2800">
          <a:solidFill>
            <a:schemeClr val="bg1"/>
          </a:solidFill>
          <a:latin typeface="+mn-lt"/>
        </a:defRPr>
      </a:lvl2pPr>
      <a:lvl3pPr marL="1142972" indent="-228594" algn="l" rtl="0" eaLnBrk="1" fontAlgn="base" hangingPunct="1">
        <a:spcBef>
          <a:spcPct val="20000"/>
        </a:spcBef>
        <a:spcAft>
          <a:spcPct val="0"/>
        </a:spcAft>
        <a:buChar char="•"/>
        <a:defRPr sz="2400">
          <a:solidFill>
            <a:schemeClr val="bg1"/>
          </a:solidFill>
          <a:latin typeface="+mn-lt"/>
        </a:defRPr>
      </a:lvl3pPr>
      <a:lvl4pPr marL="1600160" indent="-228594" algn="l" rtl="0" eaLnBrk="1" fontAlgn="base" hangingPunct="1">
        <a:spcBef>
          <a:spcPct val="20000"/>
        </a:spcBef>
        <a:spcAft>
          <a:spcPct val="0"/>
        </a:spcAft>
        <a:buChar char="–"/>
        <a:defRPr sz="2000">
          <a:solidFill>
            <a:schemeClr val="bg1"/>
          </a:solidFill>
          <a:latin typeface="+mn-lt"/>
        </a:defRPr>
      </a:lvl4pPr>
      <a:lvl5pPr marL="2057348" indent="-230183" algn="l" rtl="0" eaLnBrk="1" fontAlgn="base" hangingPunct="1">
        <a:spcBef>
          <a:spcPct val="20000"/>
        </a:spcBef>
        <a:spcAft>
          <a:spcPct val="0"/>
        </a:spcAft>
        <a:buChar char="»"/>
        <a:defRPr sz="2000">
          <a:solidFill>
            <a:schemeClr val="bg1"/>
          </a:solidFill>
          <a:latin typeface="+mn-lt"/>
        </a:defRPr>
      </a:lvl5pPr>
      <a:lvl6pPr marL="2514537" indent="-230183" algn="l" rtl="0" eaLnBrk="1" fontAlgn="base" hangingPunct="1">
        <a:spcBef>
          <a:spcPct val="20000"/>
        </a:spcBef>
        <a:spcAft>
          <a:spcPct val="0"/>
        </a:spcAft>
        <a:buChar char="»"/>
        <a:defRPr sz="2000">
          <a:solidFill>
            <a:schemeClr val="bg1"/>
          </a:solidFill>
          <a:latin typeface="+mn-lt"/>
        </a:defRPr>
      </a:lvl6pPr>
      <a:lvl7pPr marL="2971726" indent="-230183" algn="l" rtl="0" eaLnBrk="1" fontAlgn="base" hangingPunct="1">
        <a:spcBef>
          <a:spcPct val="20000"/>
        </a:spcBef>
        <a:spcAft>
          <a:spcPct val="0"/>
        </a:spcAft>
        <a:buChar char="»"/>
        <a:defRPr sz="2000">
          <a:solidFill>
            <a:schemeClr val="bg1"/>
          </a:solidFill>
          <a:latin typeface="+mn-lt"/>
        </a:defRPr>
      </a:lvl7pPr>
      <a:lvl8pPr marL="3428915" indent="-230183" algn="l" rtl="0" eaLnBrk="1" fontAlgn="base" hangingPunct="1">
        <a:spcBef>
          <a:spcPct val="20000"/>
        </a:spcBef>
        <a:spcAft>
          <a:spcPct val="0"/>
        </a:spcAft>
        <a:buChar char="»"/>
        <a:defRPr sz="2000">
          <a:solidFill>
            <a:schemeClr val="bg1"/>
          </a:solidFill>
          <a:latin typeface="+mn-lt"/>
        </a:defRPr>
      </a:lvl8pPr>
      <a:lvl9pPr marL="3886103" indent="-230183"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28C3E9C-1D4F-4EB0-B6A2-C5B0BFA08E60}" type="datetimeFigureOut">
              <a:rPr lang="en-US" smtClean="0"/>
              <a:pPr/>
              <a:t>3/22/2022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853447E-F4BE-48E9-8D45-269F0CDE721A}" type="slidenum">
              <a:rPr lang="en-US" smtClean="0"/>
              <a:pPr/>
              <a:t>‹#›</a:t>
            </a:fld>
            <a:endParaRPr lang="en-US"/>
          </a:p>
        </p:txBody>
      </p:sp>
    </p:spTree>
    <p:extLst>
      <p:ext uri="{BB962C8B-B14F-4D97-AF65-F5344CB8AC3E}">
        <p14:creationId xmlns:p14="http://schemas.microsoft.com/office/powerpoint/2010/main" val="72100147"/>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3488AA-19C0-407C-9578-E833DBED4E34}" type="datetimeFigureOut">
              <a:rPr lang="en-US" smtClean="0"/>
              <a:t>3/22/2022</a:t>
            </a:fld>
            <a:endParaRPr 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7E44849-F3C4-4CD9-931D-54FA878AF23D}" type="slidenum">
              <a:rPr lang="en-US" smtClean="0"/>
              <a:t>‹#›</a:t>
            </a:fld>
            <a:endParaRPr lang="en-US"/>
          </a:p>
        </p:txBody>
      </p:sp>
    </p:spTree>
    <p:extLst>
      <p:ext uri="{BB962C8B-B14F-4D97-AF65-F5344CB8AC3E}">
        <p14:creationId xmlns:p14="http://schemas.microsoft.com/office/powerpoint/2010/main" val="4078175875"/>
      </p:ext>
    </p:extLst>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134" tIns="51578" rIns="103134" bIns="51578" numCol="1" anchor="ctr" anchorCtr="0" compatLnSpc="1">
            <a:prstTxWarp prst="textNoShape">
              <a:avLst/>
            </a:prstTxWarp>
          </a:bodyPr>
          <a:lstStyle/>
          <a:p>
            <a:pPr lvl="0"/>
            <a:endParaRPr lang="en-US" altLang="en-US" smtClean="0"/>
          </a:p>
        </p:txBody>
      </p:sp>
      <p:sp>
        <p:nvSpPr>
          <p:cNvPr id="10243"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134" tIns="51578" rIns="103134" bIns="5157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80904044"/>
      </p:ext>
    </p:extLst>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Lst>
  <p:transition/>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Times New Roman" pitchFamily="18" charset="0"/>
        </a:defRPr>
      </a:lvl2pPr>
      <a:lvl3pPr algn="ctr" rtl="0" eaLnBrk="0" fontAlgn="base" hangingPunct="0">
        <a:spcBef>
          <a:spcPct val="0"/>
        </a:spcBef>
        <a:spcAft>
          <a:spcPct val="0"/>
        </a:spcAft>
        <a:defRPr sz="3600" b="1">
          <a:solidFill>
            <a:srgbClr val="FFFF00"/>
          </a:solidFill>
          <a:latin typeface="Times New Roman" pitchFamily="18" charset="0"/>
        </a:defRPr>
      </a:lvl3pPr>
      <a:lvl4pPr algn="ctr" rtl="0" eaLnBrk="0" fontAlgn="base" hangingPunct="0">
        <a:spcBef>
          <a:spcPct val="0"/>
        </a:spcBef>
        <a:spcAft>
          <a:spcPct val="0"/>
        </a:spcAft>
        <a:defRPr sz="3600" b="1">
          <a:solidFill>
            <a:srgbClr val="FFFF00"/>
          </a:solidFill>
          <a:latin typeface="Times New Roman" pitchFamily="18" charset="0"/>
        </a:defRPr>
      </a:lvl4pPr>
      <a:lvl5pPr algn="ctr" rtl="0" eaLnBrk="0" fontAlgn="base" hangingPunct="0">
        <a:spcBef>
          <a:spcPct val="0"/>
        </a:spcBef>
        <a:spcAft>
          <a:spcPct val="0"/>
        </a:spcAft>
        <a:defRPr sz="3600" b="1">
          <a:solidFill>
            <a:srgbClr val="FFFF00"/>
          </a:solidFill>
          <a:latin typeface="Times New Roman" pitchFamily="18" charset="0"/>
        </a:defRPr>
      </a:lvl5pPr>
      <a:lvl6pPr marL="386583" algn="ctr" rtl="0" eaLnBrk="0" fontAlgn="base" hangingPunct="0">
        <a:spcBef>
          <a:spcPct val="0"/>
        </a:spcBef>
        <a:spcAft>
          <a:spcPct val="0"/>
        </a:spcAft>
        <a:defRPr sz="3600" b="1">
          <a:solidFill>
            <a:srgbClr val="FFFF00"/>
          </a:solidFill>
          <a:latin typeface="Times New Roman" pitchFamily="18" charset="0"/>
        </a:defRPr>
      </a:lvl6pPr>
      <a:lvl7pPr marL="773155" algn="ctr" rtl="0" eaLnBrk="0" fontAlgn="base" hangingPunct="0">
        <a:spcBef>
          <a:spcPct val="0"/>
        </a:spcBef>
        <a:spcAft>
          <a:spcPct val="0"/>
        </a:spcAft>
        <a:defRPr sz="3600" b="1">
          <a:solidFill>
            <a:srgbClr val="FFFF00"/>
          </a:solidFill>
          <a:latin typeface="Times New Roman" pitchFamily="18" charset="0"/>
        </a:defRPr>
      </a:lvl7pPr>
      <a:lvl8pPr marL="1159869" algn="ctr" rtl="0" eaLnBrk="0" fontAlgn="base" hangingPunct="0">
        <a:spcBef>
          <a:spcPct val="0"/>
        </a:spcBef>
        <a:spcAft>
          <a:spcPct val="0"/>
        </a:spcAft>
        <a:defRPr sz="3600" b="1">
          <a:solidFill>
            <a:srgbClr val="FFFF00"/>
          </a:solidFill>
          <a:latin typeface="Times New Roman" pitchFamily="18" charset="0"/>
        </a:defRPr>
      </a:lvl8pPr>
      <a:lvl9pPr marL="1546439" algn="ctr" rtl="0" eaLnBrk="0" fontAlgn="base" hangingPunct="0">
        <a:spcBef>
          <a:spcPct val="0"/>
        </a:spcBef>
        <a:spcAft>
          <a:spcPct val="0"/>
        </a:spcAft>
        <a:defRPr sz="3600" b="1">
          <a:solidFill>
            <a:srgbClr val="FFFF00"/>
          </a:solidFill>
          <a:latin typeface="Times New Roman" pitchFamily="18" charset="0"/>
        </a:defRPr>
      </a:lvl9pPr>
    </p:titleStyle>
    <p:bodyStyle>
      <a:lvl1pPr marL="272654" indent="-272654" algn="l" rtl="0" eaLnBrk="0" fontAlgn="base" hangingPunct="0">
        <a:spcBef>
          <a:spcPct val="20000"/>
        </a:spcBef>
        <a:spcAft>
          <a:spcPct val="0"/>
        </a:spcAft>
        <a:buChar char="•"/>
        <a:defRPr sz="2775">
          <a:solidFill>
            <a:schemeClr val="bg1"/>
          </a:solidFill>
          <a:latin typeface="+mn-lt"/>
          <a:ea typeface="+mn-ea"/>
          <a:cs typeface="+mn-cs"/>
        </a:defRPr>
      </a:lvl1pPr>
      <a:lvl2pPr marL="613172" indent="-222647" algn="l" rtl="0" eaLnBrk="0" fontAlgn="base" hangingPunct="0">
        <a:spcBef>
          <a:spcPct val="20000"/>
        </a:spcBef>
        <a:spcAft>
          <a:spcPct val="0"/>
        </a:spcAft>
        <a:buChar char="–"/>
        <a:defRPr sz="2400">
          <a:solidFill>
            <a:schemeClr val="bg1"/>
          </a:solidFill>
          <a:latin typeface="+mn-lt"/>
        </a:defRPr>
      </a:lvl2pPr>
      <a:lvl3pPr marL="953691" indent="-173831" algn="l" rtl="0" eaLnBrk="0" fontAlgn="base" hangingPunct="0">
        <a:spcBef>
          <a:spcPct val="20000"/>
        </a:spcBef>
        <a:spcAft>
          <a:spcPct val="0"/>
        </a:spcAft>
        <a:buChar char="•"/>
        <a:defRPr sz="2100">
          <a:solidFill>
            <a:schemeClr val="bg1"/>
          </a:solidFill>
          <a:latin typeface="+mn-lt"/>
        </a:defRPr>
      </a:lvl3pPr>
      <a:lvl4pPr marL="1343025" indent="-173831" algn="l" rtl="0" eaLnBrk="0" fontAlgn="base" hangingPunct="0">
        <a:spcBef>
          <a:spcPct val="20000"/>
        </a:spcBef>
        <a:spcAft>
          <a:spcPct val="0"/>
        </a:spcAft>
        <a:buChar char="–"/>
        <a:defRPr sz="1725">
          <a:solidFill>
            <a:schemeClr val="bg1"/>
          </a:solidFill>
          <a:latin typeface="+mn-lt"/>
        </a:defRPr>
      </a:lvl4pPr>
      <a:lvl5pPr marL="1727597" indent="-175022" algn="l" rtl="0" eaLnBrk="0" fontAlgn="base" hangingPunct="0">
        <a:spcBef>
          <a:spcPct val="20000"/>
        </a:spcBef>
        <a:spcAft>
          <a:spcPct val="0"/>
        </a:spcAft>
        <a:buChar char="»"/>
        <a:defRPr sz="1725">
          <a:solidFill>
            <a:schemeClr val="bg1"/>
          </a:solidFill>
          <a:latin typeface="+mn-lt"/>
        </a:defRPr>
      </a:lvl5pPr>
      <a:lvl6pPr marL="2126484" indent="-194657" algn="l" rtl="0" eaLnBrk="0" fontAlgn="base" hangingPunct="0">
        <a:spcBef>
          <a:spcPct val="20000"/>
        </a:spcBef>
        <a:spcAft>
          <a:spcPct val="0"/>
        </a:spcAft>
        <a:buChar char="»"/>
        <a:defRPr sz="1725">
          <a:solidFill>
            <a:schemeClr val="bg1"/>
          </a:solidFill>
          <a:latin typeface="+mn-lt"/>
        </a:defRPr>
      </a:lvl6pPr>
      <a:lvl7pPr marL="2513058" indent="-194657" algn="l" rtl="0" eaLnBrk="0" fontAlgn="base" hangingPunct="0">
        <a:spcBef>
          <a:spcPct val="20000"/>
        </a:spcBef>
        <a:spcAft>
          <a:spcPct val="0"/>
        </a:spcAft>
        <a:buChar char="»"/>
        <a:defRPr sz="1725">
          <a:solidFill>
            <a:schemeClr val="bg1"/>
          </a:solidFill>
          <a:latin typeface="+mn-lt"/>
        </a:defRPr>
      </a:lvl7pPr>
      <a:lvl8pPr marL="2899709" indent="-194657" algn="l" rtl="0" eaLnBrk="0" fontAlgn="base" hangingPunct="0">
        <a:spcBef>
          <a:spcPct val="20000"/>
        </a:spcBef>
        <a:spcAft>
          <a:spcPct val="0"/>
        </a:spcAft>
        <a:buChar char="»"/>
        <a:defRPr sz="1725">
          <a:solidFill>
            <a:schemeClr val="bg1"/>
          </a:solidFill>
          <a:latin typeface="+mn-lt"/>
        </a:defRPr>
      </a:lvl8pPr>
      <a:lvl9pPr marL="3286311" indent="-194657" algn="l" rtl="0" eaLnBrk="0" fontAlgn="base" hangingPunct="0">
        <a:spcBef>
          <a:spcPct val="20000"/>
        </a:spcBef>
        <a:spcAft>
          <a:spcPct val="0"/>
        </a:spcAft>
        <a:buChar char="»"/>
        <a:defRPr sz="1725">
          <a:solidFill>
            <a:schemeClr val="bg1"/>
          </a:solidFill>
          <a:latin typeface="+mn-lt"/>
        </a:defRPr>
      </a:lvl9pPr>
    </p:bodyStyle>
    <p:otherStyle>
      <a:defPPr>
        <a:defRPr lang="en-US"/>
      </a:defPPr>
      <a:lvl1pPr marL="0" algn="l" defTabSz="773155" rtl="0" eaLnBrk="1" latinLnBrk="0" hangingPunct="1">
        <a:defRPr sz="1500" kern="1200">
          <a:solidFill>
            <a:schemeClr val="tx1"/>
          </a:solidFill>
          <a:latin typeface="+mn-lt"/>
          <a:ea typeface="+mn-ea"/>
          <a:cs typeface="+mn-cs"/>
        </a:defRPr>
      </a:lvl1pPr>
      <a:lvl2pPr marL="386583" algn="l" defTabSz="773155" rtl="0" eaLnBrk="1" latinLnBrk="0" hangingPunct="1">
        <a:defRPr sz="1500" kern="1200">
          <a:solidFill>
            <a:schemeClr val="tx1"/>
          </a:solidFill>
          <a:latin typeface="+mn-lt"/>
          <a:ea typeface="+mn-ea"/>
          <a:cs typeface="+mn-cs"/>
        </a:defRPr>
      </a:lvl2pPr>
      <a:lvl3pPr marL="773155" algn="l" defTabSz="773155" rtl="0" eaLnBrk="1" latinLnBrk="0" hangingPunct="1">
        <a:defRPr sz="1500" kern="1200">
          <a:solidFill>
            <a:schemeClr val="tx1"/>
          </a:solidFill>
          <a:latin typeface="+mn-lt"/>
          <a:ea typeface="+mn-ea"/>
          <a:cs typeface="+mn-cs"/>
        </a:defRPr>
      </a:lvl3pPr>
      <a:lvl4pPr marL="1159869" algn="l" defTabSz="773155" rtl="0" eaLnBrk="1" latinLnBrk="0" hangingPunct="1">
        <a:defRPr sz="1500" kern="1200">
          <a:solidFill>
            <a:schemeClr val="tx1"/>
          </a:solidFill>
          <a:latin typeface="+mn-lt"/>
          <a:ea typeface="+mn-ea"/>
          <a:cs typeface="+mn-cs"/>
        </a:defRPr>
      </a:lvl4pPr>
      <a:lvl5pPr marL="1546439" algn="l" defTabSz="773155" rtl="0" eaLnBrk="1" latinLnBrk="0" hangingPunct="1">
        <a:defRPr sz="1500" kern="1200">
          <a:solidFill>
            <a:schemeClr val="tx1"/>
          </a:solidFill>
          <a:latin typeface="+mn-lt"/>
          <a:ea typeface="+mn-ea"/>
          <a:cs typeface="+mn-cs"/>
        </a:defRPr>
      </a:lvl5pPr>
      <a:lvl6pPr marL="1933143" algn="l" defTabSz="773155" rtl="0" eaLnBrk="1" latinLnBrk="0" hangingPunct="1">
        <a:defRPr sz="1500" kern="1200">
          <a:solidFill>
            <a:schemeClr val="tx1"/>
          </a:solidFill>
          <a:latin typeface="+mn-lt"/>
          <a:ea typeface="+mn-ea"/>
          <a:cs typeface="+mn-cs"/>
        </a:defRPr>
      </a:lvl6pPr>
      <a:lvl7pPr marL="2319720" algn="l" defTabSz="773155" rtl="0" eaLnBrk="1" latinLnBrk="0" hangingPunct="1">
        <a:defRPr sz="1500" kern="1200">
          <a:solidFill>
            <a:schemeClr val="tx1"/>
          </a:solidFill>
          <a:latin typeface="+mn-lt"/>
          <a:ea typeface="+mn-ea"/>
          <a:cs typeface="+mn-cs"/>
        </a:defRPr>
      </a:lvl7pPr>
      <a:lvl8pPr marL="2706434" algn="l" defTabSz="773155" rtl="0" eaLnBrk="1" latinLnBrk="0" hangingPunct="1">
        <a:defRPr sz="1500" kern="1200">
          <a:solidFill>
            <a:schemeClr val="tx1"/>
          </a:solidFill>
          <a:latin typeface="+mn-lt"/>
          <a:ea typeface="+mn-ea"/>
          <a:cs typeface="+mn-cs"/>
        </a:defRPr>
      </a:lvl8pPr>
      <a:lvl9pPr marL="3092997" algn="l" defTabSz="773155"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9" tIns="45548" rIns="91129" bIns="45548" numCol="1" anchor="ctr" anchorCtr="0" compatLnSpc="1">
            <a:prstTxWarp prst="textNoShape">
              <a:avLst/>
            </a:prstTxWarp>
          </a:bodyPr>
          <a:lstStyle/>
          <a:p>
            <a:pPr lvl="0"/>
            <a:endParaRPr lang="en-US" altLang="en-US" smtClean="0"/>
          </a:p>
        </p:txBody>
      </p:sp>
      <p:sp>
        <p:nvSpPr>
          <p:cNvPr id="9219"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9" tIns="45548" rIns="91129" bIns="4554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084831132"/>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 id="2147484732" r:id="rId12"/>
  </p:sldLayoutIdLst>
  <p:transition/>
  <p:txStyles>
    <p:titleStyle>
      <a:lvl1pPr algn="ctr" rtl="0" eaLnBrk="0" fontAlgn="base" hangingPunct="0">
        <a:spcBef>
          <a:spcPct val="0"/>
        </a:spcBef>
        <a:spcAft>
          <a:spcPct val="0"/>
        </a:spcAft>
        <a:defRPr sz="3150" b="1">
          <a:solidFill>
            <a:srgbClr val="FFFF00"/>
          </a:solidFill>
          <a:latin typeface="+mj-lt"/>
          <a:ea typeface="+mj-ea"/>
          <a:cs typeface="+mj-cs"/>
        </a:defRPr>
      </a:lvl1pPr>
      <a:lvl2pPr algn="ctr" rtl="0" eaLnBrk="0" fontAlgn="base" hangingPunct="0">
        <a:spcBef>
          <a:spcPct val="0"/>
        </a:spcBef>
        <a:spcAft>
          <a:spcPct val="0"/>
        </a:spcAft>
        <a:defRPr sz="3150" b="1">
          <a:solidFill>
            <a:srgbClr val="FFFF00"/>
          </a:solidFill>
          <a:latin typeface="Times New Roman" pitchFamily="18" charset="0"/>
        </a:defRPr>
      </a:lvl2pPr>
      <a:lvl3pPr algn="ctr" rtl="0" eaLnBrk="0" fontAlgn="base" hangingPunct="0">
        <a:spcBef>
          <a:spcPct val="0"/>
        </a:spcBef>
        <a:spcAft>
          <a:spcPct val="0"/>
        </a:spcAft>
        <a:defRPr sz="3150" b="1">
          <a:solidFill>
            <a:srgbClr val="FFFF00"/>
          </a:solidFill>
          <a:latin typeface="Times New Roman" pitchFamily="18" charset="0"/>
        </a:defRPr>
      </a:lvl3pPr>
      <a:lvl4pPr algn="ctr" rtl="0" eaLnBrk="0" fontAlgn="base" hangingPunct="0">
        <a:spcBef>
          <a:spcPct val="0"/>
        </a:spcBef>
        <a:spcAft>
          <a:spcPct val="0"/>
        </a:spcAft>
        <a:defRPr sz="3150" b="1">
          <a:solidFill>
            <a:srgbClr val="FFFF00"/>
          </a:solidFill>
          <a:latin typeface="Times New Roman" pitchFamily="18" charset="0"/>
        </a:defRPr>
      </a:lvl4pPr>
      <a:lvl5pPr algn="ctr" rtl="0" eaLnBrk="0" fontAlgn="base" hangingPunct="0">
        <a:spcBef>
          <a:spcPct val="0"/>
        </a:spcBef>
        <a:spcAft>
          <a:spcPct val="0"/>
        </a:spcAft>
        <a:defRPr sz="3150" b="1">
          <a:solidFill>
            <a:srgbClr val="FFFF00"/>
          </a:solidFill>
          <a:latin typeface="Times New Roman" pitchFamily="18" charset="0"/>
        </a:defRPr>
      </a:lvl5pPr>
      <a:lvl6pPr marL="341757" algn="ctr" rtl="0" eaLnBrk="1" fontAlgn="base" hangingPunct="1">
        <a:spcBef>
          <a:spcPct val="0"/>
        </a:spcBef>
        <a:spcAft>
          <a:spcPct val="0"/>
        </a:spcAft>
        <a:defRPr sz="3150" b="1">
          <a:solidFill>
            <a:srgbClr val="FFFF00"/>
          </a:solidFill>
          <a:latin typeface="Times New Roman" pitchFamily="18" charset="0"/>
        </a:defRPr>
      </a:lvl6pPr>
      <a:lvl7pPr marL="683510" algn="ctr" rtl="0" eaLnBrk="1" fontAlgn="base" hangingPunct="1">
        <a:spcBef>
          <a:spcPct val="0"/>
        </a:spcBef>
        <a:spcAft>
          <a:spcPct val="0"/>
        </a:spcAft>
        <a:defRPr sz="3150" b="1">
          <a:solidFill>
            <a:srgbClr val="FFFF00"/>
          </a:solidFill>
          <a:latin typeface="Times New Roman" pitchFamily="18" charset="0"/>
        </a:defRPr>
      </a:lvl7pPr>
      <a:lvl8pPr marL="1025265" algn="ctr" rtl="0" eaLnBrk="1" fontAlgn="base" hangingPunct="1">
        <a:spcBef>
          <a:spcPct val="0"/>
        </a:spcBef>
        <a:spcAft>
          <a:spcPct val="0"/>
        </a:spcAft>
        <a:defRPr sz="3150" b="1">
          <a:solidFill>
            <a:srgbClr val="FFFF00"/>
          </a:solidFill>
          <a:latin typeface="Times New Roman" pitchFamily="18" charset="0"/>
        </a:defRPr>
      </a:lvl8pPr>
      <a:lvl9pPr marL="1366977" algn="ctr" rtl="0" eaLnBrk="1" fontAlgn="base" hangingPunct="1">
        <a:spcBef>
          <a:spcPct val="0"/>
        </a:spcBef>
        <a:spcAft>
          <a:spcPct val="0"/>
        </a:spcAft>
        <a:defRPr sz="3150" b="1">
          <a:solidFill>
            <a:srgbClr val="FFFF00"/>
          </a:solidFill>
          <a:latin typeface="Times New Roman" pitchFamily="18" charset="0"/>
        </a:defRPr>
      </a:lvl9pPr>
    </p:titleStyle>
    <p:bodyStyle>
      <a:lvl1pPr marL="244079" indent="-244079" algn="l" rtl="0" eaLnBrk="0" fontAlgn="base" hangingPunct="0">
        <a:spcBef>
          <a:spcPct val="20000"/>
        </a:spcBef>
        <a:spcAft>
          <a:spcPct val="0"/>
        </a:spcAft>
        <a:buChar char="•"/>
        <a:defRPr sz="2400">
          <a:solidFill>
            <a:schemeClr val="bg1"/>
          </a:solidFill>
          <a:latin typeface="+mn-lt"/>
          <a:ea typeface="+mn-ea"/>
          <a:cs typeface="+mn-cs"/>
        </a:defRPr>
      </a:lvl1pPr>
      <a:lvl2pPr marL="544116" indent="-201216" algn="l" rtl="0" eaLnBrk="0" fontAlgn="base" hangingPunct="0">
        <a:spcBef>
          <a:spcPct val="20000"/>
        </a:spcBef>
        <a:spcAft>
          <a:spcPct val="0"/>
        </a:spcAft>
        <a:buChar char="–"/>
        <a:defRPr sz="2100">
          <a:solidFill>
            <a:schemeClr val="bg1"/>
          </a:solidFill>
          <a:latin typeface="+mn-lt"/>
        </a:defRPr>
      </a:lvl2pPr>
      <a:lvl3pPr marL="844154" indent="-158354" algn="l" rtl="0" eaLnBrk="0" fontAlgn="base" hangingPunct="0">
        <a:spcBef>
          <a:spcPct val="20000"/>
        </a:spcBef>
        <a:spcAft>
          <a:spcPct val="0"/>
        </a:spcAft>
        <a:buChar char="•"/>
        <a:defRPr sz="1800">
          <a:solidFill>
            <a:schemeClr val="bg1"/>
          </a:solidFill>
          <a:latin typeface="+mn-lt"/>
        </a:defRPr>
      </a:lvl3pPr>
      <a:lvl4pPr marL="1187054" indent="-158354" algn="l" rtl="0" eaLnBrk="0" fontAlgn="base" hangingPunct="0">
        <a:spcBef>
          <a:spcPct val="20000"/>
        </a:spcBef>
        <a:spcAft>
          <a:spcPct val="0"/>
        </a:spcAft>
        <a:buChar char="–"/>
        <a:defRPr sz="1500">
          <a:solidFill>
            <a:schemeClr val="bg1"/>
          </a:solidFill>
          <a:latin typeface="+mn-lt"/>
        </a:defRPr>
      </a:lvl4pPr>
      <a:lvl5pPr marL="1528763" indent="-159544" algn="l" rtl="0" eaLnBrk="0" fontAlgn="base" hangingPunct="0">
        <a:spcBef>
          <a:spcPct val="20000"/>
        </a:spcBef>
        <a:spcAft>
          <a:spcPct val="0"/>
        </a:spcAft>
        <a:buChar char="»"/>
        <a:defRPr sz="1500">
          <a:solidFill>
            <a:schemeClr val="bg1"/>
          </a:solidFill>
          <a:latin typeface="+mn-lt"/>
        </a:defRPr>
      </a:lvl5pPr>
      <a:lvl6pPr marL="1879581" indent="-172070" algn="l" rtl="0" eaLnBrk="1" fontAlgn="base" hangingPunct="1">
        <a:spcBef>
          <a:spcPct val="20000"/>
        </a:spcBef>
        <a:spcAft>
          <a:spcPct val="0"/>
        </a:spcAft>
        <a:buChar char="»"/>
        <a:defRPr sz="1500">
          <a:solidFill>
            <a:schemeClr val="bg1"/>
          </a:solidFill>
          <a:latin typeface="+mn-lt"/>
        </a:defRPr>
      </a:lvl6pPr>
      <a:lvl7pPr marL="2221326" indent="-172070" algn="l" rtl="0" eaLnBrk="1" fontAlgn="base" hangingPunct="1">
        <a:spcBef>
          <a:spcPct val="20000"/>
        </a:spcBef>
        <a:spcAft>
          <a:spcPct val="0"/>
        </a:spcAft>
        <a:buChar char="»"/>
        <a:defRPr sz="1500">
          <a:solidFill>
            <a:schemeClr val="bg1"/>
          </a:solidFill>
          <a:latin typeface="+mn-lt"/>
        </a:defRPr>
      </a:lvl7pPr>
      <a:lvl8pPr marL="2563052" indent="-172070" algn="l" rtl="0" eaLnBrk="1" fontAlgn="base" hangingPunct="1">
        <a:spcBef>
          <a:spcPct val="20000"/>
        </a:spcBef>
        <a:spcAft>
          <a:spcPct val="0"/>
        </a:spcAft>
        <a:buChar char="»"/>
        <a:defRPr sz="1500">
          <a:solidFill>
            <a:schemeClr val="bg1"/>
          </a:solidFill>
          <a:latin typeface="+mn-lt"/>
        </a:defRPr>
      </a:lvl8pPr>
      <a:lvl9pPr marL="2904785" indent="-172070"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3510" rtl="0" eaLnBrk="1" latinLnBrk="0" hangingPunct="1">
        <a:defRPr sz="1350" kern="1200">
          <a:solidFill>
            <a:schemeClr val="tx1"/>
          </a:solidFill>
          <a:latin typeface="+mn-lt"/>
          <a:ea typeface="+mn-ea"/>
          <a:cs typeface="+mn-cs"/>
        </a:defRPr>
      </a:lvl1pPr>
      <a:lvl2pPr marL="341757" algn="l" defTabSz="683510" rtl="0" eaLnBrk="1" latinLnBrk="0" hangingPunct="1">
        <a:defRPr sz="1350" kern="1200">
          <a:solidFill>
            <a:schemeClr val="tx1"/>
          </a:solidFill>
          <a:latin typeface="+mn-lt"/>
          <a:ea typeface="+mn-ea"/>
          <a:cs typeface="+mn-cs"/>
        </a:defRPr>
      </a:lvl2pPr>
      <a:lvl3pPr marL="683510" algn="l" defTabSz="683510" rtl="0" eaLnBrk="1" latinLnBrk="0" hangingPunct="1">
        <a:defRPr sz="1350" kern="1200">
          <a:solidFill>
            <a:schemeClr val="tx1"/>
          </a:solidFill>
          <a:latin typeface="+mn-lt"/>
          <a:ea typeface="+mn-ea"/>
          <a:cs typeface="+mn-cs"/>
        </a:defRPr>
      </a:lvl3pPr>
      <a:lvl4pPr marL="1025265" algn="l" defTabSz="683510" rtl="0" eaLnBrk="1" latinLnBrk="0" hangingPunct="1">
        <a:defRPr sz="1350" kern="1200">
          <a:solidFill>
            <a:schemeClr val="tx1"/>
          </a:solidFill>
          <a:latin typeface="+mn-lt"/>
          <a:ea typeface="+mn-ea"/>
          <a:cs typeface="+mn-cs"/>
        </a:defRPr>
      </a:lvl4pPr>
      <a:lvl5pPr marL="1366977" algn="l" defTabSz="683510" rtl="0" eaLnBrk="1" latinLnBrk="0" hangingPunct="1">
        <a:defRPr sz="1350" kern="1200">
          <a:solidFill>
            <a:schemeClr val="tx1"/>
          </a:solidFill>
          <a:latin typeface="+mn-lt"/>
          <a:ea typeface="+mn-ea"/>
          <a:cs typeface="+mn-cs"/>
        </a:defRPr>
      </a:lvl5pPr>
      <a:lvl6pPr marL="1708716" algn="l" defTabSz="683510" rtl="0" eaLnBrk="1" latinLnBrk="0" hangingPunct="1">
        <a:defRPr sz="1350" kern="1200">
          <a:solidFill>
            <a:schemeClr val="tx1"/>
          </a:solidFill>
          <a:latin typeface="+mn-lt"/>
          <a:ea typeface="+mn-ea"/>
          <a:cs typeface="+mn-cs"/>
        </a:defRPr>
      </a:lvl6pPr>
      <a:lvl7pPr marL="2050460" algn="l" defTabSz="683510" rtl="0" eaLnBrk="1" latinLnBrk="0" hangingPunct="1">
        <a:defRPr sz="1350" kern="1200">
          <a:solidFill>
            <a:schemeClr val="tx1"/>
          </a:solidFill>
          <a:latin typeface="+mn-lt"/>
          <a:ea typeface="+mn-ea"/>
          <a:cs typeface="+mn-cs"/>
        </a:defRPr>
      </a:lvl7pPr>
      <a:lvl8pPr marL="2392195" algn="l" defTabSz="683510" rtl="0" eaLnBrk="1" latinLnBrk="0" hangingPunct="1">
        <a:defRPr sz="1350" kern="1200">
          <a:solidFill>
            <a:schemeClr val="tx1"/>
          </a:solidFill>
          <a:latin typeface="+mn-lt"/>
          <a:ea typeface="+mn-ea"/>
          <a:cs typeface="+mn-cs"/>
        </a:defRPr>
      </a:lvl8pPr>
      <a:lvl9pPr marL="2733938" algn="l" defTabSz="68351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03" tIns="39191" rIns="78403" bIns="39191" numCol="1" anchor="ctr" anchorCtr="0" compatLnSpc="1">
            <a:prstTxWarp prst="textNoShape">
              <a:avLst/>
            </a:prstTxWarp>
          </a:bodyPr>
          <a:lstStyle/>
          <a:p>
            <a:pPr lvl="0"/>
            <a:endParaRPr lang="en-US" altLang="en-US" smtClean="0"/>
          </a:p>
        </p:txBody>
      </p:sp>
      <p:sp>
        <p:nvSpPr>
          <p:cNvPr id="3075"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403" tIns="39191" rIns="78403" bIns="3919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66735376"/>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ransition/>
  <p:txStyles>
    <p:titleStyle>
      <a:lvl1pPr algn="ctr" rtl="0" eaLnBrk="0" fontAlgn="base" hangingPunct="0">
        <a:spcBef>
          <a:spcPct val="0"/>
        </a:spcBef>
        <a:spcAft>
          <a:spcPct val="0"/>
        </a:spcAft>
        <a:defRPr sz="3240" b="1">
          <a:solidFill>
            <a:srgbClr val="FFFF00"/>
          </a:solidFill>
          <a:latin typeface="+mj-lt"/>
          <a:ea typeface="+mj-ea"/>
          <a:cs typeface="+mj-cs"/>
        </a:defRPr>
      </a:lvl1pPr>
      <a:lvl2pPr algn="ctr" rtl="0" eaLnBrk="0" fontAlgn="base" hangingPunct="0">
        <a:spcBef>
          <a:spcPct val="0"/>
        </a:spcBef>
        <a:spcAft>
          <a:spcPct val="0"/>
        </a:spcAft>
        <a:defRPr sz="3240" b="1">
          <a:solidFill>
            <a:srgbClr val="FFFF00"/>
          </a:solidFill>
          <a:latin typeface="Times New Roman" pitchFamily="18" charset="0"/>
        </a:defRPr>
      </a:lvl2pPr>
      <a:lvl3pPr algn="ctr" rtl="0" eaLnBrk="0" fontAlgn="base" hangingPunct="0">
        <a:spcBef>
          <a:spcPct val="0"/>
        </a:spcBef>
        <a:spcAft>
          <a:spcPct val="0"/>
        </a:spcAft>
        <a:defRPr sz="3240" b="1">
          <a:solidFill>
            <a:srgbClr val="FFFF00"/>
          </a:solidFill>
          <a:latin typeface="Times New Roman" pitchFamily="18" charset="0"/>
        </a:defRPr>
      </a:lvl3pPr>
      <a:lvl4pPr algn="ctr" rtl="0" eaLnBrk="0" fontAlgn="base" hangingPunct="0">
        <a:spcBef>
          <a:spcPct val="0"/>
        </a:spcBef>
        <a:spcAft>
          <a:spcPct val="0"/>
        </a:spcAft>
        <a:defRPr sz="3240" b="1">
          <a:solidFill>
            <a:srgbClr val="FFFF00"/>
          </a:solidFill>
          <a:latin typeface="Times New Roman" pitchFamily="18" charset="0"/>
        </a:defRPr>
      </a:lvl4pPr>
      <a:lvl5pPr algn="ctr" rtl="0" eaLnBrk="0" fontAlgn="base" hangingPunct="0">
        <a:spcBef>
          <a:spcPct val="0"/>
        </a:spcBef>
        <a:spcAft>
          <a:spcPct val="0"/>
        </a:spcAft>
        <a:defRPr sz="3240" b="1">
          <a:solidFill>
            <a:srgbClr val="FFFF00"/>
          </a:solidFill>
          <a:latin typeface="Times New Roman" pitchFamily="18" charset="0"/>
        </a:defRPr>
      </a:lvl5pPr>
      <a:lvl6pPr marL="352859" algn="ctr" rtl="0" eaLnBrk="0" fontAlgn="base" hangingPunct="0">
        <a:spcBef>
          <a:spcPct val="0"/>
        </a:spcBef>
        <a:spcAft>
          <a:spcPct val="0"/>
        </a:spcAft>
        <a:defRPr sz="3240" b="1">
          <a:solidFill>
            <a:srgbClr val="FFFF00"/>
          </a:solidFill>
          <a:latin typeface="Times New Roman" pitchFamily="18" charset="0"/>
        </a:defRPr>
      </a:lvl6pPr>
      <a:lvl7pPr marL="705725" algn="ctr" rtl="0" eaLnBrk="0" fontAlgn="base" hangingPunct="0">
        <a:spcBef>
          <a:spcPct val="0"/>
        </a:spcBef>
        <a:spcAft>
          <a:spcPct val="0"/>
        </a:spcAft>
        <a:defRPr sz="3240" b="1">
          <a:solidFill>
            <a:srgbClr val="FFFF00"/>
          </a:solidFill>
          <a:latin typeface="Times New Roman" pitchFamily="18" charset="0"/>
        </a:defRPr>
      </a:lvl7pPr>
      <a:lvl8pPr marL="1058568" algn="ctr" rtl="0" eaLnBrk="0" fontAlgn="base" hangingPunct="0">
        <a:spcBef>
          <a:spcPct val="0"/>
        </a:spcBef>
        <a:spcAft>
          <a:spcPct val="0"/>
        </a:spcAft>
        <a:defRPr sz="3240" b="1">
          <a:solidFill>
            <a:srgbClr val="FFFF00"/>
          </a:solidFill>
          <a:latin typeface="Times New Roman" pitchFamily="18" charset="0"/>
        </a:defRPr>
      </a:lvl8pPr>
      <a:lvl9pPr marL="1411423" algn="ctr" rtl="0" eaLnBrk="0" fontAlgn="base" hangingPunct="0">
        <a:spcBef>
          <a:spcPct val="0"/>
        </a:spcBef>
        <a:spcAft>
          <a:spcPct val="0"/>
        </a:spcAft>
        <a:defRPr sz="3240" b="1">
          <a:solidFill>
            <a:srgbClr val="FFFF00"/>
          </a:solidFill>
          <a:latin typeface="Times New Roman" pitchFamily="18" charset="0"/>
        </a:defRPr>
      </a:lvl9pPr>
    </p:titleStyle>
    <p:bodyStyle>
      <a:lvl1pPr marL="264634" indent="-264634" algn="l" rtl="0" eaLnBrk="0" fontAlgn="base" hangingPunct="0">
        <a:spcBef>
          <a:spcPct val="20000"/>
        </a:spcBef>
        <a:spcAft>
          <a:spcPct val="0"/>
        </a:spcAft>
        <a:buChar char="•"/>
        <a:defRPr sz="2520">
          <a:solidFill>
            <a:schemeClr val="bg1"/>
          </a:solidFill>
          <a:latin typeface="+mn-lt"/>
          <a:ea typeface="+mn-ea"/>
          <a:cs typeface="+mn-cs"/>
        </a:defRPr>
      </a:lvl1pPr>
      <a:lvl2pPr marL="573392" indent="-220532" algn="l" rtl="0" eaLnBrk="0" fontAlgn="base" hangingPunct="0">
        <a:spcBef>
          <a:spcPct val="20000"/>
        </a:spcBef>
        <a:spcAft>
          <a:spcPct val="0"/>
        </a:spcAft>
        <a:buChar char="–"/>
        <a:defRPr sz="2160">
          <a:solidFill>
            <a:schemeClr val="bg1"/>
          </a:solidFill>
          <a:latin typeface="+mn-lt"/>
        </a:defRPr>
      </a:lvl2pPr>
      <a:lvl3pPr marL="882135" indent="-176429" algn="l" rtl="0" eaLnBrk="0" fontAlgn="base" hangingPunct="0">
        <a:spcBef>
          <a:spcPct val="20000"/>
        </a:spcBef>
        <a:spcAft>
          <a:spcPct val="0"/>
        </a:spcAft>
        <a:buChar char="•"/>
        <a:defRPr sz="1890">
          <a:solidFill>
            <a:schemeClr val="bg1"/>
          </a:solidFill>
          <a:latin typeface="+mn-lt"/>
        </a:defRPr>
      </a:lvl3pPr>
      <a:lvl4pPr marL="1234987" indent="-176429" algn="l" rtl="0" eaLnBrk="0" fontAlgn="base" hangingPunct="0">
        <a:spcBef>
          <a:spcPct val="20000"/>
        </a:spcBef>
        <a:spcAft>
          <a:spcPct val="0"/>
        </a:spcAft>
        <a:buChar char="–"/>
        <a:defRPr sz="1530">
          <a:solidFill>
            <a:schemeClr val="bg1"/>
          </a:solidFill>
          <a:latin typeface="+mn-lt"/>
        </a:defRPr>
      </a:lvl4pPr>
      <a:lvl5pPr marL="1587839" indent="-177659" algn="l" rtl="0" eaLnBrk="0" fontAlgn="base" hangingPunct="0">
        <a:spcBef>
          <a:spcPct val="20000"/>
        </a:spcBef>
        <a:spcAft>
          <a:spcPct val="0"/>
        </a:spcAft>
        <a:buChar char="»"/>
        <a:defRPr sz="1530">
          <a:solidFill>
            <a:schemeClr val="bg1"/>
          </a:solidFill>
          <a:latin typeface="+mn-lt"/>
        </a:defRPr>
      </a:lvl5pPr>
      <a:lvl6pPr marL="1940709" indent="-177659" algn="l" rtl="0" eaLnBrk="0" fontAlgn="base" hangingPunct="0">
        <a:spcBef>
          <a:spcPct val="20000"/>
        </a:spcBef>
        <a:spcAft>
          <a:spcPct val="0"/>
        </a:spcAft>
        <a:buChar char="»"/>
        <a:defRPr sz="1530">
          <a:solidFill>
            <a:schemeClr val="bg1"/>
          </a:solidFill>
          <a:latin typeface="+mn-lt"/>
        </a:defRPr>
      </a:lvl6pPr>
      <a:lvl7pPr marL="2293563" indent="-177659" algn="l" rtl="0" eaLnBrk="0" fontAlgn="base" hangingPunct="0">
        <a:spcBef>
          <a:spcPct val="20000"/>
        </a:spcBef>
        <a:spcAft>
          <a:spcPct val="0"/>
        </a:spcAft>
        <a:buChar char="»"/>
        <a:defRPr sz="1530">
          <a:solidFill>
            <a:schemeClr val="bg1"/>
          </a:solidFill>
          <a:latin typeface="+mn-lt"/>
        </a:defRPr>
      </a:lvl7pPr>
      <a:lvl8pPr marL="2646422" indent="-177659" algn="l" rtl="0" eaLnBrk="0" fontAlgn="base" hangingPunct="0">
        <a:spcBef>
          <a:spcPct val="20000"/>
        </a:spcBef>
        <a:spcAft>
          <a:spcPct val="0"/>
        </a:spcAft>
        <a:buChar char="»"/>
        <a:defRPr sz="1530">
          <a:solidFill>
            <a:schemeClr val="bg1"/>
          </a:solidFill>
          <a:latin typeface="+mn-lt"/>
        </a:defRPr>
      </a:lvl8pPr>
      <a:lvl9pPr marL="2999277" indent="-177659" algn="l" rtl="0" eaLnBrk="0" fontAlgn="base" hangingPunct="0">
        <a:spcBef>
          <a:spcPct val="20000"/>
        </a:spcBef>
        <a:spcAft>
          <a:spcPct val="0"/>
        </a:spcAft>
        <a:buChar char="»"/>
        <a:defRPr sz="1530">
          <a:solidFill>
            <a:schemeClr val="bg1"/>
          </a:solidFill>
          <a:latin typeface="+mn-lt"/>
        </a:defRPr>
      </a:lvl9pPr>
    </p:bodyStyle>
    <p:otherStyle>
      <a:defPPr>
        <a:defRPr lang="en-US"/>
      </a:defPPr>
      <a:lvl1pPr marL="0" algn="l" defTabSz="705725" rtl="0" eaLnBrk="1" latinLnBrk="0" hangingPunct="1">
        <a:defRPr sz="1440" kern="1200">
          <a:solidFill>
            <a:schemeClr val="tx1"/>
          </a:solidFill>
          <a:latin typeface="+mn-lt"/>
          <a:ea typeface="+mn-ea"/>
          <a:cs typeface="+mn-cs"/>
        </a:defRPr>
      </a:lvl1pPr>
      <a:lvl2pPr marL="352859" algn="l" defTabSz="705725" rtl="0" eaLnBrk="1" latinLnBrk="0" hangingPunct="1">
        <a:defRPr sz="1440" kern="1200">
          <a:solidFill>
            <a:schemeClr val="tx1"/>
          </a:solidFill>
          <a:latin typeface="+mn-lt"/>
          <a:ea typeface="+mn-ea"/>
          <a:cs typeface="+mn-cs"/>
        </a:defRPr>
      </a:lvl2pPr>
      <a:lvl3pPr marL="705725" algn="l" defTabSz="705725" rtl="0" eaLnBrk="1" latinLnBrk="0" hangingPunct="1">
        <a:defRPr sz="1440" kern="1200">
          <a:solidFill>
            <a:schemeClr val="tx1"/>
          </a:solidFill>
          <a:latin typeface="+mn-lt"/>
          <a:ea typeface="+mn-ea"/>
          <a:cs typeface="+mn-cs"/>
        </a:defRPr>
      </a:lvl3pPr>
      <a:lvl4pPr marL="1058568" algn="l" defTabSz="705725" rtl="0" eaLnBrk="1" latinLnBrk="0" hangingPunct="1">
        <a:defRPr sz="1440" kern="1200">
          <a:solidFill>
            <a:schemeClr val="tx1"/>
          </a:solidFill>
          <a:latin typeface="+mn-lt"/>
          <a:ea typeface="+mn-ea"/>
          <a:cs typeface="+mn-cs"/>
        </a:defRPr>
      </a:lvl4pPr>
      <a:lvl5pPr marL="1411423" algn="l" defTabSz="705725" rtl="0" eaLnBrk="1" latinLnBrk="0" hangingPunct="1">
        <a:defRPr sz="1440" kern="1200">
          <a:solidFill>
            <a:schemeClr val="tx1"/>
          </a:solidFill>
          <a:latin typeface="+mn-lt"/>
          <a:ea typeface="+mn-ea"/>
          <a:cs typeface="+mn-cs"/>
        </a:defRPr>
      </a:lvl5pPr>
      <a:lvl6pPr marL="1764279" algn="l" defTabSz="705725" rtl="0" eaLnBrk="1" latinLnBrk="0" hangingPunct="1">
        <a:defRPr sz="1440" kern="1200">
          <a:solidFill>
            <a:schemeClr val="tx1"/>
          </a:solidFill>
          <a:latin typeface="+mn-lt"/>
          <a:ea typeface="+mn-ea"/>
          <a:cs typeface="+mn-cs"/>
        </a:defRPr>
      </a:lvl6pPr>
      <a:lvl7pPr marL="2117133" algn="l" defTabSz="705725" rtl="0" eaLnBrk="1" latinLnBrk="0" hangingPunct="1">
        <a:defRPr sz="1440" kern="1200">
          <a:solidFill>
            <a:schemeClr val="tx1"/>
          </a:solidFill>
          <a:latin typeface="+mn-lt"/>
          <a:ea typeface="+mn-ea"/>
          <a:cs typeface="+mn-cs"/>
        </a:defRPr>
      </a:lvl7pPr>
      <a:lvl8pPr marL="2469986" algn="l" defTabSz="705725" rtl="0" eaLnBrk="1" latinLnBrk="0" hangingPunct="1">
        <a:defRPr sz="1440" kern="1200">
          <a:solidFill>
            <a:schemeClr val="tx1"/>
          </a:solidFill>
          <a:latin typeface="+mn-lt"/>
          <a:ea typeface="+mn-ea"/>
          <a:cs typeface="+mn-cs"/>
        </a:defRPr>
      </a:lvl8pPr>
      <a:lvl9pPr marL="2822842" algn="l" defTabSz="705725" rtl="0" eaLnBrk="1" latinLnBrk="0" hangingPunct="1">
        <a:defRPr sz="144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3488AA-19C0-407C-9578-E833DBED4E34}" type="datetimeFigureOut">
              <a:rPr lang="en-US" smtClean="0"/>
              <a:t>3/22/2022</a:t>
            </a:fld>
            <a:endParaRPr 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7E44849-F3C4-4CD9-931D-54FA878AF23D}" type="slidenum">
              <a:rPr lang="en-US" smtClean="0"/>
              <a:t>‹#›</a:t>
            </a:fld>
            <a:endParaRPr lang="en-US"/>
          </a:p>
        </p:txBody>
      </p:sp>
    </p:spTree>
    <p:extLst>
      <p:ext uri="{BB962C8B-B14F-4D97-AF65-F5344CB8AC3E}">
        <p14:creationId xmlns:p14="http://schemas.microsoft.com/office/powerpoint/2010/main" val="2498938624"/>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1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10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73888" y="0"/>
            <a:ext cx="8806180" cy="77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FFFFFF"/>
                </a:solidFill>
                <a:effectLst/>
                <a:uLnTx/>
                <a:uFillTx/>
                <a:latin typeface="Arial" pitchFamily="34" charset="0"/>
                <a:ea typeface="+mj-ea"/>
                <a:cs typeface="Arial" pitchFamily="34" charset="0"/>
              </a:rPr>
              <a:t>Complex Coronary Case</a:t>
            </a:r>
            <a:endParaRPr kumimoji="0" lang="en-US" altLang="en-US" sz="3600" b="1" i="0" u="none" strike="noStrike" kern="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5" name="Content Placeholder 2"/>
          <p:cNvSpPr txBox="1">
            <a:spLocks/>
          </p:cNvSpPr>
          <p:nvPr/>
        </p:nvSpPr>
        <p:spPr bwMode="auto">
          <a:xfrm>
            <a:off x="548641" y="1248871"/>
            <a:ext cx="8331428" cy="153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t" anchorCtr="0" compatLnSpc="1">
            <a:prstTxWarp prst="textNoShape">
              <a:avLst/>
            </a:prstTxWarp>
          </a:bodyPr>
          <a:lstStyle>
            <a:lvl1pPr marL="97911" indent="-97911" algn="l" rtl="0" eaLnBrk="0" fontAlgn="base" hangingPunct="0">
              <a:spcBef>
                <a:spcPct val="20000"/>
              </a:spcBef>
              <a:spcAft>
                <a:spcPct val="0"/>
              </a:spcAft>
              <a:buChar char="•"/>
              <a:defRPr sz="3200">
                <a:solidFill>
                  <a:schemeClr val="bg1"/>
                </a:solidFill>
                <a:latin typeface="+mn-lt"/>
                <a:ea typeface="+mn-ea"/>
                <a:cs typeface="+mn-cs"/>
              </a:defRPr>
            </a:lvl1pPr>
            <a:lvl2pPr marL="456440" indent="-44244" algn="l" rtl="0" eaLnBrk="0" fontAlgn="base" hangingPunct="0">
              <a:spcBef>
                <a:spcPct val="20000"/>
              </a:spcBef>
              <a:spcAft>
                <a:spcPct val="0"/>
              </a:spcAft>
              <a:buChar char="–"/>
              <a:defRPr sz="2800">
                <a:solidFill>
                  <a:schemeClr val="bg1"/>
                </a:solidFill>
                <a:latin typeface="+mn-lt"/>
              </a:defRPr>
            </a:lvl2pPr>
            <a:lvl3pPr marL="778583" indent="-7930" algn="l" rtl="0" eaLnBrk="0" fontAlgn="base" hangingPunct="0">
              <a:spcBef>
                <a:spcPct val="20000"/>
              </a:spcBef>
              <a:spcAft>
                <a:spcPct val="0"/>
              </a:spcAft>
              <a:buChar char="•"/>
              <a:defRPr sz="2400">
                <a:solidFill>
                  <a:schemeClr val="bg1"/>
                </a:solidFill>
                <a:latin typeface="+mn-lt"/>
              </a:defRPr>
            </a:lvl3pPr>
            <a:lvl4pPr marL="1162343" indent="-7930" algn="l" rtl="0" eaLnBrk="0" fontAlgn="base" hangingPunct="0">
              <a:spcBef>
                <a:spcPct val="20000"/>
              </a:spcBef>
              <a:spcAft>
                <a:spcPct val="0"/>
              </a:spcAft>
              <a:buChar char="–"/>
              <a:defRPr sz="2000">
                <a:solidFill>
                  <a:schemeClr val="bg1"/>
                </a:solidFill>
                <a:latin typeface="+mn-lt"/>
              </a:defRPr>
            </a:lvl4pPr>
            <a:lvl5pPr marL="1517745" indent="-7930" algn="l" rtl="0" eaLnBrk="0" fontAlgn="base" hangingPunct="0">
              <a:spcBef>
                <a:spcPct val="20000"/>
              </a:spcBef>
              <a:spcAft>
                <a:spcPct val="0"/>
              </a:spcAft>
              <a:buChar char="»"/>
              <a:defRPr sz="2000">
                <a:solidFill>
                  <a:schemeClr val="bg1"/>
                </a:solidFill>
                <a:latin typeface="+mn-lt"/>
              </a:defRPr>
            </a:lvl5pPr>
            <a:lvl6pPr marL="1997251" indent="-183020" algn="l" rtl="0" eaLnBrk="0" fontAlgn="base" hangingPunct="0">
              <a:spcBef>
                <a:spcPct val="20000"/>
              </a:spcBef>
              <a:spcAft>
                <a:spcPct val="0"/>
              </a:spcAft>
              <a:buChar char="»"/>
              <a:defRPr sz="2000">
                <a:solidFill>
                  <a:schemeClr val="bg1"/>
                </a:solidFill>
                <a:latin typeface="+mn-lt"/>
              </a:defRPr>
            </a:lvl6pPr>
            <a:lvl7pPr marL="2360461" indent="-183020" algn="l" rtl="0" eaLnBrk="0" fontAlgn="base" hangingPunct="0">
              <a:spcBef>
                <a:spcPct val="20000"/>
              </a:spcBef>
              <a:spcAft>
                <a:spcPct val="0"/>
              </a:spcAft>
              <a:buChar char="»"/>
              <a:defRPr sz="2000">
                <a:solidFill>
                  <a:schemeClr val="bg1"/>
                </a:solidFill>
                <a:latin typeface="+mn-lt"/>
              </a:defRPr>
            </a:lvl7pPr>
            <a:lvl8pPr marL="2723649" indent="-183020" algn="l" rtl="0" eaLnBrk="0" fontAlgn="base" hangingPunct="0">
              <a:spcBef>
                <a:spcPct val="20000"/>
              </a:spcBef>
              <a:spcAft>
                <a:spcPct val="0"/>
              </a:spcAft>
              <a:buChar char="»"/>
              <a:defRPr sz="2000">
                <a:solidFill>
                  <a:schemeClr val="bg1"/>
                </a:solidFill>
                <a:latin typeface="+mn-lt"/>
              </a:defRPr>
            </a:lvl8pPr>
            <a:lvl9pPr marL="3086775" indent="-183020" algn="l" rtl="0" eaLnBrk="0" fontAlgn="base" hangingPunct="0">
              <a:spcBef>
                <a:spcPct val="20000"/>
              </a:spcBef>
              <a:spcAft>
                <a:spcPct val="0"/>
              </a:spcAft>
              <a:buChar char="»"/>
              <a:defRPr sz="2000">
                <a:solidFill>
                  <a:schemeClr val="bg1"/>
                </a:solidFill>
                <a:latin typeface="+mn-lt"/>
              </a:defRPr>
            </a:lvl9pPr>
          </a:lstStyle>
          <a:p>
            <a:pPr marL="0" indent="0" defTabSz="914400">
              <a:buFontTx/>
              <a:buNone/>
            </a:pPr>
            <a:r>
              <a:rPr lang="en-US" altLang="en-US" sz="4000" b="1" kern="0" dirty="0" smtClean="0">
                <a:solidFill>
                  <a:schemeClr val="tx1"/>
                </a:solidFill>
                <a:latin typeface="Arial" pitchFamily="34" charset="0"/>
                <a:cs typeface="Arial" pitchFamily="34" charset="0"/>
              </a:rPr>
              <a:t>           Supported by:</a:t>
            </a:r>
          </a:p>
          <a:p>
            <a:pPr marL="0" indent="0" defTabSz="914400">
              <a:buFontTx/>
              <a:buNone/>
            </a:pPr>
            <a:endParaRPr lang="en-US" altLang="en-US" sz="4000" b="1" kern="0" dirty="0" smtClean="0">
              <a:solidFill>
                <a:schemeClr val="tx1"/>
              </a:solidFill>
              <a:latin typeface="Arial" pitchFamily="34" charset="0"/>
              <a:cs typeface="Arial" pitchFamily="34" charset="0"/>
            </a:endParaRPr>
          </a:p>
          <a:p>
            <a:pPr marL="0" indent="0" defTabSz="914400"/>
            <a:r>
              <a:rPr lang="en-US" altLang="en-US" b="1" kern="0" dirty="0" smtClean="0">
                <a:solidFill>
                  <a:schemeClr val="tx1"/>
                </a:solidFill>
                <a:latin typeface="Arial" pitchFamily="34" charset="0"/>
                <a:cs typeface="Arial" pitchFamily="34" charset="0"/>
              </a:rPr>
              <a:t> </a:t>
            </a:r>
            <a:r>
              <a:rPr lang="en-US" altLang="en-US" sz="3600" b="1" kern="0" dirty="0" smtClean="0">
                <a:solidFill>
                  <a:schemeClr val="tx1"/>
                </a:solidFill>
                <a:latin typeface="Arial" pitchFamily="34" charset="0"/>
                <a:cs typeface="Arial" pitchFamily="34" charset="0"/>
              </a:rPr>
              <a:t>Sun Pharmaceutical Industries Ltd. </a:t>
            </a:r>
          </a:p>
        </p:txBody>
      </p:sp>
    </p:spTree>
    <p:extLst>
      <p:ext uri="{BB962C8B-B14F-4D97-AF65-F5344CB8AC3E}">
        <p14:creationId xmlns:p14="http://schemas.microsoft.com/office/powerpoint/2010/main" val="336896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769620" y="1028705"/>
            <a:ext cx="7661911" cy="1328738"/>
          </a:xfrm>
          <a:prstGeom prst="rightArrow">
            <a:avLst>
              <a:gd name="adj1" fmla="val 50000"/>
              <a:gd name="adj2" fmla="val 120131"/>
            </a:avLst>
          </a:prstGeom>
          <a:gradFill rotWithShape="0">
            <a:gsLst>
              <a:gs pos="0">
                <a:srgbClr val="760000"/>
              </a:gs>
              <a:gs pos="50000">
                <a:srgbClr val="FF0000"/>
              </a:gs>
              <a:gs pos="100000">
                <a:srgbClr val="760000"/>
              </a:gs>
            </a:gsLst>
            <a:lin ang="5400000" scaled="1"/>
          </a:gradFill>
          <a:ln w="15875">
            <a:solidFill>
              <a:schemeClr val="tx1"/>
            </a:solidFill>
            <a:miter lim="800000"/>
            <a:headEnd/>
            <a:tailEnd/>
          </a:ln>
        </p:spPr>
        <p:txBody>
          <a:bodyPr wrap="none" lIns="70558" tIns="35272" rIns="70558" bIns="35272"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altLang="en-US" sz="315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243" name="Rectangle 3"/>
          <p:cNvSpPr>
            <a:spLocks noChangeArrowheads="1"/>
          </p:cNvSpPr>
          <p:nvPr/>
        </p:nvSpPr>
        <p:spPr bwMode="auto">
          <a:xfrm>
            <a:off x="505468" y="28580"/>
            <a:ext cx="816864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LV Support during High-Risk PCI:</a:t>
            </a:r>
          </a:p>
          <a:p>
            <a:pPr marL="0" marR="0" lvl="0" indent="0" algn="ctr" defTabSz="705889"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LVEF + </a:t>
            </a:r>
            <a:r>
              <a:rPr kumimoji="0" lang="en-US" altLang="en-US" sz="36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Lesion Complexity</a:t>
            </a:r>
          </a:p>
        </p:txBody>
      </p:sp>
      <p:sp>
        <p:nvSpPr>
          <p:cNvPr id="10244" name="Rectangle 4"/>
          <p:cNvSpPr>
            <a:spLocks noChangeArrowheads="1"/>
          </p:cNvSpPr>
          <p:nvPr/>
        </p:nvSpPr>
        <p:spPr bwMode="auto">
          <a:xfrm>
            <a:off x="762050" y="1383506"/>
            <a:ext cx="2110740" cy="635794"/>
          </a:xfrm>
          <a:prstGeom prst="rect">
            <a:avLst/>
          </a:prstGeom>
          <a:gradFill rotWithShape="0">
            <a:gsLst>
              <a:gs pos="0">
                <a:srgbClr val="18472F"/>
              </a:gs>
              <a:gs pos="50000">
                <a:srgbClr val="339966"/>
              </a:gs>
              <a:gs pos="100000">
                <a:srgbClr val="18472F"/>
              </a:gs>
            </a:gsLst>
            <a:lin ang="5400000" scaled="1"/>
          </a:gradFill>
          <a:ln w="15875">
            <a:solidFill>
              <a:schemeClr val="tx1"/>
            </a:solidFill>
            <a:miter lim="800000"/>
            <a:headEnd/>
            <a:tailEnd/>
          </a:ln>
        </p:spPr>
        <p:txBody>
          <a:bodyPr wrap="none" lIns="70558" tIns="35272" rIns="70558" bIns="35272"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altLang="en-US" sz="315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245" name="Rectangle 5"/>
          <p:cNvSpPr>
            <a:spLocks noChangeArrowheads="1"/>
          </p:cNvSpPr>
          <p:nvPr/>
        </p:nvSpPr>
        <p:spPr bwMode="auto">
          <a:xfrm>
            <a:off x="2888006" y="1383506"/>
            <a:ext cx="3627120" cy="635794"/>
          </a:xfrm>
          <a:prstGeom prst="rect">
            <a:avLst/>
          </a:prstGeom>
          <a:gradFill rotWithShape="0">
            <a:gsLst>
              <a:gs pos="0">
                <a:srgbClr val="767647"/>
              </a:gs>
              <a:gs pos="50000">
                <a:srgbClr val="FFFF99"/>
              </a:gs>
              <a:gs pos="100000">
                <a:srgbClr val="767647"/>
              </a:gs>
            </a:gsLst>
            <a:lin ang="5400000" scaled="1"/>
          </a:gradFill>
          <a:ln w="15875">
            <a:solidFill>
              <a:schemeClr val="tx1"/>
            </a:solidFill>
            <a:miter lim="800000"/>
            <a:headEnd/>
            <a:tailEnd/>
          </a:ln>
        </p:spPr>
        <p:txBody>
          <a:bodyPr wrap="none" lIns="70558" tIns="35272" rIns="70558" bIns="35272"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altLang="en-US" sz="315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246" name="Rectangle 6"/>
          <p:cNvSpPr>
            <a:spLocks noChangeArrowheads="1"/>
          </p:cNvSpPr>
          <p:nvPr/>
        </p:nvSpPr>
        <p:spPr bwMode="auto">
          <a:xfrm>
            <a:off x="760730" y="1464570"/>
            <a:ext cx="2051050" cy="4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80000"/>
              </a:lnSpc>
              <a:spcBef>
                <a:spcPct val="0"/>
              </a:spcBef>
              <a:spcAft>
                <a:spcPct val="0"/>
              </a:spcAft>
              <a:buClrTx/>
              <a:buSzTx/>
              <a:buFontTx/>
              <a:buNone/>
              <a:tabLst/>
              <a:defRPr/>
            </a:pPr>
            <a:r>
              <a:rPr kumimoji="0" lang="en-US" altLang="en-US" sz="2430" b="1" i="0" u="none" strike="noStrike" kern="1200" cap="none" spc="0" normalizeH="0" baseline="0" noProof="0">
                <a:ln>
                  <a:noFill/>
                </a:ln>
                <a:solidFill>
                  <a:srgbClr val="000000"/>
                </a:solidFill>
                <a:effectLst/>
                <a:uLnTx/>
                <a:uFillTx/>
                <a:latin typeface="Arial" pitchFamily="34" charset="0"/>
                <a:ea typeface="+mn-ea"/>
                <a:cs typeface="Times New Roman" pitchFamily="18" charset="0"/>
              </a:rPr>
              <a:t>LVEF &gt;35%</a:t>
            </a:r>
          </a:p>
        </p:txBody>
      </p:sp>
      <p:sp>
        <p:nvSpPr>
          <p:cNvPr id="10247" name="Rectangle 7"/>
          <p:cNvSpPr>
            <a:spLocks noChangeArrowheads="1"/>
          </p:cNvSpPr>
          <p:nvPr/>
        </p:nvSpPr>
        <p:spPr bwMode="auto">
          <a:xfrm>
            <a:off x="3361706" y="1450287"/>
            <a:ext cx="2498090" cy="4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80000"/>
              </a:lnSpc>
              <a:spcBef>
                <a:spcPct val="0"/>
              </a:spcBef>
              <a:spcAft>
                <a:spcPct val="0"/>
              </a:spcAft>
              <a:buClrTx/>
              <a:buSzTx/>
              <a:buFontTx/>
              <a:buNone/>
              <a:tabLst/>
              <a:defRPr/>
            </a:pPr>
            <a:r>
              <a:rPr kumimoji="0" lang="en-US" altLang="en-US" sz="2430" b="1" i="0" u="none" strike="noStrike" kern="1200" cap="none" spc="0" normalizeH="0" baseline="0" noProof="0">
                <a:ln>
                  <a:noFill/>
                </a:ln>
                <a:solidFill>
                  <a:srgbClr val="000000"/>
                </a:solidFill>
                <a:effectLst/>
                <a:uLnTx/>
                <a:uFillTx/>
                <a:latin typeface="Arial" pitchFamily="34" charset="0"/>
                <a:ea typeface="+mn-ea"/>
                <a:cs typeface="Times New Roman" pitchFamily="18" charset="0"/>
              </a:rPr>
              <a:t>LVEF 20-35%</a:t>
            </a:r>
          </a:p>
        </p:txBody>
      </p:sp>
      <p:sp>
        <p:nvSpPr>
          <p:cNvPr id="10248" name="Rectangle 8"/>
          <p:cNvSpPr>
            <a:spLocks noChangeArrowheads="1"/>
          </p:cNvSpPr>
          <p:nvPr/>
        </p:nvSpPr>
        <p:spPr bwMode="auto">
          <a:xfrm>
            <a:off x="6089685" y="1478849"/>
            <a:ext cx="2498090" cy="4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80000"/>
              </a:lnSpc>
              <a:spcBef>
                <a:spcPct val="0"/>
              </a:spcBef>
              <a:spcAft>
                <a:spcPct val="0"/>
              </a:spcAft>
              <a:buClrTx/>
              <a:buSzTx/>
              <a:buFontTx/>
              <a:buNone/>
              <a:tabLst/>
              <a:defRPr/>
            </a:pPr>
            <a:r>
              <a:rPr kumimoji="0" lang="en-US" altLang="en-US" sz="2070" b="1" i="0" u="none" strike="noStrike" kern="1200" cap="none" spc="0" normalizeH="0" baseline="0" noProof="0">
                <a:ln>
                  <a:noFill/>
                </a:ln>
                <a:solidFill>
                  <a:srgbClr val="000000"/>
                </a:solidFill>
                <a:effectLst/>
                <a:uLnTx/>
                <a:uFillTx/>
                <a:latin typeface="Arial" pitchFamily="34" charset="0"/>
                <a:ea typeface="+mn-ea"/>
                <a:cs typeface="Times New Roman" pitchFamily="18" charset="0"/>
              </a:rPr>
              <a:t>LVEF &lt;20%</a:t>
            </a:r>
          </a:p>
        </p:txBody>
      </p:sp>
      <p:grpSp>
        <p:nvGrpSpPr>
          <p:cNvPr id="10249" name="Group 9"/>
          <p:cNvGrpSpPr>
            <a:grpSpLocks/>
          </p:cNvGrpSpPr>
          <p:nvPr/>
        </p:nvGrpSpPr>
        <p:grpSpPr bwMode="auto">
          <a:xfrm>
            <a:off x="556312" y="2014614"/>
            <a:ext cx="2712721" cy="2331244"/>
            <a:chOff x="78" y="1692"/>
            <a:chExt cx="2136" cy="1958"/>
          </a:xfrm>
        </p:grpSpPr>
        <p:sp>
          <p:nvSpPr>
            <p:cNvPr id="10263" name="Rectangle 10"/>
            <p:cNvSpPr>
              <a:spLocks noChangeArrowheads="1"/>
            </p:cNvSpPr>
            <p:nvPr/>
          </p:nvSpPr>
          <p:spPr bwMode="auto">
            <a:xfrm>
              <a:off x="138" y="2106"/>
              <a:ext cx="924"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1" tIns="41144" rIns="82291" bIns="41144"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Simple </a:t>
              </a:r>
              <a:b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b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PCI</a:t>
              </a:r>
            </a:p>
          </p:txBody>
        </p:sp>
        <p:sp>
          <p:nvSpPr>
            <p:cNvPr id="10264" name="Rectangle 11"/>
            <p:cNvSpPr>
              <a:spLocks noChangeArrowheads="1"/>
            </p:cNvSpPr>
            <p:nvPr/>
          </p:nvSpPr>
          <p:spPr bwMode="auto">
            <a:xfrm>
              <a:off x="978" y="2112"/>
              <a:ext cx="978"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1" tIns="41144" rIns="82291" bIns="41144"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44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Complex </a:t>
              </a:r>
              <a:br>
                <a:rPr kumimoji="0" lang="en-US" altLang="en-US" sz="144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b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PCI</a:t>
              </a:r>
            </a:p>
          </p:txBody>
        </p:sp>
        <p:sp>
          <p:nvSpPr>
            <p:cNvPr id="16149516" name="Line 12"/>
            <p:cNvSpPr>
              <a:spLocks noChangeShapeType="1"/>
            </p:cNvSpPr>
            <p:nvPr/>
          </p:nvSpPr>
          <p:spPr bwMode="auto">
            <a:xfrm>
              <a:off x="522" y="1692"/>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17" name="Line 13"/>
            <p:cNvSpPr>
              <a:spLocks noChangeShapeType="1"/>
            </p:cNvSpPr>
            <p:nvPr/>
          </p:nvSpPr>
          <p:spPr bwMode="auto">
            <a:xfrm>
              <a:off x="1506" y="1698"/>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18" name="Line 14"/>
            <p:cNvSpPr>
              <a:spLocks noChangeShapeType="1"/>
            </p:cNvSpPr>
            <p:nvPr/>
          </p:nvSpPr>
          <p:spPr bwMode="auto">
            <a:xfrm>
              <a:off x="522" y="2622"/>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19" name="Line 15"/>
            <p:cNvSpPr>
              <a:spLocks noChangeShapeType="1"/>
            </p:cNvSpPr>
            <p:nvPr/>
          </p:nvSpPr>
          <p:spPr bwMode="auto">
            <a:xfrm>
              <a:off x="1482" y="2634"/>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0269" name="Rectangle 16"/>
            <p:cNvSpPr>
              <a:spLocks noChangeArrowheads="1"/>
            </p:cNvSpPr>
            <p:nvPr/>
          </p:nvSpPr>
          <p:spPr bwMode="auto">
            <a:xfrm>
              <a:off x="78" y="3114"/>
              <a:ext cx="924"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1" tIns="41144" rIns="82291" bIns="41144"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70000"/>
                </a:lnSpc>
                <a:spcBef>
                  <a:spcPct val="0"/>
                </a:spcBef>
                <a:spcAft>
                  <a:spcPct val="0"/>
                </a:spcAft>
                <a:buClrTx/>
                <a:buSzTx/>
                <a:buFontTx/>
                <a:buNone/>
                <a:tabLst/>
                <a:defRPr/>
              </a:pPr>
              <a:r>
                <a:rPr kumimoji="0" lang="en-US" altLang="en-US" sz="162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No support</a:t>
              </a:r>
            </a:p>
          </p:txBody>
        </p:sp>
        <p:sp>
          <p:nvSpPr>
            <p:cNvPr id="10270" name="Rectangle 17"/>
            <p:cNvSpPr>
              <a:spLocks noChangeArrowheads="1"/>
            </p:cNvSpPr>
            <p:nvPr/>
          </p:nvSpPr>
          <p:spPr bwMode="auto">
            <a:xfrm>
              <a:off x="732" y="2949"/>
              <a:ext cx="148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1" tIns="41144" rIns="82291" bIns="41144"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IABP/</a:t>
              </a:r>
              <a:r>
                <a:rPr kumimoji="0" lang="en-US" altLang="en-US" sz="216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Impella</a:t>
              </a:r>
            </a:p>
          </p:txBody>
        </p:sp>
      </p:grpSp>
      <p:sp>
        <p:nvSpPr>
          <p:cNvPr id="16149522" name="Line 18"/>
          <p:cNvSpPr>
            <a:spLocks noChangeShapeType="1"/>
          </p:cNvSpPr>
          <p:nvPr/>
        </p:nvSpPr>
        <p:spPr bwMode="auto">
          <a:xfrm>
            <a:off x="7589520" y="2028830"/>
            <a:ext cx="0" cy="56435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0251" name="Rectangle 19"/>
          <p:cNvSpPr>
            <a:spLocks noChangeArrowheads="1"/>
          </p:cNvSpPr>
          <p:nvPr/>
        </p:nvSpPr>
        <p:spPr bwMode="auto">
          <a:xfrm>
            <a:off x="6456782" y="4202914"/>
            <a:ext cx="197358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216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Impella/</a:t>
            </a:r>
            <a:r>
              <a:rPr kumimoji="0" lang="en-US" altLang="en-US" sz="126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PTVA</a:t>
            </a:r>
          </a:p>
        </p:txBody>
      </p:sp>
      <p:sp>
        <p:nvSpPr>
          <p:cNvPr id="16149524" name="Line 20"/>
          <p:cNvSpPr>
            <a:spLocks noChangeShapeType="1"/>
          </p:cNvSpPr>
          <p:nvPr/>
        </p:nvSpPr>
        <p:spPr bwMode="auto">
          <a:xfrm>
            <a:off x="7599680" y="3752855"/>
            <a:ext cx="0" cy="56435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0253" name="Rectangle 21"/>
          <p:cNvSpPr>
            <a:spLocks noChangeArrowheads="1"/>
          </p:cNvSpPr>
          <p:nvPr/>
        </p:nvSpPr>
        <p:spPr bwMode="auto">
          <a:xfrm>
            <a:off x="6427471" y="2800355"/>
            <a:ext cx="225932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80000"/>
              </a:lnSpc>
              <a:spcBef>
                <a:spcPct val="0"/>
              </a:spcBef>
              <a:spcAft>
                <a:spcPct val="0"/>
              </a:spcAft>
              <a:buClrTx/>
              <a:buSzTx/>
              <a:buFontTx/>
              <a:buNone/>
              <a:tabLst/>
              <a:defRPr/>
            </a:pPr>
            <a:r>
              <a:rPr kumimoji="0" lang="en-US" altLang="en-US" sz="207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Simple or Complex:</a:t>
            </a:r>
            <a:br>
              <a:rPr kumimoji="0" lang="en-US" altLang="en-US" sz="207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br>
            <a:r>
              <a:rPr kumimoji="0" lang="en-US" altLang="en-US" sz="207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Inoperable cases</a:t>
            </a:r>
          </a:p>
        </p:txBody>
      </p:sp>
      <p:sp>
        <p:nvSpPr>
          <p:cNvPr id="16149526" name="Line 22"/>
          <p:cNvSpPr>
            <a:spLocks noChangeShapeType="1"/>
          </p:cNvSpPr>
          <p:nvPr/>
        </p:nvSpPr>
        <p:spPr bwMode="auto">
          <a:xfrm>
            <a:off x="3523211" y="2028830"/>
            <a:ext cx="0" cy="56435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27" name="Line 23"/>
          <p:cNvSpPr>
            <a:spLocks noChangeShapeType="1"/>
          </p:cNvSpPr>
          <p:nvPr/>
        </p:nvSpPr>
        <p:spPr bwMode="auto">
          <a:xfrm>
            <a:off x="5074919" y="2003054"/>
            <a:ext cx="0" cy="47156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0256" name="Rectangle 24"/>
          <p:cNvSpPr>
            <a:spLocks noChangeArrowheads="1"/>
          </p:cNvSpPr>
          <p:nvPr/>
        </p:nvSpPr>
        <p:spPr bwMode="auto">
          <a:xfrm>
            <a:off x="2788931" y="3789867"/>
            <a:ext cx="177338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98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None or </a:t>
            </a:r>
            <a:r>
              <a:rPr kumimoji="0" lang="en-US" altLang="en-US" sz="16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Impella or IABP</a:t>
            </a:r>
          </a:p>
        </p:txBody>
      </p:sp>
      <p:sp>
        <p:nvSpPr>
          <p:cNvPr id="10257" name="Rectangle 25"/>
          <p:cNvSpPr>
            <a:spLocks noChangeArrowheads="1"/>
          </p:cNvSpPr>
          <p:nvPr/>
        </p:nvSpPr>
        <p:spPr bwMode="auto">
          <a:xfrm>
            <a:off x="4311695" y="4133857"/>
            <a:ext cx="2043411"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28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Impella</a:t>
            </a:r>
          </a:p>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44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/IABP (if Impella is CI)</a:t>
            </a:r>
            <a:endParaRPr kumimoji="0" lang="en-US" altLang="en-US" sz="108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endParaRPr>
          </a:p>
        </p:txBody>
      </p:sp>
      <p:sp>
        <p:nvSpPr>
          <p:cNvPr id="10258" name="Rectangle 26"/>
          <p:cNvSpPr>
            <a:spLocks noChangeArrowheads="1"/>
          </p:cNvSpPr>
          <p:nvPr/>
        </p:nvSpPr>
        <p:spPr bwMode="auto">
          <a:xfrm>
            <a:off x="2834684" y="2521750"/>
            <a:ext cx="1316161"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Simple </a:t>
            </a:r>
            <a:br>
              <a:rPr kumimoji="0" lang="en-US" altLang="en-US" sz="18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br>
            <a:r>
              <a:rPr kumimoji="0" lang="en-US" altLang="en-US" sz="1800" b="1" i="0" u="none" strike="noStrike" kern="1200" cap="none" spc="0" normalizeH="0" baseline="0" noProof="0" dirty="0" smtClean="0">
                <a:ln>
                  <a:noFill/>
                </a:ln>
                <a:solidFill>
                  <a:srgbClr val="FFFFFF"/>
                </a:solidFill>
                <a:effectLst/>
                <a:uLnTx/>
                <a:uFillTx/>
                <a:latin typeface="Arial" pitchFamily="34" charset="0"/>
                <a:ea typeface="+mn-ea"/>
                <a:cs typeface="Times New Roman" pitchFamily="18" charset="0"/>
              </a:rPr>
              <a:t>PCI:1-2 </a:t>
            </a:r>
            <a:r>
              <a:rPr kumimoji="0" lang="en-US" altLang="en-US" sz="18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V</a:t>
            </a:r>
          </a:p>
        </p:txBody>
      </p:sp>
      <p:sp>
        <p:nvSpPr>
          <p:cNvPr id="10259" name="Rectangle 27"/>
          <p:cNvSpPr>
            <a:spLocks noChangeArrowheads="1"/>
          </p:cNvSpPr>
          <p:nvPr/>
        </p:nvSpPr>
        <p:spPr bwMode="auto">
          <a:xfrm>
            <a:off x="3886200" y="2756542"/>
            <a:ext cx="3133091"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Complex PCI: </a:t>
            </a:r>
            <a:b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br>
            <a: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High Syntax score &gt;32/ STS&gt;5</a:t>
            </a:r>
            <a:b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br>
            <a: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Extensive revascularization</a:t>
            </a:r>
          </a:p>
        </p:txBody>
      </p:sp>
      <p:sp>
        <p:nvSpPr>
          <p:cNvPr id="16149532" name="Line 28"/>
          <p:cNvSpPr>
            <a:spLocks noChangeShapeType="1"/>
          </p:cNvSpPr>
          <p:nvPr/>
        </p:nvSpPr>
        <p:spPr bwMode="auto">
          <a:xfrm>
            <a:off x="3545157" y="3178975"/>
            <a:ext cx="0" cy="56435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33" name="Line 29"/>
          <p:cNvSpPr>
            <a:spLocks noChangeShapeType="1"/>
          </p:cNvSpPr>
          <p:nvPr/>
        </p:nvSpPr>
        <p:spPr bwMode="auto">
          <a:xfrm>
            <a:off x="5128260" y="3743348"/>
            <a:ext cx="0" cy="49006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pic>
        <p:nvPicPr>
          <p:cNvPr id="1026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1122" y="20418"/>
            <a:ext cx="336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3318" y="4766346"/>
            <a:ext cx="8283482" cy="303895"/>
          </a:xfrm>
          <a:prstGeom prst="rect">
            <a:avLst/>
          </a:prstGeom>
          <a:noFill/>
          <a:ln>
            <a:solidFill>
              <a:schemeClr val="bg1"/>
            </a:solidFill>
          </a:ln>
        </p:spPr>
        <p:txBody>
          <a:bodyPr wrap="square" lIns="81511" tIns="40750" rIns="81511" bIns="40750" rtlCol="0">
            <a:spAutoFit/>
          </a:bodyPr>
          <a:lstStyle/>
          <a:p>
            <a:pPr marL="0" marR="0" lvl="0" indent="0" algn="l" defTabSz="813867" rtl="0" eaLnBrk="1" fontAlgn="auto" latinLnBrk="0" hangingPunct="1">
              <a:lnSpc>
                <a:spcPct val="100000"/>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 </a:t>
            </a:r>
            <a:r>
              <a:rPr kumimoji="0" lang="en-US" sz="144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2021 </a:t>
            </a:r>
            <a:r>
              <a:rPr kumimoji="0" lang="en-US" sz="144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@MSH of </a:t>
            </a:r>
            <a:r>
              <a:rPr kumimoji="0" lang="en-US" sz="144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≈340 </a:t>
            </a:r>
            <a:r>
              <a:rPr kumimoji="0" lang="en-US" sz="144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PCIs/M: </a:t>
            </a:r>
            <a:r>
              <a:rPr kumimoji="0" lang="en-US" sz="144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3-4 </a:t>
            </a:r>
            <a:r>
              <a:rPr kumimoji="0" lang="en-US" sz="144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IABP &amp; </a:t>
            </a:r>
            <a:r>
              <a:rPr kumimoji="0" lang="en-US" sz="144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12-15 </a:t>
            </a:r>
            <a:r>
              <a:rPr kumimoji="0" lang="en-US" sz="144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Impella</a:t>
            </a:r>
            <a:r>
              <a:rPr kumimoji="0" lang="en-US" sz="144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44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per month are used for high risk PCI</a:t>
            </a:r>
          </a:p>
        </p:txBody>
      </p:sp>
    </p:spTree>
    <p:extLst>
      <p:ext uri="{BB962C8B-B14F-4D97-AF65-F5344CB8AC3E}">
        <p14:creationId xmlns:p14="http://schemas.microsoft.com/office/powerpoint/2010/main" val="1793710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honeycomb, bowl, orange&#10;&#10;Description automatically generated">
            <a:extLst>
              <a:ext uri="{FF2B5EF4-FFF2-40B4-BE49-F238E27FC236}">
                <a16:creationId xmlns:a16="http://schemas.microsoft.com/office/drawing/2014/main" id="{142AA8C8-2AF0-8F4E-9DFC-F1AD11D60D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368" y="32830"/>
            <a:ext cx="9143985" cy="5143493"/>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5" name="Oval 4"/>
          <p:cNvSpPr/>
          <p:nvPr/>
        </p:nvSpPr>
        <p:spPr bwMode="auto">
          <a:xfrm>
            <a:off x="4266314" y="2514602"/>
            <a:ext cx="771837" cy="771837"/>
          </a:xfrm>
          <a:prstGeom prst="ellipse">
            <a:avLst/>
          </a:prstGeom>
          <a:solidFill>
            <a:srgbClr val="769BAB"/>
          </a:solidFill>
          <a:ln w="158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749" rtl="0" eaLnBrk="0" fontAlgn="base" latinLnBrk="0" hangingPunct="0">
              <a:lnSpc>
                <a:spcPct val="100000"/>
              </a:lnSpc>
              <a:spcBef>
                <a:spcPct val="20000"/>
              </a:spcBef>
              <a:spcAft>
                <a:spcPct val="0"/>
              </a:spcAft>
              <a:buClrTx/>
              <a:buSzTx/>
              <a:buFontTx/>
              <a:buNone/>
              <a:tabLst/>
              <a:defRPr/>
            </a:pPr>
            <a:endParaRPr kumimoji="0" lang="en-US" sz="30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 name="Freeform 3"/>
          <p:cNvSpPr/>
          <p:nvPr/>
        </p:nvSpPr>
        <p:spPr bwMode="auto">
          <a:xfrm rot="10800000" flipH="1" flipV="1">
            <a:off x="3625188" y="1953628"/>
            <a:ext cx="2054099" cy="1786547"/>
          </a:xfrm>
          <a:custGeom>
            <a:avLst/>
            <a:gdLst>
              <a:gd name="connsiteX0" fmla="*/ 0 w 2653990"/>
              <a:gd name="connsiteY0" fmla="*/ 1148576 h 2308303"/>
              <a:gd name="connsiteX1" fmla="*/ 680224 w 2653990"/>
              <a:gd name="connsiteY1" fmla="*/ 0 h 2308303"/>
              <a:gd name="connsiteX2" fmla="*/ 1996068 w 2653990"/>
              <a:gd name="connsiteY2" fmla="*/ 0 h 2308303"/>
              <a:gd name="connsiteX3" fmla="*/ 2653990 w 2653990"/>
              <a:gd name="connsiteY3" fmla="*/ 1170878 h 2308303"/>
              <a:gd name="connsiteX4" fmla="*/ 2007219 w 2653990"/>
              <a:gd name="connsiteY4" fmla="*/ 2308303 h 2308303"/>
              <a:gd name="connsiteX5" fmla="*/ 646770 w 2653990"/>
              <a:gd name="connsiteY5" fmla="*/ 2308303 h 2308303"/>
              <a:gd name="connsiteX6" fmla="*/ 0 w 2653990"/>
              <a:gd name="connsiteY6" fmla="*/ 1148576 h 2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3990" h="2308303">
                <a:moveTo>
                  <a:pt x="0" y="1148576"/>
                </a:moveTo>
                <a:lnTo>
                  <a:pt x="680224" y="0"/>
                </a:lnTo>
                <a:lnTo>
                  <a:pt x="1996068" y="0"/>
                </a:lnTo>
                <a:lnTo>
                  <a:pt x="2653990" y="1170878"/>
                </a:lnTo>
                <a:lnTo>
                  <a:pt x="2007219" y="2308303"/>
                </a:lnTo>
                <a:lnTo>
                  <a:pt x="646770" y="2308303"/>
                </a:lnTo>
                <a:lnTo>
                  <a:pt x="0" y="1148576"/>
                </a:lnTo>
                <a:close/>
              </a:path>
            </a:pathLst>
          </a:custGeom>
          <a:solidFill>
            <a:srgbClr val="FFFFFF">
              <a:alpha val="50196"/>
            </a:srgbClr>
          </a:solidFill>
          <a:ln w="15875" cap="flat" cmpd="sng" algn="ctr">
            <a:solidFill>
              <a:schemeClr val="bg1"/>
            </a:solidFill>
            <a:prstDash val="solid"/>
            <a:round/>
            <a:headEnd type="none" w="med" len="med"/>
            <a:tailEnd type="none" w="med" len="med"/>
          </a:ln>
          <a:effectLst>
            <a:softEdge rad="31750"/>
          </a:effectLst>
        </p:spPr>
        <p:txBody>
          <a:bodyPr vert="horz" wrap="square" lIns="68580" tIns="34290" rIns="68580" bIns="34290" numCol="1" rtlCol="0" anchor="ctr" anchorCtr="0" compatLnSpc="1">
            <a:prstTxWarp prst="textNoShape">
              <a:avLst/>
            </a:prstTxWarp>
          </a:bodyPr>
          <a:lstStyle/>
          <a:p>
            <a:pPr marL="0" marR="0" lvl="0" indent="0" algn="ctr" defTabSz="685766"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333300"/>
                </a:solidFill>
                <a:effectLst/>
                <a:uLnTx/>
                <a:uFillTx/>
                <a:latin typeface="Arial" panose="020B0604020202020204" pitchFamily="34" charset="0"/>
                <a:ea typeface="+mn-ea"/>
                <a:cs typeface="Arial" panose="020B0604020202020204" pitchFamily="34" charset="0"/>
              </a:rPr>
              <a:t>Cath Lab</a:t>
            </a:r>
          </a:p>
          <a:p>
            <a:pPr marL="0" marR="0" lvl="0" indent="0" algn="ctr" defTabSz="685766"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333300"/>
                </a:solidFill>
                <a:effectLst/>
                <a:uLnTx/>
                <a:uFillTx/>
                <a:latin typeface="Arial" panose="020B0604020202020204" pitchFamily="34" charset="0"/>
                <a:ea typeface="+mn-ea"/>
                <a:cs typeface="Arial" panose="020B0604020202020204" pitchFamily="34" charset="0"/>
              </a:rPr>
              <a:t>Apps</a:t>
            </a:r>
          </a:p>
        </p:txBody>
      </p:sp>
      <p:pic>
        <p:nvPicPr>
          <p:cNvPr id="9" name="Picture 8" descr="A close up of a logo&#10;&#10;Description automatically generated">
            <a:extLst>
              <a:ext uri="{FF2B5EF4-FFF2-40B4-BE49-F238E27FC236}">
                <a16:creationId xmlns:a16="http://schemas.microsoft.com/office/drawing/2014/main" id="{A1899CC7-C21A-DC48-8C06-576B08C789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7999" y="3091051"/>
            <a:ext cx="1355261" cy="1173924"/>
          </a:xfrm>
          <a:prstGeom prst="roundRect">
            <a:avLst/>
          </a:prstGeom>
        </p:spPr>
      </p:pic>
      <p:pic>
        <p:nvPicPr>
          <p:cNvPr id="20" name="Picture 19" descr="A picture containing mirror&#10;&#10;Description automatically generated">
            <a:extLst>
              <a:ext uri="{FF2B5EF4-FFF2-40B4-BE49-F238E27FC236}">
                <a16:creationId xmlns:a16="http://schemas.microsoft.com/office/drawing/2014/main" id="{1C94CABA-9DC8-3747-A661-8D36752C3B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17091" y="3961044"/>
            <a:ext cx="1117150" cy="1215278"/>
          </a:xfrm>
          <a:prstGeom prst="roundRect">
            <a:avLst/>
          </a:prstGeom>
        </p:spPr>
      </p:pic>
      <p:pic>
        <p:nvPicPr>
          <p:cNvPr id="22" name="Picture 21" descr="A picture containing food&#10;&#10;Description automatically generated">
            <a:extLst>
              <a:ext uri="{FF2B5EF4-FFF2-40B4-BE49-F238E27FC236}">
                <a16:creationId xmlns:a16="http://schemas.microsoft.com/office/drawing/2014/main" id="{66C84F04-7E77-564B-9645-5E6A0863FA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8474"/>
          <a:stretch/>
        </p:blipFill>
        <p:spPr>
          <a:xfrm>
            <a:off x="4064453" y="509336"/>
            <a:ext cx="1117150" cy="1363317"/>
          </a:xfrm>
          <a:prstGeom prst="roundRect">
            <a:avLst/>
          </a:prstGeom>
        </p:spPr>
      </p:pic>
      <p:sp>
        <p:nvSpPr>
          <p:cNvPr id="2" name="Rounded Rectangle 1"/>
          <p:cNvSpPr/>
          <p:nvPr/>
        </p:nvSpPr>
        <p:spPr bwMode="auto">
          <a:xfrm>
            <a:off x="5597141" y="1460395"/>
            <a:ext cx="1184662" cy="1282811"/>
          </a:xfrm>
          <a:prstGeom prst="roundRect">
            <a:avLst/>
          </a:prstGeom>
          <a:solidFill>
            <a:schemeClr val="bg1"/>
          </a:solidFill>
          <a:ln w="1587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749" rtl="0" eaLnBrk="0" fontAlgn="base" latinLnBrk="0" hangingPunct="0">
              <a:lnSpc>
                <a:spcPct val="100000"/>
              </a:lnSpc>
              <a:spcBef>
                <a:spcPct val="20000"/>
              </a:spcBef>
              <a:spcAft>
                <a:spcPct val="0"/>
              </a:spcAft>
              <a:buClrTx/>
              <a:buSzTx/>
              <a:buFontTx/>
              <a:buNone/>
              <a:tabLst/>
              <a:defRPr/>
            </a:pPr>
            <a:endParaRPr kumimoji="0" lang="en-US" sz="30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1026" name="Picture 2" descr="Cardiology App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75556" y="1607603"/>
            <a:ext cx="1230047" cy="10853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5345226" y="1161268"/>
            <a:ext cx="1631732"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ComplicAID</a:t>
            </a: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2630" t="2630" r="2630" b="2630"/>
          <a:stretch/>
        </p:blipFill>
        <p:spPr>
          <a:xfrm>
            <a:off x="2522894" y="3063634"/>
            <a:ext cx="1221394" cy="1221394"/>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6845" t="399" r="-5059" b="-399"/>
          <a:stretch/>
        </p:blipFill>
        <p:spPr>
          <a:xfrm>
            <a:off x="1195080" y="2207981"/>
            <a:ext cx="978118" cy="1385076"/>
          </a:xfrm>
          <a:prstGeom prst="roundRect">
            <a:avLst>
              <a:gd name="adj" fmla="val 8594"/>
            </a:avLst>
          </a:prstGeom>
          <a:solidFill>
            <a:srgbClr val="FFFFFF">
              <a:shade val="85000"/>
            </a:srgbClr>
          </a:solidFill>
          <a:ln>
            <a:noFill/>
          </a:ln>
          <a:effectLst>
            <a:glow>
              <a:schemeClr val="accent1"/>
            </a:glow>
            <a:reflection blurRad="12700" stA="0" endPos="28000" dist="5000" dir="5400000" sy="-100000" algn="bl" rotWithShape="0"/>
          </a:effectLst>
        </p:spPr>
      </p:pic>
      <p:pic>
        <p:nvPicPr>
          <p:cNvPr id="15" name="Picture 1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215657" y="2249076"/>
            <a:ext cx="933629" cy="1352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144959" y="277915"/>
            <a:ext cx="893193" cy="27699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BifurcAID</a:t>
            </a:r>
          </a:p>
        </p:txBody>
      </p:sp>
      <p:sp>
        <p:nvSpPr>
          <p:cNvPr id="16" name="TextBox 15"/>
          <p:cNvSpPr txBox="1"/>
          <p:nvPr/>
        </p:nvSpPr>
        <p:spPr>
          <a:xfrm flipH="1">
            <a:off x="5329761" y="4275745"/>
            <a:ext cx="1631732"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TranseptAID</a:t>
            </a:r>
          </a:p>
        </p:txBody>
      </p:sp>
      <p:sp>
        <p:nvSpPr>
          <p:cNvPr id="17" name="TextBox 16"/>
          <p:cNvSpPr txBox="1"/>
          <p:nvPr/>
        </p:nvSpPr>
        <p:spPr>
          <a:xfrm flipH="1">
            <a:off x="3775691" y="3729305"/>
            <a:ext cx="1631732"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CalcificAID</a:t>
            </a:r>
          </a:p>
        </p:txBody>
      </p:sp>
      <p:sp>
        <p:nvSpPr>
          <p:cNvPr id="19" name="TextBox 18"/>
          <p:cNvSpPr txBox="1"/>
          <p:nvPr/>
        </p:nvSpPr>
        <p:spPr>
          <a:xfrm flipH="1">
            <a:off x="857757" y="1989953"/>
            <a:ext cx="1631732"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GuidewireAID</a:t>
            </a:r>
          </a:p>
        </p:txBody>
      </p:sp>
      <p:sp>
        <p:nvSpPr>
          <p:cNvPr id="23" name="Rectangle 22"/>
          <p:cNvSpPr/>
          <p:nvPr/>
        </p:nvSpPr>
        <p:spPr>
          <a:xfrm>
            <a:off x="7110174" y="2011771"/>
            <a:ext cx="1132041" cy="27699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BifurcAID 3D</a:t>
            </a:r>
          </a:p>
        </p:txBody>
      </p:sp>
      <p:sp>
        <p:nvSpPr>
          <p:cNvPr id="24" name="TextBox 23"/>
          <p:cNvSpPr txBox="1"/>
          <p:nvPr/>
        </p:nvSpPr>
        <p:spPr>
          <a:xfrm flipH="1">
            <a:off x="2329736" y="4326828"/>
            <a:ext cx="1631732"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OCTAID</a:t>
            </a:r>
          </a:p>
        </p:txBody>
      </p:sp>
      <p:sp>
        <p:nvSpPr>
          <p:cNvPr id="26" name="TextBox 25"/>
          <p:cNvSpPr txBox="1"/>
          <p:nvPr/>
        </p:nvSpPr>
        <p:spPr>
          <a:xfrm flipH="1">
            <a:off x="2292546" y="1183394"/>
            <a:ext cx="1631732"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TAVRcathAID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3475" y="1458248"/>
            <a:ext cx="1177596" cy="1177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TextBox 24"/>
          <p:cNvSpPr txBox="1"/>
          <p:nvPr/>
        </p:nvSpPr>
        <p:spPr>
          <a:xfrm flipH="1">
            <a:off x="890898" y="1597536"/>
            <a:ext cx="1631732"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Mobile App</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Coming soon…</a:t>
            </a:r>
          </a:p>
        </p:txBody>
      </p:sp>
    </p:spTree>
    <p:extLst>
      <p:ext uri="{BB962C8B-B14F-4D97-AF65-F5344CB8AC3E}">
        <p14:creationId xmlns:p14="http://schemas.microsoft.com/office/powerpoint/2010/main" val="116726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pic>
        <p:nvPicPr>
          <p:cNvPr id="8" name="Picture 14" descr="Q:\CCC\1-KIM\1-WEBCASTS\E-BLASTS\ccclliv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04" t="29239" r="18461" b="20127"/>
          <a:stretch/>
        </p:blipFill>
        <p:spPr bwMode="auto">
          <a:xfrm>
            <a:off x="6351894" y="88341"/>
            <a:ext cx="1688089" cy="8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714376" y="1754292"/>
            <a:ext cx="6326841" cy="3389209"/>
          </a:xfrm>
          <a:prstGeom prst="rect">
            <a:avLst/>
          </a:prstGeom>
        </p:spPr>
      </p:pic>
      <p:pic>
        <p:nvPicPr>
          <p:cNvPr id="10" name="Picture 19" descr="C:\Users\kostik01\Desktop\unnamed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238" y="75009"/>
            <a:ext cx="1598360" cy="8957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73483" y="303456"/>
            <a:ext cx="295552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www.ccclivecases.org</a:t>
            </a:r>
          </a:p>
        </p:txBody>
      </p:sp>
      <p:pic>
        <p:nvPicPr>
          <p:cNvPr id="12"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4225" y="1489498"/>
            <a:ext cx="857250" cy="86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6"/>
          <a:stretch>
            <a:fillRect/>
          </a:stretch>
        </p:blipFill>
        <p:spPr>
          <a:xfrm>
            <a:off x="714376" y="1055113"/>
            <a:ext cx="6326841" cy="721083"/>
          </a:xfrm>
          <a:prstGeom prst="rect">
            <a:avLst/>
          </a:prstGeom>
        </p:spPr>
      </p:pic>
      <p:pic>
        <p:nvPicPr>
          <p:cNvPr id="14" name="Picture 16" descr="C:\Users\kostik01\Desktop\sc.png"/>
          <p:cNvPicPr>
            <a:picLocks noChangeAspect="1" noChangeArrowheads="1"/>
          </p:cNvPicPr>
          <p:nvPr/>
        </p:nvPicPr>
        <p:blipFill rotWithShape="1">
          <a:blip r:embed="rId7">
            <a:extLst>
              <a:ext uri="{28A0092B-C50C-407E-A947-70E740481C1C}">
                <a14:useLocalDpi xmlns:a14="http://schemas.microsoft.com/office/drawing/2010/main" val="0"/>
              </a:ext>
            </a:extLst>
          </a:blip>
          <a:srcRect l="1" r="2856" b="15772"/>
          <a:stretch/>
        </p:blipFill>
        <p:spPr bwMode="auto">
          <a:xfrm>
            <a:off x="6220946" y="2916268"/>
            <a:ext cx="2238938" cy="84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11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714375" y="77318"/>
            <a:ext cx="7715250" cy="857250"/>
          </a:xfrm>
          <a:prstGeom prst="rect">
            <a:avLst/>
          </a:prstGeom>
        </p:spPr>
        <p:txBody>
          <a:bodyPr vert="horz" anchor="ct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err="1">
                <a:ln>
                  <a:noFill/>
                </a:ln>
                <a:solidFill>
                  <a:srgbClr val="FFFF00"/>
                </a:solidFill>
                <a:effectLst/>
                <a:uLnTx/>
                <a:uFillTx/>
                <a:latin typeface="Arial" panose="020B0604020202020204" pitchFamily="34" charset="0"/>
                <a:ea typeface="+mj-ea"/>
                <a:cs typeface="Arial" panose="020B0604020202020204" pitchFamily="34" charset="0"/>
              </a:rPr>
              <a:t>CCClivecases</a:t>
            </a:r>
            <a:r>
              <a:rPr kumimoji="0" lang="en-US" sz="27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 Total Page Views per Month </a:t>
            </a:r>
            <a:br>
              <a:rPr kumimoji="0" lang="en-US" sz="27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br>
            <a:r>
              <a:rPr kumimoji="0" lang="en-US" sz="27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rPr>
              <a:t>(Past 2 Years) </a:t>
            </a:r>
          </a:p>
        </p:txBody>
      </p:sp>
      <p:sp>
        <p:nvSpPr>
          <p:cNvPr id="4" name="TextBox 3"/>
          <p:cNvSpPr txBox="1"/>
          <p:nvPr/>
        </p:nvSpPr>
        <p:spPr>
          <a:xfrm>
            <a:off x="679750" y="1284330"/>
            <a:ext cx="346249" cy="3294529"/>
          </a:xfrm>
          <a:prstGeom prst="rect">
            <a:avLst/>
          </a:prstGeom>
          <a:noFill/>
        </p:spPr>
        <p:txBody>
          <a:bodyPr vert="vert270" wrap="square" rtlCol="0" anchor="ct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views</a:t>
            </a:r>
          </a:p>
        </p:txBody>
      </p:sp>
      <p:graphicFrame>
        <p:nvGraphicFramePr>
          <p:cNvPr id="5" name="Chart 4"/>
          <p:cNvGraphicFramePr>
            <a:graphicFrameLocks/>
          </p:cNvGraphicFramePr>
          <p:nvPr>
            <p:extLst/>
          </p:nvPr>
        </p:nvGraphicFramePr>
        <p:xfrm>
          <a:off x="933832" y="1172718"/>
          <a:ext cx="7386066" cy="3909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557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14375" y="412220"/>
            <a:ext cx="7766078" cy="857250"/>
          </a:xfrm>
        </p:spPr>
        <p:txBody>
          <a:bodyPr/>
          <a:lstStyle/>
          <a:p>
            <a:r>
              <a:rPr lang="en-US" altLang="en-US" sz="2400" i="1" dirty="0">
                <a:solidFill>
                  <a:srgbClr val="00FFFF"/>
                </a:solidFill>
                <a:latin typeface="Arial" panose="020B0604020202020204" pitchFamily="34" charset="0"/>
                <a:cs typeface="Arial" panose="020B0604020202020204" pitchFamily="34" charset="0"/>
              </a:rPr>
              <a:t>More than 3</a:t>
            </a:r>
            <a:r>
              <a:rPr lang="en-US" altLang="en-US" sz="2400" i="1" dirty="0" smtClean="0">
                <a:solidFill>
                  <a:srgbClr val="00FFFF"/>
                </a:solidFill>
                <a:latin typeface="Arial" panose="020B0604020202020204" pitchFamily="34" charset="0"/>
                <a:cs typeface="Arial" panose="020B0604020202020204" pitchFamily="34" charset="0"/>
              </a:rPr>
              <a:t>5,800 </a:t>
            </a:r>
            <a:r>
              <a:rPr lang="en-US" altLang="en-US" sz="2400" i="1" dirty="0">
                <a:solidFill>
                  <a:srgbClr val="00FFFF"/>
                </a:solidFill>
                <a:latin typeface="Arial" panose="020B0604020202020204" pitchFamily="34" charset="0"/>
                <a:cs typeface="Arial" panose="020B0604020202020204" pitchFamily="34" charset="0"/>
              </a:rPr>
              <a:t>unique downloads</a:t>
            </a:r>
          </a:p>
        </p:txBody>
      </p:sp>
      <p:pic>
        <p:nvPicPr>
          <p:cNvPr id="9" name="Picture 8">
            <a:extLst>
              <a:ext uri="{FF2B5EF4-FFF2-40B4-BE49-F238E27FC236}">
                <a16:creationId xmlns:a16="http://schemas.microsoft.com/office/drawing/2014/main" id="{4C43790F-6D45-0445-B1FC-C09F75F55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6112" y="2299368"/>
            <a:ext cx="1043825" cy="10438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a:extLst>
              <a:ext uri="{FF2B5EF4-FFF2-40B4-BE49-F238E27FC236}">
                <a16:creationId xmlns:a16="http://schemas.microsoft.com/office/drawing/2014/main" id="{C13260A5-2C2A-2540-BFD0-0E93ABCCEA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6971" y="2328420"/>
            <a:ext cx="981034" cy="9857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a:extLst>
              <a:ext uri="{FF2B5EF4-FFF2-40B4-BE49-F238E27FC236}">
                <a16:creationId xmlns:a16="http://schemas.microsoft.com/office/drawing/2014/main" id="{4E2ACF66-9E25-4D4F-B167-442A99F8F0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8044" y="2328420"/>
            <a:ext cx="999061" cy="9857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103" name="Title 1"/>
          <p:cNvSpPr txBox="1">
            <a:spLocks/>
          </p:cNvSpPr>
          <p:nvPr/>
        </p:nvSpPr>
        <p:spPr bwMode="auto">
          <a:xfrm>
            <a:off x="560192" y="3601893"/>
            <a:ext cx="110370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BifurcAID</a:t>
            </a:r>
          </a:p>
        </p:txBody>
      </p:sp>
      <p:sp>
        <p:nvSpPr>
          <p:cNvPr id="4104" name="Title 1"/>
          <p:cNvSpPr txBox="1">
            <a:spLocks/>
          </p:cNvSpPr>
          <p:nvPr/>
        </p:nvSpPr>
        <p:spPr bwMode="auto">
          <a:xfrm>
            <a:off x="2048286" y="3601893"/>
            <a:ext cx="110371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OCTAID</a:t>
            </a:r>
          </a:p>
        </p:txBody>
      </p:sp>
      <p:sp>
        <p:nvSpPr>
          <p:cNvPr id="4105" name="Title 1"/>
          <p:cNvSpPr txBox="1">
            <a:spLocks/>
          </p:cNvSpPr>
          <p:nvPr/>
        </p:nvSpPr>
        <p:spPr bwMode="auto">
          <a:xfrm>
            <a:off x="4699687" y="3601893"/>
            <a:ext cx="132635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TranseptAID</a:t>
            </a: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06" name="Title 1"/>
          <p:cNvSpPr txBox="1">
            <a:spLocks/>
          </p:cNvSpPr>
          <p:nvPr/>
        </p:nvSpPr>
        <p:spPr bwMode="auto">
          <a:xfrm>
            <a:off x="3229027" y="3601893"/>
            <a:ext cx="13823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TAVRcathAID</a:t>
            </a: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07" name="Title 1"/>
          <p:cNvSpPr txBox="1">
            <a:spLocks/>
          </p:cNvSpPr>
          <p:nvPr/>
        </p:nvSpPr>
        <p:spPr bwMode="auto">
          <a:xfrm>
            <a:off x="6187687" y="3601893"/>
            <a:ext cx="132635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CalcificAID</a:t>
            </a: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38375" y="2301036"/>
            <a:ext cx="1040489" cy="10404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109" name="Text Box 2"/>
          <p:cNvSpPr txBox="1">
            <a:spLocks noChangeArrowheads="1"/>
          </p:cNvSpPr>
          <p:nvPr/>
        </p:nvSpPr>
        <p:spPr bwMode="auto">
          <a:xfrm>
            <a:off x="559560" y="1219501"/>
            <a:ext cx="1321594"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9896 </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downloads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4.4/5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8245 </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downloads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sept 2017</a:t>
            </a:r>
          </a:p>
          <a:p>
            <a:pPr marL="0" marR="0" lvl="0" indent="0" algn="l" defTabSz="914378" rtl="0" eaLnBrk="1" fontAlgn="auto" latinLnBrk="0" hangingPunct="1">
              <a:lnSpc>
                <a:spcPct val="107000"/>
              </a:lnSpc>
              <a:spcBef>
                <a:spcPts val="0"/>
              </a:spcBef>
              <a:spcAft>
                <a:spcPts val="600"/>
              </a:spcAft>
              <a:buClrTx/>
              <a:buSzTx/>
              <a:buFontTx/>
              <a:buNone/>
              <a:tabLst/>
              <a:defRPr/>
            </a:pPr>
            <a:r>
              <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110" name="Text Box 2"/>
          <p:cNvSpPr txBox="1">
            <a:spLocks noChangeArrowheads="1"/>
          </p:cNvSpPr>
          <p:nvPr/>
        </p:nvSpPr>
        <p:spPr bwMode="auto">
          <a:xfrm>
            <a:off x="1938374" y="1219500"/>
            <a:ext cx="144899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6</a:t>
            </a: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068 </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downloads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4.8/5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3850 </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downloads</a:t>
            </a:r>
            <a:endPar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June 2018</a:t>
            </a:r>
          </a:p>
          <a:p>
            <a:pPr marL="0" marR="0" lvl="0" indent="0" algn="l" defTabSz="914378" rtl="0" eaLnBrk="1" fontAlgn="auto" latinLnBrk="0" hangingPunct="1">
              <a:lnSpc>
                <a:spcPct val="107000"/>
              </a:lnSpc>
              <a:spcBef>
                <a:spcPts val="0"/>
              </a:spcBef>
              <a:spcAft>
                <a:spcPts val="600"/>
              </a:spcAft>
              <a:buClrTx/>
              <a:buSzTx/>
              <a:buFontTx/>
              <a:buNone/>
              <a:tabLst/>
              <a:defRPr/>
            </a:pPr>
            <a:r>
              <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111" name="Text Box 2"/>
          <p:cNvSpPr txBox="1">
            <a:spLocks noChangeArrowheads="1"/>
          </p:cNvSpPr>
          <p:nvPr/>
        </p:nvSpPr>
        <p:spPr bwMode="auto">
          <a:xfrm>
            <a:off x="4752382" y="1219501"/>
            <a:ext cx="1369219"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1074 downloads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N/A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547 downloads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Sept 2018</a:t>
            </a:r>
          </a:p>
          <a:p>
            <a:pPr marL="0" marR="0" lvl="0" indent="0" algn="l" defTabSz="914378" rtl="0" eaLnBrk="1" fontAlgn="auto" latinLnBrk="0" hangingPunct="1">
              <a:lnSpc>
                <a:spcPct val="107000"/>
              </a:lnSpc>
              <a:spcBef>
                <a:spcPts val="0"/>
              </a:spcBef>
              <a:spcAft>
                <a:spcPts val="60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112" name="Text Box 2"/>
          <p:cNvSpPr txBox="1">
            <a:spLocks noChangeArrowheads="1"/>
          </p:cNvSpPr>
          <p:nvPr/>
        </p:nvSpPr>
        <p:spPr bwMode="auto">
          <a:xfrm>
            <a:off x="3387364" y="1219502"/>
            <a:ext cx="1210866" cy="8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2073 downloads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N/A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549 downloads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March 2018</a:t>
            </a:r>
          </a:p>
          <a:p>
            <a:pPr marL="0" marR="0" lvl="0" indent="0" algn="l" defTabSz="914378" rtl="0" eaLnBrk="1" fontAlgn="auto" latinLnBrk="0" hangingPunct="1">
              <a:lnSpc>
                <a:spcPct val="107000"/>
              </a:lnSpc>
              <a:spcBef>
                <a:spcPts val="0"/>
              </a:spcBef>
              <a:spcAft>
                <a:spcPts val="600"/>
              </a:spcAft>
              <a:buClrTx/>
              <a:buSzTx/>
              <a:buFontTx/>
              <a:buNone/>
              <a:tabLst/>
              <a:defRPr/>
            </a:pPr>
            <a:r>
              <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113" name="Text Box 2"/>
          <p:cNvSpPr txBox="1">
            <a:spLocks noChangeArrowheads="1"/>
          </p:cNvSpPr>
          <p:nvPr/>
        </p:nvSpPr>
        <p:spPr bwMode="auto">
          <a:xfrm>
            <a:off x="6187687" y="1219501"/>
            <a:ext cx="1171178"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931 downloads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5/5 stars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538 downloads</a:t>
            </a:r>
            <a:endParaRPr kumimoji="0" lang="en-US" altLang="en-US" sz="12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June 2019</a:t>
            </a:r>
          </a:p>
        </p:txBody>
      </p:sp>
      <p:sp>
        <p:nvSpPr>
          <p:cNvPr id="4114" name="Rectangle 2"/>
          <p:cNvSpPr>
            <a:spLocks noChangeArrowheads="1"/>
          </p:cNvSpPr>
          <p:nvPr/>
        </p:nvSpPr>
        <p:spPr bwMode="auto">
          <a:xfrm>
            <a:off x="307497" y="80830"/>
            <a:ext cx="8368541" cy="54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378" rtl="0" eaLnBrk="1" fontAlgn="auto" latinLnBrk="0" hangingPunct="1">
              <a:lnSpc>
                <a:spcPct val="100000"/>
              </a:lnSpc>
              <a:spcBef>
                <a:spcPct val="20000"/>
              </a:spcBef>
              <a:spcAft>
                <a:spcPts val="0"/>
              </a:spcAft>
              <a:buClrTx/>
              <a:buSzTx/>
              <a:buFontTx/>
              <a:buNone/>
              <a:tabLst/>
              <a:defRPr/>
            </a:pPr>
            <a:r>
              <a:rPr kumimoji="0" lang="en-US" alt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sym typeface="Symbol" panose="05050102010706020507" pitchFamily="18" charset="2"/>
              </a:rPr>
              <a:t>Cath Lab Apps </a:t>
            </a:r>
            <a:r>
              <a:rPr kumimoji="0" lang="en-US" alt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CardiologyApps.com</a:t>
            </a:r>
          </a:p>
        </p:txBody>
      </p:sp>
      <p:sp>
        <p:nvSpPr>
          <p:cNvPr id="4116" name="Title 1"/>
          <p:cNvSpPr txBox="1">
            <a:spLocks/>
          </p:cNvSpPr>
          <p:nvPr/>
        </p:nvSpPr>
        <p:spPr bwMode="auto">
          <a:xfrm>
            <a:off x="7602484" y="3601893"/>
            <a:ext cx="115575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ComplicAID</a:t>
            </a: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118" name="Picture 29" descr="Get it on Google Play"/>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58004" y="4147746"/>
            <a:ext cx="2130088" cy="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Box 2"/>
          <p:cNvSpPr txBox="1">
            <a:spLocks noChangeArrowheads="1"/>
          </p:cNvSpPr>
          <p:nvPr/>
        </p:nvSpPr>
        <p:spPr bwMode="auto">
          <a:xfrm>
            <a:off x="2543155" y="4844267"/>
            <a:ext cx="173047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altLang="en-US" sz="67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Apple</a:t>
            </a:r>
            <a:r>
              <a:rPr kumimoji="0" lang="en-US" altLang="en-US" sz="675"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67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and App Store</a:t>
            </a:r>
            <a:r>
              <a:rPr kumimoji="0" lang="en-US" altLang="en-US" sz="675"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altLang="en-US" sz="67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are registered trademarks of Apple Inc</a:t>
            </a:r>
            <a:r>
              <a:rPr kumimoji="0" lang="en-US" altLang="en-US" sz="67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4120" name="TextBox 5"/>
          <p:cNvSpPr txBox="1">
            <a:spLocks noChangeArrowheads="1"/>
          </p:cNvSpPr>
          <p:nvPr/>
        </p:nvSpPr>
        <p:spPr bwMode="auto">
          <a:xfrm>
            <a:off x="498696" y="4220029"/>
            <a:ext cx="19928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Download Apps</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Free on Both:</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21" name="Picture 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72293" y="4280013"/>
            <a:ext cx="1672198" cy="55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9" cstate="screen">
            <a:extLst>
              <a:ext uri="{28A0092B-C50C-407E-A947-70E740481C1C}">
                <a14:useLocalDpi xmlns:a14="http://schemas.microsoft.com/office/drawing/2010/main"/>
              </a:ext>
            </a:extLst>
          </a:blip>
          <a:stretch>
            <a:fillRect/>
          </a:stretch>
        </p:blipFill>
        <p:spPr>
          <a:xfrm>
            <a:off x="559560" y="2301036"/>
            <a:ext cx="1040489" cy="10404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8" name="Picture 27" descr="Mt Sinai Heart – Cardiac Vascular News">
            <a:extLst>
              <a:ext uri="{FF2B5EF4-FFF2-40B4-BE49-F238E27FC236}">
                <a16:creationId xmlns:a16="http://schemas.microsoft.com/office/drawing/2014/main" id="{920F33E7-6F74-445F-B3FB-0DEA9481D95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676038" y="3"/>
            <a:ext cx="467963" cy="5178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ardiology Apps"/>
          <p:cNvPicPr>
            <a:picLocks noChangeAspect="1" noChangeArrowheads="1"/>
          </p:cNvPicPr>
          <p:nvPr/>
        </p:nvPicPr>
        <p:blipFill rotWithShape="1">
          <a:blip r:embed="rId11">
            <a:extLst>
              <a:ext uri="{28A0092B-C50C-407E-A947-70E740481C1C}">
                <a14:useLocalDpi xmlns:a14="http://schemas.microsoft.com/office/drawing/2010/main"/>
              </a:ext>
            </a:extLst>
          </a:blip>
          <a:srcRect l="11187" r="-6432"/>
          <a:stretch/>
        </p:blipFill>
        <p:spPr bwMode="auto">
          <a:xfrm>
            <a:off x="7595211" y="2320646"/>
            <a:ext cx="1080827" cy="10012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0" name="Text Box 2"/>
          <p:cNvSpPr txBox="1">
            <a:spLocks noChangeArrowheads="1"/>
          </p:cNvSpPr>
          <p:nvPr/>
        </p:nvSpPr>
        <p:spPr bwMode="auto">
          <a:xfrm>
            <a:off x="7597601" y="2002384"/>
            <a:ext cx="1171178" cy="22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August 2020</a:t>
            </a:r>
          </a:p>
        </p:txBody>
      </p:sp>
      <p:sp>
        <p:nvSpPr>
          <p:cNvPr id="31" name="Text Box 2"/>
          <p:cNvSpPr txBox="1">
            <a:spLocks noChangeArrowheads="1"/>
          </p:cNvSpPr>
          <p:nvPr/>
        </p:nvSpPr>
        <p:spPr bwMode="auto">
          <a:xfrm>
            <a:off x="7598578" y="1219501"/>
            <a:ext cx="1300297"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WebApp</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Only*</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2600 unique users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4800 sessions</a:t>
            </a:r>
          </a:p>
          <a:p>
            <a:pPr marL="0" marR="0" lvl="0" indent="0" algn="l" defTabSz="914378" rtl="0" eaLnBrk="1" fontAlgn="auto" latinLnBrk="0" hangingPunct="1">
              <a:lnSpc>
                <a:spcPct val="107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Box 5"/>
          <p:cNvSpPr txBox="1">
            <a:spLocks noChangeArrowheads="1"/>
          </p:cNvSpPr>
          <p:nvPr/>
        </p:nvSpPr>
        <p:spPr bwMode="auto">
          <a:xfrm>
            <a:off x="6642474" y="4294495"/>
            <a:ext cx="24847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WebApps</a:t>
            </a:r>
            <a:r>
              <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available free on</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www.CardiologyApps.com</a:t>
            </a:r>
          </a:p>
        </p:txBody>
      </p:sp>
      <p:sp>
        <p:nvSpPr>
          <p:cNvPr id="35" name="Title 1"/>
          <p:cNvSpPr txBox="1">
            <a:spLocks/>
          </p:cNvSpPr>
          <p:nvPr/>
        </p:nvSpPr>
        <p:spPr bwMode="auto">
          <a:xfrm>
            <a:off x="2055122" y="3847013"/>
            <a:ext cx="8688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*Also available</a:t>
            </a:r>
          </a:p>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as </a:t>
            </a:r>
            <a:r>
              <a:rPr kumimoji="0" lang="en-US" altLang="en-US" sz="9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WebApp</a:t>
            </a:r>
            <a:endPar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15444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845" t="399" r="-5059" b="-399"/>
          <a:stretch/>
        </p:blipFill>
        <p:spPr>
          <a:xfrm>
            <a:off x="190500" y="2225294"/>
            <a:ext cx="842682" cy="1193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0"/>
            <a:ext cx="7772400" cy="857250"/>
          </a:xfrm>
        </p:spPr>
        <p:txBody>
          <a:bodyPr/>
          <a:lstStyle/>
          <a:p>
            <a:r>
              <a:rPr lang="en-US" sz="3300" dirty="0">
                <a:latin typeface="Arial" panose="020B0604020202020204" pitchFamily="34" charset="0"/>
                <a:cs typeface="Arial" panose="020B0604020202020204" pitchFamily="34" charset="0"/>
              </a:rPr>
              <a:t>Apps Coming Soon…</a:t>
            </a:r>
          </a:p>
        </p:txBody>
      </p:sp>
      <p:sp>
        <p:nvSpPr>
          <p:cNvPr id="3" name="Content Placeholder 2"/>
          <p:cNvSpPr>
            <a:spLocks noGrp="1"/>
          </p:cNvSpPr>
          <p:nvPr>
            <p:ph idx="1"/>
          </p:nvPr>
        </p:nvSpPr>
        <p:spPr>
          <a:xfrm>
            <a:off x="1196789" y="857250"/>
            <a:ext cx="7577418" cy="4286250"/>
          </a:xfrm>
        </p:spPr>
        <p:txBody>
          <a:bodyPr>
            <a:normAutofit lnSpcReduction="10000"/>
          </a:bodyPr>
          <a:lstStyle/>
          <a:p>
            <a:pPr marL="0" indent="0">
              <a:buNone/>
            </a:pPr>
            <a:r>
              <a:rPr lang="en-US" sz="1800" b="1" dirty="0">
                <a:latin typeface="Arial" panose="020B0604020202020204" pitchFamily="34" charset="0"/>
                <a:cs typeface="Arial" panose="020B0604020202020204" pitchFamily="34" charset="0"/>
              </a:rPr>
              <a:t>STEMIcathAID – </a:t>
            </a:r>
            <a:r>
              <a:rPr lang="en-US" sz="1800" dirty="0">
                <a:latin typeface="Arial" panose="020B0604020202020204" pitchFamily="34" charset="0"/>
                <a:cs typeface="Arial" panose="020B0604020202020204" pitchFamily="34" charset="0"/>
              </a:rPr>
              <a:t>STEMI patient transfer platform designed to optimize communication between key members, record key performance metrics for AHA’s Mission: Lifeline program, and avoid costly false activations through direct CCL contact.</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err="1">
                <a:latin typeface="Arial" panose="020B0604020202020204" pitchFamily="34" charset="0"/>
                <a:cs typeface="Arial" panose="020B0604020202020204" pitchFamily="34" charset="0"/>
              </a:rPr>
              <a:t>GuidewireAID</a:t>
            </a:r>
            <a:r>
              <a:rPr lang="en-US" sz="1800" dirty="0">
                <a:latin typeface="Arial" panose="020B0604020202020204" pitchFamily="34" charset="0"/>
                <a:cs typeface="Arial" panose="020B0604020202020204" pitchFamily="34" charset="0"/>
              </a:rPr>
              <a:t> – This application covers the design of coronary guidewires and the resulting properties they exhibit during use in the lab. Over two dozen teaching cases, a dense wire library with more than a hundred wires, and a robust search function provide a lot of tailored learning opportunities.</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err="1">
                <a:latin typeface="Arial" panose="020B0604020202020204" pitchFamily="34" charset="0"/>
                <a:cs typeface="Arial" panose="020B0604020202020204" pitchFamily="34" charset="0"/>
              </a:rPr>
              <a:t>BifurcAID</a:t>
            </a:r>
            <a:r>
              <a:rPr lang="en-US" sz="1800" b="1" dirty="0">
                <a:latin typeface="Arial" panose="020B0604020202020204" pitchFamily="34" charset="0"/>
                <a:cs typeface="Arial" panose="020B0604020202020204" pitchFamily="34" charset="0"/>
              </a:rPr>
              <a:t> 3D – </a:t>
            </a:r>
            <a:r>
              <a:rPr lang="en-US" sz="1800" dirty="0">
                <a:latin typeface="Arial" panose="020B0604020202020204" pitchFamily="34" charset="0"/>
                <a:cs typeface="Arial" panose="020B0604020202020204" pitchFamily="34" charset="0"/>
              </a:rPr>
              <a:t>An animated bifurcation lesion treatment educational application and website. With two views, detailed descriptions, and more, </a:t>
            </a:r>
            <a:r>
              <a:rPr lang="en-US" sz="1800" dirty="0" err="1">
                <a:latin typeface="Arial" panose="020B0604020202020204" pitchFamily="34" charset="0"/>
                <a:cs typeface="Arial" panose="020B0604020202020204" pitchFamily="34" charset="0"/>
              </a:rPr>
              <a:t>BifurcAID</a:t>
            </a:r>
            <a:r>
              <a:rPr lang="en-US" sz="1800" dirty="0">
                <a:latin typeface="Arial" panose="020B0604020202020204" pitchFamily="34" charset="0"/>
                <a:cs typeface="Arial" panose="020B0604020202020204" pitchFamily="34" charset="0"/>
              </a:rPr>
              <a:t> 3D helps make clear the complex steps in techniques such as </a:t>
            </a:r>
            <a:r>
              <a:rPr lang="en-US" sz="1800" dirty="0" err="1">
                <a:latin typeface="Arial" panose="020B0604020202020204" pitchFamily="34" charset="0"/>
                <a:cs typeface="Arial" panose="020B0604020202020204" pitchFamily="34" charset="0"/>
              </a:rPr>
              <a:t>Minicrush</a:t>
            </a:r>
            <a:r>
              <a:rPr lang="en-US" sz="1800" dirty="0">
                <a:latin typeface="Arial" panose="020B0604020202020204" pitchFamily="34" charset="0"/>
                <a:cs typeface="Arial" panose="020B0604020202020204" pitchFamily="34" charset="0"/>
              </a:rPr>
              <a:t>, DK Crush and </a:t>
            </a:r>
            <a:r>
              <a:rPr lang="en-US" sz="1800" dirty="0" err="1">
                <a:latin typeface="Arial" panose="020B0604020202020204" pitchFamily="34" charset="0"/>
                <a:cs typeface="Arial" panose="020B0604020202020204" pitchFamily="34" charset="0"/>
              </a:rPr>
              <a:t>Culotte</a:t>
            </a:r>
            <a:r>
              <a:rPr lang="en-US" sz="1800" dirty="0">
                <a:latin typeface="Arial" panose="020B0604020202020204" pitchFamily="34" charset="0"/>
                <a:cs typeface="Arial" panose="020B0604020202020204" pitchFamily="34" charset="0"/>
              </a:rPr>
              <a:t>, as well as provisional approached and bailout techniques.</a:t>
            </a:r>
          </a:p>
          <a:p>
            <a:pPr marL="0" indent="0">
              <a:buNone/>
            </a:pPr>
            <a:endParaRPr lang="en-US" sz="18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210" y="3825839"/>
            <a:ext cx="844972" cy="1224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Mt Sinai Heart – Cardiac Vascular News">
            <a:extLst>
              <a:ext uri="{FF2B5EF4-FFF2-40B4-BE49-F238E27FC236}">
                <a16:creationId xmlns:a16="http://schemas.microsoft.com/office/drawing/2014/main" id="{920F33E7-6F74-445F-B3FB-0DEA9481D9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59515" y="1"/>
            <a:ext cx="384485" cy="4612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2963" t="6482" r="12963" b="6482"/>
          <a:stretch/>
        </p:blipFill>
        <p:spPr>
          <a:xfrm>
            <a:off x="188211" y="887358"/>
            <a:ext cx="844972" cy="992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27584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cxnSp>
        <p:nvCxnSpPr>
          <p:cNvPr id="44" name="Straight Arrow Connector 43"/>
          <p:cNvCxnSpPr/>
          <p:nvPr/>
        </p:nvCxnSpPr>
        <p:spPr>
          <a:xfrm flipH="1">
            <a:off x="3484470" y="2625262"/>
            <a:ext cx="422" cy="319643"/>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4133" y="6723"/>
            <a:ext cx="7715250" cy="492443"/>
          </a:xfrm>
          <a:prstGeom prst="rect">
            <a:avLst/>
          </a:prstGeom>
          <a:noFill/>
        </p:spPr>
        <p:txBody>
          <a:bodyPr wrap="square" rtlCol="0">
            <a:spAutoFit/>
          </a:bodyPr>
          <a:lstStyle/>
          <a:p>
            <a:pPr algn="ctr" defTabSz="342900"/>
            <a:r>
              <a:rPr lang="en-US" sz="2600" b="1" dirty="0">
                <a:solidFill>
                  <a:srgbClr val="FFFF00"/>
                </a:solidFill>
                <a:latin typeface="Arial" panose="020B0604020202020204" pitchFamily="34" charset="0"/>
                <a:cs typeface="Arial" panose="020B0604020202020204" pitchFamily="34" charset="0"/>
              </a:rPr>
              <a:t>Protocol for Management of Calcific Lesions</a:t>
            </a:r>
          </a:p>
        </p:txBody>
      </p:sp>
      <p:grpSp>
        <p:nvGrpSpPr>
          <p:cNvPr id="24" name="Group 23"/>
          <p:cNvGrpSpPr/>
          <p:nvPr/>
        </p:nvGrpSpPr>
        <p:grpSpPr>
          <a:xfrm>
            <a:off x="633285" y="416835"/>
            <a:ext cx="7221477" cy="4498067"/>
            <a:chOff x="-63375" y="478496"/>
            <a:chExt cx="10166599" cy="6254440"/>
          </a:xfrm>
        </p:grpSpPr>
        <p:cxnSp>
          <p:nvCxnSpPr>
            <p:cNvPr id="20" name="Straight Connector 19"/>
            <p:cNvCxnSpPr>
              <a:endCxn id="3" idx="0"/>
            </p:cNvCxnSpPr>
            <p:nvPr/>
          </p:nvCxnSpPr>
          <p:spPr>
            <a:xfrm>
              <a:off x="5490895" y="887515"/>
              <a:ext cx="279" cy="2445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83943" y="1132057"/>
              <a:ext cx="3614461" cy="347125"/>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prstClr val="black"/>
                  </a:solidFill>
                  <a:latin typeface="Arial" panose="020B0604020202020204" pitchFamily="34" charset="0"/>
                  <a:cs typeface="Arial" panose="020B0604020202020204" pitchFamily="34" charset="0"/>
                </a:rPr>
                <a:t>Moderate-severe calcification</a:t>
              </a:r>
            </a:p>
          </p:txBody>
        </p:sp>
        <p:sp>
          <p:nvSpPr>
            <p:cNvPr id="18" name="Rounded Rectangle 17"/>
            <p:cNvSpPr/>
            <p:nvPr/>
          </p:nvSpPr>
          <p:spPr>
            <a:xfrm>
              <a:off x="107576" y="478496"/>
              <a:ext cx="9995648" cy="435914"/>
            </a:xfrm>
            <a:prstGeom prst="roundRect">
              <a:avLst>
                <a:gd name="adj" fmla="val 45961"/>
              </a:avLst>
            </a:prstGeom>
            <a:solidFill>
              <a:schemeClr val="accent5"/>
            </a:solidFill>
            <a:ln w="285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Coronary Angiography</a:t>
              </a:r>
            </a:p>
          </p:txBody>
        </p:sp>
        <p:grpSp>
          <p:nvGrpSpPr>
            <p:cNvPr id="39" name="Group 38"/>
            <p:cNvGrpSpPr/>
            <p:nvPr/>
          </p:nvGrpSpPr>
          <p:grpSpPr>
            <a:xfrm>
              <a:off x="2338919" y="3429532"/>
              <a:ext cx="7557814" cy="3303404"/>
              <a:chOff x="2338919" y="3429532"/>
              <a:chExt cx="7557814" cy="3303404"/>
            </a:xfrm>
          </p:grpSpPr>
          <p:sp>
            <p:nvSpPr>
              <p:cNvPr id="13" name="Rectangle 12"/>
              <p:cNvSpPr/>
              <p:nvPr/>
            </p:nvSpPr>
            <p:spPr>
              <a:xfrm>
                <a:off x="2338919" y="6391832"/>
                <a:ext cx="5226983" cy="341104"/>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400" b="1" dirty="0">
                    <a:solidFill>
                      <a:srgbClr val="C00000"/>
                    </a:solidFill>
                    <a:latin typeface="Arial" panose="020B0604020202020204" pitchFamily="34" charset="0"/>
                    <a:cs typeface="Arial" panose="020B0604020202020204" pitchFamily="34" charset="0"/>
                  </a:rPr>
                  <a:t>Stent and OCT/IVUS optimization</a:t>
                </a:r>
              </a:p>
            </p:txBody>
          </p:sp>
          <p:sp>
            <p:nvSpPr>
              <p:cNvPr id="14" name="Rectangle 13"/>
              <p:cNvSpPr/>
              <p:nvPr/>
            </p:nvSpPr>
            <p:spPr>
              <a:xfrm>
                <a:off x="7251519" y="4203573"/>
                <a:ext cx="2645214" cy="447365"/>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srgbClr val="C00000"/>
                    </a:solidFill>
                    <a:latin typeface="Arial" panose="020B0604020202020204" pitchFamily="34" charset="0"/>
                    <a:cs typeface="Arial" panose="020B0604020202020204" pitchFamily="34" charset="0"/>
                  </a:rPr>
                  <a:t>RA or OA  ?ELCA</a:t>
                </a:r>
              </a:p>
            </p:txBody>
          </p:sp>
          <p:sp>
            <p:nvSpPr>
              <p:cNvPr id="15" name="Rectangle 14"/>
              <p:cNvSpPr/>
              <p:nvPr/>
            </p:nvSpPr>
            <p:spPr>
              <a:xfrm>
                <a:off x="7090782" y="5218326"/>
                <a:ext cx="1299877" cy="743206"/>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Suboptimal balloon expansion</a:t>
                </a:r>
              </a:p>
            </p:txBody>
          </p:sp>
          <p:sp>
            <p:nvSpPr>
              <p:cNvPr id="16" name="Rectangle 15"/>
              <p:cNvSpPr/>
              <p:nvPr/>
            </p:nvSpPr>
            <p:spPr>
              <a:xfrm>
                <a:off x="8578923" y="5218322"/>
                <a:ext cx="1228160" cy="743207"/>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Optimal balloon expansion</a:t>
                </a:r>
              </a:p>
            </p:txBody>
          </p:sp>
          <p:cxnSp>
            <p:nvCxnSpPr>
              <p:cNvPr id="108" name="Straight Arrow Connector 107"/>
              <p:cNvCxnSpPr>
                <a:endCxn id="15" idx="0"/>
              </p:cNvCxnSpPr>
              <p:nvPr/>
            </p:nvCxnSpPr>
            <p:spPr>
              <a:xfrm flipH="1">
                <a:off x="7740722" y="4650937"/>
                <a:ext cx="40337" cy="5673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16" idx="0"/>
              </p:cNvCxnSpPr>
              <p:nvPr/>
            </p:nvCxnSpPr>
            <p:spPr>
              <a:xfrm>
                <a:off x="9188527" y="4650938"/>
                <a:ext cx="4476" cy="56738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610726" y="4780794"/>
                <a:ext cx="1770531" cy="353063"/>
              </a:xfrm>
              <a:prstGeom prst="rect">
                <a:avLst/>
              </a:prstGeom>
              <a:noFill/>
            </p:spPr>
            <p:txBody>
              <a:bodyPr wrap="square" rtlCol="0">
                <a:spAutoFit/>
              </a:bodyPr>
              <a:lstStyle/>
              <a:p>
                <a:pPr algn="ctr" defTabSz="342900"/>
                <a:r>
                  <a:rPr lang="en-US" sz="1050" b="1" dirty="0">
                    <a:solidFill>
                      <a:prstClr val="white"/>
                    </a:solidFill>
                    <a:latin typeface="Arial" panose="020B0604020202020204" pitchFamily="34" charset="0"/>
                    <a:cs typeface="Arial" panose="020B0604020202020204" pitchFamily="34" charset="0"/>
                  </a:rPr>
                  <a:t>NC balloon/CB</a:t>
                </a:r>
              </a:p>
            </p:txBody>
          </p:sp>
          <p:cxnSp>
            <p:nvCxnSpPr>
              <p:cNvPr id="124" name="Straight Connector 123"/>
              <p:cNvCxnSpPr>
                <a:stCxn id="16" idx="2"/>
              </p:cNvCxnSpPr>
              <p:nvPr/>
            </p:nvCxnSpPr>
            <p:spPr>
              <a:xfrm flipH="1">
                <a:off x="9188527" y="5961529"/>
                <a:ext cx="4476" cy="60085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13" idx="3"/>
              </p:cNvCxnSpPr>
              <p:nvPr/>
            </p:nvCxnSpPr>
            <p:spPr>
              <a:xfrm flipH="1">
                <a:off x="7565902" y="6562384"/>
                <a:ext cx="16226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22097" y="3429532"/>
                <a:ext cx="56823" cy="774043"/>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3375" y="3582387"/>
              <a:ext cx="7314894" cy="2979997"/>
              <a:chOff x="-63375" y="3582387"/>
              <a:chExt cx="7314894" cy="2979997"/>
            </a:xfrm>
          </p:grpSpPr>
          <p:sp>
            <p:nvSpPr>
              <p:cNvPr id="11" name="Oval 10"/>
              <p:cNvSpPr/>
              <p:nvPr/>
            </p:nvSpPr>
            <p:spPr>
              <a:xfrm>
                <a:off x="3196202" y="4750637"/>
                <a:ext cx="1609505" cy="555814"/>
              </a:xfrm>
              <a:prstGeom prst="ellipse">
                <a:avLst/>
              </a:prstGeom>
              <a:solidFill>
                <a:schemeClr val="bg1"/>
              </a:solidFill>
              <a:ln w="190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Does not cross</a:t>
                </a:r>
              </a:p>
            </p:txBody>
          </p:sp>
          <p:sp>
            <p:nvSpPr>
              <p:cNvPr id="12" name="Rectangle 11"/>
              <p:cNvSpPr/>
              <p:nvPr/>
            </p:nvSpPr>
            <p:spPr>
              <a:xfrm>
                <a:off x="1506074" y="5657160"/>
                <a:ext cx="2967313" cy="341104"/>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srgbClr val="C00000"/>
                    </a:solidFill>
                    <a:latin typeface="Arial" panose="020B0604020202020204" pitchFamily="34" charset="0"/>
                    <a:cs typeface="Arial" panose="020B0604020202020204" pitchFamily="34" charset="0"/>
                  </a:rPr>
                  <a:t>Lithotripsy IVL</a:t>
                </a:r>
              </a:p>
            </p:txBody>
          </p:sp>
          <p:grpSp>
            <p:nvGrpSpPr>
              <p:cNvPr id="38" name="Group 37"/>
              <p:cNvGrpSpPr/>
              <p:nvPr/>
            </p:nvGrpSpPr>
            <p:grpSpPr>
              <a:xfrm>
                <a:off x="-63375" y="3582387"/>
                <a:ext cx="7314894" cy="2979997"/>
                <a:chOff x="-63375" y="3582387"/>
                <a:chExt cx="7314894" cy="2979997"/>
              </a:xfrm>
            </p:grpSpPr>
            <p:cxnSp>
              <p:nvCxnSpPr>
                <p:cNvPr id="72" name="Straight Arrow Connector 71"/>
                <p:cNvCxnSpPr/>
                <p:nvPr/>
              </p:nvCxnSpPr>
              <p:spPr>
                <a:xfrm>
                  <a:off x="2801187" y="6016190"/>
                  <a:ext cx="0" cy="37564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313049" y="4738712"/>
                  <a:ext cx="1672199" cy="555814"/>
                </a:xfrm>
                <a:prstGeom prst="ellipse">
                  <a:avLst/>
                </a:prstGeom>
                <a:solidFill>
                  <a:schemeClr val="bg1"/>
                </a:solidFill>
                <a:ln w="190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b="1" dirty="0">
                      <a:solidFill>
                        <a:prstClr val="black"/>
                      </a:solidFill>
                      <a:latin typeface="Arial" panose="020B0604020202020204" pitchFamily="34" charset="0"/>
                      <a:cs typeface="Arial" panose="020B0604020202020204" pitchFamily="34" charset="0"/>
                    </a:rPr>
                    <a:t>Suboptimal result</a:t>
                  </a:r>
                </a:p>
              </p:txBody>
            </p:sp>
            <p:sp>
              <p:nvSpPr>
                <p:cNvPr id="8" name="Rectangle 7"/>
                <p:cNvSpPr/>
                <p:nvPr/>
              </p:nvSpPr>
              <p:spPr>
                <a:xfrm>
                  <a:off x="321748" y="3981797"/>
                  <a:ext cx="2511102" cy="486236"/>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en-US" sz="900" b="1" dirty="0">
                      <a:solidFill>
                        <a:srgbClr val="C00000"/>
                      </a:solidFill>
                      <a:latin typeface="Arial" panose="020B0604020202020204" pitchFamily="34" charset="0"/>
                      <a:cs typeface="Arial" panose="020B0604020202020204" pitchFamily="34" charset="0"/>
                    </a:rPr>
                    <a:t>- High-pressure NC balloons</a:t>
                  </a:r>
                </a:p>
                <a:p>
                  <a:pPr defTabSz="342900"/>
                  <a:r>
                    <a:rPr lang="en-US" sz="900" b="1" dirty="0">
                      <a:solidFill>
                        <a:srgbClr val="C00000"/>
                      </a:solidFill>
                      <a:latin typeface="Arial" panose="020B0604020202020204" pitchFamily="34" charset="0"/>
                      <a:cs typeface="Arial" panose="020B0604020202020204" pitchFamily="34" charset="0"/>
                    </a:rPr>
                    <a:t>- Cutting/scoring balloon</a:t>
                  </a:r>
                </a:p>
              </p:txBody>
            </p:sp>
            <p:sp>
              <p:nvSpPr>
                <p:cNvPr id="9" name="Rectangle 8"/>
                <p:cNvSpPr/>
                <p:nvPr/>
              </p:nvSpPr>
              <p:spPr>
                <a:xfrm>
                  <a:off x="3155578" y="3981200"/>
                  <a:ext cx="1932439" cy="483225"/>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b="1" dirty="0">
                      <a:solidFill>
                        <a:srgbClr val="C00000"/>
                      </a:solidFill>
                      <a:latin typeface="Arial" panose="020B0604020202020204" pitchFamily="34" charset="0"/>
                      <a:cs typeface="Arial" panose="020B0604020202020204" pitchFamily="34" charset="0"/>
                    </a:rPr>
                    <a:t>Lithotripsy IVL (RA/OA for Ca 360°)</a:t>
                  </a:r>
                </a:p>
              </p:txBody>
            </p:sp>
            <p:cxnSp>
              <p:nvCxnSpPr>
                <p:cNvPr id="33" name="Straight Arrow Connector 32"/>
                <p:cNvCxnSpPr>
                  <a:stCxn id="6" idx="2"/>
                </p:cNvCxnSpPr>
                <p:nvPr/>
              </p:nvCxnSpPr>
              <p:spPr>
                <a:xfrm>
                  <a:off x="2052637" y="3582387"/>
                  <a:ext cx="0" cy="3988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012583" y="5294526"/>
                  <a:ext cx="0" cy="36263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236256" y="4464425"/>
                  <a:ext cx="0" cy="119273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23411" y="4464424"/>
                  <a:ext cx="3" cy="20979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13" idx="1"/>
                </p:cNvCxnSpPr>
                <p:nvPr/>
              </p:nvCxnSpPr>
              <p:spPr>
                <a:xfrm>
                  <a:off x="1223411" y="6562384"/>
                  <a:ext cx="1115508"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 idx="6"/>
                  <a:endCxn id="14" idx="1"/>
                </p:cNvCxnSpPr>
                <p:nvPr/>
              </p:nvCxnSpPr>
              <p:spPr>
                <a:xfrm flipV="1">
                  <a:off x="4805707" y="4427256"/>
                  <a:ext cx="2445812" cy="6012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2" idx="3"/>
                </p:cNvCxnSpPr>
                <p:nvPr/>
              </p:nvCxnSpPr>
              <p:spPr>
                <a:xfrm flipH="1">
                  <a:off x="4473387" y="5827712"/>
                  <a:ext cx="2689113" cy="0"/>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052637" y="4464424"/>
                  <a:ext cx="0" cy="259532"/>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63375" y="5509244"/>
                  <a:ext cx="1166041" cy="631578"/>
                </a:xfrm>
                <a:prstGeom prst="rect">
                  <a:avLst/>
                </a:prstGeom>
                <a:solidFill>
                  <a:schemeClr val="bg1"/>
                </a:solidFill>
                <a:ln w="28575">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b="1" dirty="0">
                      <a:solidFill>
                        <a:prstClr val="black"/>
                      </a:solidFill>
                      <a:latin typeface="Arial" panose="020B0604020202020204" pitchFamily="34" charset="0"/>
                      <a:cs typeface="Arial" panose="020B0604020202020204" pitchFamily="34" charset="0"/>
                    </a:rPr>
                    <a:t>Optimal balloon expansion</a:t>
                  </a:r>
                </a:p>
              </p:txBody>
            </p:sp>
            <p:cxnSp>
              <p:nvCxnSpPr>
                <p:cNvPr id="107" name="Straight Arrow Connector 106"/>
                <p:cNvCxnSpPr/>
                <p:nvPr/>
              </p:nvCxnSpPr>
              <p:spPr>
                <a:xfrm>
                  <a:off x="3935791" y="4464424"/>
                  <a:ext cx="0" cy="274289"/>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5" name="Group 24"/>
            <p:cNvGrpSpPr/>
            <p:nvPr/>
          </p:nvGrpSpPr>
          <p:grpSpPr>
            <a:xfrm>
              <a:off x="1322014" y="1006427"/>
              <a:ext cx="5971247" cy="3179438"/>
              <a:chOff x="1322014" y="1006427"/>
              <a:chExt cx="5971247" cy="3179438"/>
            </a:xfrm>
          </p:grpSpPr>
          <p:sp>
            <p:nvSpPr>
              <p:cNvPr id="4" name="Rectangle 3"/>
              <p:cNvSpPr/>
              <p:nvPr/>
            </p:nvSpPr>
            <p:spPr>
              <a:xfrm>
                <a:off x="1430346" y="1686240"/>
                <a:ext cx="3245227" cy="1264887"/>
              </a:xfrm>
              <a:prstGeom prst="rect">
                <a:avLst/>
              </a:prstGeom>
              <a:solidFill>
                <a:schemeClr val="accent6">
                  <a:lumMod val="75000"/>
                </a:schemeClr>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IVUS/OCT assessment:</a:t>
                </a:r>
              </a:p>
              <a:p>
                <a:pPr algn="ctr" defTabSz="342900"/>
                <a:endParaRPr lang="en-US" sz="3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Calcium arc 180-270° (2points)</a:t>
                </a: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Calcium arc &gt;270° (3 points)</a:t>
                </a: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Calcium length &gt;5 mm (1 point)</a:t>
                </a: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Thickness &gt;0.5 mm (1 point)</a:t>
                </a:r>
              </a:p>
            </p:txBody>
          </p:sp>
          <p:sp>
            <p:nvSpPr>
              <p:cNvPr id="6" name="Rectangle 5"/>
              <p:cNvSpPr/>
              <p:nvPr/>
            </p:nvSpPr>
            <p:spPr>
              <a:xfrm>
                <a:off x="1322014" y="3292339"/>
                <a:ext cx="1461246" cy="290048"/>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1-2 points</a:t>
                </a:r>
              </a:p>
            </p:txBody>
          </p:sp>
          <p:sp>
            <p:nvSpPr>
              <p:cNvPr id="7" name="Rectangle 6"/>
              <p:cNvSpPr/>
              <p:nvPr/>
            </p:nvSpPr>
            <p:spPr>
              <a:xfrm>
                <a:off x="3151093" y="3287255"/>
                <a:ext cx="1600209" cy="290048"/>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3-5 points</a:t>
                </a:r>
              </a:p>
            </p:txBody>
          </p:sp>
          <p:cxnSp>
            <p:nvCxnSpPr>
              <p:cNvPr id="29" name="Straight Arrow Connector 28"/>
              <p:cNvCxnSpPr>
                <a:stCxn id="4" idx="2"/>
                <a:endCxn id="6" idx="0"/>
              </p:cNvCxnSpPr>
              <p:nvPr/>
            </p:nvCxnSpPr>
            <p:spPr>
              <a:xfrm flipH="1">
                <a:off x="2052637" y="2951127"/>
                <a:ext cx="1000323" cy="3412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4" idx="2"/>
                <a:endCxn id="7" idx="0"/>
              </p:cNvCxnSpPr>
              <p:nvPr/>
            </p:nvCxnSpPr>
            <p:spPr>
              <a:xfrm>
                <a:off x="3052960" y="2951127"/>
                <a:ext cx="898237" cy="33612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4" idx="0"/>
              </p:cNvCxnSpPr>
              <p:nvPr/>
            </p:nvCxnSpPr>
            <p:spPr>
              <a:xfrm>
                <a:off x="3052960" y="1305620"/>
                <a:ext cx="0" cy="38062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3" idx="1"/>
              </p:cNvCxnSpPr>
              <p:nvPr/>
            </p:nvCxnSpPr>
            <p:spPr>
              <a:xfrm flipH="1">
                <a:off x="3052960" y="1305620"/>
                <a:ext cx="63098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 idx="3"/>
              </p:cNvCxnSpPr>
              <p:nvPr/>
            </p:nvCxnSpPr>
            <p:spPr>
              <a:xfrm>
                <a:off x="4675575" y="2318684"/>
                <a:ext cx="2617686" cy="1867181"/>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904412" y="2702480"/>
                <a:ext cx="1186371" cy="641933"/>
              </a:xfrm>
              <a:prstGeom prst="rect">
                <a:avLst/>
              </a:prstGeom>
              <a:noFill/>
            </p:spPr>
            <p:txBody>
              <a:bodyPr wrap="square" rtlCol="0">
                <a:spAutoFit/>
              </a:bodyPr>
              <a:lstStyle/>
              <a:p>
                <a:pPr defTabSz="342900"/>
                <a:r>
                  <a:rPr lang="en-US" sz="1200" b="1" dirty="0">
                    <a:solidFill>
                      <a:prstClr val="white"/>
                    </a:solidFill>
                    <a:latin typeface="Arial" panose="020B0604020202020204" pitchFamily="34" charset="0"/>
                    <a:cs typeface="Arial" panose="020B0604020202020204" pitchFamily="34" charset="0"/>
                  </a:rPr>
                  <a:t>Calcific Nodule</a:t>
                </a:r>
              </a:p>
            </p:txBody>
          </p:sp>
          <p:sp>
            <p:nvSpPr>
              <p:cNvPr id="19" name="TextBox 18"/>
              <p:cNvSpPr txBox="1"/>
              <p:nvPr/>
            </p:nvSpPr>
            <p:spPr>
              <a:xfrm>
                <a:off x="2870976" y="1006427"/>
                <a:ext cx="900405" cy="353063"/>
              </a:xfrm>
              <a:prstGeom prst="rect">
                <a:avLst/>
              </a:prstGeom>
              <a:noFill/>
            </p:spPr>
            <p:txBody>
              <a:bodyPr wrap="square" rtlCol="0">
                <a:spAutoFit/>
              </a:bodyPr>
              <a:lstStyle/>
              <a:p>
                <a:pPr algn="ctr" defTabSz="342900"/>
                <a:r>
                  <a:rPr lang="en-US" sz="1050" b="1" dirty="0">
                    <a:solidFill>
                      <a:prstClr val="white"/>
                    </a:solidFill>
                    <a:latin typeface="Arial" panose="020B0604020202020204" pitchFamily="34" charset="0"/>
                    <a:cs typeface="Arial" panose="020B0604020202020204" pitchFamily="34" charset="0"/>
                  </a:rPr>
                  <a:t>≈50%</a:t>
                </a:r>
              </a:p>
            </p:txBody>
          </p:sp>
        </p:grpSp>
        <p:grpSp>
          <p:nvGrpSpPr>
            <p:cNvPr id="23" name="Group 22"/>
            <p:cNvGrpSpPr/>
            <p:nvPr/>
          </p:nvGrpSpPr>
          <p:grpSpPr>
            <a:xfrm>
              <a:off x="7298404" y="1004519"/>
              <a:ext cx="2804820" cy="2347900"/>
              <a:chOff x="7298404" y="1004519"/>
              <a:chExt cx="2804820" cy="2347900"/>
            </a:xfrm>
          </p:grpSpPr>
          <p:sp>
            <p:nvSpPr>
              <p:cNvPr id="5" name="Rectangle 4"/>
              <p:cNvSpPr/>
              <p:nvPr/>
            </p:nvSpPr>
            <p:spPr>
              <a:xfrm>
                <a:off x="7301764" y="2367119"/>
                <a:ext cx="2801460" cy="985300"/>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Un-crossable lesion/CTO</a:t>
                </a:r>
              </a:p>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Angulated lesion</a:t>
                </a:r>
              </a:p>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Tortuous lesion</a:t>
                </a:r>
              </a:p>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Long lesion</a:t>
                </a:r>
              </a:p>
            </p:txBody>
          </p:sp>
          <p:sp>
            <p:nvSpPr>
              <p:cNvPr id="17" name="Rectangle 16"/>
              <p:cNvSpPr/>
              <p:nvPr/>
            </p:nvSpPr>
            <p:spPr>
              <a:xfrm>
                <a:off x="7301764" y="1603120"/>
                <a:ext cx="2644582" cy="4855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IVUS/OCT/balloon</a:t>
                </a:r>
                <a:r>
                  <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342900"/>
                <a:r>
                  <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not cross</a:t>
                </a:r>
              </a:p>
            </p:txBody>
          </p:sp>
          <p:cxnSp>
            <p:nvCxnSpPr>
              <p:cNvPr id="156" name="Straight Connector 155"/>
              <p:cNvCxnSpPr>
                <a:stCxn id="3" idx="3"/>
              </p:cNvCxnSpPr>
              <p:nvPr/>
            </p:nvCxnSpPr>
            <p:spPr>
              <a:xfrm>
                <a:off x="7298404" y="1305620"/>
                <a:ext cx="132085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8624051" y="1305620"/>
                <a:ext cx="0" cy="10615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360881" y="1004519"/>
                <a:ext cx="900405" cy="353063"/>
              </a:xfrm>
              <a:prstGeom prst="rect">
                <a:avLst/>
              </a:prstGeom>
              <a:noFill/>
            </p:spPr>
            <p:txBody>
              <a:bodyPr wrap="square" rtlCol="0">
                <a:spAutoFit/>
              </a:bodyPr>
              <a:lstStyle/>
              <a:p>
                <a:pPr algn="ctr" defTabSz="342900"/>
                <a:r>
                  <a:rPr lang="en-US" sz="1050" b="1" dirty="0">
                    <a:solidFill>
                      <a:prstClr val="white"/>
                    </a:solidFill>
                    <a:latin typeface="Arial" panose="020B0604020202020204" pitchFamily="34" charset="0"/>
                    <a:cs typeface="Arial" panose="020B0604020202020204" pitchFamily="34" charset="0"/>
                  </a:rPr>
                  <a:t>≈50%</a:t>
                </a:r>
              </a:p>
            </p:txBody>
          </p:sp>
        </p:grpSp>
      </p:grpSp>
      <p:sp>
        <p:nvSpPr>
          <p:cNvPr id="22" name="TextBox 21"/>
          <p:cNvSpPr txBox="1"/>
          <p:nvPr/>
        </p:nvSpPr>
        <p:spPr>
          <a:xfrm>
            <a:off x="7741671" y="795140"/>
            <a:ext cx="1236074" cy="830997"/>
          </a:xfrm>
          <a:prstGeom prst="rect">
            <a:avLst/>
          </a:prstGeom>
          <a:noFill/>
          <a:ln>
            <a:solidFill>
              <a:schemeClr val="bg1"/>
            </a:solidFill>
          </a:ln>
        </p:spPr>
        <p:txBody>
          <a:bodyPr wrap="square" rtlCol="0">
            <a:spAutoFit/>
          </a:bodyPr>
          <a:lstStyle/>
          <a:p>
            <a:pPr defTabSz="342900"/>
            <a:r>
              <a:rPr lang="en-US" sz="1200" b="1" dirty="0">
                <a:solidFill>
                  <a:srgbClr val="FF0000"/>
                </a:solidFill>
                <a:latin typeface="Arial" panose="020B0604020202020204" pitchFamily="34" charset="0"/>
                <a:cs typeface="Arial" panose="020B0604020202020204" pitchFamily="34" charset="0"/>
              </a:rPr>
              <a:t>ELCA, if no Rota/OA Wire could be crossed</a:t>
            </a:r>
          </a:p>
        </p:txBody>
      </p:sp>
    </p:spTree>
    <p:extLst>
      <p:ext uri="{BB962C8B-B14F-4D97-AF65-F5344CB8AC3E}">
        <p14:creationId xmlns:p14="http://schemas.microsoft.com/office/powerpoint/2010/main" val="782416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0" y="957"/>
            <a:ext cx="9046346" cy="74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smtClean="0">
                <a:ln>
                  <a:noFill/>
                </a:ln>
                <a:solidFill>
                  <a:srgbClr val="FFFF00"/>
                </a:solidFill>
                <a:effectLst/>
                <a:uLnTx/>
                <a:uFillTx/>
                <a:latin typeface="Arial" pitchFamily="34" charset="0"/>
                <a:ea typeface="+mj-ea"/>
                <a:cs typeface="Arial" pitchFamily="34" charset="0"/>
              </a:rPr>
              <a:t>Disclosures</a:t>
            </a:r>
            <a:endParaRPr kumimoji="0" lang="en-US" altLang="en-US" sz="4000" b="1" i="0" u="none" strike="noStrike" kern="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0" y="845476"/>
            <a:ext cx="9364435" cy="397962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Samin K. Sharma, MD, MSCAI, FACC</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altLang="en-US" sz="2800" b="1" i="1"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Speaker’s Bureau – BSC, ABBOTT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1400" b="1" i="1" u="none" strike="noStrike" kern="1200" cap="none" spc="0" normalizeH="0" baseline="0" noProof="0" dirty="0" smtClean="0">
              <a:ln>
                <a:noFill/>
              </a:ln>
              <a:solidFill>
                <a:prstClr val="white"/>
              </a:solidFill>
              <a:effectLst/>
              <a:uLnTx/>
              <a:uFillTx/>
              <a:latin typeface="Arial" pitchFamily="34" charset="0"/>
              <a:ea typeface="+mn-ea"/>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Annapoorna S. Kini, MD, MRCP, FACC</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altLang="en-US" sz="2800" b="1" i="1"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Nothing to disclose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0" u="none" strike="noStrike" kern="1200" cap="none" spc="0" normalizeH="0" baseline="0" noProof="0" dirty="0" smtClean="0">
              <a:ln>
                <a:noFill/>
              </a:ln>
              <a:solidFill>
                <a:prstClr val="white"/>
              </a:solidFill>
              <a:effectLst/>
              <a:uLnTx/>
              <a:uFillTx/>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400" b="1" i="0" u="none" strike="noStrike" kern="1200" cap="none" spc="0" normalizeH="0" noProof="0" dirty="0" smtClean="0">
                <a:ln>
                  <a:noFill/>
                </a:ln>
                <a:solidFill>
                  <a:prstClr val="white"/>
                </a:solidFill>
                <a:effectLst/>
                <a:uLnTx/>
                <a:uFillTx/>
                <a:latin typeface="Arial" pitchFamily="34" charset="0"/>
                <a:cs typeface="Arial" pitchFamily="34" charset="0"/>
              </a:rPr>
              <a:t>Prof </a:t>
            </a:r>
            <a:r>
              <a:rPr kumimoji="0" lang="en-US" altLang="en-US" sz="2400" b="1" i="0" u="none" strike="noStrike" kern="1200" cap="none" spc="0" normalizeH="0" noProof="0" dirty="0" smtClean="0">
                <a:ln>
                  <a:noFill/>
                </a:ln>
                <a:solidFill>
                  <a:prstClr val="white"/>
                </a:solidFill>
                <a:effectLst/>
                <a:uLnTx/>
                <a:uFillTx/>
                <a:latin typeface="Arial" pitchFamily="34" charset="0"/>
                <a:cs typeface="Arial" pitchFamily="34" charset="0"/>
              </a:rPr>
              <a:t>C.N</a:t>
            </a:r>
            <a:r>
              <a:rPr kumimoji="0" lang="en-US" altLang="en-US" sz="24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altLang="en-US" sz="2400" b="1" i="0" u="none" strike="noStrike" kern="1200" cap="none" spc="0" normalizeH="0" noProof="0" dirty="0" err="1" smtClean="0">
                <a:ln>
                  <a:noFill/>
                </a:ln>
                <a:solidFill>
                  <a:prstClr val="white"/>
                </a:solidFill>
                <a:effectLst/>
                <a:uLnTx/>
                <a:uFillTx/>
                <a:latin typeface="Arial" pitchFamily="34" charset="0"/>
                <a:cs typeface="Arial" pitchFamily="34" charset="0"/>
              </a:rPr>
              <a:t>Manjunath</a:t>
            </a:r>
            <a:r>
              <a:rPr kumimoji="0" lang="en-US" altLang="en-US" sz="2400" b="1" i="0" u="none" strike="noStrike" kern="1200" cap="none" spc="0" normalizeH="0" noProof="0" dirty="0" smtClean="0">
                <a:ln>
                  <a:noFill/>
                </a:ln>
                <a:solidFill>
                  <a:prstClr val="white"/>
                </a:solidFill>
                <a:effectLst/>
                <a:uLnTx/>
                <a:uFillTx/>
                <a:latin typeface="Arial" pitchFamily="34" charset="0"/>
                <a:cs typeface="Arial" pitchFamily="34" charset="0"/>
              </a:rPr>
              <a:t>, MD, </a:t>
            </a:r>
            <a:r>
              <a:rPr lang="en-US" altLang="en-US" sz="2400" b="1" dirty="0" smtClean="0">
                <a:solidFill>
                  <a:prstClr val="white"/>
                </a:solidFill>
                <a:latin typeface="Arial" pitchFamily="34" charset="0"/>
                <a:cs typeface="Arial" pitchFamily="34" charset="0"/>
              </a:rPr>
              <a:t>DM, </a:t>
            </a:r>
            <a:r>
              <a:rPr lang="en-US" altLang="en-US" sz="2400" b="1" dirty="0" smtClean="0">
                <a:solidFill>
                  <a:prstClr val="white"/>
                </a:solidFill>
                <a:latin typeface="Arial" pitchFamily="34" charset="0"/>
                <a:cs typeface="Arial" pitchFamily="34" charset="0"/>
              </a:rPr>
              <a:t>FRCP, FACC</a:t>
            </a:r>
            <a:r>
              <a:rPr lang="en-US" altLang="en-US" sz="2400" b="1" dirty="0" smtClean="0">
                <a:solidFill>
                  <a:prstClr val="white"/>
                </a:solidFill>
                <a:latin typeface="Arial" pitchFamily="34" charset="0"/>
                <a:cs typeface="Arial" pitchFamily="34" charset="0"/>
              </a:rPr>
              <a:t>, FICC</a:t>
            </a:r>
            <a:r>
              <a:rPr kumimoji="0" lang="en-US" altLang="en-US" sz="2600" b="1" i="0" u="none" strike="noStrike" kern="1200" cap="none" spc="0" normalizeH="0" baseline="0" noProof="0" dirty="0" smtClean="0">
                <a:ln>
                  <a:noFill/>
                </a:ln>
                <a:solidFill>
                  <a:prstClr val="white"/>
                </a:solidFill>
                <a:effectLst/>
                <a:uLnTx/>
                <a:uFillTx/>
                <a:latin typeface="Arial" pitchFamily="34" charset="0"/>
                <a:cs typeface="Arial" pitchFamily="34" charset="0"/>
              </a:rPr>
              <a:t> </a:t>
            </a:r>
            <a:r>
              <a:rPr kumimoji="0" lang="en-US" alt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a:t>
            </a:r>
            <a:r>
              <a:rPr lang="en-US" altLang="en-US" sz="2000" b="1" dirty="0" smtClean="0">
                <a:solidFill>
                  <a:srgbClr val="FF0000"/>
                </a:solidFill>
                <a:latin typeface="Arial" pitchFamily="34" charset="0"/>
                <a:cs typeface="Arial" pitchFamily="34" charset="0"/>
              </a:rPr>
              <a:t>Guest Faculty</a:t>
            </a:r>
            <a:r>
              <a:rPr kumimoji="0" lang="en-US" alt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smtClean="0">
              <a:ln>
                <a:noFill/>
              </a:ln>
              <a:solidFill>
                <a:prstClr val="white"/>
              </a:solidFill>
              <a:effectLst/>
              <a:uLnTx/>
              <a:uFillTx/>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en-US" sz="2800" b="1" i="1" dirty="0">
              <a:solidFill>
                <a:prstClr val="white"/>
              </a:solidFill>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smtClean="0">
              <a:ln>
                <a:noFill/>
              </a:ln>
              <a:solidFill>
                <a:prstClr val="white"/>
              </a:solidFill>
              <a:effectLst/>
              <a:uLnTx/>
              <a:uFillTx/>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smtClean="0">
              <a:ln>
                <a:noFill/>
              </a:ln>
              <a:solidFill>
                <a:prstClr val="white"/>
              </a:solidFill>
              <a:effectLst/>
              <a:uLnTx/>
              <a:uFillTx/>
              <a:latin typeface="Arial" pitchFamily="34" charset="0"/>
              <a:cs typeface="Arial" pitchFamily="34" charset="0"/>
            </a:endParaRPr>
          </a:p>
        </p:txBody>
      </p:sp>
      <p:sp>
        <p:nvSpPr>
          <p:cNvPr id="2" name="TextBox 1"/>
          <p:cNvSpPr txBox="1"/>
          <p:nvPr/>
        </p:nvSpPr>
        <p:spPr>
          <a:xfrm>
            <a:off x="-14452" y="4137429"/>
            <a:ext cx="9150289" cy="461665"/>
          </a:xfrm>
          <a:prstGeom prst="rect">
            <a:avLst/>
          </a:prstGeom>
          <a:noFill/>
          <a:ln>
            <a:noFill/>
          </a:ln>
        </p:spPr>
        <p:txBody>
          <a:bodyPr wrap="square" rtlCol="0">
            <a:spAutoFit/>
          </a:bodyPr>
          <a:lstStyle/>
          <a:p>
            <a:r>
              <a:rPr lang="en-US" altLang="en-US" sz="2400" b="1" dirty="0" err="1" smtClean="0">
                <a:solidFill>
                  <a:prstClr val="white"/>
                </a:solidFill>
                <a:latin typeface="Arial" pitchFamily="34" charset="0"/>
                <a:cs typeface="Arial" pitchFamily="34" charset="0"/>
              </a:rPr>
              <a:t>Jayaranganath</a:t>
            </a:r>
            <a:r>
              <a:rPr lang="en-US" altLang="en-US" sz="2400" b="1" dirty="0" smtClean="0">
                <a:solidFill>
                  <a:prstClr val="white"/>
                </a:solidFill>
                <a:latin typeface="Arial" pitchFamily="34" charset="0"/>
                <a:cs typeface="Arial" pitchFamily="34" charset="0"/>
              </a:rPr>
              <a:t> </a:t>
            </a:r>
            <a:r>
              <a:rPr lang="en-US" altLang="en-US" sz="2400" b="1" dirty="0" err="1" smtClean="0">
                <a:solidFill>
                  <a:prstClr val="white"/>
                </a:solidFill>
                <a:latin typeface="Arial" pitchFamily="34" charset="0"/>
                <a:cs typeface="Arial" pitchFamily="34" charset="0"/>
              </a:rPr>
              <a:t>Mahimarangaiah</a:t>
            </a:r>
            <a:r>
              <a:rPr lang="en-US" altLang="en-US" sz="2400" b="1" dirty="0" smtClean="0">
                <a:solidFill>
                  <a:prstClr val="white"/>
                </a:solidFill>
                <a:latin typeface="Arial" pitchFamily="34" charset="0"/>
                <a:cs typeface="Arial" pitchFamily="34" charset="0"/>
              </a:rPr>
              <a:t>, MD, DM </a:t>
            </a:r>
            <a:r>
              <a:rPr lang="en-US" altLang="en-US" sz="2000" b="1" dirty="0" smtClean="0">
                <a:solidFill>
                  <a:srgbClr val="FF0000"/>
                </a:solidFill>
                <a:latin typeface="Arial" pitchFamily="34" charset="0"/>
                <a:cs typeface="Arial" pitchFamily="34" charset="0"/>
              </a:rPr>
              <a:t>(Moderator)</a:t>
            </a:r>
            <a:endParaRPr lang="en-US" sz="2000" dirty="0">
              <a:solidFill>
                <a:srgbClr val="FF0000"/>
              </a:solidFill>
            </a:endParaRPr>
          </a:p>
        </p:txBody>
      </p:sp>
    </p:spTree>
    <p:extLst>
      <p:ext uri="{BB962C8B-B14F-4D97-AF65-F5344CB8AC3E}">
        <p14:creationId xmlns:p14="http://schemas.microsoft.com/office/powerpoint/2010/main" val="270166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43000" y="1"/>
            <a:ext cx="6858000" cy="5148557"/>
            <a:chOff x="0" y="0"/>
            <a:chExt cx="9144000" cy="6864743"/>
          </a:xfrm>
        </p:grpSpPr>
        <p:grpSp>
          <p:nvGrpSpPr>
            <p:cNvPr id="5" name="Group 4"/>
            <p:cNvGrpSpPr/>
            <p:nvPr/>
          </p:nvGrpSpPr>
          <p:grpSpPr>
            <a:xfrm>
              <a:off x="0" y="0"/>
              <a:ext cx="9144000" cy="6864743"/>
              <a:chOff x="0" y="0"/>
              <a:chExt cx="9144000" cy="6864743"/>
            </a:xfrm>
          </p:grpSpPr>
          <p:pic>
            <p:nvPicPr>
              <p:cNvPr id="6" name="Picture 5" descr="FACULTY 2.jpg"/>
              <p:cNvPicPr>
                <a:picLocks noChangeAspect="1"/>
              </p:cNvPicPr>
              <p:nvPr/>
            </p:nvPicPr>
            <p:blipFill>
              <a:blip r:embed="rId3" cstate="print"/>
              <a:stretch>
                <a:fillRect/>
              </a:stretch>
            </p:blipFill>
            <p:spPr>
              <a:xfrm>
                <a:off x="0" y="0"/>
                <a:ext cx="9144000" cy="6864743"/>
              </a:xfrm>
              <a:prstGeom prst="rect">
                <a:avLst/>
              </a:prstGeom>
            </p:spPr>
          </p:pic>
          <p:pic>
            <p:nvPicPr>
              <p:cNvPr id="9" name="Picture 8" descr="MOD 2.jpg"/>
              <p:cNvPicPr>
                <a:picLocks noChangeAspect="1"/>
              </p:cNvPicPr>
              <p:nvPr/>
            </p:nvPicPr>
            <p:blipFill rotWithShape="1">
              <a:blip r:embed="rId4" cstate="print"/>
              <a:srcRect l="7362" t="24976" r="50138" b="45705"/>
              <a:stretch/>
            </p:blipFill>
            <p:spPr>
              <a:xfrm>
                <a:off x="4648200" y="1726534"/>
                <a:ext cx="4000893" cy="1981200"/>
              </a:xfrm>
              <a:prstGeom prst="rect">
                <a:avLst/>
              </a:prstGeom>
            </p:spPr>
          </p:pic>
          <p:sp>
            <p:nvSpPr>
              <p:cNvPr id="4" name="Rectangle 3"/>
              <p:cNvSpPr/>
              <p:nvPr/>
            </p:nvSpPr>
            <p:spPr>
              <a:xfrm>
                <a:off x="4648200" y="3657600"/>
                <a:ext cx="39624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cxnSp>
          <p:nvCxnSpPr>
            <p:cNvPr id="15" name="Straight Connector 14"/>
            <p:cNvCxnSpPr/>
            <p:nvPr/>
          </p:nvCxnSpPr>
          <p:spPr>
            <a:xfrm>
              <a:off x="6324600" y="3657600"/>
              <a:ext cx="2286000" cy="0"/>
            </a:xfrm>
            <a:prstGeom prst="line">
              <a:avLst/>
            </a:prstGeom>
            <a:ln w="28575">
              <a:solidFill>
                <a:srgbClr val="F38430"/>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885951" y="2774320"/>
            <a:ext cx="2714330" cy="2377574"/>
          </a:xfrm>
          <a:prstGeom prst="rect">
            <a:avLst/>
          </a:prstGeom>
          <a:noFill/>
        </p:spPr>
        <p:txBody>
          <a:bodyPr wrap="square" rtlCol="0">
            <a:spAutoFit/>
          </a:bodyPr>
          <a:lstStyle/>
          <a:p>
            <a:pPr algn="just" defTabSz="685800"/>
            <a:r>
              <a:rPr lang="en-US" sz="825" dirty="0">
                <a:solidFill>
                  <a:prstClr val="black"/>
                </a:solidFill>
                <a:latin typeface="Calibri"/>
              </a:rPr>
              <a:t>Prof. C. N. Manjunath is Professor &amp; Director at Sri Jayadeva Institute of Cardiovascular Sciences and Research, Bengaluru. The Government of India awarded him with most prestigious award Padma Shri, in 2007. The other award includes Millennium Plaque of Honour by Hon’ble Prime Minister of India, at 103</a:t>
            </a:r>
            <a:r>
              <a:rPr lang="en-US" sz="825" baseline="30000" dirty="0">
                <a:solidFill>
                  <a:prstClr val="black"/>
                </a:solidFill>
                <a:latin typeface="Calibri"/>
              </a:rPr>
              <a:t>rd</a:t>
            </a:r>
            <a:r>
              <a:rPr lang="en-US" sz="825" dirty="0">
                <a:solidFill>
                  <a:prstClr val="black"/>
                </a:solidFill>
                <a:latin typeface="Calibri"/>
              </a:rPr>
              <a:t> Indian Science  Congress, Mysuru, 2016, Life Time Achievement Award, Indian College of Cardiology 2015 and many more. He annually conducts 42000 Cathlab Procedures and Interventions. He has innovated a new technique of performing Balloon Mitral Valvuloplasty in difficult cases; this is being called Manjunath’s Technique published in Catheterization and Cardiovascular Diagnosis. Left atrial thrombus classification is called Manjunath’s classification which is published in Catheterization and Cardiovascular Interventions. He has published  300 National  and  International research papers to his credit.</a:t>
            </a:r>
          </a:p>
          <a:p>
            <a:pPr algn="just" defTabSz="685800"/>
            <a:r>
              <a:rPr lang="en-US" sz="825" dirty="0">
                <a:solidFill>
                  <a:prstClr val="black"/>
                </a:solidFill>
                <a:latin typeface="Calibri"/>
              </a:rPr>
              <a:t> </a:t>
            </a:r>
          </a:p>
        </p:txBody>
      </p:sp>
      <p:pic>
        <p:nvPicPr>
          <p:cNvPr id="24" name="Picture 23" descr="FAC.jpg"/>
          <p:cNvPicPr>
            <a:picLocks noChangeAspect="1"/>
          </p:cNvPicPr>
          <p:nvPr/>
        </p:nvPicPr>
        <p:blipFill rotWithShape="1">
          <a:blip r:embed="rId5" cstate="print"/>
          <a:srcRect l="11591" t="34415" r="76732" b="46712"/>
          <a:stretch/>
        </p:blipFill>
        <p:spPr>
          <a:xfrm>
            <a:off x="1943099" y="1771650"/>
            <a:ext cx="809466" cy="1002670"/>
          </a:xfrm>
          <a:prstGeom prst="rect">
            <a:avLst/>
          </a:prstGeom>
        </p:spPr>
      </p:pic>
      <p:pic>
        <p:nvPicPr>
          <p:cNvPr id="25" name="Picture 24" descr="MOD.jpg"/>
          <p:cNvPicPr>
            <a:picLocks noChangeAspect="1"/>
          </p:cNvPicPr>
          <p:nvPr/>
        </p:nvPicPr>
        <p:blipFill rotWithShape="1">
          <a:blip r:embed="rId6" cstate="print"/>
          <a:srcRect l="11591" t="34415" r="76732" b="46712"/>
          <a:stretch/>
        </p:blipFill>
        <p:spPr>
          <a:xfrm>
            <a:off x="4914900" y="1771650"/>
            <a:ext cx="896135" cy="968239"/>
          </a:xfrm>
          <a:prstGeom prst="rect">
            <a:avLst/>
          </a:prstGeom>
        </p:spPr>
      </p:pic>
      <p:sp>
        <p:nvSpPr>
          <p:cNvPr id="27" name="TextBox 26"/>
          <p:cNvSpPr txBox="1"/>
          <p:nvPr/>
        </p:nvSpPr>
        <p:spPr>
          <a:xfrm>
            <a:off x="4857750" y="2743200"/>
            <a:ext cx="2800940" cy="2031325"/>
          </a:xfrm>
          <a:prstGeom prst="rect">
            <a:avLst/>
          </a:prstGeom>
          <a:noFill/>
        </p:spPr>
        <p:txBody>
          <a:bodyPr wrap="square" rtlCol="0">
            <a:spAutoFit/>
          </a:bodyPr>
          <a:lstStyle/>
          <a:p>
            <a:pPr algn="just" defTabSz="685800"/>
            <a:r>
              <a:rPr lang="en-US" sz="1050" dirty="0">
                <a:solidFill>
                  <a:prstClr val="black"/>
                </a:solidFill>
                <a:latin typeface="Calibri"/>
              </a:rPr>
              <a:t>Dr. Jayaranganath Mahimarangaiah is Professor and HOD, Department of Pediatric Cardiology at Sri Jayadeva Institute of Cardiovascular Sciences and Research, Bangalore. Dr. Jayaranganath graduated in medicine from Bangalore Medical College, Bangalore, secured his MD from the NHL Medical College, Ahmedabad and a DM in Cardiology from Grant Medical College, Mumbai. He completed his fellowship in Pediatric Cardiology from  Royal Children’s Hospital, Melbourne.</a:t>
            </a:r>
          </a:p>
          <a:p>
            <a:pPr algn="just" defTabSz="685800"/>
            <a:r>
              <a:rPr lang="en-US" sz="1050" dirty="0">
                <a:solidFill>
                  <a:prstClr val="black"/>
                </a:solidFill>
                <a:latin typeface="Calibri"/>
              </a:rPr>
              <a:t> </a:t>
            </a:r>
          </a:p>
        </p:txBody>
      </p:sp>
      <p:pic>
        <p:nvPicPr>
          <p:cNvPr id="14" name="Picture 13" descr="MOD.jpg"/>
          <p:cNvPicPr>
            <a:picLocks noChangeAspect="1"/>
          </p:cNvPicPr>
          <p:nvPr/>
        </p:nvPicPr>
        <p:blipFill rotWithShape="1">
          <a:blip r:embed="rId6" cstate="print"/>
          <a:srcRect l="40359" t="33305" r="34426" b="45602"/>
          <a:stretch/>
        </p:blipFill>
        <p:spPr>
          <a:xfrm>
            <a:off x="5861703" y="1708754"/>
            <a:ext cx="1763994" cy="1093258"/>
          </a:xfrm>
          <a:prstGeom prst="rect">
            <a:avLst/>
          </a:prstGeom>
        </p:spPr>
      </p:pic>
      <p:sp>
        <p:nvSpPr>
          <p:cNvPr id="16" name="TextBox 15"/>
          <p:cNvSpPr txBox="1"/>
          <p:nvPr/>
        </p:nvSpPr>
        <p:spPr>
          <a:xfrm>
            <a:off x="5868185" y="1819871"/>
            <a:ext cx="1828800" cy="946413"/>
          </a:xfrm>
          <a:prstGeom prst="rect">
            <a:avLst/>
          </a:prstGeom>
          <a:noFill/>
        </p:spPr>
        <p:txBody>
          <a:bodyPr wrap="square" rtlCol="0">
            <a:spAutoFit/>
          </a:bodyPr>
          <a:lstStyle/>
          <a:p>
            <a:pPr defTabSz="685800"/>
            <a:r>
              <a:rPr lang="en-US" sz="975" b="1" dirty="0">
                <a:solidFill>
                  <a:prstClr val="black"/>
                </a:solidFill>
                <a:latin typeface="Calibri"/>
              </a:rPr>
              <a:t>Jayaranganath Mahimarangaiah, MD, DM</a:t>
            </a:r>
          </a:p>
          <a:p>
            <a:pPr defTabSz="685800"/>
            <a:r>
              <a:rPr lang="en-US" sz="900" dirty="0">
                <a:solidFill>
                  <a:prstClr val="black"/>
                </a:solidFill>
                <a:latin typeface="Calibri"/>
              </a:rPr>
              <a:t>Professor &amp; HOD, Department of Pediatric Cardiology, Sri Jayadeva Institute of Cardiovascular Sciences and Research, Bengaluru</a:t>
            </a:r>
            <a:r>
              <a:rPr lang="en-US" sz="825" dirty="0">
                <a:solidFill>
                  <a:prstClr val="black"/>
                </a:solidFill>
                <a:latin typeface="Calibri"/>
              </a:rPr>
              <a:t> </a:t>
            </a:r>
          </a:p>
        </p:txBody>
      </p:sp>
      <p:pic>
        <p:nvPicPr>
          <p:cNvPr id="17" name="Picture 16" descr="MOD.jpg"/>
          <p:cNvPicPr>
            <a:picLocks noChangeAspect="1"/>
          </p:cNvPicPr>
          <p:nvPr/>
        </p:nvPicPr>
        <p:blipFill rotWithShape="1">
          <a:blip r:embed="rId6" cstate="print"/>
          <a:srcRect l="40359" t="33305" r="34426" b="45602"/>
          <a:stretch/>
        </p:blipFill>
        <p:spPr>
          <a:xfrm>
            <a:off x="2857500" y="1714501"/>
            <a:ext cx="1771649" cy="1103522"/>
          </a:xfrm>
          <a:prstGeom prst="rect">
            <a:avLst/>
          </a:prstGeom>
        </p:spPr>
      </p:pic>
      <p:sp>
        <p:nvSpPr>
          <p:cNvPr id="18" name="TextBox 17"/>
          <p:cNvSpPr txBox="1"/>
          <p:nvPr/>
        </p:nvSpPr>
        <p:spPr>
          <a:xfrm>
            <a:off x="2848662" y="1782562"/>
            <a:ext cx="1742780" cy="969496"/>
          </a:xfrm>
          <a:prstGeom prst="rect">
            <a:avLst/>
          </a:prstGeom>
          <a:noFill/>
        </p:spPr>
        <p:txBody>
          <a:bodyPr wrap="square" rtlCol="0">
            <a:spAutoFit/>
          </a:bodyPr>
          <a:lstStyle/>
          <a:p>
            <a:pPr defTabSz="685800"/>
            <a:r>
              <a:rPr lang="en-US" sz="1050" b="1" dirty="0">
                <a:solidFill>
                  <a:prstClr val="black"/>
                </a:solidFill>
                <a:latin typeface="Calibri"/>
              </a:rPr>
              <a:t>Prof. C. N. Manjunath, MD, DM, FRCP, FACC, FICC</a:t>
            </a:r>
            <a:endParaRPr lang="en-US" sz="1050" dirty="0">
              <a:solidFill>
                <a:prstClr val="black"/>
              </a:solidFill>
              <a:latin typeface="Calibri"/>
            </a:endParaRPr>
          </a:p>
          <a:p>
            <a:pPr defTabSz="685800"/>
            <a:r>
              <a:rPr lang="en-US" sz="900" dirty="0">
                <a:solidFill>
                  <a:prstClr val="black"/>
                </a:solidFill>
                <a:latin typeface="Calibri"/>
              </a:rPr>
              <a:t>Professor &amp; Director</a:t>
            </a:r>
          </a:p>
          <a:p>
            <a:pPr defTabSz="685800"/>
            <a:r>
              <a:rPr lang="en-US" sz="900" dirty="0">
                <a:solidFill>
                  <a:prstClr val="black"/>
                </a:solidFill>
                <a:latin typeface="Calibri"/>
              </a:rPr>
              <a:t>Sri Jayadeva Institute of Cardiovascular Sciences and Research, Bengaluru </a:t>
            </a:r>
            <a:endParaRPr lang="en-US" sz="900" dirty="0">
              <a:solidFill>
                <a:srgbClr val="FF0000"/>
              </a:solidFill>
              <a:latin typeface="Calibri"/>
            </a:endParaRPr>
          </a:p>
        </p:txBody>
      </p:sp>
    </p:spTree>
    <p:extLst>
      <p:ext uri="{BB962C8B-B14F-4D97-AF65-F5344CB8AC3E}">
        <p14:creationId xmlns:p14="http://schemas.microsoft.com/office/powerpoint/2010/main" val="4024652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ENDA.jpg"/>
          <p:cNvPicPr>
            <a:picLocks noChangeAspect="1"/>
          </p:cNvPicPr>
          <p:nvPr/>
        </p:nvPicPr>
        <p:blipFill>
          <a:blip r:embed="rId2" cstate="print"/>
          <a:stretch>
            <a:fillRect/>
          </a:stretch>
        </p:blipFill>
        <p:spPr>
          <a:xfrm>
            <a:off x="1143000" y="0"/>
            <a:ext cx="6858000" cy="5162958"/>
          </a:xfrm>
          <a:prstGeom prst="rect">
            <a:avLst/>
          </a:prstGeom>
        </p:spPr>
      </p:pic>
      <p:sp>
        <p:nvSpPr>
          <p:cNvPr id="6" name="TextBox 5"/>
          <p:cNvSpPr txBox="1"/>
          <p:nvPr/>
        </p:nvSpPr>
        <p:spPr>
          <a:xfrm>
            <a:off x="2000250" y="1460584"/>
            <a:ext cx="4572000" cy="300082"/>
          </a:xfrm>
          <a:prstGeom prst="rect">
            <a:avLst/>
          </a:prstGeom>
          <a:noFill/>
        </p:spPr>
        <p:txBody>
          <a:bodyPr wrap="square" rtlCol="0">
            <a:spAutoFit/>
          </a:bodyPr>
          <a:lstStyle/>
          <a:p>
            <a:pPr algn="ctr" defTabSz="685800">
              <a:defRPr/>
            </a:pPr>
            <a:r>
              <a:rPr lang="en-US" sz="1350" b="1" dirty="0">
                <a:solidFill>
                  <a:srgbClr val="00B0F0"/>
                </a:solidFill>
                <a:latin typeface="Calibri"/>
              </a:rPr>
              <a:t>PCI of Calcified LM Trifurcation with Impella Assist</a:t>
            </a:r>
            <a:endParaRPr lang="en-US" sz="1050" dirty="0">
              <a:solidFill>
                <a:srgbClr val="00B0F0"/>
              </a:solidFill>
              <a:latin typeface="Calibri"/>
            </a:endParaRPr>
          </a:p>
        </p:txBody>
      </p:sp>
    </p:spTree>
    <p:extLst>
      <p:ext uri="{BB962C8B-B14F-4D97-AF65-F5344CB8AC3E}">
        <p14:creationId xmlns:p14="http://schemas.microsoft.com/office/powerpoint/2010/main" val="371434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32EC6-6402-FA43-A3E6-FEB77C812465}"/>
              </a:ext>
            </a:extLst>
          </p:cNvPr>
          <p:cNvSpPr>
            <a:spLocks noGrp="1"/>
          </p:cNvSpPr>
          <p:nvPr>
            <p:ph type="title"/>
          </p:nvPr>
        </p:nvSpPr>
        <p:spPr>
          <a:xfrm>
            <a:off x="556319" y="-95242"/>
            <a:ext cx="7715250" cy="697706"/>
          </a:xfrm>
        </p:spPr>
        <p:txBody>
          <a:bodyPr/>
          <a:lstStyle/>
          <a:p>
            <a:pPr>
              <a:defRPr/>
            </a:pP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Live Case </a:t>
            </a:r>
            <a:r>
              <a:rPr lang="en-US" sz="3200" dirty="0" smtClean="0">
                <a:latin typeface="Arial" panose="020B0604020202020204" pitchFamily="34" charset="0"/>
                <a:cs typeface="Arial" panose="020B0604020202020204" pitchFamily="34" charset="0"/>
              </a:rPr>
              <a:t>#17</a:t>
            </a:r>
            <a:endParaRPr lang="en-US" sz="3200" dirty="0">
              <a:latin typeface="Arial" panose="020B0604020202020204" pitchFamily="34" charset="0"/>
              <a:cs typeface="Arial" panose="020B0604020202020204" pitchFamily="34" charset="0"/>
            </a:endParaRPr>
          </a:p>
        </p:txBody>
      </p:sp>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451" y="10886"/>
            <a:ext cx="316111"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3562829" y="1858856"/>
            <a:ext cx="5654652" cy="8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86" tIns="33788" rIns="67586" bIns="3378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cs typeface="Arial" pitchFamily="34" charset="0"/>
              </a:rPr>
              <a:t>Clinical Variables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smtClean="0">
                <a:ln>
                  <a:noFill/>
                </a:ln>
                <a:solidFill>
                  <a:srgbClr val="FFFFFF"/>
                </a:solidFill>
                <a:effectLst/>
                <a:uLnTx/>
                <a:uFillTx/>
                <a:cs typeface="Arial" pitchFamily="34" charset="0"/>
              </a:rPr>
              <a:t>Echo revealed</a:t>
            </a:r>
            <a:r>
              <a:rPr kumimoji="0" lang="en-US" altLang="en-US" b="0" i="0" u="none" strike="noStrike" kern="1200" cap="none" spc="0" normalizeH="0" noProof="0" dirty="0" smtClean="0">
                <a:ln>
                  <a:noFill/>
                </a:ln>
                <a:solidFill>
                  <a:srgbClr val="FFFFFF"/>
                </a:solidFill>
                <a:effectLst/>
                <a:uLnTx/>
                <a:uFillTx/>
                <a:cs typeface="Arial" pitchFamily="34" charset="0"/>
              </a:rPr>
              <a:t> </a:t>
            </a:r>
            <a:r>
              <a:rPr kumimoji="0" lang="en-US" altLang="en-US" b="0" i="0" u="none" strike="noStrike" kern="1200" cap="none" spc="0" normalizeH="0" noProof="0" dirty="0" smtClean="0">
                <a:ln>
                  <a:noFill/>
                </a:ln>
                <a:solidFill>
                  <a:srgbClr val="FFFFFF"/>
                </a:solidFill>
                <a:effectLst/>
                <a:uLnTx/>
                <a:uFillTx/>
                <a:cs typeface="Arial" pitchFamily="34" charset="0"/>
              </a:rPr>
              <a:t>mod-severe MR/TR, mod </a:t>
            </a:r>
            <a:r>
              <a:rPr kumimoji="0" lang="en-US" altLang="en-US" b="0" i="0" u="none" strike="noStrike" kern="1200" cap="none" spc="0" normalizeH="0" noProof="0" dirty="0" err="1" smtClean="0">
                <a:ln>
                  <a:noFill/>
                </a:ln>
                <a:solidFill>
                  <a:srgbClr val="FFFFFF"/>
                </a:solidFill>
                <a:effectLst/>
                <a:uLnTx/>
                <a:uFillTx/>
                <a:cs typeface="Arial" pitchFamily="34" charset="0"/>
              </a:rPr>
              <a:t>pulm</a:t>
            </a:r>
            <a:r>
              <a:rPr kumimoji="0" lang="en-US" altLang="en-US" b="0" i="0" u="none" strike="noStrike" kern="1200" cap="none" spc="0" normalizeH="0" noProof="0" dirty="0" smtClean="0">
                <a:ln>
                  <a:noFill/>
                </a:ln>
                <a:solidFill>
                  <a:srgbClr val="FFFFFF"/>
                </a:solidFill>
                <a:effectLst/>
                <a:uLnTx/>
                <a:uFillTx/>
                <a:cs typeface="Arial" pitchFamily="34" charset="0"/>
              </a:rPr>
              <a:t> </a:t>
            </a:r>
            <a:r>
              <a:rPr kumimoji="0" lang="en-US" altLang="en-US" b="0" i="0" u="none" strike="noStrike" kern="1200" cap="none" spc="0" normalizeH="0" noProof="0" dirty="0" err="1" smtClean="0">
                <a:ln>
                  <a:noFill/>
                </a:ln>
                <a:solidFill>
                  <a:srgbClr val="FFFFFF"/>
                </a:solidFill>
                <a:effectLst/>
                <a:uLnTx/>
                <a:uFillTx/>
                <a:cs typeface="Arial" pitchFamily="34" charset="0"/>
              </a:rPr>
              <a:t>HTn</a:t>
            </a:r>
            <a:r>
              <a:rPr kumimoji="0" lang="en-US" altLang="en-US" b="0" i="0" u="none" strike="noStrike" kern="1200" cap="none" spc="0" normalizeH="0" noProof="0" dirty="0" smtClean="0">
                <a:ln>
                  <a:noFill/>
                </a:ln>
                <a:solidFill>
                  <a:srgbClr val="FFFFFF"/>
                </a:solidFill>
                <a:effectLst/>
                <a:uLnTx/>
                <a:uFillTx/>
                <a:cs typeface="Arial" pitchFamily="34" charset="0"/>
              </a:rPr>
              <a:t>, multiple segmental </a:t>
            </a:r>
            <a:r>
              <a:rPr kumimoji="0" lang="en-US" altLang="en-US" b="0" i="0" u="none" strike="noStrike" kern="1200" cap="none" spc="0" normalizeH="0" noProof="0" dirty="0" err="1" smtClean="0">
                <a:ln>
                  <a:noFill/>
                </a:ln>
                <a:solidFill>
                  <a:srgbClr val="FFFFFF"/>
                </a:solidFill>
                <a:effectLst/>
                <a:uLnTx/>
                <a:uFillTx/>
                <a:cs typeface="Arial" pitchFamily="34" charset="0"/>
              </a:rPr>
              <a:t>hypokinesis</a:t>
            </a:r>
            <a:r>
              <a:rPr kumimoji="0" lang="en-US" altLang="en-US" b="0" i="0" u="none" strike="noStrike" kern="1200" cap="none" spc="0" normalizeH="0" noProof="0" dirty="0" smtClean="0">
                <a:ln>
                  <a:noFill/>
                </a:ln>
                <a:solidFill>
                  <a:srgbClr val="FFFFFF"/>
                </a:solidFill>
                <a:effectLst/>
                <a:uLnTx/>
                <a:uFillTx/>
                <a:cs typeface="Arial" pitchFamily="34" charset="0"/>
              </a:rPr>
              <a:t> / </a:t>
            </a:r>
            <a:r>
              <a:rPr kumimoji="0" lang="en-US" altLang="en-US" b="0" i="0" u="none" strike="noStrike" kern="1200" cap="none" spc="0" normalizeH="0" noProof="0" dirty="0" err="1" smtClean="0">
                <a:ln>
                  <a:noFill/>
                </a:ln>
                <a:solidFill>
                  <a:srgbClr val="FFFFFF"/>
                </a:solidFill>
                <a:effectLst/>
                <a:uLnTx/>
                <a:uFillTx/>
                <a:cs typeface="Arial" pitchFamily="34" charset="0"/>
              </a:rPr>
              <a:t>akinesis</a:t>
            </a:r>
            <a:r>
              <a:rPr kumimoji="0" lang="en-US" altLang="en-US" b="0" i="0" u="none" strike="noStrike" kern="1200" cap="none" spc="0" normalizeH="0" noProof="0" dirty="0" smtClean="0">
                <a:ln>
                  <a:noFill/>
                </a:ln>
                <a:solidFill>
                  <a:srgbClr val="FFFFFF"/>
                </a:solidFill>
                <a:effectLst/>
                <a:uLnTx/>
                <a:uFillTx/>
                <a:cs typeface="Arial" pitchFamily="34" charset="0"/>
              </a:rPr>
              <a:t>, LVEF 21%. </a:t>
            </a:r>
            <a:endParaRPr kumimoji="0" lang="en-US" altLang="en-US" b="0" i="0" u="none" strike="noStrike" kern="1200" cap="none" spc="0" normalizeH="0" baseline="0" noProof="0" dirty="0">
              <a:ln>
                <a:noFill/>
              </a:ln>
              <a:solidFill>
                <a:srgbClr val="FFFFFF"/>
              </a:solidFill>
              <a:effectLst/>
              <a:uLnTx/>
              <a:uFillTx/>
              <a:cs typeface="Arial" pitchFamily="34" charset="0"/>
            </a:endParaRPr>
          </a:p>
        </p:txBody>
      </p:sp>
      <p:sp>
        <p:nvSpPr>
          <p:cNvPr id="2" name="TextBox 1"/>
          <p:cNvSpPr txBox="1"/>
          <p:nvPr/>
        </p:nvSpPr>
        <p:spPr>
          <a:xfrm>
            <a:off x="3580551" y="509089"/>
            <a:ext cx="5473644" cy="1177193"/>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Present Clinical Presentation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Presented </a:t>
            </a: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with baseline </a:t>
            </a: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NYHA c</a:t>
            </a:r>
            <a:r>
              <a:rPr kumimoji="0" lang="en-US" b="0" i="0" u="none" strike="noStrike" kern="120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lass III </a:t>
            </a:r>
            <a:r>
              <a:rPr kumimoji="0" lang="en-US" b="0" i="0" u="none" strike="noStrike" kern="120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DOE, developed progressive dyspnea on minimal exertion requiring hospital admission with NSTEMI (</a:t>
            </a:r>
            <a:r>
              <a:rPr kumimoji="0" lang="en-US" b="0" i="0" u="none" strike="noStrike" kern="1200" cap="none" spc="0" normalizeH="0" noProof="0" dirty="0" err="1" smtClean="0">
                <a:ln>
                  <a:noFill/>
                </a:ln>
                <a:solidFill>
                  <a:srgbClr val="FFFFFF"/>
                </a:solidFill>
                <a:effectLst/>
                <a:uLnTx/>
                <a:uFillTx/>
                <a:latin typeface="Arial" panose="020B0604020202020204" pitchFamily="34" charset="0"/>
                <a:ea typeface="+mn-ea"/>
                <a:cs typeface="Arial" panose="020B0604020202020204" pitchFamily="34" charset="0"/>
              </a:rPr>
              <a:t>TnI</a:t>
            </a:r>
            <a:r>
              <a:rPr kumimoji="0" lang="en-US" b="0" i="0" u="none" strike="noStrike" kern="120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 0.8)</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14482" y="507789"/>
            <a:ext cx="2574961" cy="900194"/>
          </a:xfrm>
          <a:prstGeom prst="rect">
            <a:avLst/>
          </a:prstGeom>
          <a:noFill/>
        </p:spPr>
        <p:txBody>
          <a:bodyPr wrap="non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Patient Demographics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lang="en-US" noProof="0" dirty="0" smtClean="0">
                <a:solidFill>
                  <a:srgbClr val="FFFFFF"/>
                </a:solidFill>
                <a:latin typeface="Arial" panose="020B0604020202020204" pitchFamily="34" charset="0"/>
                <a:cs typeface="Arial" panose="020B0604020202020204" pitchFamily="34" charset="0"/>
              </a:rPr>
              <a:t>84</a:t>
            </a:r>
            <a:r>
              <a:rPr lang="en-US" dirty="0" smtClean="0">
                <a:solidFill>
                  <a:srgbClr val="FFFFFF"/>
                </a:solidFill>
                <a:latin typeface="Arial" panose="020B0604020202020204" pitchFamily="34" charset="0"/>
                <a:cs typeface="Arial" panose="020B0604020202020204" pitchFamily="34" charset="0"/>
              </a:rPr>
              <a:t> </a:t>
            </a:r>
            <a:r>
              <a:rPr kumimoji="0" lang="en-US" b="0"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yrs</a:t>
            </a: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M </a:t>
            </a: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known HF </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114486" y="1438560"/>
            <a:ext cx="2805793" cy="1454192"/>
          </a:xfrm>
          <a:prstGeom prst="rect">
            <a:avLst/>
          </a:prstGeom>
          <a:noFill/>
        </p:spPr>
        <p:txBody>
          <a:bodyPr wrap="non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CAD Risk Factors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alt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Controlled hypertension</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Controlled </a:t>
            </a: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hyperlipidemia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Arial" panose="020B0604020202020204" pitchFamily="34" charset="0"/>
                <a:cs typeface="Arial" panose="020B0604020202020204" pitchFamily="34" charset="0"/>
              </a:rPr>
              <a:t> CKD stage IV (</a:t>
            </a:r>
            <a:r>
              <a:rPr lang="en-US" dirty="0" err="1" smtClean="0">
                <a:solidFill>
                  <a:srgbClr val="FFFFFF"/>
                </a:solidFill>
                <a:latin typeface="Arial" panose="020B0604020202020204" pitchFamily="34" charset="0"/>
                <a:cs typeface="Arial" panose="020B0604020202020204" pitchFamily="34" charset="0"/>
              </a:rPr>
              <a:t>Scr</a:t>
            </a:r>
            <a:r>
              <a:rPr lang="en-US" dirty="0" smtClean="0">
                <a:solidFill>
                  <a:srgbClr val="FFFFFF"/>
                </a:solidFill>
                <a:latin typeface="Arial" panose="020B0604020202020204" pitchFamily="34" charset="0"/>
                <a:cs typeface="Arial" panose="020B0604020202020204" pitchFamily="34" charset="0"/>
              </a:rPr>
              <a:t> 1.4)</a:t>
            </a:r>
            <a:endParaRPr kumimoji="0" 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panose="020B0604020202020204" pitchFamily="34" charset="0"/>
                <a:cs typeface="Arial" panose="020B0604020202020204" pitchFamily="34" charset="0"/>
              </a:rPr>
              <a:t> </a:t>
            </a:r>
            <a:r>
              <a:rPr lang="en-US" dirty="0" smtClean="0">
                <a:solidFill>
                  <a:srgbClr val="FFFFFF"/>
                </a:solidFill>
                <a:latin typeface="Arial" panose="020B0604020202020204" pitchFamily="34" charset="0"/>
                <a:cs typeface="Arial" panose="020B0604020202020204" pitchFamily="34" charset="0"/>
              </a:rPr>
              <a:t>SAQ -7: 45</a:t>
            </a:r>
            <a:endParaRPr lang="en-US" dirty="0" smtClean="0">
              <a:solidFill>
                <a:srgbClr val="FFFFFF"/>
              </a:solidFill>
              <a:latin typeface="Arial" panose="020B0604020202020204" pitchFamily="34" charset="0"/>
              <a:cs typeface="Arial" panose="020B0604020202020204" pitchFamily="34" charset="0"/>
            </a:endParaRPr>
          </a:p>
        </p:txBody>
      </p:sp>
      <p:sp>
        <p:nvSpPr>
          <p:cNvPr id="6" name="TextBox 5"/>
          <p:cNvSpPr txBox="1"/>
          <p:nvPr/>
        </p:nvSpPr>
        <p:spPr>
          <a:xfrm>
            <a:off x="133548" y="2907123"/>
            <a:ext cx="6250923" cy="500084"/>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Medications</a:t>
            </a:r>
          </a:p>
          <a:p>
            <a:pPr lvl="0" defTabSz="685800">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Aspirin</a:t>
            </a: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t>
            </a:r>
            <a:r>
              <a:rPr lang="en-US" altLang="en-US" sz="1200" dirty="0">
                <a:solidFill>
                  <a:srgbClr val="FFFFFF"/>
                </a:solidFill>
                <a:latin typeface="Arial" panose="020B0604020202020204" pitchFamily="34" charset="0"/>
                <a:cs typeface="Arial" panose="020B0604020202020204" pitchFamily="34" charset="0"/>
              </a:rPr>
              <a:t>Clopidogrel, </a:t>
            </a:r>
            <a:r>
              <a:rPr lang="en-US" altLang="en-US" sz="1200" dirty="0" err="1">
                <a:solidFill>
                  <a:srgbClr val="FFFFFF"/>
                </a:solidFill>
                <a:latin typeface="Arial" panose="020B0604020202020204" pitchFamily="34" charset="0"/>
                <a:cs typeface="Arial" panose="020B0604020202020204" pitchFamily="34" charset="0"/>
              </a:rPr>
              <a:t>Entresto</a:t>
            </a:r>
            <a:r>
              <a:rPr lang="en-US" altLang="en-US" sz="1200" dirty="0" smtClean="0">
                <a:solidFill>
                  <a:srgbClr val="FFFFFF"/>
                </a:solidFill>
                <a:latin typeface="Arial" panose="020B0604020202020204" pitchFamily="34" charset="0"/>
                <a:cs typeface="Arial" panose="020B0604020202020204" pitchFamily="34" charset="0"/>
              </a:rPr>
              <a:t>, Spironolactone, Carvedilol, Furosemide</a:t>
            </a:r>
            <a:r>
              <a:rPr lang="en-US" altLang="en-US" sz="1200" dirty="0">
                <a:solidFill>
                  <a:srgbClr val="FFFFFF"/>
                </a:solidFill>
                <a:latin typeface="Arial" panose="020B0604020202020204" pitchFamily="34" charset="0"/>
                <a:cs typeface="Arial" panose="020B0604020202020204" pitchFamily="34" charset="0"/>
              </a:rPr>
              <a:t>, </a:t>
            </a:r>
            <a:r>
              <a:rPr lang="en-US" altLang="en-US" sz="1200" dirty="0" smtClean="0">
                <a:solidFill>
                  <a:srgbClr val="FFFFFF"/>
                </a:solidFill>
                <a:latin typeface="Arial" panose="020B0604020202020204" pitchFamily="34" charset="0"/>
                <a:cs typeface="Arial" panose="020B0604020202020204" pitchFamily="34" charset="0"/>
              </a:rPr>
              <a:t>ISMN, Atorvastatin</a:t>
            </a:r>
            <a:r>
              <a:rPr lang="en-US" altLang="en-US" sz="1200" dirty="0">
                <a:solidFill>
                  <a:srgbClr val="FFFFFF"/>
                </a:solidFill>
                <a:latin typeface="Arial" panose="020B0604020202020204" pitchFamily="34" charset="0"/>
                <a:cs typeface="Arial" panose="020B0604020202020204" pitchFamily="34" charset="0"/>
              </a:rPr>
              <a:t>, </a:t>
            </a:r>
            <a:r>
              <a:rPr kumimoji="0" lang="en-US" sz="12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141490" y="4338667"/>
            <a:ext cx="8872183" cy="715528"/>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Plan: </a:t>
            </a:r>
            <a:r>
              <a:rPr lang="en-US" altLang="en-US" sz="2000" dirty="0" smtClean="0">
                <a:solidFill>
                  <a:srgbClr val="FFFFFF"/>
                </a:solidFill>
                <a:latin typeface="Arial" panose="020B0604020202020204" pitchFamily="34" charset="0"/>
                <a:cs typeface="Arial" panose="020B0604020202020204" pitchFamily="34" charset="0"/>
              </a:rPr>
              <a:t>Now p</a:t>
            </a:r>
            <a:r>
              <a:rPr kumimoji="0" lang="en-US" altLang="en-US" sz="2000" b="0"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lanned</a:t>
            </a:r>
            <a:r>
              <a:rPr kumimoji="0" lang="en-US" altLang="en-US" sz="20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t>
            </a:r>
            <a:r>
              <a:rPr kumimoji="0" lang="en-US" altLang="en-US" sz="20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for </a:t>
            </a:r>
            <a:r>
              <a:rPr kumimoji="0" lang="en-US" altLang="en-US" sz="2000" b="0"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Impella</a:t>
            </a:r>
            <a:r>
              <a:rPr kumimoji="0" lang="en-US" altLang="en-US" sz="20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supported complex </a:t>
            </a:r>
            <a:r>
              <a:rPr kumimoji="0" lang="en-US" altLang="en-US" sz="2000"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PCI of </a:t>
            </a:r>
            <a:r>
              <a:rPr kumimoji="0" lang="en-US" altLang="en-US" sz="2000"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LM trifurcation and RCA lesions.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136839" y="3446530"/>
            <a:ext cx="8915721" cy="854027"/>
          </a:xfrm>
          <a:prstGeom prst="rect">
            <a:avLst/>
          </a:prstGeom>
          <a:noFill/>
        </p:spPr>
        <p:txBody>
          <a:bodyPr wrap="square" lIns="68529" tIns="34264" rIns="68529" bIns="34264" rtlCol="0">
            <a:spAutoFit/>
          </a:bodyPr>
          <a:lstStyle/>
          <a:p>
            <a:pPr lvl="0" defTabSz="685800">
              <a:defRPr/>
            </a:pPr>
            <a:r>
              <a:rPr kumimoji="0" lang="en-US" altLang="en-US" sz="17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Cath: </a:t>
            </a:r>
            <a:r>
              <a:rPr lang="en-US" altLang="en-US" sz="1700" dirty="0" smtClean="0">
                <a:solidFill>
                  <a:srgbClr val="FFFFFF"/>
                </a:solidFill>
                <a:latin typeface="Arial" panose="020B0604020202020204" pitchFamily="34" charset="0"/>
                <a:cs typeface="Arial" panose="020B0604020202020204" pitchFamily="34" charset="0"/>
              </a:rPr>
              <a:t>Cardiac </a:t>
            </a:r>
            <a:r>
              <a:rPr lang="en-US" altLang="en-US" sz="1700" dirty="0">
                <a:solidFill>
                  <a:srgbClr val="FFFFFF"/>
                </a:solidFill>
                <a:latin typeface="Arial" panose="020B0604020202020204" pitchFamily="34" charset="0"/>
                <a:cs typeface="Arial" panose="020B0604020202020204" pitchFamily="34" charset="0"/>
              </a:rPr>
              <a:t>cath on Feb 24th 2022 performed @OSH revealed 3V+LM trifurcation CAD with CTO of </a:t>
            </a:r>
            <a:r>
              <a:rPr lang="en-US" altLang="en-US" sz="1700" dirty="0" err="1">
                <a:solidFill>
                  <a:srgbClr val="FFFFFF"/>
                </a:solidFill>
                <a:latin typeface="Arial" panose="020B0604020202020204" pitchFamily="34" charset="0"/>
                <a:cs typeface="Arial" panose="020B0604020202020204" pitchFamily="34" charset="0"/>
              </a:rPr>
              <a:t>dRCA</a:t>
            </a:r>
            <a:r>
              <a:rPr lang="en-US" altLang="en-US" sz="1700" dirty="0">
                <a:solidFill>
                  <a:srgbClr val="FFFFFF"/>
                </a:solidFill>
                <a:latin typeface="Arial" panose="020B0604020202020204" pitchFamily="34" charset="0"/>
                <a:cs typeface="Arial" panose="020B0604020202020204" pitchFamily="34" charset="0"/>
              </a:rPr>
              <a:t> &amp; </a:t>
            </a:r>
            <a:r>
              <a:rPr lang="en-US" altLang="en-US" sz="1700" dirty="0" err="1">
                <a:solidFill>
                  <a:srgbClr val="FFFFFF"/>
                </a:solidFill>
                <a:latin typeface="Arial" panose="020B0604020202020204" pitchFamily="34" charset="0"/>
                <a:cs typeface="Arial" panose="020B0604020202020204" pitchFamily="34" charset="0"/>
              </a:rPr>
              <a:t>mLAD</a:t>
            </a:r>
            <a:r>
              <a:rPr lang="en-US" altLang="en-US" sz="1700" dirty="0">
                <a:solidFill>
                  <a:srgbClr val="FFFFFF"/>
                </a:solidFill>
                <a:latin typeface="Arial" panose="020B0604020202020204" pitchFamily="34" charset="0"/>
                <a:cs typeface="Arial" panose="020B0604020202020204" pitchFamily="34" charset="0"/>
              </a:rPr>
              <a:t>, EF 20% and Syntax score 48. </a:t>
            </a:r>
            <a:r>
              <a:rPr lang="en-US" altLang="en-US" sz="1700" dirty="0" smtClean="0">
                <a:solidFill>
                  <a:srgbClr val="FFFFFF"/>
                </a:solidFill>
                <a:latin typeface="Arial" panose="020B0604020202020204" pitchFamily="34" charset="0"/>
                <a:cs typeface="Arial" panose="020B0604020202020204" pitchFamily="34" charset="0"/>
              </a:rPr>
              <a:t>Pt has multiple areas of viability on PET scan. Heart </a:t>
            </a:r>
            <a:r>
              <a:rPr lang="en-US" altLang="en-US" sz="1700" dirty="0">
                <a:solidFill>
                  <a:srgbClr val="FFFFFF"/>
                </a:solidFill>
                <a:latin typeface="Arial" panose="020B0604020202020204" pitchFamily="34" charset="0"/>
                <a:cs typeface="Arial" panose="020B0604020202020204" pitchFamily="34" charset="0"/>
              </a:rPr>
              <a:t>team discussion declined </a:t>
            </a:r>
            <a:r>
              <a:rPr lang="en-US" altLang="en-US" sz="1700" dirty="0" smtClean="0">
                <a:solidFill>
                  <a:srgbClr val="FFFFFF"/>
                </a:solidFill>
                <a:latin typeface="Arial" panose="020B0604020202020204" pitchFamily="34" charset="0"/>
                <a:cs typeface="Arial" panose="020B0604020202020204" pitchFamily="34" charset="0"/>
              </a:rPr>
              <a:t>CABG</a:t>
            </a:r>
            <a:r>
              <a:rPr lang="en-US" altLang="en-US" sz="1700" dirty="0">
                <a:solidFill>
                  <a:srgbClr val="FFFFFF"/>
                </a:solidFill>
                <a:latin typeface="Arial" panose="020B0604020202020204" pitchFamily="34" charset="0"/>
                <a:cs typeface="Arial" panose="020B0604020202020204" pitchFamily="34" charset="0"/>
              </a:rPr>
              <a:t> </a:t>
            </a:r>
            <a:r>
              <a:rPr lang="en-US" altLang="en-US" sz="1700" dirty="0" smtClean="0">
                <a:solidFill>
                  <a:srgbClr val="FFFFFF"/>
                </a:solidFill>
                <a:latin typeface="Arial" panose="020B0604020202020204" pitchFamily="34" charset="0"/>
                <a:cs typeface="Arial" panose="020B0604020202020204" pitchFamily="34" charset="0"/>
              </a:rPr>
              <a:t>due to low EF and advanced age</a:t>
            </a:r>
            <a:endParaRPr kumimoji="0" lang="en-US" sz="17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71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6092" y="13827"/>
            <a:ext cx="316706"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Box 1"/>
          <p:cNvSpPr txBox="1">
            <a:spLocks noChangeArrowheads="1"/>
          </p:cNvSpPr>
          <p:nvPr/>
        </p:nvSpPr>
        <p:spPr bwMode="auto">
          <a:xfrm>
            <a:off x="36871" y="33729"/>
            <a:ext cx="8746719" cy="9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022" tIns="33515" rIns="67022" bIns="33515">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AUC 2017: Revascularization to Improve Survival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Compared with Medical Therapy</a:t>
            </a:r>
          </a:p>
        </p:txBody>
      </p:sp>
      <p:pic>
        <p:nvPicPr>
          <p:cNvPr id="114692" name="Picture 3"/>
          <p:cNvPicPr>
            <a:picLocks noChangeAspect="1"/>
          </p:cNvPicPr>
          <p:nvPr/>
        </p:nvPicPr>
        <p:blipFill rotWithShape="1">
          <a:blip r:embed="rId4">
            <a:extLst>
              <a:ext uri="{28A0092B-C50C-407E-A947-70E740481C1C}">
                <a14:useLocalDpi xmlns:a14="http://schemas.microsoft.com/office/drawing/2010/main" val="0"/>
              </a:ext>
            </a:extLst>
          </a:blip>
          <a:srcRect t="2270" b="73638"/>
          <a:stretch/>
        </p:blipFill>
        <p:spPr bwMode="auto">
          <a:xfrm>
            <a:off x="250723" y="1183622"/>
            <a:ext cx="8178902" cy="322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088994" y="3916717"/>
            <a:ext cx="3547072" cy="3448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7284" tIns="33617" rIns="67284" bIns="33617">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Syntax score </a:t>
            </a:r>
            <a:r>
              <a:rPr lang="en-US" altLang="en-US" b="1" dirty="0" smtClean="0">
                <a:solidFill>
                  <a:srgbClr val="FF0000"/>
                </a:solidFill>
                <a:latin typeface="Arial" panose="020B0604020202020204" pitchFamily="34" charset="0"/>
                <a:cs typeface="Arial" panose="020B0604020202020204" pitchFamily="34" charset="0"/>
              </a:rPr>
              <a:t>48</a:t>
            </a:r>
            <a:r>
              <a:rPr kumimoji="0" lang="en-US" altLang="en-US"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STS score </a:t>
            </a:r>
            <a:r>
              <a:rPr kumimoji="0" lang="en-US" altLang="en-US"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5.1</a:t>
            </a:r>
            <a:endParaRPr kumimoji="0" lang="en-US"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4694" name="TextBox 3"/>
          <p:cNvSpPr txBox="1">
            <a:spLocks noChangeArrowheads="1"/>
          </p:cNvSpPr>
          <p:nvPr/>
        </p:nvSpPr>
        <p:spPr bwMode="auto">
          <a:xfrm>
            <a:off x="5157215" y="4846805"/>
            <a:ext cx="4054078" cy="2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739" tIns="29371" rIns="58739" bIns="29371">
            <a:spAutoFit/>
          </a:bodyPr>
          <a:lstStyle>
            <a:lvl1pPr defTabSz="792163" eaLnBrk="0" hangingPunct="0">
              <a:spcBef>
                <a:spcPct val="20000"/>
              </a:spcBef>
              <a:buChar char="•"/>
              <a:defRPr sz="3700">
                <a:solidFill>
                  <a:schemeClr val="bg1"/>
                </a:solidFill>
                <a:latin typeface="Times New Roman" panose="02020603050405020304" pitchFamily="18" charset="0"/>
              </a:defRPr>
            </a:lvl1pPr>
            <a:lvl2pPr marL="739775" indent="-282575" defTabSz="792163" eaLnBrk="0" hangingPunct="0">
              <a:spcBef>
                <a:spcPct val="20000"/>
              </a:spcBef>
              <a:buChar char="–"/>
              <a:defRPr sz="3200">
                <a:solidFill>
                  <a:schemeClr val="bg1"/>
                </a:solidFill>
                <a:latin typeface="Times New Roman" panose="02020603050405020304" pitchFamily="18" charset="0"/>
              </a:defRPr>
            </a:lvl2pPr>
            <a:lvl3pPr marL="1139825" indent="-225425" defTabSz="792163" eaLnBrk="0" hangingPunct="0">
              <a:spcBef>
                <a:spcPct val="20000"/>
              </a:spcBef>
              <a:buChar char="•"/>
              <a:defRPr sz="2800">
                <a:solidFill>
                  <a:schemeClr val="bg1"/>
                </a:solidFill>
                <a:latin typeface="Times New Roman" panose="02020603050405020304" pitchFamily="18" charset="0"/>
              </a:defRPr>
            </a:lvl3pPr>
            <a:lvl4pPr marL="1597025" indent="-225425" defTabSz="792163" eaLnBrk="0" hangingPunct="0">
              <a:spcBef>
                <a:spcPct val="20000"/>
              </a:spcBef>
              <a:buChar char="–"/>
              <a:defRPr sz="2300">
                <a:solidFill>
                  <a:schemeClr val="bg1"/>
                </a:solidFill>
                <a:latin typeface="Times New Roman" panose="02020603050405020304" pitchFamily="18" charset="0"/>
              </a:defRPr>
            </a:lvl4pPr>
            <a:lvl5pPr marL="2054225" indent="-227013" defTabSz="792163" eaLnBrk="0" hangingPunct="0">
              <a:spcBef>
                <a:spcPct val="20000"/>
              </a:spcBef>
              <a:buChar char="»"/>
              <a:defRPr sz="2300">
                <a:solidFill>
                  <a:schemeClr val="bg1"/>
                </a:solidFill>
                <a:latin typeface="Times New Roman" panose="02020603050405020304" pitchFamily="18" charset="0"/>
              </a:defRPr>
            </a:lvl5pPr>
            <a:lvl6pPr marL="2511425" indent="-227013" defTabSz="792163" eaLnBrk="0" fontAlgn="base" hangingPunct="0">
              <a:spcBef>
                <a:spcPct val="20000"/>
              </a:spcBef>
              <a:spcAft>
                <a:spcPct val="0"/>
              </a:spcAft>
              <a:buChar char="»"/>
              <a:defRPr sz="2300">
                <a:solidFill>
                  <a:schemeClr val="bg1"/>
                </a:solidFill>
                <a:latin typeface="Times New Roman" panose="02020603050405020304" pitchFamily="18" charset="0"/>
              </a:defRPr>
            </a:lvl6pPr>
            <a:lvl7pPr marL="2968625" indent="-227013" defTabSz="792163" eaLnBrk="0" fontAlgn="base" hangingPunct="0">
              <a:spcBef>
                <a:spcPct val="20000"/>
              </a:spcBef>
              <a:spcAft>
                <a:spcPct val="0"/>
              </a:spcAft>
              <a:buChar char="»"/>
              <a:defRPr sz="2300">
                <a:solidFill>
                  <a:schemeClr val="bg1"/>
                </a:solidFill>
                <a:latin typeface="Times New Roman" panose="02020603050405020304" pitchFamily="18" charset="0"/>
              </a:defRPr>
            </a:lvl7pPr>
            <a:lvl8pPr marL="3425825" indent="-227013" defTabSz="792163" eaLnBrk="0" fontAlgn="base" hangingPunct="0">
              <a:spcBef>
                <a:spcPct val="20000"/>
              </a:spcBef>
              <a:spcAft>
                <a:spcPct val="0"/>
              </a:spcAft>
              <a:buChar char="»"/>
              <a:defRPr sz="2300">
                <a:solidFill>
                  <a:schemeClr val="bg1"/>
                </a:solidFill>
                <a:latin typeface="Times New Roman" panose="02020603050405020304" pitchFamily="18" charset="0"/>
              </a:defRPr>
            </a:lvl8pPr>
            <a:lvl9pPr marL="3883025" indent="-227013" defTabSz="792163" eaLnBrk="0" fontAlgn="base" hangingPunct="0">
              <a:spcBef>
                <a:spcPct val="20000"/>
              </a:spcBef>
              <a:spcAft>
                <a:spcPct val="0"/>
              </a:spcAft>
              <a:buChar char="»"/>
              <a:defRPr sz="2300">
                <a:solidFill>
                  <a:schemeClr val="bg1"/>
                </a:solidFill>
                <a:latin typeface="Times New Roman" panose="02020603050405020304" pitchFamily="18" charset="0"/>
              </a:defRPr>
            </a:lvl9pPr>
          </a:lstStyle>
          <a:p>
            <a:pPr marL="0" marR="0" lvl="0" indent="0" algn="l" defTabSz="594122" rtl="0" eaLnBrk="1" fontAlgn="base" latinLnBrk="0" hangingPunct="1">
              <a:lnSpc>
                <a:spcPct val="100000"/>
              </a:lnSpc>
              <a:spcBef>
                <a:spcPct val="0"/>
              </a:spcBef>
              <a:spcAft>
                <a:spcPct val="0"/>
              </a:spcAft>
              <a:buClrTx/>
              <a:buSzTx/>
              <a:buFontTx/>
              <a:buNone/>
              <a:tabLst/>
              <a:defRPr/>
            </a:pPr>
            <a:r>
              <a:rPr kumimoji="0" lang="en-US" altLang="en-US" sz="15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Patel et al., J Am </a:t>
            </a:r>
            <a:r>
              <a:rPr kumimoji="0" lang="en-US" altLang="en-US" sz="1500" b="1" i="1"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Coll</a:t>
            </a:r>
            <a:r>
              <a:rPr kumimoji="0" lang="en-US" altLang="en-US" sz="15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altLang="en-US" sz="1500" b="1" i="1"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Cardiol</a:t>
            </a:r>
            <a:r>
              <a:rPr kumimoji="0" lang="en-US" altLang="en-US" sz="15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2017;69:2212</a:t>
            </a:r>
          </a:p>
        </p:txBody>
      </p:sp>
    </p:spTree>
    <p:extLst>
      <p:ext uri="{BB962C8B-B14F-4D97-AF65-F5344CB8AC3E}">
        <p14:creationId xmlns:p14="http://schemas.microsoft.com/office/powerpoint/2010/main" val="30355635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Box 2"/>
          <p:cNvSpPr txBox="1">
            <a:spLocks noChangeArrowheads="1"/>
          </p:cNvSpPr>
          <p:nvPr/>
        </p:nvSpPr>
        <p:spPr bwMode="auto">
          <a:xfrm>
            <a:off x="714375" y="12715"/>
            <a:ext cx="7715250" cy="56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51" tIns="34166" rIns="68351" bIns="34166">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AUC 2017: </a:t>
            </a:r>
            <a:r>
              <a:rPr kumimoji="0" lang="en-US" altLang="en-US" sz="3200" b="1"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Left Main + 3 V CAD</a:t>
            </a:r>
            <a:endParaRPr kumimoji="0" lang="en-US" altLang="en-US" sz="3200" b="1"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p:txBody>
      </p:sp>
      <p:pic>
        <p:nvPicPr>
          <p:cNvPr id="13107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33" y="511276"/>
            <a:ext cx="8522948" cy="43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Box 3"/>
          <p:cNvSpPr txBox="1">
            <a:spLocks noChangeArrowheads="1"/>
          </p:cNvSpPr>
          <p:nvPr/>
        </p:nvSpPr>
        <p:spPr bwMode="auto">
          <a:xfrm>
            <a:off x="5135068" y="4862941"/>
            <a:ext cx="4054079" cy="29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934" tIns="29469" rIns="58934" bIns="29469">
            <a:spAutoFit/>
          </a:bodyPr>
          <a:lstStyle>
            <a:lvl1pPr defTabSz="792163" eaLnBrk="0" hangingPunct="0">
              <a:spcBef>
                <a:spcPct val="20000"/>
              </a:spcBef>
              <a:buChar char="•"/>
              <a:defRPr sz="3200">
                <a:solidFill>
                  <a:schemeClr val="bg1"/>
                </a:solidFill>
                <a:latin typeface="Times New Roman" pitchFamily="18" charset="0"/>
              </a:defRPr>
            </a:lvl1pPr>
            <a:lvl2pPr marL="739775" indent="-282575" defTabSz="792163" eaLnBrk="0" hangingPunct="0">
              <a:spcBef>
                <a:spcPct val="20000"/>
              </a:spcBef>
              <a:buChar char="–"/>
              <a:defRPr sz="2800">
                <a:solidFill>
                  <a:schemeClr val="bg1"/>
                </a:solidFill>
                <a:latin typeface="Times New Roman" pitchFamily="18" charset="0"/>
              </a:defRPr>
            </a:lvl2pPr>
            <a:lvl3pPr marL="1139825" indent="-225425" defTabSz="792163" eaLnBrk="0" hangingPunct="0">
              <a:spcBef>
                <a:spcPct val="20000"/>
              </a:spcBef>
              <a:buChar char="•"/>
              <a:defRPr sz="2400">
                <a:solidFill>
                  <a:schemeClr val="bg1"/>
                </a:solidFill>
                <a:latin typeface="Times New Roman" pitchFamily="18" charset="0"/>
              </a:defRPr>
            </a:lvl3pPr>
            <a:lvl4pPr marL="1597025" indent="-225425" defTabSz="792163" eaLnBrk="0" hangingPunct="0">
              <a:spcBef>
                <a:spcPct val="20000"/>
              </a:spcBef>
              <a:buChar char="–"/>
              <a:defRPr sz="2000">
                <a:solidFill>
                  <a:schemeClr val="bg1"/>
                </a:solidFill>
                <a:latin typeface="Times New Roman" pitchFamily="18" charset="0"/>
              </a:defRPr>
            </a:lvl4pPr>
            <a:lvl5pPr marL="2054225" indent="-227013" defTabSz="792163" eaLnBrk="0" hangingPunct="0">
              <a:spcBef>
                <a:spcPct val="20000"/>
              </a:spcBef>
              <a:buChar char="»"/>
              <a:defRPr sz="2000">
                <a:solidFill>
                  <a:schemeClr val="bg1"/>
                </a:solidFill>
                <a:latin typeface="Times New Roman" pitchFamily="18" charset="0"/>
              </a:defRPr>
            </a:lvl5pPr>
            <a:lvl6pPr marL="2511425" indent="-227013" defTabSz="792163" eaLnBrk="0" fontAlgn="base" hangingPunct="0">
              <a:spcBef>
                <a:spcPct val="20000"/>
              </a:spcBef>
              <a:spcAft>
                <a:spcPct val="0"/>
              </a:spcAft>
              <a:buChar char="»"/>
              <a:defRPr sz="2000">
                <a:solidFill>
                  <a:schemeClr val="bg1"/>
                </a:solidFill>
                <a:latin typeface="Times New Roman" pitchFamily="18" charset="0"/>
              </a:defRPr>
            </a:lvl6pPr>
            <a:lvl7pPr marL="2968625" indent="-227013" defTabSz="792163" eaLnBrk="0" fontAlgn="base" hangingPunct="0">
              <a:spcBef>
                <a:spcPct val="20000"/>
              </a:spcBef>
              <a:spcAft>
                <a:spcPct val="0"/>
              </a:spcAft>
              <a:buChar char="»"/>
              <a:defRPr sz="2000">
                <a:solidFill>
                  <a:schemeClr val="bg1"/>
                </a:solidFill>
                <a:latin typeface="Times New Roman" pitchFamily="18" charset="0"/>
              </a:defRPr>
            </a:lvl7pPr>
            <a:lvl8pPr marL="3425825" indent="-227013" defTabSz="792163" eaLnBrk="0" fontAlgn="base" hangingPunct="0">
              <a:spcBef>
                <a:spcPct val="20000"/>
              </a:spcBef>
              <a:spcAft>
                <a:spcPct val="0"/>
              </a:spcAft>
              <a:buChar char="»"/>
              <a:defRPr sz="2000">
                <a:solidFill>
                  <a:schemeClr val="bg1"/>
                </a:solidFill>
                <a:latin typeface="Times New Roman" pitchFamily="18" charset="0"/>
              </a:defRPr>
            </a:lvl8pPr>
            <a:lvl9pPr marL="3883025" indent="-227013" defTabSz="792163"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594122" rtl="0" eaLnBrk="1" fontAlgn="base" latinLnBrk="0" hangingPunct="1">
              <a:lnSpc>
                <a:spcPct val="100000"/>
              </a:lnSpc>
              <a:spcBef>
                <a:spcPct val="0"/>
              </a:spcBef>
              <a:spcAft>
                <a:spcPct val="0"/>
              </a:spcAft>
              <a:buClrTx/>
              <a:buSzTx/>
              <a:buFontTx/>
              <a:buNone/>
              <a:tabLst/>
              <a:defRPr/>
            </a:pPr>
            <a:r>
              <a:rPr kumimoji="0" lang="en-US" altLang="en-US" sz="1500" b="1" i="1" u="none" strike="noStrike" kern="1200" cap="none" spc="0" normalizeH="0" baseline="0" noProof="0" dirty="0">
                <a:ln>
                  <a:noFill/>
                </a:ln>
                <a:solidFill>
                  <a:srgbClr val="FFFF00"/>
                </a:solidFill>
                <a:effectLst/>
                <a:uLnTx/>
                <a:uFillTx/>
                <a:latin typeface="Arial" pitchFamily="34" charset="0"/>
                <a:ea typeface="+mn-ea"/>
                <a:cs typeface="Arial" pitchFamily="34" charset="0"/>
              </a:rPr>
              <a:t>Patel et al., J Am </a:t>
            </a:r>
            <a:r>
              <a:rPr kumimoji="0" lang="en-US" altLang="en-US" sz="1500" b="1"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Coll</a:t>
            </a:r>
            <a:r>
              <a:rPr kumimoji="0" lang="en-US" altLang="en-US" sz="1500" b="1" i="1" u="none" strike="noStrike" kern="1200" cap="none" spc="0" normalizeH="0" baseline="0" noProof="0" dirty="0">
                <a:ln>
                  <a:noFill/>
                </a:ln>
                <a:solidFill>
                  <a:srgbClr val="FFFF00"/>
                </a:solidFill>
                <a:effectLst/>
                <a:uLnTx/>
                <a:uFillTx/>
                <a:latin typeface="Arial" pitchFamily="34" charset="0"/>
                <a:ea typeface="+mn-ea"/>
                <a:cs typeface="Arial" pitchFamily="34" charset="0"/>
              </a:rPr>
              <a:t> </a:t>
            </a:r>
            <a:r>
              <a:rPr kumimoji="0" lang="en-US" altLang="en-US" sz="1500" b="1"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Cardiol</a:t>
            </a:r>
            <a:r>
              <a:rPr kumimoji="0" lang="en-US" altLang="en-US" sz="1500" b="1" i="1" u="none" strike="noStrike" kern="1200" cap="none" spc="0" normalizeH="0" baseline="0" noProof="0" dirty="0">
                <a:ln>
                  <a:noFill/>
                </a:ln>
                <a:solidFill>
                  <a:srgbClr val="FFFF00"/>
                </a:solidFill>
                <a:effectLst/>
                <a:uLnTx/>
                <a:uFillTx/>
                <a:latin typeface="Arial" pitchFamily="34" charset="0"/>
                <a:ea typeface="+mn-ea"/>
                <a:cs typeface="Arial" pitchFamily="34" charset="0"/>
              </a:rPr>
              <a:t> 2017;69:2212</a:t>
            </a:r>
          </a:p>
        </p:txBody>
      </p:sp>
      <p:sp>
        <p:nvSpPr>
          <p:cNvPr id="7" name="Rectangle 6"/>
          <p:cNvSpPr>
            <a:spLocks noChangeArrowheads="1"/>
          </p:cNvSpPr>
          <p:nvPr/>
        </p:nvSpPr>
        <p:spPr bwMode="auto">
          <a:xfrm>
            <a:off x="7573060" y="4445005"/>
            <a:ext cx="546866" cy="244995"/>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995" tIns="33968" rIns="67995" bIns="33968"/>
          <a:lstStyle>
            <a:lvl1pPr defTabSz="912813" eaLnBrk="0" hangingPunct="0">
              <a:spcBef>
                <a:spcPct val="20000"/>
              </a:spcBef>
              <a:buChar char="•"/>
              <a:defRPr sz="3200">
                <a:solidFill>
                  <a:schemeClr val="bg1"/>
                </a:solidFill>
                <a:latin typeface="Times New Roman" pitchFamily="18" charset="0"/>
              </a:defRPr>
            </a:lvl1pPr>
            <a:lvl2pPr marL="739775" indent="-282575" defTabSz="912813" eaLnBrk="0" hangingPunct="0">
              <a:spcBef>
                <a:spcPct val="20000"/>
              </a:spcBef>
              <a:buChar char="–"/>
              <a:defRPr sz="2800">
                <a:solidFill>
                  <a:schemeClr val="bg1"/>
                </a:solidFill>
                <a:latin typeface="Times New Roman" pitchFamily="18" charset="0"/>
              </a:defRPr>
            </a:lvl2pPr>
            <a:lvl3pPr marL="1139825" indent="-225425" defTabSz="912813" eaLnBrk="0" hangingPunct="0">
              <a:spcBef>
                <a:spcPct val="20000"/>
              </a:spcBef>
              <a:buChar char="•"/>
              <a:defRPr sz="2400">
                <a:solidFill>
                  <a:schemeClr val="bg1"/>
                </a:solidFill>
                <a:latin typeface="Times New Roman" pitchFamily="18" charset="0"/>
              </a:defRPr>
            </a:lvl3pPr>
            <a:lvl4pPr marL="1597025" indent="-225425" defTabSz="912813" eaLnBrk="0" hangingPunct="0">
              <a:spcBef>
                <a:spcPct val="20000"/>
              </a:spcBef>
              <a:buChar char="–"/>
              <a:defRPr sz="2000">
                <a:solidFill>
                  <a:schemeClr val="bg1"/>
                </a:solidFill>
                <a:latin typeface="Times New Roman" pitchFamily="18" charset="0"/>
              </a:defRPr>
            </a:lvl4pPr>
            <a:lvl5pPr marL="2054225" indent="-227013" defTabSz="912813" eaLnBrk="0" hangingPunct="0">
              <a:spcBef>
                <a:spcPct val="20000"/>
              </a:spcBef>
              <a:buChar char="»"/>
              <a:defRPr sz="2000">
                <a:solidFill>
                  <a:schemeClr val="bg1"/>
                </a:solidFill>
                <a:latin typeface="Times New Roman" pitchFamily="18" charset="0"/>
              </a:defRPr>
            </a:lvl5pPr>
            <a:lvl6pPr marL="2511425" indent="-227013" defTabSz="912813" eaLnBrk="0" fontAlgn="base" hangingPunct="0">
              <a:spcBef>
                <a:spcPct val="20000"/>
              </a:spcBef>
              <a:spcAft>
                <a:spcPct val="0"/>
              </a:spcAft>
              <a:buChar char="»"/>
              <a:defRPr sz="2000">
                <a:solidFill>
                  <a:schemeClr val="bg1"/>
                </a:solidFill>
                <a:latin typeface="Times New Roman" pitchFamily="18" charset="0"/>
              </a:defRPr>
            </a:lvl6pPr>
            <a:lvl7pPr marL="2968625" indent="-227013" defTabSz="912813" eaLnBrk="0" fontAlgn="base" hangingPunct="0">
              <a:spcBef>
                <a:spcPct val="20000"/>
              </a:spcBef>
              <a:spcAft>
                <a:spcPct val="0"/>
              </a:spcAft>
              <a:buChar char="»"/>
              <a:defRPr sz="2000">
                <a:solidFill>
                  <a:schemeClr val="bg1"/>
                </a:solidFill>
                <a:latin typeface="Times New Roman" pitchFamily="18" charset="0"/>
              </a:defRPr>
            </a:lvl7pPr>
            <a:lvl8pPr marL="3425825" indent="-227013" defTabSz="912813" eaLnBrk="0" fontAlgn="base" hangingPunct="0">
              <a:spcBef>
                <a:spcPct val="20000"/>
              </a:spcBef>
              <a:spcAft>
                <a:spcPct val="0"/>
              </a:spcAft>
              <a:buChar char="»"/>
              <a:defRPr sz="2000">
                <a:solidFill>
                  <a:schemeClr val="bg1"/>
                </a:solidFill>
                <a:latin typeface="Times New Roman" pitchFamily="18" charset="0"/>
              </a:defRPr>
            </a:lvl8pPr>
            <a:lvl9pPr marL="3883025" indent="-227013" defTabSz="912813"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684610" rtl="0" eaLnBrk="0" fontAlgn="base" latinLnBrk="0" hangingPunct="0">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68915" y="4647592"/>
            <a:ext cx="2242922"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After Heart team discussion: A</a:t>
            </a:r>
            <a:endParaRPr kumimoji="0" lang="en-US" sz="1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43998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769620" y="1028705"/>
            <a:ext cx="7661911" cy="1328738"/>
          </a:xfrm>
          <a:prstGeom prst="rightArrow">
            <a:avLst>
              <a:gd name="adj1" fmla="val 50000"/>
              <a:gd name="adj2" fmla="val 120131"/>
            </a:avLst>
          </a:prstGeom>
          <a:gradFill rotWithShape="0">
            <a:gsLst>
              <a:gs pos="0">
                <a:srgbClr val="760000"/>
              </a:gs>
              <a:gs pos="50000">
                <a:srgbClr val="FF0000"/>
              </a:gs>
              <a:gs pos="100000">
                <a:srgbClr val="760000"/>
              </a:gs>
            </a:gsLst>
            <a:lin ang="5400000" scaled="1"/>
          </a:gradFill>
          <a:ln w="15875">
            <a:solidFill>
              <a:schemeClr val="tx1"/>
            </a:solidFill>
            <a:miter lim="800000"/>
            <a:headEnd/>
            <a:tailEnd/>
          </a:ln>
        </p:spPr>
        <p:txBody>
          <a:bodyPr wrap="none" lIns="70558" tIns="35272" rIns="70558" bIns="35272"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altLang="en-US" sz="315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243" name="Rectangle 3"/>
          <p:cNvSpPr>
            <a:spLocks noChangeArrowheads="1"/>
          </p:cNvSpPr>
          <p:nvPr/>
        </p:nvSpPr>
        <p:spPr bwMode="auto">
          <a:xfrm>
            <a:off x="505468" y="20416"/>
            <a:ext cx="816864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LV Support during High-Risk PCI:</a:t>
            </a:r>
          </a:p>
          <a:p>
            <a:pPr marL="0" marR="0" lvl="0" indent="0" algn="ctr" defTabSz="705889"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LVEF + Lesion Complexity</a:t>
            </a:r>
            <a:endParaRPr kumimoji="0" lang="en-US" altLang="en-US" sz="4000" b="1"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p:txBody>
      </p:sp>
      <p:sp>
        <p:nvSpPr>
          <p:cNvPr id="10244" name="Rectangle 4"/>
          <p:cNvSpPr>
            <a:spLocks noChangeArrowheads="1"/>
          </p:cNvSpPr>
          <p:nvPr/>
        </p:nvSpPr>
        <p:spPr bwMode="auto">
          <a:xfrm>
            <a:off x="762050" y="1383506"/>
            <a:ext cx="2110740" cy="635794"/>
          </a:xfrm>
          <a:prstGeom prst="rect">
            <a:avLst/>
          </a:prstGeom>
          <a:gradFill rotWithShape="0">
            <a:gsLst>
              <a:gs pos="0">
                <a:srgbClr val="18472F"/>
              </a:gs>
              <a:gs pos="50000">
                <a:srgbClr val="339966"/>
              </a:gs>
              <a:gs pos="100000">
                <a:srgbClr val="18472F"/>
              </a:gs>
            </a:gsLst>
            <a:lin ang="5400000" scaled="1"/>
          </a:gradFill>
          <a:ln w="15875">
            <a:solidFill>
              <a:schemeClr val="tx1"/>
            </a:solidFill>
            <a:miter lim="800000"/>
            <a:headEnd/>
            <a:tailEnd/>
          </a:ln>
        </p:spPr>
        <p:txBody>
          <a:bodyPr wrap="none" lIns="70558" tIns="35272" rIns="70558" bIns="35272"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altLang="en-US" sz="315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245" name="Rectangle 5"/>
          <p:cNvSpPr>
            <a:spLocks noChangeArrowheads="1"/>
          </p:cNvSpPr>
          <p:nvPr/>
        </p:nvSpPr>
        <p:spPr bwMode="auto">
          <a:xfrm>
            <a:off x="2888006" y="1383506"/>
            <a:ext cx="3627120" cy="635794"/>
          </a:xfrm>
          <a:prstGeom prst="rect">
            <a:avLst/>
          </a:prstGeom>
          <a:gradFill rotWithShape="0">
            <a:gsLst>
              <a:gs pos="0">
                <a:srgbClr val="767647"/>
              </a:gs>
              <a:gs pos="50000">
                <a:srgbClr val="FFFF99"/>
              </a:gs>
              <a:gs pos="100000">
                <a:srgbClr val="767647"/>
              </a:gs>
            </a:gsLst>
            <a:lin ang="5400000" scaled="1"/>
          </a:gradFill>
          <a:ln w="15875">
            <a:solidFill>
              <a:schemeClr val="tx1"/>
            </a:solidFill>
            <a:miter lim="800000"/>
            <a:headEnd/>
            <a:tailEnd/>
          </a:ln>
        </p:spPr>
        <p:txBody>
          <a:bodyPr wrap="none" lIns="70558" tIns="35272" rIns="70558" bIns="35272"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altLang="en-US" sz="315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246" name="Rectangle 6"/>
          <p:cNvSpPr>
            <a:spLocks noChangeArrowheads="1"/>
          </p:cNvSpPr>
          <p:nvPr/>
        </p:nvSpPr>
        <p:spPr bwMode="auto">
          <a:xfrm>
            <a:off x="760730" y="1464570"/>
            <a:ext cx="2051050" cy="4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80000"/>
              </a:lnSpc>
              <a:spcBef>
                <a:spcPct val="0"/>
              </a:spcBef>
              <a:spcAft>
                <a:spcPct val="0"/>
              </a:spcAft>
              <a:buClrTx/>
              <a:buSzTx/>
              <a:buFontTx/>
              <a:buNone/>
              <a:tabLst/>
              <a:defRPr/>
            </a:pPr>
            <a:r>
              <a:rPr kumimoji="0" lang="en-US" altLang="en-US" sz="2430" b="1" i="0" u="none" strike="noStrike" kern="1200" cap="none" spc="0" normalizeH="0" baseline="0" noProof="0">
                <a:ln>
                  <a:noFill/>
                </a:ln>
                <a:solidFill>
                  <a:srgbClr val="000000"/>
                </a:solidFill>
                <a:effectLst/>
                <a:uLnTx/>
                <a:uFillTx/>
                <a:latin typeface="Arial" pitchFamily="34" charset="0"/>
                <a:ea typeface="+mn-ea"/>
                <a:cs typeface="Times New Roman" pitchFamily="18" charset="0"/>
              </a:rPr>
              <a:t>LVEF &gt;35%</a:t>
            </a:r>
          </a:p>
        </p:txBody>
      </p:sp>
      <p:sp>
        <p:nvSpPr>
          <p:cNvPr id="10247" name="Rectangle 7"/>
          <p:cNvSpPr>
            <a:spLocks noChangeArrowheads="1"/>
          </p:cNvSpPr>
          <p:nvPr/>
        </p:nvSpPr>
        <p:spPr bwMode="auto">
          <a:xfrm>
            <a:off x="3361706" y="1450287"/>
            <a:ext cx="2498090" cy="4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80000"/>
              </a:lnSpc>
              <a:spcBef>
                <a:spcPct val="0"/>
              </a:spcBef>
              <a:spcAft>
                <a:spcPct val="0"/>
              </a:spcAft>
              <a:buClrTx/>
              <a:buSzTx/>
              <a:buFontTx/>
              <a:buNone/>
              <a:tabLst/>
              <a:defRPr/>
            </a:pPr>
            <a:r>
              <a:rPr kumimoji="0" lang="en-US" altLang="en-US" sz="2430" b="1" i="0" u="none" strike="noStrike" kern="1200" cap="none" spc="0" normalizeH="0" baseline="0" noProof="0">
                <a:ln>
                  <a:noFill/>
                </a:ln>
                <a:solidFill>
                  <a:srgbClr val="000000"/>
                </a:solidFill>
                <a:effectLst/>
                <a:uLnTx/>
                <a:uFillTx/>
                <a:latin typeface="Arial" pitchFamily="34" charset="0"/>
                <a:ea typeface="+mn-ea"/>
                <a:cs typeface="Times New Roman" pitchFamily="18" charset="0"/>
              </a:rPr>
              <a:t>LVEF 20-35%</a:t>
            </a:r>
          </a:p>
        </p:txBody>
      </p:sp>
      <p:sp>
        <p:nvSpPr>
          <p:cNvPr id="10248" name="Rectangle 8"/>
          <p:cNvSpPr>
            <a:spLocks noChangeArrowheads="1"/>
          </p:cNvSpPr>
          <p:nvPr/>
        </p:nvSpPr>
        <p:spPr bwMode="auto">
          <a:xfrm>
            <a:off x="6089685" y="1478849"/>
            <a:ext cx="2498090" cy="4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80000"/>
              </a:lnSpc>
              <a:spcBef>
                <a:spcPct val="0"/>
              </a:spcBef>
              <a:spcAft>
                <a:spcPct val="0"/>
              </a:spcAft>
              <a:buClrTx/>
              <a:buSzTx/>
              <a:buFontTx/>
              <a:buNone/>
              <a:tabLst/>
              <a:defRPr/>
            </a:pPr>
            <a:r>
              <a:rPr kumimoji="0" lang="en-US" altLang="en-US" sz="2070" b="1" i="0" u="none" strike="noStrike" kern="1200" cap="none" spc="0" normalizeH="0" baseline="0" noProof="0">
                <a:ln>
                  <a:noFill/>
                </a:ln>
                <a:solidFill>
                  <a:srgbClr val="000000"/>
                </a:solidFill>
                <a:effectLst/>
                <a:uLnTx/>
                <a:uFillTx/>
                <a:latin typeface="Arial" pitchFamily="34" charset="0"/>
                <a:ea typeface="+mn-ea"/>
                <a:cs typeface="Times New Roman" pitchFamily="18" charset="0"/>
              </a:rPr>
              <a:t>LVEF &lt;20%</a:t>
            </a:r>
          </a:p>
        </p:txBody>
      </p:sp>
      <p:grpSp>
        <p:nvGrpSpPr>
          <p:cNvPr id="10249" name="Group 9"/>
          <p:cNvGrpSpPr>
            <a:grpSpLocks/>
          </p:cNvGrpSpPr>
          <p:nvPr/>
        </p:nvGrpSpPr>
        <p:grpSpPr bwMode="auto">
          <a:xfrm>
            <a:off x="556312" y="2014614"/>
            <a:ext cx="2712721" cy="2331244"/>
            <a:chOff x="78" y="1692"/>
            <a:chExt cx="2136" cy="1958"/>
          </a:xfrm>
        </p:grpSpPr>
        <p:sp>
          <p:nvSpPr>
            <p:cNvPr id="10263" name="Rectangle 10"/>
            <p:cNvSpPr>
              <a:spLocks noChangeArrowheads="1"/>
            </p:cNvSpPr>
            <p:nvPr/>
          </p:nvSpPr>
          <p:spPr bwMode="auto">
            <a:xfrm>
              <a:off x="138" y="2106"/>
              <a:ext cx="924"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1" tIns="41144" rIns="82291" bIns="41144"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Simple </a:t>
              </a:r>
              <a:b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b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PCI</a:t>
              </a:r>
            </a:p>
          </p:txBody>
        </p:sp>
        <p:sp>
          <p:nvSpPr>
            <p:cNvPr id="10264" name="Rectangle 11"/>
            <p:cNvSpPr>
              <a:spLocks noChangeArrowheads="1"/>
            </p:cNvSpPr>
            <p:nvPr/>
          </p:nvSpPr>
          <p:spPr bwMode="auto">
            <a:xfrm>
              <a:off x="978" y="2112"/>
              <a:ext cx="978"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1" tIns="41144" rIns="82291" bIns="41144"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44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Complex </a:t>
              </a:r>
              <a:br>
                <a:rPr kumimoji="0" lang="en-US" altLang="en-US" sz="144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br>
              <a:r>
                <a:rPr kumimoji="0" lang="en-US" altLang="en-US"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PCI</a:t>
              </a:r>
            </a:p>
          </p:txBody>
        </p:sp>
        <p:sp>
          <p:nvSpPr>
            <p:cNvPr id="16149516" name="Line 12"/>
            <p:cNvSpPr>
              <a:spLocks noChangeShapeType="1"/>
            </p:cNvSpPr>
            <p:nvPr/>
          </p:nvSpPr>
          <p:spPr bwMode="auto">
            <a:xfrm>
              <a:off x="522" y="1692"/>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17" name="Line 13"/>
            <p:cNvSpPr>
              <a:spLocks noChangeShapeType="1"/>
            </p:cNvSpPr>
            <p:nvPr/>
          </p:nvSpPr>
          <p:spPr bwMode="auto">
            <a:xfrm>
              <a:off x="1506" y="1698"/>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18" name="Line 14"/>
            <p:cNvSpPr>
              <a:spLocks noChangeShapeType="1"/>
            </p:cNvSpPr>
            <p:nvPr/>
          </p:nvSpPr>
          <p:spPr bwMode="auto">
            <a:xfrm>
              <a:off x="522" y="2622"/>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19" name="Line 15"/>
            <p:cNvSpPr>
              <a:spLocks noChangeShapeType="1"/>
            </p:cNvSpPr>
            <p:nvPr/>
          </p:nvSpPr>
          <p:spPr bwMode="auto">
            <a:xfrm>
              <a:off x="1482" y="2634"/>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0269" name="Rectangle 16"/>
            <p:cNvSpPr>
              <a:spLocks noChangeArrowheads="1"/>
            </p:cNvSpPr>
            <p:nvPr/>
          </p:nvSpPr>
          <p:spPr bwMode="auto">
            <a:xfrm>
              <a:off x="78" y="3114"/>
              <a:ext cx="924"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1" tIns="41144" rIns="82291" bIns="41144"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70000"/>
                </a:lnSpc>
                <a:spcBef>
                  <a:spcPct val="0"/>
                </a:spcBef>
                <a:spcAft>
                  <a:spcPct val="0"/>
                </a:spcAft>
                <a:buClrTx/>
                <a:buSzTx/>
                <a:buFontTx/>
                <a:buNone/>
                <a:tabLst/>
                <a:defRPr/>
              </a:pPr>
              <a:r>
                <a:rPr kumimoji="0" lang="en-US" altLang="en-US" sz="162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No support</a:t>
              </a:r>
            </a:p>
          </p:txBody>
        </p:sp>
        <p:sp>
          <p:nvSpPr>
            <p:cNvPr id="10270" name="Rectangle 17"/>
            <p:cNvSpPr>
              <a:spLocks noChangeArrowheads="1"/>
            </p:cNvSpPr>
            <p:nvPr/>
          </p:nvSpPr>
          <p:spPr bwMode="auto">
            <a:xfrm>
              <a:off x="888" y="3012"/>
              <a:ext cx="1326"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1" tIns="41144" rIns="82291" bIns="41144"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IABP</a:t>
              </a:r>
              <a:endPar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endParaRPr>
            </a:p>
          </p:txBody>
        </p:sp>
      </p:grpSp>
      <p:sp>
        <p:nvSpPr>
          <p:cNvPr id="16149522" name="Line 18"/>
          <p:cNvSpPr>
            <a:spLocks noChangeShapeType="1"/>
          </p:cNvSpPr>
          <p:nvPr/>
        </p:nvSpPr>
        <p:spPr bwMode="auto">
          <a:xfrm>
            <a:off x="7589520" y="2028830"/>
            <a:ext cx="0" cy="56435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0251" name="Rectangle 19"/>
          <p:cNvSpPr>
            <a:spLocks noChangeArrowheads="1"/>
          </p:cNvSpPr>
          <p:nvPr/>
        </p:nvSpPr>
        <p:spPr bwMode="auto">
          <a:xfrm>
            <a:off x="6456782" y="4202914"/>
            <a:ext cx="197358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216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Impella/</a:t>
            </a:r>
            <a:r>
              <a:rPr kumimoji="0" lang="en-US" altLang="en-US" sz="126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PTVA</a:t>
            </a:r>
          </a:p>
        </p:txBody>
      </p:sp>
      <p:sp>
        <p:nvSpPr>
          <p:cNvPr id="16149524" name="Line 20"/>
          <p:cNvSpPr>
            <a:spLocks noChangeShapeType="1"/>
          </p:cNvSpPr>
          <p:nvPr/>
        </p:nvSpPr>
        <p:spPr bwMode="auto">
          <a:xfrm>
            <a:off x="7599680" y="3752855"/>
            <a:ext cx="0" cy="56435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0253" name="Rectangle 21"/>
          <p:cNvSpPr>
            <a:spLocks noChangeArrowheads="1"/>
          </p:cNvSpPr>
          <p:nvPr/>
        </p:nvSpPr>
        <p:spPr bwMode="auto">
          <a:xfrm>
            <a:off x="6427471" y="2800355"/>
            <a:ext cx="225932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80000"/>
              </a:lnSpc>
              <a:spcBef>
                <a:spcPct val="0"/>
              </a:spcBef>
              <a:spcAft>
                <a:spcPct val="0"/>
              </a:spcAft>
              <a:buClrTx/>
              <a:buSzTx/>
              <a:buFontTx/>
              <a:buNone/>
              <a:tabLst/>
              <a:defRPr/>
            </a:pPr>
            <a:r>
              <a:rPr kumimoji="0" lang="en-US" altLang="en-US" sz="207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Simple or Complex:</a:t>
            </a:r>
            <a:br>
              <a:rPr kumimoji="0" lang="en-US" altLang="en-US" sz="207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br>
            <a:r>
              <a:rPr kumimoji="0" lang="en-US" altLang="en-US" sz="207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Inoperable cases</a:t>
            </a:r>
          </a:p>
        </p:txBody>
      </p:sp>
      <p:sp>
        <p:nvSpPr>
          <p:cNvPr id="16149526" name="Line 22"/>
          <p:cNvSpPr>
            <a:spLocks noChangeShapeType="1"/>
          </p:cNvSpPr>
          <p:nvPr/>
        </p:nvSpPr>
        <p:spPr bwMode="auto">
          <a:xfrm>
            <a:off x="3523211" y="2028830"/>
            <a:ext cx="0" cy="56435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27" name="Line 23"/>
          <p:cNvSpPr>
            <a:spLocks noChangeShapeType="1"/>
          </p:cNvSpPr>
          <p:nvPr/>
        </p:nvSpPr>
        <p:spPr bwMode="auto">
          <a:xfrm>
            <a:off x="5074919" y="2003054"/>
            <a:ext cx="0" cy="47156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0256" name="Rectangle 24"/>
          <p:cNvSpPr>
            <a:spLocks noChangeArrowheads="1"/>
          </p:cNvSpPr>
          <p:nvPr/>
        </p:nvSpPr>
        <p:spPr bwMode="auto">
          <a:xfrm>
            <a:off x="2720340" y="3806195"/>
            <a:ext cx="177338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98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None or </a:t>
            </a:r>
            <a:r>
              <a:rPr kumimoji="0" lang="en-US" altLang="en-US" sz="162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Impella or IABP</a:t>
            </a:r>
            <a:endParaRPr kumimoji="0" lang="en-US" altLang="en-US" sz="198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endParaRPr>
          </a:p>
        </p:txBody>
      </p:sp>
      <p:sp>
        <p:nvSpPr>
          <p:cNvPr id="10257" name="Rectangle 25"/>
          <p:cNvSpPr>
            <a:spLocks noChangeArrowheads="1"/>
          </p:cNvSpPr>
          <p:nvPr/>
        </p:nvSpPr>
        <p:spPr bwMode="auto">
          <a:xfrm>
            <a:off x="4311695" y="4133857"/>
            <a:ext cx="2043411"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28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Impella</a:t>
            </a:r>
          </a:p>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44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/IABP (if Impella is CI)</a:t>
            </a:r>
            <a:endParaRPr kumimoji="0" lang="en-US" altLang="en-US" sz="108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endParaRPr>
          </a:p>
        </p:txBody>
      </p:sp>
      <p:sp>
        <p:nvSpPr>
          <p:cNvPr id="10258" name="Rectangle 26"/>
          <p:cNvSpPr>
            <a:spLocks noChangeArrowheads="1"/>
          </p:cNvSpPr>
          <p:nvPr/>
        </p:nvSpPr>
        <p:spPr bwMode="auto">
          <a:xfrm>
            <a:off x="2834684" y="2521750"/>
            <a:ext cx="1316161"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Simple </a:t>
            </a:r>
            <a:br>
              <a:rPr kumimoji="0" lang="en-US" altLang="en-US" sz="18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br>
            <a:r>
              <a:rPr kumimoji="0" lang="en-US" altLang="en-US" sz="1800" b="1" i="0" u="none" strike="noStrike" kern="1200" cap="none" spc="0" normalizeH="0" baseline="0" noProof="0" dirty="0" smtClean="0">
                <a:ln>
                  <a:noFill/>
                </a:ln>
                <a:solidFill>
                  <a:srgbClr val="FFFFFF"/>
                </a:solidFill>
                <a:effectLst/>
                <a:uLnTx/>
                <a:uFillTx/>
                <a:latin typeface="Arial" pitchFamily="34" charset="0"/>
                <a:ea typeface="+mn-ea"/>
                <a:cs typeface="Times New Roman" pitchFamily="18" charset="0"/>
              </a:rPr>
              <a:t>PCI:1-2 </a:t>
            </a:r>
            <a:r>
              <a:rPr kumimoji="0" lang="en-US" altLang="en-US" sz="18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V</a:t>
            </a:r>
          </a:p>
        </p:txBody>
      </p:sp>
      <p:sp>
        <p:nvSpPr>
          <p:cNvPr id="10259" name="Rectangle 27"/>
          <p:cNvSpPr>
            <a:spLocks noChangeArrowheads="1"/>
          </p:cNvSpPr>
          <p:nvPr/>
        </p:nvSpPr>
        <p:spPr bwMode="auto">
          <a:xfrm>
            <a:off x="3886200" y="2756542"/>
            <a:ext cx="3133091"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55" tIns="35268" rIns="70555" bIns="35268"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705889" rtl="0" eaLnBrk="0" fontAlgn="base" latinLnBrk="0" hangingPunct="0">
              <a:lnSpc>
                <a:spcPct val="90000"/>
              </a:lnSpc>
              <a:spcBef>
                <a:spcPct val="0"/>
              </a:spcBef>
              <a:spcAft>
                <a:spcPct val="0"/>
              </a:spcAft>
              <a:buClrTx/>
              <a:buSzTx/>
              <a:buFontTx/>
              <a:buNone/>
              <a:tabLst/>
              <a:defRPr/>
            </a:pPr>
            <a: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Complex PCI: </a:t>
            </a:r>
            <a:b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br>
            <a: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High Syntax score &gt;32/ STS&gt;5</a:t>
            </a:r>
            <a:b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br>
            <a:r>
              <a:rPr kumimoji="0" lang="en-US" altLang="en-US" sz="1980" b="1" i="0" u="none" strike="noStrike" kern="1200" cap="none" spc="0" normalizeH="0" baseline="0" noProof="0" dirty="0">
                <a:ln>
                  <a:noFill/>
                </a:ln>
                <a:solidFill>
                  <a:srgbClr val="FF0000"/>
                </a:solidFill>
                <a:effectLst/>
                <a:uLnTx/>
                <a:uFillTx/>
                <a:latin typeface="Arial" pitchFamily="34" charset="0"/>
                <a:ea typeface="+mn-ea"/>
                <a:cs typeface="Times New Roman" pitchFamily="18" charset="0"/>
              </a:rPr>
              <a:t>Extensive revascularization</a:t>
            </a:r>
          </a:p>
        </p:txBody>
      </p:sp>
      <p:sp>
        <p:nvSpPr>
          <p:cNvPr id="16149532" name="Line 28"/>
          <p:cNvSpPr>
            <a:spLocks noChangeShapeType="1"/>
          </p:cNvSpPr>
          <p:nvPr/>
        </p:nvSpPr>
        <p:spPr bwMode="auto">
          <a:xfrm>
            <a:off x="3545157" y="3178975"/>
            <a:ext cx="0" cy="56435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sp>
        <p:nvSpPr>
          <p:cNvPr id="16149533" name="Line 29"/>
          <p:cNvSpPr>
            <a:spLocks noChangeShapeType="1"/>
          </p:cNvSpPr>
          <p:nvPr/>
        </p:nvSpPr>
        <p:spPr bwMode="auto">
          <a:xfrm>
            <a:off x="5128260" y="3743348"/>
            <a:ext cx="0" cy="49006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70558" tIns="35272" rIns="70558" bIns="35272"/>
          <a:lstStyle/>
          <a:p>
            <a:pPr marL="0" marR="0" lvl="0" indent="0" algn="ctr" defTabSz="705889" rtl="0" eaLnBrk="0" fontAlgn="base" latinLnBrk="0" hangingPunct="0">
              <a:lnSpc>
                <a:spcPct val="100000"/>
              </a:lnSpc>
              <a:spcBef>
                <a:spcPct val="20000"/>
              </a:spcBef>
              <a:spcAft>
                <a:spcPct val="0"/>
              </a:spcAft>
              <a:buClrTx/>
              <a:buSzTx/>
              <a:buFontTx/>
              <a:buNone/>
              <a:tabLst/>
              <a:defRPr/>
            </a:pPr>
            <a:endParaRPr kumimoji="0" lang="en-US" sz="31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mn-cs"/>
            </a:endParaRPr>
          </a:p>
        </p:txBody>
      </p:sp>
      <p:pic>
        <p:nvPicPr>
          <p:cNvPr id="1026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792" y="28582"/>
            <a:ext cx="336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477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1215" y="0"/>
            <a:ext cx="6147706" cy="5143500"/>
          </a:xfrm>
          <a:prstGeom prst="rect">
            <a:avLst/>
          </a:prstGeom>
        </p:spPr>
      </p:pic>
      <p:sp>
        <p:nvSpPr>
          <p:cNvPr id="2" name="Rectangle 1"/>
          <p:cNvSpPr/>
          <p:nvPr/>
        </p:nvSpPr>
        <p:spPr>
          <a:xfrm>
            <a:off x="1738993" y="2759529"/>
            <a:ext cx="5225143" cy="5470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p:cNvCxnSpPr/>
          <p:nvPr/>
        </p:nvCxnSpPr>
        <p:spPr>
          <a:xfrm flipV="1">
            <a:off x="3192237" y="3257549"/>
            <a:ext cx="2669721" cy="81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38993" y="4286249"/>
            <a:ext cx="5461907" cy="359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p:cNvCxnSpPr/>
          <p:nvPr/>
        </p:nvCxnSpPr>
        <p:spPr>
          <a:xfrm>
            <a:off x="6588579" y="4400550"/>
            <a:ext cx="3755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208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0.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905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CC99"/>
        </a:solidFill>
        <a:ln w="1905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altLang="en-US" sz="40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altLang="en-US" sz="40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6461</TotalTime>
  <Words>1210</Words>
  <Application>Microsoft Office PowerPoint</Application>
  <PresentationFormat>On-screen Show (16:9)</PresentationFormat>
  <Paragraphs>197</Paragraphs>
  <Slides>16</Slides>
  <Notes>7</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16</vt:i4>
      </vt:variant>
    </vt:vector>
  </HeadingPairs>
  <TitlesOfParts>
    <vt:vector size="32" baseType="lpstr">
      <vt:lpstr>Arial</vt:lpstr>
      <vt:lpstr>Calibri</vt:lpstr>
      <vt:lpstr>Calibri Light</vt:lpstr>
      <vt:lpstr>Symbol</vt:lpstr>
      <vt:lpstr>Times New Roman</vt:lpstr>
      <vt:lpstr>Office Theme</vt:lpstr>
      <vt:lpstr>BASIC SHARMA BLUE</vt:lpstr>
      <vt:lpstr>7_BASIC SHARMA BLUE</vt:lpstr>
      <vt:lpstr>1_Office Theme</vt:lpstr>
      <vt:lpstr>2_Office Theme</vt:lpstr>
      <vt:lpstr>11_Default Design</vt:lpstr>
      <vt:lpstr>10_BASIC SHARMA BLUE</vt:lpstr>
      <vt:lpstr>3_Default Design</vt:lpstr>
      <vt:lpstr>3_Office Theme</vt:lpstr>
      <vt:lpstr>5_Office Theme</vt:lpstr>
      <vt:lpstr>1_BASIC SHARMA BLUE</vt:lpstr>
      <vt:lpstr>PowerPoint Presentation</vt:lpstr>
      <vt:lpstr>PowerPoint Presentation</vt:lpstr>
      <vt:lpstr>PowerPoint Presentation</vt:lpstr>
      <vt:lpstr>PowerPoint Presentation</vt:lpstr>
      <vt:lpstr> Live Case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than 35,800 unique downloads</vt:lpstr>
      <vt:lpstr>Apps Coming Soon…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Ramos, Elena</dc:creator>
  <cp:lastModifiedBy>CVICRSSHARMA</cp:lastModifiedBy>
  <cp:revision>683</cp:revision>
  <cp:lastPrinted>2022-03-22T10:47:49Z</cp:lastPrinted>
  <dcterms:created xsi:type="dcterms:W3CDTF">2019-05-13T14:16:18Z</dcterms:created>
  <dcterms:modified xsi:type="dcterms:W3CDTF">2022-03-22T11:15:06Z</dcterms:modified>
</cp:coreProperties>
</file>