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6.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7.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8.xml" ContentType="application/vnd.openxmlformats-officedocument.theme+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theme/theme9.xml" ContentType="application/vnd.openxmlformats-officedocument.theme+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 id="2147483720" r:id="rId2"/>
    <p:sldMasterId id="2147484683" r:id="rId3"/>
    <p:sldMasterId id="2147484695" r:id="rId4"/>
    <p:sldMasterId id="2147484720" r:id="rId5"/>
    <p:sldMasterId id="2147484733" r:id="rId6"/>
    <p:sldMasterId id="2147484746" r:id="rId7"/>
    <p:sldMasterId id="2147484758" r:id="rId8"/>
    <p:sldMasterId id="2147484776" r:id="rId9"/>
    <p:sldMasterId id="2147484794" r:id="rId10"/>
  </p:sldMasterIdLst>
  <p:notesMasterIdLst>
    <p:notesMasterId r:id="rId31"/>
  </p:notesMasterIdLst>
  <p:sldIdLst>
    <p:sldId id="275" r:id="rId11"/>
    <p:sldId id="617" r:id="rId12"/>
    <p:sldId id="2193" r:id="rId13"/>
    <p:sldId id="2194" r:id="rId14"/>
    <p:sldId id="2071" r:id="rId15"/>
    <p:sldId id="2196" r:id="rId16"/>
    <p:sldId id="2197" r:id="rId17"/>
    <p:sldId id="2198" r:id="rId18"/>
    <p:sldId id="2199" r:id="rId19"/>
    <p:sldId id="2184" r:id="rId20"/>
    <p:sldId id="274" r:id="rId21"/>
    <p:sldId id="268" r:id="rId22"/>
    <p:sldId id="270" r:id="rId23"/>
    <p:sldId id="271" r:id="rId24"/>
    <p:sldId id="269" r:id="rId25"/>
    <p:sldId id="2200" r:id="rId26"/>
    <p:sldId id="272" r:id="rId27"/>
    <p:sldId id="273" r:id="rId28"/>
    <p:sldId id="263" r:id="rId29"/>
    <p:sldId id="2195" r:id="rId30"/>
  </p:sldIdLst>
  <p:sldSz cx="9144000" cy="5143500" type="screen16x9"/>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6600"/>
    <a:srgbClr val="009999"/>
    <a:srgbClr val="000099"/>
    <a:srgbClr val="0000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225" autoAdjust="0"/>
    <p:restoredTop sz="86387" autoAdjust="0"/>
  </p:normalViewPr>
  <p:slideViewPr>
    <p:cSldViewPr snapToGrid="0">
      <p:cViewPr varScale="1">
        <p:scale>
          <a:sx n="84" d="100"/>
          <a:sy n="84" d="100"/>
        </p:scale>
        <p:origin x="510" y="90"/>
      </p:cViewPr>
      <p:guideLst/>
    </p:cSldViewPr>
  </p:slideViewPr>
  <p:outlineViewPr>
    <p:cViewPr>
      <p:scale>
        <a:sx n="33" d="100"/>
        <a:sy n="33" d="100"/>
      </p:scale>
      <p:origin x="0" y="-5376"/>
    </p:cViewPr>
  </p:outlin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 Type="http://schemas.openxmlformats.org/officeDocument/2006/relationships/slideMaster" Target="slideMasters/slideMaster3.xml"/><Relationship Id="rId21" Type="http://schemas.openxmlformats.org/officeDocument/2006/relationships/slide" Target="slides/slide11.xml"/><Relationship Id="rId34"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7E854C0D-8A04-4E0F-B2BD-D9FE8154408D}" type="datetimeFigureOut">
              <a:rPr lang="en-US" smtClean="0"/>
              <a:t>2/18/2022</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FA68DE3-EF28-4001-A656-631E5A0099ED}" type="slidenum">
              <a:rPr lang="en-US" smtClean="0"/>
              <a:t>‹#›</a:t>
            </a:fld>
            <a:endParaRPr lang="en-US"/>
          </a:p>
        </p:txBody>
      </p:sp>
    </p:spTree>
    <p:extLst>
      <p:ext uri="{BB962C8B-B14F-4D97-AF65-F5344CB8AC3E}">
        <p14:creationId xmlns:p14="http://schemas.microsoft.com/office/powerpoint/2010/main" val="40305870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F8F8AF-180C-45FC-BACD-9D9F55DCEC1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857403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noTextEdit="1"/>
          </p:cNvSpPr>
          <p:nvPr>
            <p:ph type="sldImg"/>
          </p:nvPr>
        </p:nvSpPr>
        <p:spPr bwMode="auto">
          <a:xfrm>
            <a:off x="431800" y="708025"/>
            <a:ext cx="6302375" cy="35448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2969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6333">
              <a:defRPr>
                <a:solidFill>
                  <a:schemeClr val="tx1"/>
                </a:solidFill>
                <a:latin typeface="Arial" pitchFamily="34" charset="0"/>
              </a:defRPr>
            </a:lvl1pPr>
            <a:lvl2pPr marL="757066" indent="-291179" defTabSz="946333">
              <a:defRPr>
                <a:solidFill>
                  <a:schemeClr val="tx1"/>
                </a:solidFill>
                <a:latin typeface="Arial" pitchFamily="34" charset="0"/>
              </a:defRPr>
            </a:lvl2pPr>
            <a:lvl3pPr marL="1164717" indent="-232943" defTabSz="946333">
              <a:defRPr>
                <a:solidFill>
                  <a:schemeClr val="tx1"/>
                </a:solidFill>
                <a:latin typeface="Arial" pitchFamily="34" charset="0"/>
              </a:defRPr>
            </a:lvl3pPr>
            <a:lvl4pPr marL="1630604" indent="-232943" defTabSz="946333">
              <a:defRPr>
                <a:solidFill>
                  <a:schemeClr val="tx1"/>
                </a:solidFill>
                <a:latin typeface="Arial" pitchFamily="34" charset="0"/>
              </a:defRPr>
            </a:lvl4pPr>
            <a:lvl5pPr marL="2096491" indent="-232943" defTabSz="946333">
              <a:defRPr>
                <a:solidFill>
                  <a:schemeClr val="tx1"/>
                </a:solidFill>
                <a:latin typeface="Arial" pitchFamily="34" charset="0"/>
              </a:defRPr>
            </a:lvl5pPr>
            <a:lvl6pPr marL="2562377" indent="-232943" defTabSz="946333" eaLnBrk="0" fontAlgn="base" hangingPunct="0">
              <a:spcBef>
                <a:spcPct val="0"/>
              </a:spcBef>
              <a:spcAft>
                <a:spcPct val="0"/>
              </a:spcAft>
              <a:defRPr>
                <a:solidFill>
                  <a:schemeClr val="tx1"/>
                </a:solidFill>
                <a:latin typeface="Arial" pitchFamily="34" charset="0"/>
              </a:defRPr>
            </a:lvl6pPr>
            <a:lvl7pPr marL="3028264" indent="-232943" defTabSz="946333" eaLnBrk="0" fontAlgn="base" hangingPunct="0">
              <a:spcBef>
                <a:spcPct val="0"/>
              </a:spcBef>
              <a:spcAft>
                <a:spcPct val="0"/>
              </a:spcAft>
              <a:defRPr>
                <a:solidFill>
                  <a:schemeClr val="tx1"/>
                </a:solidFill>
                <a:latin typeface="Arial" pitchFamily="34" charset="0"/>
              </a:defRPr>
            </a:lvl7pPr>
            <a:lvl8pPr marL="3494151" indent="-232943" defTabSz="946333" eaLnBrk="0" fontAlgn="base" hangingPunct="0">
              <a:spcBef>
                <a:spcPct val="0"/>
              </a:spcBef>
              <a:spcAft>
                <a:spcPct val="0"/>
              </a:spcAft>
              <a:defRPr>
                <a:solidFill>
                  <a:schemeClr val="tx1"/>
                </a:solidFill>
                <a:latin typeface="Arial" pitchFamily="34" charset="0"/>
              </a:defRPr>
            </a:lvl8pPr>
            <a:lvl9pPr marL="3960038" indent="-232943" defTabSz="946333" eaLnBrk="0" fontAlgn="base" hangingPunct="0">
              <a:spcBef>
                <a:spcPct val="0"/>
              </a:spcBef>
              <a:spcAft>
                <a:spcPct val="0"/>
              </a:spcAft>
              <a:defRPr>
                <a:solidFill>
                  <a:schemeClr val="tx1"/>
                </a:solidFill>
                <a:latin typeface="Arial" pitchFamily="34" charset="0"/>
              </a:defRPr>
            </a:lvl9pPr>
          </a:lstStyle>
          <a:p>
            <a:pPr eaLnBrk="0" fontAlgn="base" hangingPunct="0">
              <a:spcBef>
                <a:spcPct val="0"/>
              </a:spcBef>
              <a:spcAft>
                <a:spcPct val="0"/>
              </a:spcAft>
              <a:defRPr/>
            </a:pPr>
            <a:fld id="{277CA431-D06D-4545-9B64-F839F81A0B4D}" type="slidenum">
              <a:rPr lang="en-US" altLang="en-US" b="1">
                <a:solidFill>
                  <a:srgbClr val="FFFFFF"/>
                </a:solidFill>
                <a:latin typeface="Times New Roman" pitchFamily="18" charset="0"/>
              </a:rPr>
              <a:pPr eaLnBrk="0" fontAlgn="base" hangingPunct="0">
                <a:spcBef>
                  <a:spcPct val="0"/>
                </a:spcBef>
                <a:spcAft>
                  <a:spcPct val="0"/>
                </a:spcAft>
                <a:defRPr/>
              </a:pPr>
              <a:t>5</a:t>
            </a:fld>
            <a:endParaRPr lang="en-US" altLang="en-US" b="1" dirty="0">
              <a:solidFill>
                <a:srgbClr val="FFFFFF"/>
              </a:solidFill>
              <a:latin typeface="Times New Roman" pitchFamily="18" charset="0"/>
            </a:endParaRPr>
          </a:p>
        </p:txBody>
      </p:sp>
    </p:spTree>
    <p:extLst>
      <p:ext uri="{BB962C8B-B14F-4D97-AF65-F5344CB8AC3E}">
        <p14:creationId xmlns:p14="http://schemas.microsoft.com/office/powerpoint/2010/main" val="26352940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712C4B-876A-4CCD-B31C-82DB0E1EC1D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253444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a:xfrm>
            <a:off x="890588" y="696913"/>
            <a:ext cx="5229225" cy="3486150"/>
          </a:xfrm>
          <a:ln/>
        </p:spPr>
      </p:sp>
      <p:sp>
        <p:nvSpPr>
          <p:cNvPr id="51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These are the apps we have created which will provide digital algorithms for our future ambitious projects to make our cath labs smarter. </a:t>
            </a:r>
          </a:p>
        </p:txBody>
      </p:sp>
      <p:sp>
        <p:nvSpPr>
          <p:cNvPr id="51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defRPr sz="3200" b="1" i="1">
                <a:solidFill>
                  <a:schemeClr val="tx1"/>
                </a:solidFill>
                <a:latin typeface="Times New Roman" panose="02020603050405020304" pitchFamily="18" charset="0"/>
              </a:defRPr>
            </a:lvl1pPr>
            <a:lvl2pPr defTabSz="928688">
              <a:defRPr sz="3200" b="1" i="1">
                <a:solidFill>
                  <a:schemeClr val="tx1"/>
                </a:solidFill>
                <a:latin typeface="Times New Roman" panose="02020603050405020304" pitchFamily="18" charset="0"/>
              </a:defRPr>
            </a:lvl2pPr>
            <a:lvl3pPr defTabSz="928688">
              <a:defRPr sz="3200" b="1" i="1">
                <a:solidFill>
                  <a:schemeClr val="tx1"/>
                </a:solidFill>
                <a:latin typeface="Times New Roman" panose="02020603050405020304" pitchFamily="18" charset="0"/>
              </a:defRPr>
            </a:lvl3pPr>
            <a:lvl4pPr defTabSz="928688">
              <a:defRPr sz="3200" b="1" i="1">
                <a:solidFill>
                  <a:schemeClr val="tx1"/>
                </a:solidFill>
                <a:latin typeface="Times New Roman" panose="02020603050405020304" pitchFamily="18" charset="0"/>
              </a:defRPr>
            </a:lvl4pPr>
            <a:lvl5pPr defTabSz="928688">
              <a:defRPr sz="3200" b="1" i="1">
                <a:solidFill>
                  <a:schemeClr val="tx1"/>
                </a:solidFill>
                <a:latin typeface="Times New Roman" panose="02020603050405020304" pitchFamily="18" charset="0"/>
              </a:defRPr>
            </a:lvl5pPr>
            <a:lvl6pPr marL="2262188" indent="1588" defTabSz="928688" eaLnBrk="0" fontAlgn="base" hangingPunct="0">
              <a:spcBef>
                <a:spcPct val="0"/>
              </a:spcBef>
              <a:spcAft>
                <a:spcPct val="0"/>
              </a:spcAft>
              <a:defRPr sz="3200" b="1" i="1">
                <a:solidFill>
                  <a:schemeClr val="tx1"/>
                </a:solidFill>
                <a:latin typeface="Times New Roman" panose="02020603050405020304" pitchFamily="18" charset="0"/>
              </a:defRPr>
            </a:lvl6pPr>
            <a:lvl7pPr marL="2719388" indent="1588" defTabSz="928688" eaLnBrk="0" fontAlgn="base" hangingPunct="0">
              <a:spcBef>
                <a:spcPct val="0"/>
              </a:spcBef>
              <a:spcAft>
                <a:spcPct val="0"/>
              </a:spcAft>
              <a:defRPr sz="3200" b="1" i="1">
                <a:solidFill>
                  <a:schemeClr val="tx1"/>
                </a:solidFill>
                <a:latin typeface="Times New Roman" panose="02020603050405020304" pitchFamily="18" charset="0"/>
              </a:defRPr>
            </a:lvl7pPr>
            <a:lvl8pPr marL="3176588" indent="1588" defTabSz="928688" eaLnBrk="0" fontAlgn="base" hangingPunct="0">
              <a:spcBef>
                <a:spcPct val="0"/>
              </a:spcBef>
              <a:spcAft>
                <a:spcPct val="0"/>
              </a:spcAft>
              <a:defRPr sz="3200" b="1" i="1">
                <a:solidFill>
                  <a:schemeClr val="tx1"/>
                </a:solidFill>
                <a:latin typeface="Times New Roman" panose="02020603050405020304" pitchFamily="18" charset="0"/>
              </a:defRPr>
            </a:lvl8pPr>
            <a:lvl9pPr marL="3633788" indent="1588" defTabSz="928688" eaLnBrk="0" fontAlgn="base" hangingPunct="0">
              <a:spcBef>
                <a:spcPct val="0"/>
              </a:spcBef>
              <a:spcAft>
                <a:spcPct val="0"/>
              </a:spcAft>
              <a:defRPr sz="3200" b="1" i="1">
                <a:solidFill>
                  <a:schemeClr val="tx1"/>
                </a:solidFill>
                <a:latin typeface="Times New Roman" panose="02020603050405020304" pitchFamily="18" charset="0"/>
              </a:defRPr>
            </a:lvl9pPr>
          </a:lstStyle>
          <a:p>
            <a:pPr marL="0" marR="0" lvl="0" indent="0" algn="r" defTabSz="928688" rtl="0" eaLnBrk="1" fontAlgn="auto" latinLnBrk="0" hangingPunct="1">
              <a:lnSpc>
                <a:spcPct val="100000"/>
              </a:lnSpc>
              <a:spcBef>
                <a:spcPts val="0"/>
              </a:spcBef>
              <a:spcAft>
                <a:spcPts val="0"/>
              </a:spcAft>
              <a:buClrTx/>
              <a:buSzTx/>
              <a:buFontTx/>
              <a:buNone/>
              <a:tabLst/>
              <a:defRPr/>
            </a:pPr>
            <a:fld id="{4EA1D22E-E2B1-450A-BEAA-097497EB264C}" type="slidenum">
              <a:rPr kumimoji="0" lang="en-US" altLang="en-US" sz="1200" b="1"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Arial" panose="020B0604020202020204" pitchFamily="34" charset="0"/>
              </a:rPr>
              <a:pPr marL="0" marR="0" lvl="0" indent="0" algn="r" defTabSz="928688" rtl="0" eaLnBrk="1" fontAlgn="auto" latinLnBrk="0" hangingPunct="1">
                <a:lnSpc>
                  <a:spcPct val="100000"/>
                </a:lnSpc>
                <a:spcBef>
                  <a:spcPts val="0"/>
                </a:spcBef>
                <a:spcAft>
                  <a:spcPts val="0"/>
                </a:spcAft>
                <a:buClrTx/>
                <a:buSzTx/>
                <a:buFontTx/>
                <a:buNone/>
                <a:tabLst/>
                <a:defRPr/>
              </a:pPr>
              <a:t>12</a:t>
            </a:fld>
            <a:endParaRPr kumimoji="0" lang="en-US" altLang="en-US" sz="1200" b="1" i="0" u="none" strike="noStrike" kern="1200" cap="none" spc="0" normalizeH="0" baseline="0" noProof="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38122845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a:xfrm>
            <a:off x="406400" y="696913"/>
            <a:ext cx="6197600" cy="3486150"/>
          </a:xfrm>
          <a:ln/>
        </p:spPr>
      </p:sp>
      <p:sp>
        <p:nvSpPr>
          <p:cNvPr id="51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These are the apps we have created which will provide digital algorithms for our future ambitious projects to make our cath labs smarter. </a:t>
            </a:r>
          </a:p>
        </p:txBody>
      </p:sp>
      <p:sp>
        <p:nvSpPr>
          <p:cNvPr id="51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defRPr sz="3200" b="1" i="1">
                <a:solidFill>
                  <a:schemeClr val="tx1"/>
                </a:solidFill>
                <a:latin typeface="Times New Roman" panose="02020603050405020304" pitchFamily="18" charset="0"/>
              </a:defRPr>
            </a:lvl1pPr>
            <a:lvl2pPr defTabSz="928688">
              <a:defRPr sz="3200" b="1" i="1">
                <a:solidFill>
                  <a:schemeClr val="tx1"/>
                </a:solidFill>
                <a:latin typeface="Times New Roman" panose="02020603050405020304" pitchFamily="18" charset="0"/>
              </a:defRPr>
            </a:lvl2pPr>
            <a:lvl3pPr defTabSz="928688">
              <a:defRPr sz="3200" b="1" i="1">
                <a:solidFill>
                  <a:schemeClr val="tx1"/>
                </a:solidFill>
                <a:latin typeface="Times New Roman" panose="02020603050405020304" pitchFamily="18" charset="0"/>
              </a:defRPr>
            </a:lvl3pPr>
            <a:lvl4pPr defTabSz="928688">
              <a:defRPr sz="3200" b="1" i="1">
                <a:solidFill>
                  <a:schemeClr val="tx1"/>
                </a:solidFill>
                <a:latin typeface="Times New Roman" panose="02020603050405020304" pitchFamily="18" charset="0"/>
              </a:defRPr>
            </a:lvl4pPr>
            <a:lvl5pPr defTabSz="928688">
              <a:defRPr sz="3200" b="1" i="1">
                <a:solidFill>
                  <a:schemeClr val="tx1"/>
                </a:solidFill>
                <a:latin typeface="Times New Roman" panose="02020603050405020304" pitchFamily="18" charset="0"/>
              </a:defRPr>
            </a:lvl5pPr>
            <a:lvl6pPr marL="2262188" indent="1588" defTabSz="928688" eaLnBrk="0" fontAlgn="base" hangingPunct="0">
              <a:spcBef>
                <a:spcPct val="0"/>
              </a:spcBef>
              <a:spcAft>
                <a:spcPct val="0"/>
              </a:spcAft>
              <a:defRPr sz="3200" b="1" i="1">
                <a:solidFill>
                  <a:schemeClr val="tx1"/>
                </a:solidFill>
                <a:latin typeface="Times New Roman" panose="02020603050405020304" pitchFamily="18" charset="0"/>
              </a:defRPr>
            </a:lvl6pPr>
            <a:lvl7pPr marL="2719388" indent="1588" defTabSz="928688" eaLnBrk="0" fontAlgn="base" hangingPunct="0">
              <a:spcBef>
                <a:spcPct val="0"/>
              </a:spcBef>
              <a:spcAft>
                <a:spcPct val="0"/>
              </a:spcAft>
              <a:defRPr sz="3200" b="1" i="1">
                <a:solidFill>
                  <a:schemeClr val="tx1"/>
                </a:solidFill>
                <a:latin typeface="Times New Roman" panose="02020603050405020304" pitchFamily="18" charset="0"/>
              </a:defRPr>
            </a:lvl7pPr>
            <a:lvl8pPr marL="3176588" indent="1588" defTabSz="928688" eaLnBrk="0" fontAlgn="base" hangingPunct="0">
              <a:spcBef>
                <a:spcPct val="0"/>
              </a:spcBef>
              <a:spcAft>
                <a:spcPct val="0"/>
              </a:spcAft>
              <a:defRPr sz="3200" b="1" i="1">
                <a:solidFill>
                  <a:schemeClr val="tx1"/>
                </a:solidFill>
                <a:latin typeface="Times New Roman" panose="02020603050405020304" pitchFamily="18" charset="0"/>
              </a:defRPr>
            </a:lvl8pPr>
            <a:lvl9pPr marL="3633788" indent="1588" defTabSz="928688" eaLnBrk="0" fontAlgn="base" hangingPunct="0">
              <a:spcBef>
                <a:spcPct val="0"/>
              </a:spcBef>
              <a:spcAft>
                <a:spcPct val="0"/>
              </a:spcAft>
              <a:defRPr sz="3200" b="1" i="1">
                <a:solidFill>
                  <a:schemeClr val="tx1"/>
                </a:solidFill>
                <a:latin typeface="Times New Roman" panose="02020603050405020304" pitchFamily="18" charset="0"/>
              </a:defRPr>
            </a:lvl9pPr>
          </a:lstStyle>
          <a:p>
            <a:pPr marL="0" marR="0" lvl="0" indent="0" algn="r" defTabSz="928688" rtl="0" eaLnBrk="1" fontAlgn="auto" latinLnBrk="0" hangingPunct="1">
              <a:lnSpc>
                <a:spcPct val="100000"/>
              </a:lnSpc>
              <a:spcBef>
                <a:spcPts val="0"/>
              </a:spcBef>
              <a:spcAft>
                <a:spcPts val="0"/>
              </a:spcAft>
              <a:buClrTx/>
              <a:buSzTx/>
              <a:buFontTx/>
              <a:buNone/>
              <a:tabLst/>
              <a:defRPr/>
            </a:pPr>
            <a:fld id="{4EA1D22E-E2B1-450A-BEAA-097497EB264C}" type="slidenum">
              <a:rPr kumimoji="0" lang="en-US" altLang="en-US" sz="1200" b="1"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Arial" panose="020B0604020202020204" pitchFamily="34" charset="0"/>
              </a:rPr>
              <a:pPr marL="0" marR="0" lvl="0" indent="0" algn="r" defTabSz="928688" rtl="0" eaLnBrk="1" fontAlgn="auto" latinLnBrk="0" hangingPunct="1">
                <a:lnSpc>
                  <a:spcPct val="100000"/>
                </a:lnSpc>
                <a:spcBef>
                  <a:spcPts val="0"/>
                </a:spcBef>
                <a:spcAft>
                  <a:spcPts val="0"/>
                </a:spcAft>
                <a:buClrTx/>
                <a:buSzTx/>
                <a:buFontTx/>
                <a:buNone/>
                <a:tabLst/>
                <a:defRPr/>
              </a:pPr>
              <a:t>17</a:t>
            </a:fld>
            <a:endParaRPr kumimoji="0" lang="en-US" altLang="en-US" sz="1200" b="1" i="0" u="none" strike="noStrike" kern="1200" cap="none" spc="0" normalizeH="0" baseline="0" noProof="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19736887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a:xfrm>
            <a:off x="406400" y="696913"/>
            <a:ext cx="6197600" cy="3486150"/>
          </a:xfrm>
          <a:ln/>
        </p:spPr>
      </p:sp>
      <p:sp>
        <p:nvSpPr>
          <p:cNvPr id="51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These are the apps we have created which will provide digital algorithms for our future ambitious projects to make our cath labs smarter. </a:t>
            </a:r>
          </a:p>
        </p:txBody>
      </p:sp>
      <p:sp>
        <p:nvSpPr>
          <p:cNvPr id="51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defRPr sz="3200" b="1" i="1">
                <a:solidFill>
                  <a:schemeClr val="tx1"/>
                </a:solidFill>
                <a:latin typeface="Times New Roman" panose="02020603050405020304" pitchFamily="18" charset="0"/>
              </a:defRPr>
            </a:lvl1pPr>
            <a:lvl2pPr defTabSz="928688">
              <a:defRPr sz="3200" b="1" i="1">
                <a:solidFill>
                  <a:schemeClr val="tx1"/>
                </a:solidFill>
                <a:latin typeface="Times New Roman" panose="02020603050405020304" pitchFamily="18" charset="0"/>
              </a:defRPr>
            </a:lvl2pPr>
            <a:lvl3pPr defTabSz="928688">
              <a:defRPr sz="3200" b="1" i="1">
                <a:solidFill>
                  <a:schemeClr val="tx1"/>
                </a:solidFill>
                <a:latin typeface="Times New Roman" panose="02020603050405020304" pitchFamily="18" charset="0"/>
              </a:defRPr>
            </a:lvl3pPr>
            <a:lvl4pPr defTabSz="928688">
              <a:defRPr sz="3200" b="1" i="1">
                <a:solidFill>
                  <a:schemeClr val="tx1"/>
                </a:solidFill>
                <a:latin typeface="Times New Roman" panose="02020603050405020304" pitchFamily="18" charset="0"/>
              </a:defRPr>
            </a:lvl4pPr>
            <a:lvl5pPr defTabSz="928688">
              <a:defRPr sz="3200" b="1" i="1">
                <a:solidFill>
                  <a:schemeClr val="tx1"/>
                </a:solidFill>
                <a:latin typeface="Times New Roman" panose="02020603050405020304" pitchFamily="18" charset="0"/>
              </a:defRPr>
            </a:lvl5pPr>
            <a:lvl6pPr marL="2262188" indent="1588" defTabSz="928688" eaLnBrk="0" fontAlgn="base" hangingPunct="0">
              <a:spcBef>
                <a:spcPct val="0"/>
              </a:spcBef>
              <a:spcAft>
                <a:spcPct val="0"/>
              </a:spcAft>
              <a:defRPr sz="3200" b="1" i="1">
                <a:solidFill>
                  <a:schemeClr val="tx1"/>
                </a:solidFill>
                <a:latin typeface="Times New Roman" panose="02020603050405020304" pitchFamily="18" charset="0"/>
              </a:defRPr>
            </a:lvl6pPr>
            <a:lvl7pPr marL="2719388" indent="1588" defTabSz="928688" eaLnBrk="0" fontAlgn="base" hangingPunct="0">
              <a:spcBef>
                <a:spcPct val="0"/>
              </a:spcBef>
              <a:spcAft>
                <a:spcPct val="0"/>
              </a:spcAft>
              <a:defRPr sz="3200" b="1" i="1">
                <a:solidFill>
                  <a:schemeClr val="tx1"/>
                </a:solidFill>
                <a:latin typeface="Times New Roman" panose="02020603050405020304" pitchFamily="18" charset="0"/>
              </a:defRPr>
            </a:lvl7pPr>
            <a:lvl8pPr marL="3176588" indent="1588" defTabSz="928688" eaLnBrk="0" fontAlgn="base" hangingPunct="0">
              <a:spcBef>
                <a:spcPct val="0"/>
              </a:spcBef>
              <a:spcAft>
                <a:spcPct val="0"/>
              </a:spcAft>
              <a:defRPr sz="3200" b="1" i="1">
                <a:solidFill>
                  <a:schemeClr val="tx1"/>
                </a:solidFill>
                <a:latin typeface="Times New Roman" panose="02020603050405020304" pitchFamily="18" charset="0"/>
              </a:defRPr>
            </a:lvl8pPr>
            <a:lvl9pPr marL="3633788" indent="1588" defTabSz="928688" eaLnBrk="0" fontAlgn="base" hangingPunct="0">
              <a:spcBef>
                <a:spcPct val="0"/>
              </a:spcBef>
              <a:spcAft>
                <a:spcPct val="0"/>
              </a:spcAft>
              <a:defRPr sz="3200" b="1" i="1">
                <a:solidFill>
                  <a:schemeClr val="tx1"/>
                </a:solidFill>
                <a:latin typeface="Times New Roman" panose="02020603050405020304" pitchFamily="18" charset="0"/>
              </a:defRPr>
            </a:lvl9pPr>
          </a:lstStyle>
          <a:p>
            <a:pPr marL="0" marR="0" lvl="0" indent="0" algn="r" defTabSz="928688" rtl="0" eaLnBrk="1" fontAlgn="auto" latinLnBrk="0" hangingPunct="1">
              <a:lnSpc>
                <a:spcPct val="100000"/>
              </a:lnSpc>
              <a:spcBef>
                <a:spcPts val="0"/>
              </a:spcBef>
              <a:spcAft>
                <a:spcPts val="0"/>
              </a:spcAft>
              <a:buClrTx/>
              <a:buSzTx/>
              <a:buFontTx/>
              <a:buNone/>
              <a:tabLst/>
              <a:defRPr/>
            </a:pPr>
            <a:fld id="{4EA1D22E-E2B1-450A-BEAA-097497EB264C}" type="slidenum">
              <a:rPr kumimoji="0" lang="en-US" altLang="en-US" sz="1200" b="1"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Arial" panose="020B0604020202020204" pitchFamily="34" charset="0"/>
              </a:rPr>
              <a:pPr marL="0" marR="0" lvl="0" indent="0" algn="r" defTabSz="928688" rtl="0" eaLnBrk="1" fontAlgn="auto" latinLnBrk="0" hangingPunct="1">
                <a:lnSpc>
                  <a:spcPct val="100000"/>
                </a:lnSpc>
                <a:spcBef>
                  <a:spcPts val="0"/>
                </a:spcBef>
                <a:spcAft>
                  <a:spcPts val="0"/>
                </a:spcAft>
                <a:buClrTx/>
                <a:buSzTx/>
                <a:buFontTx/>
                <a:buNone/>
                <a:tabLst/>
                <a:defRPr/>
              </a:pPr>
              <a:t>18</a:t>
            </a:fld>
            <a:endParaRPr kumimoji="0" lang="en-US" altLang="en-US" sz="1200" b="1" i="0" u="none" strike="noStrike" kern="1200" cap="none" spc="0" normalizeH="0" baseline="0" noProof="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3948680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a:xfrm>
            <a:off x="406400" y="696913"/>
            <a:ext cx="6197600" cy="3486150"/>
          </a:xfrm>
          <a:ln/>
        </p:spPr>
      </p:sp>
      <p:sp>
        <p:nvSpPr>
          <p:cNvPr id="14745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4746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spcBef>
                <a:spcPct val="30000"/>
              </a:spcBef>
              <a:defRPr sz="1200">
                <a:solidFill>
                  <a:schemeClr val="tx1"/>
                </a:solidFill>
                <a:latin typeface="Times New Roman" pitchFamily="18" charset="0"/>
              </a:defRPr>
            </a:lvl1pPr>
            <a:lvl2pPr marL="742950" indent="-285750" defTabSz="928688" eaLnBrk="0" hangingPunct="0">
              <a:spcBef>
                <a:spcPct val="30000"/>
              </a:spcBef>
              <a:defRPr sz="1200">
                <a:solidFill>
                  <a:schemeClr val="tx1"/>
                </a:solidFill>
                <a:latin typeface="Times New Roman" pitchFamily="18" charset="0"/>
              </a:defRPr>
            </a:lvl2pPr>
            <a:lvl3pPr marL="1143000" indent="-228600" defTabSz="928688" eaLnBrk="0" hangingPunct="0">
              <a:spcBef>
                <a:spcPct val="30000"/>
              </a:spcBef>
              <a:defRPr sz="1200">
                <a:solidFill>
                  <a:schemeClr val="tx1"/>
                </a:solidFill>
                <a:latin typeface="Times New Roman" pitchFamily="18" charset="0"/>
              </a:defRPr>
            </a:lvl3pPr>
            <a:lvl4pPr marL="1600200" indent="-228600" defTabSz="928688" eaLnBrk="0" hangingPunct="0">
              <a:spcBef>
                <a:spcPct val="30000"/>
              </a:spcBef>
              <a:defRPr sz="1200">
                <a:solidFill>
                  <a:schemeClr val="tx1"/>
                </a:solidFill>
                <a:latin typeface="Times New Roman" pitchFamily="18" charset="0"/>
              </a:defRPr>
            </a:lvl4pPr>
            <a:lvl5pPr marL="2057400" indent="-228600" defTabSz="928688" eaLnBrk="0" hangingPunct="0">
              <a:spcBef>
                <a:spcPct val="30000"/>
              </a:spcBef>
              <a:defRPr sz="1200">
                <a:solidFill>
                  <a:schemeClr val="tx1"/>
                </a:solidFill>
                <a:latin typeface="Times New Roman" pitchFamily="18" charset="0"/>
              </a:defRPr>
            </a:lvl5pPr>
            <a:lvl6pPr marL="2514600" indent="-228600" defTabSz="928688" eaLnBrk="0" fontAlgn="base" hangingPunct="0">
              <a:spcBef>
                <a:spcPct val="30000"/>
              </a:spcBef>
              <a:spcAft>
                <a:spcPct val="0"/>
              </a:spcAft>
              <a:defRPr sz="1200">
                <a:solidFill>
                  <a:schemeClr val="tx1"/>
                </a:solidFill>
                <a:latin typeface="Times New Roman" pitchFamily="18" charset="0"/>
              </a:defRPr>
            </a:lvl6pPr>
            <a:lvl7pPr marL="2971800" indent="-228600" defTabSz="928688" eaLnBrk="0" fontAlgn="base" hangingPunct="0">
              <a:spcBef>
                <a:spcPct val="30000"/>
              </a:spcBef>
              <a:spcAft>
                <a:spcPct val="0"/>
              </a:spcAft>
              <a:defRPr sz="1200">
                <a:solidFill>
                  <a:schemeClr val="tx1"/>
                </a:solidFill>
                <a:latin typeface="Times New Roman" pitchFamily="18" charset="0"/>
              </a:defRPr>
            </a:lvl7pPr>
            <a:lvl8pPr marL="3429000" indent="-228600" defTabSz="928688" eaLnBrk="0" fontAlgn="base" hangingPunct="0">
              <a:spcBef>
                <a:spcPct val="30000"/>
              </a:spcBef>
              <a:spcAft>
                <a:spcPct val="0"/>
              </a:spcAft>
              <a:defRPr sz="1200">
                <a:solidFill>
                  <a:schemeClr val="tx1"/>
                </a:solidFill>
                <a:latin typeface="Times New Roman" pitchFamily="18" charset="0"/>
              </a:defRPr>
            </a:lvl8pPr>
            <a:lvl9pPr marL="3886200" indent="-228600" defTabSz="928688" eaLnBrk="0" fontAlgn="base" hangingPunct="0">
              <a:spcBef>
                <a:spcPct val="30000"/>
              </a:spcBef>
              <a:spcAft>
                <a:spcPct val="0"/>
              </a:spcAft>
              <a:defRPr sz="1200">
                <a:solidFill>
                  <a:schemeClr val="tx1"/>
                </a:solidFill>
                <a:latin typeface="Times New Roman" pitchFamily="18" charset="0"/>
              </a:defRPr>
            </a:lvl9pPr>
          </a:lstStyle>
          <a:p>
            <a:pPr marL="0" marR="0" lvl="0" indent="0" algn="r" defTabSz="928688" rtl="0" eaLnBrk="0" fontAlgn="base" latinLnBrk="0" hangingPunct="0">
              <a:lnSpc>
                <a:spcPct val="100000"/>
              </a:lnSpc>
              <a:spcBef>
                <a:spcPct val="0"/>
              </a:spcBef>
              <a:spcAft>
                <a:spcPct val="0"/>
              </a:spcAft>
              <a:buClrTx/>
              <a:buSzTx/>
              <a:buFontTx/>
              <a:buNone/>
              <a:tabLst/>
              <a:defRPr/>
            </a:pPr>
            <a:fld id="{A771B138-9EA2-4752-97E4-70068AAF9D45}" type="slidenum">
              <a:rPr kumimoji="0" lang="en-US" altLang="en-US" sz="1200" b="1"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28688" rtl="0" eaLnBrk="0" fontAlgn="base" latinLnBrk="0" hangingPunct="0">
                <a:lnSpc>
                  <a:spcPct val="100000"/>
                </a:lnSpc>
                <a:spcBef>
                  <a:spcPct val="0"/>
                </a:spcBef>
                <a:spcAft>
                  <a:spcPct val="0"/>
                </a:spcAft>
                <a:buClrTx/>
                <a:buSzTx/>
                <a:buFontTx/>
                <a:buNone/>
                <a:tabLst/>
                <a:defRPr/>
              </a:pPr>
              <a:t>20</a:t>
            </a:fld>
            <a:endParaRPr kumimoji="0" lang="en-US" altLang="en-US" sz="1200" b="1"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9966747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E4F3581-2013-4528-AF84-AFDD64199DA9}" type="datetimeFigureOut">
              <a:rPr lang="en-US" smtClean="0"/>
              <a:t>2/18/2022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620978-C71A-4C88-8B04-0F386A7F58A8}" type="slidenum">
              <a:rPr lang="en-US" smtClean="0"/>
              <a:t>‹#›</a:t>
            </a:fld>
            <a:endParaRPr lang="en-US"/>
          </a:p>
        </p:txBody>
      </p:sp>
    </p:spTree>
    <p:extLst>
      <p:ext uri="{BB962C8B-B14F-4D97-AF65-F5344CB8AC3E}">
        <p14:creationId xmlns:p14="http://schemas.microsoft.com/office/powerpoint/2010/main" val="18393015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E4F3581-2013-4528-AF84-AFDD64199DA9}" type="datetimeFigureOut">
              <a:rPr lang="en-US" smtClean="0"/>
              <a:t>2/18/2022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620978-C71A-4C88-8B04-0F386A7F58A8}" type="slidenum">
              <a:rPr lang="en-US" smtClean="0"/>
              <a:t>‹#›</a:t>
            </a:fld>
            <a:endParaRPr lang="en-US"/>
          </a:p>
        </p:txBody>
      </p:sp>
    </p:spTree>
    <p:extLst>
      <p:ext uri="{BB962C8B-B14F-4D97-AF65-F5344CB8AC3E}">
        <p14:creationId xmlns:p14="http://schemas.microsoft.com/office/powerpoint/2010/main" val="179793354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54" y="1485900"/>
            <a:ext cx="3818467" cy="3086100"/>
          </a:xfrm>
        </p:spPr>
        <p:txBody>
          <a:bodyPr/>
          <a:lstStyle>
            <a:lvl1pPr>
              <a:defRPr sz="2363"/>
            </a:lvl1pPr>
            <a:lvl2pPr>
              <a:defRPr sz="2025"/>
            </a:lvl2pPr>
            <a:lvl3pPr>
              <a:defRPr sz="1688"/>
            </a:lvl3pPr>
            <a:lvl4pPr>
              <a:defRPr sz="1519"/>
            </a:lvl4pPr>
            <a:lvl5pPr>
              <a:defRPr sz="1519"/>
            </a:lvl5pPr>
            <a:lvl6pPr>
              <a:defRPr sz="1519"/>
            </a:lvl6pPr>
            <a:lvl7pPr>
              <a:defRPr sz="1519"/>
            </a:lvl7pPr>
            <a:lvl8pPr>
              <a:defRPr sz="1519"/>
            </a:lvl8pPr>
            <a:lvl9pPr>
              <a:defRPr sz="151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39797" y="1485900"/>
            <a:ext cx="3818467" cy="3086100"/>
          </a:xfrm>
        </p:spPr>
        <p:txBody>
          <a:bodyPr/>
          <a:lstStyle>
            <a:lvl1pPr>
              <a:defRPr sz="2363"/>
            </a:lvl1pPr>
            <a:lvl2pPr>
              <a:defRPr sz="2025"/>
            </a:lvl2pPr>
            <a:lvl3pPr>
              <a:defRPr sz="1688"/>
            </a:lvl3pPr>
            <a:lvl4pPr>
              <a:defRPr sz="1519"/>
            </a:lvl4pPr>
            <a:lvl5pPr>
              <a:defRPr sz="1519"/>
            </a:lvl5pPr>
            <a:lvl6pPr>
              <a:defRPr sz="1519"/>
            </a:lvl6pPr>
            <a:lvl7pPr>
              <a:defRPr sz="1519"/>
            </a:lvl7pPr>
            <a:lvl8pPr>
              <a:defRPr sz="1519"/>
            </a:lvl8pPr>
            <a:lvl9pPr>
              <a:defRPr sz="151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17709075"/>
      </p:ext>
    </p:extLst>
  </p:cSld>
  <p:clrMapOvr>
    <a:masterClrMapping/>
  </p:clrMapOvr>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012" cy="479822"/>
          </a:xfrm>
        </p:spPr>
        <p:txBody>
          <a:bodyPr anchor="b"/>
          <a:lstStyle>
            <a:lvl1pPr marL="0" indent="0">
              <a:buNone/>
              <a:defRPr sz="2025" b="1"/>
            </a:lvl1pPr>
            <a:lvl2pPr marL="385237" indent="0">
              <a:buNone/>
              <a:defRPr sz="1688" b="1"/>
            </a:lvl2pPr>
            <a:lvl3pPr marL="770473" indent="0">
              <a:buNone/>
              <a:defRPr sz="1519" b="1"/>
            </a:lvl3pPr>
            <a:lvl4pPr marL="1155710" indent="0">
              <a:buNone/>
              <a:defRPr sz="1350" b="1"/>
            </a:lvl4pPr>
            <a:lvl5pPr marL="1540956" indent="0">
              <a:buNone/>
              <a:defRPr sz="1350" b="1"/>
            </a:lvl5pPr>
            <a:lvl6pPr marL="1926195" indent="0">
              <a:buNone/>
              <a:defRPr sz="1350" b="1"/>
            </a:lvl6pPr>
            <a:lvl7pPr marL="2311420" indent="0">
              <a:buNone/>
              <a:defRPr sz="1350" b="1"/>
            </a:lvl7pPr>
            <a:lvl8pPr marL="2696666" indent="0">
              <a:buNone/>
              <a:defRPr sz="1350" b="1"/>
            </a:lvl8pPr>
            <a:lvl9pPr marL="3081907" indent="0">
              <a:buNone/>
              <a:defRPr sz="1350" b="1"/>
            </a:lvl9pPr>
          </a:lstStyle>
          <a:p>
            <a:pPr lvl="0"/>
            <a:r>
              <a:rPr lang="en-US"/>
              <a:t>Click to edit Master text styles</a:t>
            </a:r>
          </a:p>
        </p:txBody>
      </p:sp>
      <p:sp>
        <p:nvSpPr>
          <p:cNvPr id="4" name="Content Placeholder 3"/>
          <p:cNvSpPr>
            <a:spLocks noGrp="1"/>
          </p:cNvSpPr>
          <p:nvPr>
            <p:ph sz="half" idx="2"/>
          </p:nvPr>
        </p:nvSpPr>
        <p:spPr>
          <a:xfrm>
            <a:off x="457200" y="1631156"/>
            <a:ext cx="4040012" cy="2963466"/>
          </a:xfrm>
        </p:spPr>
        <p:txBody>
          <a:bodyPr/>
          <a:lstStyle>
            <a:lvl1pPr>
              <a:defRPr sz="2025"/>
            </a:lvl1pPr>
            <a:lvl2pPr>
              <a:defRPr sz="1688"/>
            </a:lvl2pPr>
            <a:lvl3pPr>
              <a:defRPr sz="1519"/>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378" y="1151335"/>
            <a:ext cx="4041422" cy="479822"/>
          </a:xfrm>
        </p:spPr>
        <p:txBody>
          <a:bodyPr anchor="b"/>
          <a:lstStyle>
            <a:lvl1pPr marL="0" indent="0">
              <a:buNone/>
              <a:defRPr sz="2025" b="1"/>
            </a:lvl1pPr>
            <a:lvl2pPr marL="385237" indent="0">
              <a:buNone/>
              <a:defRPr sz="1688" b="1"/>
            </a:lvl2pPr>
            <a:lvl3pPr marL="770473" indent="0">
              <a:buNone/>
              <a:defRPr sz="1519" b="1"/>
            </a:lvl3pPr>
            <a:lvl4pPr marL="1155710" indent="0">
              <a:buNone/>
              <a:defRPr sz="1350" b="1"/>
            </a:lvl4pPr>
            <a:lvl5pPr marL="1540956" indent="0">
              <a:buNone/>
              <a:defRPr sz="1350" b="1"/>
            </a:lvl5pPr>
            <a:lvl6pPr marL="1926195" indent="0">
              <a:buNone/>
              <a:defRPr sz="1350" b="1"/>
            </a:lvl6pPr>
            <a:lvl7pPr marL="2311420" indent="0">
              <a:buNone/>
              <a:defRPr sz="1350" b="1"/>
            </a:lvl7pPr>
            <a:lvl8pPr marL="2696666" indent="0">
              <a:buNone/>
              <a:defRPr sz="1350" b="1"/>
            </a:lvl8pPr>
            <a:lvl9pPr marL="3081907" indent="0">
              <a:buNone/>
              <a:defRPr sz="1350" b="1"/>
            </a:lvl9pPr>
          </a:lstStyle>
          <a:p>
            <a:pPr lvl="0"/>
            <a:r>
              <a:rPr lang="en-US"/>
              <a:t>Click to edit Master text styles</a:t>
            </a:r>
          </a:p>
        </p:txBody>
      </p:sp>
      <p:sp>
        <p:nvSpPr>
          <p:cNvPr id="6" name="Content Placeholder 5"/>
          <p:cNvSpPr>
            <a:spLocks noGrp="1"/>
          </p:cNvSpPr>
          <p:nvPr>
            <p:ph sz="quarter" idx="4"/>
          </p:nvPr>
        </p:nvSpPr>
        <p:spPr>
          <a:xfrm>
            <a:off x="4645378" y="1631156"/>
            <a:ext cx="4041422" cy="2963466"/>
          </a:xfrm>
        </p:spPr>
        <p:txBody>
          <a:bodyPr/>
          <a:lstStyle>
            <a:lvl1pPr>
              <a:defRPr sz="2025"/>
            </a:lvl1pPr>
            <a:lvl2pPr>
              <a:defRPr sz="1688"/>
            </a:lvl2pPr>
            <a:lvl3pPr>
              <a:defRPr sz="1519"/>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43250671"/>
      </p:ext>
    </p:extLst>
  </p:cSld>
  <p:clrMapOvr>
    <a:masterClrMapping/>
  </p:clrMapOvr>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99530202"/>
      </p:ext>
    </p:extLst>
  </p:cSld>
  <p:clrMapOvr>
    <a:masterClrMapping/>
  </p:clrMapOvr>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68829264"/>
      </p:ext>
    </p:extLst>
  </p:cSld>
  <p:clrMapOvr>
    <a:masterClrMapping/>
  </p:clrMapOvr>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3" y="204790"/>
            <a:ext cx="3008489" cy="871538"/>
          </a:xfrm>
        </p:spPr>
        <p:txBody>
          <a:bodyPr anchor="b"/>
          <a:lstStyle>
            <a:lvl1pPr algn="l">
              <a:defRPr sz="1688" b="1"/>
            </a:lvl1pPr>
          </a:lstStyle>
          <a:p>
            <a:r>
              <a:rPr lang="en-US"/>
              <a:t>Click to edit Master title style</a:t>
            </a:r>
          </a:p>
        </p:txBody>
      </p:sp>
      <p:sp>
        <p:nvSpPr>
          <p:cNvPr id="3" name="Content Placeholder 2"/>
          <p:cNvSpPr>
            <a:spLocks noGrp="1"/>
          </p:cNvSpPr>
          <p:nvPr>
            <p:ph idx="1"/>
          </p:nvPr>
        </p:nvSpPr>
        <p:spPr>
          <a:xfrm>
            <a:off x="3575756" y="204862"/>
            <a:ext cx="5111044" cy="4389835"/>
          </a:xfrm>
        </p:spPr>
        <p:txBody>
          <a:bodyPr/>
          <a:lstStyle>
            <a:lvl1pPr>
              <a:defRPr sz="2700"/>
            </a:lvl1pPr>
            <a:lvl2pPr>
              <a:defRPr sz="2363"/>
            </a:lvl2pPr>
            <a:lvl3pPr>
              <a:defRPr sz="2025"/>
            </a:lvl3pPr>
            <a:lvl4pPr>
              <a:defRPr sz="1688"/>
            </a:lvl4pPr>
            <a:lvl5pPr>
              <a:defRPr sz="1688"/>
            </a:lvl5pPr>
            <a:lvl6pPr>
              <a:defRPr sz="1688"/>
            </a:lvl6pPr>
            <a:lvl7pPr>
              <a:defRPr sz="1688"/>
            </a:lvl7pPr>
            <a:lvl8pPr>
              <a:defRPr sz="1688"/>
            </a:lvl8pPr>
            <a:lvl9pPr>
              <a:defRPr sz="168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3" y="1076328"/>
            <a:ext cx="3008489" cy="3518297"/>
          </a:xfrm>
        </p:spPr>
        <p:txBody>
          <a:bodyPr/>
          <a:lstStyle>
            <a:lvl1pPr marL="0" indent="0">
              <a:buNone/>
              <a:defRPr sz="1181"/>
            </a:lvl1pPr>
            <a:lvl2pPr marL="385237" indent="0">
              <a:buNone/>
              <a:defRPr sz="1013"/>
            </a:lvl2pPr>
            <a:lvl3pPr marL="770473" indent="0">
              <a:buNone/>
              <a:defRPr sz="844"/>
            </a:lvl3pPr>
            <a:lvl4pPr marL="1155710" indent="0">
              <a:buNone/>
              <a:defRPr sz="760"/>
            </a:lvl4pPr>
            <a:lvl5pPr marL="1540956" indent="0">
              <a:buNone/>
              <a:defRPr sz="760"/>
            </a:lvl5pPr>
            <a:lvl6pPr marL="1926195" indent="0">
              <a:buNone/>
              <a:defRPr sz="760"/>
            </a:lvl6pPr>
            <a:lvl7pPr marL="2311420" indent="0">
              <a:buNone/>
              <a:defRPr sz="760"/>
            </a:lvl7pPr>
            <a:lvl8pPr marL="2696666" indent="0">
              <a:buNone/>
              <a:defRPr sz="760"/>
            </a:lvl8pPr>
            <a:lvl9pPr marL="3081907" indent="0">
              <a:buNone/>
              <a:defRPr sz="760"/>
            </a:lvl9pPr>
          </a:lstStyle>
          <a:p>
            <a:pPr lvl="0"/>
            <a:r>
              <a:rPr lang="en-US"/>
              <a:t>Click to edit Master text styles</a:t>
            </a:r>
          </a:p>
        </p:txBody>
      </p:sp>
    </p:spTree>
    <p:extLst>
      <p:ext uri="{BB962C8B-B14F-4D97-AF65-F5344CB8AC3E}">
        <p14:creationId xmlns:p14="http://schemas.microsoft.com/office/powerpoint/2010/main" val="253935240"/>
      </p:ext>
    </p:extLst>
  </p:cSld>
  <p:clrMapOvr>
    <a:masterClrMapping/>
  </p:clrMapOvr>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11" y="3600451"/>
            <a:ext cx="5486400" cy="425054"/>
          </a:xfrm>
        </p:spPr>
        <p:txBody>
          <a:bodyPr anchor="b"/>
          <a:lstStyle>
            <a:lvl1pPr algn="l">
              <a:defRPr sz="1688" b="1"/>
            </a:lvl1pPr>
          </a:lstStyle>
          <a:p>
            <a:r>
              <a:rPr lang="en-US"/>
              <a:t>Click to edit Master title style</a:t>
            </a:r>
          </a:p>
        </p:txBody>
      </p:sp>
      <p:sp>
        <p:nvSpPr>
          <p:cNvPr id="3" name="Picture Placeholder 2"/>
          <p:cNvSpPr>
            <a:spLocks noGrp="1"/>
          </p:cNvSpPr>
          <p:nvPr>
            <p:ph type="pic" idx="1"/>
          </p:nvPr>
        </p:nvSpPr>
        <p:spPr>
          <a:xfrm>
            <a:off x="1792111" y="459581"/>
            <a:ext cx="5486400" cy="3086100"/>
          </a:xfrm>
        </p:spPr>
        <p:txBody>
          <a:bodyPr/>
          <a:lstStyle>
            <a:lvl1pPr marL="0" indent="0">
              <a:buNone/>
              <a:defRPr sz="2700"/>
            </a:lvl1pPr>
            <a:lvl2pPr marL="385237" indent="0">
              <a:buNone/>
              <a:defRPr sz="2363"/>
            </a:lvl2pPr>
            <a:lvl3pPr marL="770473" indent="0">
              <a:buNone/>
              <a:defRPr sz="2025"/>
            </a:lvl3pPr>
            <a:lvl4pPr marL="1155710" indent="0">
              <a:buNone/>
              <a:defRPr sz="1688"/>
            </a:lvl4pPr>
            <a:lvl5pPr marL="1540956" indent="0">
              <a:buNone/>
              <a:defRPr sz="1688"/>
            </a:lvl5pPr>
            <a:lvl6pPr marL="1926195" indent="0">
              <a:buNone/>
              <a:defRPr sz="1688"/>
            </a:lvl6pPr>
            <a:lvl7pPr marL="2311420" indent="0">
              <a:buNone/>
              <a:defRPr sz="1688"/>
            </a:lvl7pPr>
            <a:lvl8pPr marL="2696666" indent="0">
              <a:buNone/>
              <a:defRPr sz="1688"/>
            </a:lvl8pPr>
            <a:lvl9pPr marL="3081907" indent="0">
              <a:buNone/>
              <a:defRPr sz="1688"/>
            </a:lvl9pPr>
          </a:lstStyle>
          <a:p>
            <a:r>
              <a:rPr lang="en-US" dirty="0"/>
              <a:t>Click icon to add picture</a:t>
            </a:r>
          </a:p>
        </p:txBody>
      </p:sp>
      <p:sp>
        <p:nvSpPr>
          <p:cNvPr id="4" name="Text Placeholder 3"/>
          <p:cNvSpPr>
            <a:spLocks noGrp="1"/>
          </p:cNvSpPr>
          <p:nvPr>
            <p:ph type="body" sz="half" idx="2"/>
          </p:nvPr>
        </p:nvSpPr>
        <p:spPr>
          <a:xfrm>
            <a:off x="1792111" y="4025625"/>
            <a:ext cx="5486400" cy="603647"/>
          </a:xfrm>
        </p:spPr>
        <p:txBody>
          <a:bodyPr/>
          <a:lstStyle>
            <a:lvl1pPr marL="0" indent="0">
              <a:buNone/>
              <a:defRPr sz="1181"/>
            </a:lvl1pPr>
            <a:lvl2pPr marL="385237" indent="0">
              <a:buNone/>
              <a:defRPr sz="1013"/>
            </a:lvl2pPr>
            <a:lvl3pPr marL="770473" indent="0">
              <a:buNone/>
              <a:defRPr sz="844"/>
            </a:lvl3pPr>
            <a:lvl4pPr marL="1155710" indent="0">
              <a:buNone/>
              <a:defRPr sz="760"/>
            </a:lvl4pPr>
            <a:lvl5pPr marL="1540956" indent="0">
              <a:buNone/>
              <a:defRPr sz="760"/>
            </a:lvl5pPr>
            <a:lvl6pPr marL="1926195" indent="0">
              <a:buNone/>
              <a:defRPr sz="760"/>
            </a:lvl6pPr>
            <a:lvl7pPr marL="2311420" indent="0">
              <a:buNone/>
              <a:defRPr sz="760"/>
            </a:lvl7pPr>
            <a:lvl8pPr marL="2696666" indent="0">
              <a:buNone/>
              <a:defRPr sz="760"/>
            </a:lvl8pPr>
            <a:lvl9pPr marL="3081907" indent="0">
              <a:buNone/>
              <a:defRPr sz="760"/>
            </a:lvl9pPr>
          </a:lstStyle>
          <a:p>
            <a:pPr lvl="0"/>
            <a:r>
              <a:rPr lang="en-US"/>
              <a:t>Click to edit Master text styles</a:t>
            </a:r>
          </a:p>
        </p:txBody>
      </p:sp>
    </p:spTree>
    <p:extLst>
      <p:ext uri="{BB962C8B-B14F-4D97-AF65-F5344CB8AC3E}">
        <p14:creationId xmlns:p14="http://schemas.microsoft.com/office/powerpoint/2010/main" val="1807486715"/>
      </p:ext>
    </p:extLst>
  </p:cSld>
  <p:clrMapOvr>
    <a:masterClrMapping/>
  </p:clrMapOvr>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43498779"/>
      </p:ext>
    </p:extLst>
  </p:cSld>
  <p:clrMapOvr>
    <a:masterClrMapping/>
  </p:clrMapOvr>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1" y="457200"/>
            <a:ext cx="1943100" cy="4114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457200"/>
            <a:ext cx="5693834" cy="4114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53869830"/>
      </p:ext>
    </p:extLst>
  </p:cSld>
  <p:clrMapOvr>
    <a:masterClrMapping/>
  </p:clrMapOvr>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772400" cy="857250"/>
          </a:xfrm>
        </p:spPr>
        <p:txBody>
          <a:bodyPr/>
          <a:lstStyle/>
          <a:p>
            <a:r>
              <a:rPr lang="en-US"/>
              <a:t>Click to edit Master title style</a:t>
            </a:r>
          </a:p>
        </p:txBody>
      </p:sp>
      <p:sp>
        <p:nvSpPr>
          <p:cNvPr id="3" name="Chart Placeholder 2"/>
          <p:cNvSpPr>
            <a:spLocks noGrp="1"/>
          </p:cNvSpPr>
          <p:nvPr>
            <p:ph type="chart" idx="1"/>
          </p:nvPr>
        </p:nvSpPr>
        <p:spPr>
          <a:xfrm>
            <a:off x="685800" y="1485900"/>
            <a:ext cx="7772400" cy="3086100"/>
          </a:xfrm>
        </p:spPr>
        <p:txBody>
          <a:bodyPr/>
          <a:lstStyle/>
          <a:p>
            <a:r>
              <a:rPr lang="en-US" dirty="0"/>
              <a:t>Click icon to add chart</a:t>
            </a:r>
          </a:p>
        </p:txBody>
      </p:sp>
    </p:spTree>
    <p:extLst>
      <p:ext uri="{BB962C8B-B14F-4D97-AF65-F5344CB8AC3E}">
        <p14:creationId xmlns:p14="http://schemas.microsoft.com/office/powerpoint/2010/main" val="1764800073"/>
      </p:ext>
    </p:extLst>
  </p:cSld>
  <p:clrMapOvr>
    <a:masterClrMapping/>
  </p:clrMapOvr>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stretch>
            <a:fillRect/>
          </a:stretch>
        </p:blipFill>
        <p:spPr>
          <a:xfrm>
            <a:off x="2454" y="-6850"/>
            <a:ext cx="9139125" cy="5150352"/>
          </a:xfrm>
          <a:prstGeom prst="rect">
            <a:avLst/>
          </a:prstGeom>
        </p:spPr>
      </p:pic>
      <p:sp>
        <p:nvSpPr>
          <p:cNvPr id="3" name="Slide Number Placeholder 6"/>
          <p:cNvSpPr txBox="1">
            <a:spLocks/>
          </p:cNvSpPr>
          <p:nvPr userDrawn="1"/>
        </p:nvSpPr>
        <p:spPr>
          <a:xfrm>
            <a:off x="8571127" y="-23292"/>
            <a:ext cx="577610" cy="276958"/>
          </a:xfrm>
          <a:prstGeom prst="rect">
            <a:avLst/>
          </a:prstGeom>
          <a:noFill/>
        </p:spPr>
        <p:txBody>
          <a:bodyPr lIns="77045" tIns="38528" rIns="77045" bIns="38528"/>
          <a:lstStyle>
            <a:lvl1pPr algn="r">
              <a:defRPr/>
            </a:lvl1pPr>
          </a:lstStyle>
          <a:p>
            <a:pPr marL="0" marR="0" lvl="0" indent="0" algn="r" defTabSz="770473" rtl="0" eaLnBrk="1" fontAlgn="base" latinLnBrk="0" hangingPunct="1">
              <a:lnSpc>
                <a:spcPct val="100000"/>
              </a:lnSpc>
              <a:spcBef>
                <a:spcPct val="0"/>
              </a:spcBef>
              <a:spcAft>
                <a:spcPct val="0"/>
              </a:spcAft>
              <a:buClrTx/>
              <a:buSzTx/>
              <a:buFontTx/>
              <a:buNone/>
              <a:tabLst/>
              <a:defRPr/>
            </a:pPr>
            <a:fld id="{CFDB4C24-AF86-4570-89B5-45F4BCA33779}" type="slidenum">
              <a:rPr kumimoji="0" lang="en-US" sz="844" b="0" i="0" u="none" strike="noStrike" kern="1200" cap="none" spc="0" normalizeH="0" baseline="0" noProof="0" smtClean="0">
                <a:ln>
                  <a:noFill/>
                </a:ln>
                <a:solidFill>
                  <a:srgbClr val="000000"/>
                </a:solidFill>
                <a:effectLst/>
                <a:uLnTx/>
                <a:uFillTx/>
                <a:latin typeface="Times New Roman"/>
                <a:ea typeface="+mn-ea"/>
                <a:cs typeface="Arial" charset="0"/>
                <a:sym typeface="Calibri"/>
              </a:rPr>
              <a:pPr marL="0" marR="0" lvl="0" indent="0" algn="r" defTabSz="770473" rtl="0" eaLnBrk="1" fontAlgn="base" latinLnBrk="0" hangingPunct="1">
                <a:lnSpc>
                  <a:spcPct val="100000"/>
                </a:lnSpc>
                <a:spcBef>
                  <a:spcPct val="0"/>
                </a:spcBef>
                <a:spcAft>
                  <a:spcPct val="0"/>
                </a:spcAft>
                <a:buClrTx/>
                <a:buSzTx/>
                <a:buFontTx/>
                <a:buNone/>
                <a:tabLst/>
                <a:defRPr/>
              </a:pPr>
              <a:t>‹#›</a:t>
            </a:fld>
            <a:endParaRPr kumimoji="0" lang="en-US" sz="844" b="0" i="0" u="none" strike="noStrike" kern="1200" cap="none" spc="0" normalizeH="0" baseline="0" noProof="0" dirty="0">
              <a:ln>
                <a:noFill/>
              </a:ln>
              <a:solidFill>
                <a:srgbClr val="000000"/>
              </a:solidFill>
              <a:effectLst/>
              <a:uLnTx/>
              <a:uFillTx/>
              <a:latin typeface="Times New Roman"/>
              <a:ea typeface="+mn-ea"/>
              <a:cs typeface="Arial" charset="0"/>
              <a:sym typeface="Calibri"/>
            </a:endParaRPr>
          </a:p>
        </p:txBody>
      </p:sp>
      <p:sp>
        <p:nvSpPr>
          <p:cNvPr id="6" name="Title 1"/>
          <p:cNvSpPr>
            <a:spLocks noGrp="1"/>
          </p:cNvSpPr>
          <p:nvPr>
            <p:ph type="title" hasCustomPrompt="1"/>
          </p:nvPr>
        </p:nvSpPr>
        <p:spPr>
          <a:xfrm>
            <a:off x="284051" y="2288796"/>
            <a:ext cx="7043024" cy="552202"/>
          </a:xfrm>
          <a:prstGeom prst="rect">
            <a:avLst/>
          </a:prstGeom>
        </p:spPr>
        <p:txBody>
          <a:bodyPr/>
          <a:lstStyle>
            <a:lvl1pPr>
              <a:defRPr sz="2700" cap="small" baseline="0"/>
            </a:lvl1pPr>
          </a:lstStyle>
          <a:p>
            <a:r>
              <a:rPr lang="en-US" dirty="0"/>
              <a:t>Click To Edit Master Title Style</a:t>
            </a:r>
          </a:p>
        </p:txBody>
      </p:sp>
      <p:sp>
        <p:nvSpPr>
          <p:cNvPr id="7" name="Rectangle 178"/>
          <p:cNvSpPr>
            <a:spLocks noChangeArrowheads="1"/>
          </p:cNvSpPr>
          <p:nvPr userDrawn="1"/>
        </p:nvSpPr>
        <p:spPr bwMode="auto">
          <a:xfrm>
            <a:off x="202234" y="4973895"/>
            <a:ext cx="553141" cy="155650"/>
          </a:xfrm>
          <a:prstGeom prst="rect">
            <a:avLst/>
          </a:prstGeom>
          <a:noFill/>
          <a:ln w="9525">
            <a:noFill/>
            <a:miter lim="800000"/>
            <a:headEnd/>
            <a:tailEnd/>
          </a:ln>
        </p:spPr>
        <p:txBody>
          <a:bodyPr wrap="none" lIns="77045" tIns="38528" rIns="77045" bIns="38528">
            <a:spAutoFit/>
          </a:bodyPr>
          <a:lstStyle/>
          <a:p>
            <a:pPr marL="0" marR="0" lvl="0" indent="0" algn="r" defTabSz="770473" rtl="0" eaLnBrk="1" fontAlgn="base" latinLnBrk="0" hangingPunct="1">
              <a:lnSpc>
                <a:spcPct val="100000"/>
              </a:lnSpc>
              <a:spcBef>
                <a:spcPct val="0"/>
              </a:spcBef>
              <a:spcAft>
                <a:spcPct val="0"/>
              </a:spcAft>
              <a:buClrTx/>
              <a:buSzTx/>
              <a:buFontTx/>
              <a:buNone/>
              <a:tabLst/>
              <a:defRPr/>
            </a:pPr>
            <a:r>
              <a:rPr kumimoji="0" lang="en-US" sz="506" b="0" i="0" u="none" strike="noStrike" kern="1200" cap="none" spc="0" normalizeH="0" baseline="0" noProof="0" dirty="0">
                <a:ln>
                  <a:noFill/>
                </a:ln>
                <a:solidFill>
                  <a:srgbClr val="FFFFFF">
                    <a:lumMod val="50000"/>
                  </a:srgbClr>
                </a:solidFill>
                <a:effectLst/>
                <a:uLnTx/>
                <a:uFillTx/>
                <a:latin typeface="Times New Roman"/>
                <a:ea typeface="+mn-ea"/>
                <a:cs typeface="Arial" charset="0"/>
                <a:sym typeface="Calibri"/>
              </a:rPr>
              <a:t>IMP-521-17 v6</a:t>
            </a:r>
            <a:endParaRPr kumimoji="0" lang="it-IT" sz="506" b="0" i="0" u="none" strike="noStrike" kern="1200" cap="none" spc="0" normalizeH="0" baseline="0" noProof="0" dirty="0">
              <a:ln>
                <a:noFill/>
              </a:ln>
              <a:solidFill>
                <a:srgbClr val="FFFFFF">
                  <a:lumMod val="50000"/>
                </a:srgbClr>
              </a:solidFill>
              <a:effectLst/>
              <a:uLnTx/>
              <a:uFillTx/>
              <a:latin typeface="Times New Roman"/>
              <a:ea typeface="+mn-ea"/>
              <a:cs typeface="Arial" charset="0"/>
              <a:sym typeface="Calibri"/>
            </a:endParaRPr>
          </a:p>
        </p:txBody>
      </p:sp>
    </p:spTree>
    <p:extLst>
      <p:ext uri="{BB962C8B-B14F-4D97-AF65-F5344CB8AC3E}">
        <p14:creationId xmlns:p14="http://schemas.microsoft.com/office/powerpoint/2010/main" val="3539572516"/>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E4F3581-2013-4528-AF84-AFDD64199DA9}" type="datetimeFigureOut">
              <a:rPr lang="en-US" smtClean="0"/>
              <a:t>2/18/2022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620978-C71A-4C88-8B04-0F386A7F58A8}" type="slidenum">
              <a:rPr lang="en-US" smtClean="0"/>
              <a:t>‹#›</a:t>
            </a:fld>
            <a:endParaRPr lang="en-US"/>
          </a:p>
        </p:txBody>
      </p:sp>
    </p:spTree>
    <p:extLst>
      <p:ext uri="{BB962C8B-B14F-4D97-AF65-F5344CB8AC3E}">
        <p14:creationId xmlns:p14="http://schemas.microsoft.com/office/powerpoint/2010/main" val="764271771"/>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84078" y="35625"/>
            <a:ext cx="8628595" cy="552202"/>
          </a:xfrm>
          <a:prstGeom prst="rect">
            <a:avLst/>
          </a:prstGeom>
        </p:spPr>
        <p:txBody>
          <a:bodyPr/>
          <a:lstStyle>
            <a:lvl1pPr>
              <a:defRPr sz="2363" cap="small" baseline="0">
                <a:solidFill>
                  <a:schemeClr val="tx2"/>
                </a:solidFill>
              </a:defRPr>
            </a:lvl1pPr>
          </a:lstStyle>
          <a:p>
            <a:r>
              <a:rPr lang="en-US" dirty="0"/>
              <a:t>Click To Edit Master Title Style</a:t>
            </a:r>
          </a:p>
        </p:txBody>
      </p:sp>
    </p:spTree>
    <p:extLst>
      <p:ext uri="{BB962C8B-B14F-4D97-AF65-F5344CB8AC3E}">
        <p14:creationId xmlns:p14="http://schemas.microsoft.com/office/powerpoint/2010/main" val="4041939127"/>
      </p:ext>
    </p:extLst>
  </p:cSld>
  <p:clrMapOvr>
    <a:masterClrMapping/>
  </p:clrMapOvr>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8283316"/>
      </p:ext>
    </p:extLst>
  </p:cSld>
  <p:clrMapOvr>
    <a:masterClrMapping/>
  </p:clrMapOvr>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stretch>
            <a:fillRect/>
          </a:stretch>
        </p:blipFill>
        <p:spPr>
          <a:xfrm>
            <a:off x="70" y="0"/>
            <a:ext cx="9139125" cy="5150352"/>
          </a:xfrm>
          <a:prstGeom prst="rect">
            <a:avLst/>
          </a:prstGeom>
        </p:spPr>
      </p:pic>
      <p:sp>
        <p:nvSpPr>
          <p:cNvPr id="6" name="Title 1"/>
          <p:cNvSpPr>
            <a:spLocks noGrp="1"/>
          </p:cNvSpPr>
          <p:nvPr>
            <p:ph type="title" hasCustomPrompt="1"/>
          </p:nvPr>
        </p:nvSpPr>
        <p:spPr>
          <a:xfrm>
            <a:off x="284051" y="2288796"/>
            <a:ext cx="7043024" cy="552202"/>
          </a:xfrm>
          <a:prstGeom prst="rect">
            <a:avLst/>
          </a:prstGeom>
        </p:spPr>
        <p:txBody>
          <a:bodyPr/>
          <a:lstStyle>
            <a:lvl1pPr>
              <a:defRPr sz="2700" cap="small" baseline="0"/>
            </a:lvl1pPr>
          </a:lstStyle>
          <a:p>
            <a:r>
              <a:rPr lang="en-US" dirty="0"/>
              <a:t>Click To Edit Master Title Style</a:t>
            </a:r>
          </a:p>
        </p:txBody>
      </p:sp>
      <p:sp>
        <p:nvSpPr>
          <p:cNvPr id="5" name="Slide Number Placeholder 6"/>
          <p:cNvSpPr txBox="1">
            <a:spLocks/>
          </p:cNvSpPr>
          <p:nvPr userDrawn="1"/>
        </p:nvSpPr>
        <p:spPr>
          <a:xfrm>
            <a:off x="8571127" y="-23292"/>
            <a:ext cx="577610" cy="276958"/>
          </a:xfrm>
          <a:prstGeom prst="rect">
            <a:avLst/>
          </a:prstGeom>
          <a:noFill/>
        </p:spPr>
        <p:txBody>
          <a:bodyPr lIns="77045" tIns="38528" rIns="77045" bIns="38528"/>
          <a:lstStyle>
            <a:lvl1pPr algn="r">
              <a:defRPr/>
            </a:lvl1pPr>
          </a:lstStyle>
          <a:p>
            <a:pPr marL="0" marR="0" lvl="0" indent="0" algn="r" defTabSz="770473" rtl="0" eaLnBrk="1" fontAlgn="base" latinLnBrk="0" hangingPunct="1">
              <a:lnSpc>
                <a:spcPct val="100000"/>
              </a:lnSpc>
              <a:spcBef>
                <a:spcPct val="0"/>
              </a:spcBef>
              <a:spcAft>
                <a:spcPct val="0"/>
              </a:spcAft>
              <a:buClrTx/>
              <a:buSzTx/>
              <a:buFontTx/>
              <a:buNone/>
              <a:tabLst/>
              <a:defRPr/>
            </a:pPr>
            <a:fld id="{CFDB4C24-AF86-4570-89B5-45F4BCA33779}" type="slidenum">
              <a:rPr kumimoji="0" lang="en-US" sz="844" b="0" i="0" u="none" strike="noStrike" kern="1200" cap="none" spc="0" normalizeH="0" baseline="0" noProof="0" smtClean="0">
                <a:ln>
                  <a:noFill/>
                </a:ln>
                <a:solidFill>
                  <a:srgbClr val="000000"/>
                </a:solidFill>
                <a:effectLst/>
                <a:uLnTx/>
                <a:uFillTx/>
                <a:latin typeface="Times New Roman"/>
                <a:ea typeface="+mn-ea"/>
                <a:cs typeface="Arial" charset="0"/>
                <a:sym typeface="Calibri"/>
              </a:rPr>
              <a:pPr marL="0" marR="0" lvl="0" indent="0" algn="r" defTabSz="770473" rtl="0" eaLnBrk="1" fontAlgn="base" latinLnBrk="0" hangingPunct="1">
                <a:lnSpc>
                  <a:spcPct val="100000"/>
                </a:lnSpc>
                <a:spcBef>
                  <a:spcPct val="0"/>
                </a:spcBef>
                <a:spcAft>
                  <a:spcPct val="0"/>
                </a:spcAft>
                <a:buClrTx/>
                <a:buSzTx/>
                <a:buFontTx/>
                <a:buNone/>
                <a:tabLst/>
                <a:defRPr/>
              </a:pPr>
              <a:t>‹#›</a:t>
            </a:fld>
            <a:endParaRPr kumimoji="0" lang="en-US" sz="844" b="0" i="0" u="none" strike="noStrike" kern="1200" cap="none" spc="0" normalizeH="0" baseline="0" noProof="0" dirty="0">
              <a:ln>
                <a:noFill/>
              </a:ln>
              <a:solidFill>
                <a:srgbClr val="000000"/>
              </a:solidFill>
              <a:effectLst/>
              <a:uLnTx/>
              <a:uFillTx/>
              <a:latin typeface="Times New Roman"/>
              <a:ea typeface="+mn-ea"/>
              <a:cs typeface="Arial" charset="0"/>
              <a:sym typeface="Calibri"/>
            </a:endParaRPr>
          </a:p>
        </p:txBody>
      </p:sp>
      <p:sp>
        <p:nvSpPr>
          <p:cNvPr id="8" name="Rectangle 178"/>
          <p:cNvSpPr>
            <a:spLocks noChangeArrowheads="1"/>
          </p:cNvSpPr>
          <p:nvPr userDrawn="1"/>
        </p:nvSpPr>
        <p:spPr bwMode="auto">
          <a:xfrm>
            <a:off x="186198" y="4973895"/>
            <a:ext cx="569170" cy="155650"/>
          </a:xfrm>
          <a:prstGeom prst="rect">
            <a:avLst/>
          </a:prstGeom>
          <a:noFill/>
          <a:ln w="9525">
            <a:noFill/>
            <a:miter lim="800000"/>
            <a:headEnd/>
            <a:tailEnd/>
          </a:ln>
        </p:spPr>
        <p:txBody>
          <a:bodyPr wrap="none" lIns="77045" tIns="38528" rIns="77045" bIns="38528">
            <a:spAutoFit/>
          </a:bodyPr>
          <a:lstStyle/>
          <a:p>
            <a:pPr marL="0" marR="0" lvl="0" indent="0" algn="r" defTabSz="770473" rtl="0" eaLnBrk="1" fontAlgn="base" latinLnBrk="0" hangingPunct="1">
              <a:lnSpc>
                <a:spcPct val="100000"/>
              </a:lnSpc>
              <a:spcBef>
                <a:spcPct val="0"/>
              </a:spcBef>
              <a:spcAft>
                <a:spcPct val="0"/>
              </a:spcAft>
              <a:buClrTx/>
              <a:buSzTx/>
              <a:buFontTx/>
              <a:buNone/>
              <a:tabLst/>
              <a:defRPr/>
            </a:pPr>
            <a:r>
              <a:rPr kumimoji="0" lang="en-US" sz="506" b="0" i="0" u="none" strike="noStrike" kern="1200" cap="none" spc="0" normalizeH="0" baseline="0" noProof="0" dirty="0">
                <a:ln>
                  <a:noFill/>
                </a:ln>
                <a:solidFill>
                  <a:srgbClr val="FFFFFF">
                    <a:lumMod val="50000"/>
                  </a:srgbClr>
                </a:solidFill>
                <a:effectLst/>
                <a:uLnTx/>
                <a:uFillTx/>
                <a:latin typeface="Times New Roman"/>
                <a:ea typeface="+mn-ea"/>
                <a:cs typeface="Arial" charset="0"/>
                <a:sym typeface="Calibri"/>
              </a:rPr>
              <a:t>IMP-521-17 .v4</a:t>
            </a:r>
            <a:endParaRPr kumimoji="0" lang="it-IT" sz="506" b="0" i="0" u="none" strike="noStrike" kern="1200" cap="none" spc="0" normalizeH="0" baseline="0" noProof="0" dirty="0">
              <a:ln>
                <a:noFill/>
              </a:ln>
              <a:solidFill>
                <a:srgbClr val="FFFFFF">
                  <a:lumMod val="50000"/>
                </a:srgbClr>
              </a:solidFill>
              <a:effectLst/>
              <a:uLnTx/>
              <a:uFillTx/>
              <a:latin typeface="Times New Roman"/>
              <a:ea typeface="+mn-ea"/>
              <a:cs typeface="Arial" charset="0"/>
              <a:sym typeface="Calibri"/>
            </a:endParaRPr>
          </a:p>
        </p:txBody>
      </p:sp>
    </p:spTree>
    <p:extLst>
      <p:ext uri="{BB962C8B-B14F-4D97-AF65-F5344CB8AC3E}">
        <p14:creationId xmlns:p14="http://schemas.microsoft.com/office/powerpoint/2010/main" val="402841694"/>
      </p:ext>
    </p:extLst>
  </p:cSld>
  <p:clrMapOvr>
    <a:masterClrMapping/>
  </p:clrMapOvr>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3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385859" indent="0" algn="ctr">
              <a:buNone/>
              <a:defRPr/>
            </a:lvl2pPr>
            <a:lvl3pPr marL="771719" indent="0" algn="ctr">
              <a:buNone/>
              <a:defRPr/>
            </a:lvl3pPr>
            <a:lvl4pPr marL="1157577" indent="0" algn="ctr">
              <a:buNone/>
              <a:defRPr/>
            </a:lvl4pPr>
            <a:lvl5pPr marL="1543435" indent="0" algn="ctr">
              <a:buNone/>
              <a:defRPr/>
            </a:lvl5pPr>
            <a:lvl6pPr marL="1929293" indent="0" algn="ctr">
              <a:buNone/>
              <a:defRPr/>
            </a:lvl6pPr>
            <a:lvl7pPr marL="2315152" indent="0" algn="ctr">
              <a:buNone/>
              <a:defRPr/>
            </a:lvl7pPr>
            <a:lvl8pPr marL="2701011" indent="0" algn="ctr">
              <a:buNone/>
              <a:defRPr/>
            </a:lvl8pPr>
            <a:lvl9pPr marL="3086871" indent="0" algn="ctr">
              <a:buNone/>
              <a:defRPr/>
            </a:lvl9pPr>
          </a:lstStyle>
          <a:p>
            <a:r>
              <a:rPr lang="en-US"/>
              <a:t>Click to edit Master subtitle style</a:t>
            </a:r>
          </a:p>
        </p:txBody>
      </p:sp>
    </p:spTree>
    <p:extLst>
      <p:ext uri="{BB962C8B-B14F-4D97-AF65-F5344CB8AC3E}">
        <p14:creationId xmlns:p14="http://schemas.microsoft.com/office/powerpoint/2010/main" val="2467991589"/>
      </p:ext>
    </p:extLst>
  </p:cSld>
  <p:clrMapOvr>
    <a:masterClrMapping/>
  </p:clrMapOvr>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94769294"/>
      </p:ext>
    </p:extLst>
  </p:cSld>
  <p:clrMapOvr>
    <a:masterClrMapping/>
  </p:clrMapOvr>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89" y="3305194"/>
            <a:ext cx="7772400" cy="1021556"/>
          </a:xfrm>
        </p:spPr>
        <p:txBody>
          <a:bodyPr anchor="t"/>
          <a:lstStyle>
            <a:lvl1pPr algn="l">
              <a:defRPr sz="3375" b="1" cap="all"/>
            </a:lvl1pPr>
          </a:lstStyle>
          <a:p>
            <a:r>
              <a:rPr lang="en-US"/>
              <a:t>Click to edit Master title style</a:t>
            </a:r>
          </a:p>
        </p:txBody>
      </p:sp>
      <p:sp>
        <p:nvSpPr>
          <p:cNvPr id="3" name="Text Placeholder 2"/>
          <p:cNvSpPr>
            <a:spLocks noGrp="1"/>
          </p:cNvSpPr>
          <p:nvPr>
            <p:ph type="body" idx="1"/>
          </p:nvPr>
        </p:nvSpPr>
        <p:spPr>
          <a:xfrm>
            <a:off x="722489" y="2180035"/>
            <a:ext cx="7772400" cy="1125140"/>
          </a:xfrm>
        </p:spPr>
        <p:txBody>
          <a:bodyPr anchor="b"/>
          <a:lstStyle>
            <a:lvl1pPr marL="0" indent="0">
              <a:buNone/>
              <a:defRPr sz="1688"/>
            </a:lvl1pPr>
            <a:lvl2pPr marL="385859" indent="0">
              <a:buNone/>
              <a:defRPr sz="1519"/>
            </a:lvl2pPr>
            <a:lvl3pPr marL="771719" indent="0">
              <a:buNone/>
              <a:defRPr sz="1350"/>
            </a:lvl3pPr>
            <a:lvl4pPr marL="1157577" indent="0">
              <a:buNone/>
              <a:defRPr sz="1181"/>
            </a:lvl4pPr>
            <a:lvl5pPr marL="1543435" indent="0">
              <a:buNone/>
              <a:defRPr sz="1181"/>
            </a:lvl5pPr>
            <a:lvl6pPr marL="1929293" indent="0">
              <a:buNone/>
              <a:defRPr sz="1181"/>
            </a:lvl6pPr>
            <a:lvl7pPr marL="2315152" indent="0">
              <a:buNone/>
              <a:defRPr sz="1181"/>
            </a:lvl7pPr>
            <a:lvl8pPr marL="2701011" indent="0">
              <a:buNone/>
              <a:defRPr sz="1181"/>
            </a:lvl8pPr>
            <a:lvl9pPr marL="3086871" indent="0">
              <a:buNone/>
              <a:defRPr sz="1181"/>
            </a:lvl9pPr>
          </a:lstStyle>
          <a:p>
            <a:pPr lvl="0"/>
            <a:r>
              <a:rPr lang="en-US"/>
              <a:t>Click to edit Master text styles</a:t>
            </a:r>
          </a:p>
        </p:txBody>
      </p:sp>
    </p:spTree>
    <p:extLst>
      <p:ext uri="{BB962C8B-B14F-4D97-AF65-F5344CB8AC3E}">
        <p14:creationId xmlns:p14="http://schemas.microsoft.com/office/powerpoint/2010/main" val="1236740592"/>
      </p:ext>
    </p:extLst>
  </p:cSld>
  <p:clrMapOvr>
    <a:masterClrMapping/>
  </p:clrMapOvr>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13" y="1485900"/>
            <a:ext cx="3818467" cy="3086100"/>
          </a:xfrm>
        </p:spPr>
        <p:txBody>
          <a:bodyPr/>
          <a:lstStyle>
            <a:lvl1pPr>
              <a:defRPr sz="2363"/>
            </a:lvl1pPr>
            <a:lvl2pPr>
              <a:defRPr sz="2025"/>
            </a:lvl2pPr>
            <a:lvl3pPr>
              <a:defRPr sz="1688"/>
            </a:lvl3pPr>
            <a:lvl4pPr>
              <a:defRPr sz="1519"/>
            </a:lvl4pPr>
            <a:lvl5pPr>
              <a:defRPr sz="1519"/>
            </a:lvl5pPr>
            <a:lvl6pPr>
              <a:defRPr sz="1519"/>
            </a:lvl6pPr>
            <a:lvl7pPr>
              <a:defRPr sz="1519"/>
            </a:lvl7pPr>
            <a:lvl8pPr>
              <a:defRPr sz="1519"/>
            </a:lvl8pPr>
            <a:lvl9pPr>
              <a:defRPr sz="151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39747" y="1485900"/>
            <a:ext cx="3818467" cy="3086100"/>
          </a:xfrm>
        </p:spPr>
        <p:txBody>
          <a:bodyPr/>
          <a:lstStyle>
            <a:lvl1pPr>
              <a:defRPr sz="2363"/>
            </a:lvl1pPr>
            <a:lvl2pPr>
              <a:defRPr sz="2025"/>
            </a:lvl2pPr>
            <a:lvl3pPr>
              <a:defRPr sz="1688"/>
            </a:lvl3pPr>
            <a:lvl4pPr>
              <a:defRPr sz="1519"/>
            </a:lvl4pPr>
            <a:lvl5pPr>
              <a:defRPr sz="1519"/>
            </a:lvl5pPr>
            <a:lvl6pPr>
              <a:defRPr sz="1519"/>
            </a:lvl6pPr>
            <a:lvl7pPr>
              <a:defRPr sz="1519"/>
            </a:lvl7pPr>
            <a:lvl8pPr>
              <a:defRPr sz="1519"/>
            </a:lvl8pPr>
            <a:lvl9pPr>
              <a:defRPr sz="151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00547183"/>
      </p:ext>
    </p:extLst>
  </p:cSld>
  <p:clrMapOvr>
    <a:masterClrMapping/>
  </p:clrMapOvr>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8"/>
            <a:ext cx="4040012" cy="479822"/>
          </a:xfrm>
        </p:spPr>
        <p:txBody>
          <a:bodyPr anchor="b"/>
          <a:lstStyle>
            <a:lvl1pPr marL="0" indent="0">
              <a:buNone/>
              <a:defRPr sz="2025" b="1"/>
            </a:lvl1pPr>
            <a:lvl2pPr marL="385859" indent="0">
              <a:buNone/>
              <a:defRPr sz="1688" b="1"/>
            </a:lvl2pPr>
            <a:lvl3pPr marL="771719" indent="0">
              <a:buNone/>
              <a:defRPr sz="1519" b="1"/>
            </a:lvl3pPr>
            <a:lvl4pPr marL="1157577" indent="0">
              <a:buNone/>
              <a:defRPr sz="1350" b="1"/>
            </a:lvl4pPr>
            <a:lvl5pPr marL="1543435" indent="0">
              <a:buNone/>
              <a:defRPr sz="1350" b="1"/>
            </a:lvl5pPr>
            <a:lvl6pPr marL="1929293" indent="0">
              <a:buNone/>
              <a:defRPr sz="1350" b="1"/>
            </a:lvl6pPr>
            <a:lvl7pPr marL="2315152" indent="0">
              <a:buNone/>
              <a:defRPr sz="1350" b="1"/>
            </a:lvl7pPr>
            <a:lvl8pPr marL="2701011" indent="0">
              <a:buNone/>
              <a:defRPr sz="1350" b="1"/>
            </a:lvl8pPr>
            <a:lvl9pPr marL="3086871" indent="0">
              <a:buNone/>
              <a:defRPr sz="1350" b="1"/>
            </a:lvl9pPr>
          </a:lstStyle>
          <a:p>
            <a:pPr lvl="0"/>
            <a:r>
              <a:rPr lang="en-US"/>
              <a:t>Click to edit Master text styles</a:t>
            </a:r>
          </a:p>
        </p:txBody>
      </p:sp>
      <p:sp>
        <p:nvSpPr>
          <p:cNvPr id="4" name="Content Placeholder 3"/>
          <p:cNvSpPr>
            <a:spLocks noGrp="1"/>
          </p:cNvSpPr>
          <p:nvPr>
            <p:ph sz="half" idx="2"/>
          </p:nvPr>
        </p:nvSpPr>
        <p:spPr>
          <a:xfrm>
            <a:off x="457200" y="1631156"/>
            <a:ext cx="4040012" cy="2963466"/>
          </a:xfrm>
        </p:spPr>
        <p:txBody>
          <a:bodyPr/>
          <a:lstStyle>
            <a:lvl1pPr>
              <a:defRPr sz="2025"/>
            </a:lvl1pPr>
            <a:lvl2pPr>
              <a:defRPr sz="1688"/>
            </a:lvl2pPr>
            <a:lvl3pPr>
              <a:defRPr sz="1519"/>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378" y="1151338"/>
            <a:ext cx="4041422" cy="479822"/>
          </a:xfrm>
        </p:spPr>
        <p:txBody>
          <a:bodyPr anchor="b"/>
          <a:lstStyle>
            <a:lvl1pPr marL="0" indent="0">
              <a:buNone/>
              <a:defRPr sz="2025" b="1"/>
            </a:lvl1pPr>
            <a:lvl2pPr marL="385859" indent="0">
              <a:buNone/>
              <a:defRPr sz="1688" b="1"/>
            </a:lvl2pPr>
            <a:lvl3pPr marL="771719" indent="0">
              <a:buNone/>
              <a:defRPr sz="1519" b="1"/>
            </a:lvl3pPr>
            <a:lvl4pPr marL="1157577" indent="0">
              <a:buNone/>
              <a:defRPr sz="1350" b="1"/>
            </a:lvl4pPr>
            <a:lvl5pPr marL="1543435" indent="0">
              <a:buNone/>
              <a:defRPr sz="1350" b="1"/>
            </a:lvl5pPr>
            <a:lvl6pPr marL="1929293" indent="0">
              <a:buNone/>
              <a:defRPr sz="1350" b="1"/>
            </a:lvl6pPr>
            <a:lvl7pPr marL="2315152" indent="0">
              <a:buNone/>
              <a:defRPr sz="1350" b="1"/>
            </a:lvl7pPr>
            <a:lvl8pPr marL="2701011" indent="0">
              <a:buNone/>
              <a:defRPr sz="1350" b="1"/>
            </a:lvl8pPr>
            <a:lvl9pPr marL="3086871" indent="0">
              <a:buNone/>
              <a:defRPr sz="1350" b="1"/>
            </a:lvl9pPr>
          </a:lstStyle>
          <a:p>
            <a:pPr lvl="0"/>
            <a:r>
              <a:rPr lang="en-US"/>
              <a:t>Click to edit Master text styles</a:t>
            </a:r>
          </a:p>
        </p:txBody>
      </p:sp>
      <p:sp>
        <p:nvSpPr>
          <p:cNvPr id="6" name="Content Placeholder 5"/>
          <p:cNvSpPr>
            <a:spLocks noGrp="1"/>
          </p:cNvSpPr>
          <p:nvPr>
            <p:ph sz="quarter" idx="4"/>
          </p:nvPr>
        </p:nvSpPr>
        <p:spPr>
          <a:xfrm>
            <a:off x="4645378" y="1631156"/>
            <a:ext cx="4041422" cy="2963466"/>
          </a:xfrm>
        </p:spPr>
        <p:txBody>
          <a:bodyPr/>
          <a:lstStyle>
            <a:lvl1pPr>
              <a:defRPr sz="2025"/>
            </a:lvl1pPr>
            <a:lvl2pPr>
              <a:defRPr sz="1688"/>
            </a:lvl2pPr>
            <a:lvl3pPr>
              <a:defRPr sz="1519"/>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27278443"/>
      </p:ext>
    </p:extLst>
  </p:cSld>
  <p:clrMapOvr>
    <a:masterClrMapping/>
  </p:clrMapOvr>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988569924"/>
      </p:ext>
    </p:extLst>
  </p:cSld>
  <p:clrMapOvr>
    <a:masterClrMapping/>
  </p:clrMapOvr>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86602774"/>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54"/>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342646" indent="0" algn="ctr">
              <a:buNone/>
              <a:defRPr/>
            </a:lvl2pPr>
            <a:lvl3pPr marL="685289" indent="0" algn="ctr">
              <a:buNone/>
              <a:defRPr/>
            </a:lvl3pPr>
            <a:lvl4pPr marL="1027931" indent="0" algn="ctr">
              <a:buNone/>
              <a:defRPr/>
            </a:lvl4pPr>
            <a:lvl5pPr marL="1370570" indent="0" algn="ctr">
              <a:buNone/>
              <a:defRPr/>
            </a:lvl5pPr>
            <a:lvl6pPr marL="1713214" indent="0" algn="ctr">
              <a:buNone/>
              <a:defRPr/>
            </a:lvl6pPr>
            <a:lvl7pPr marL="2055857" indent="0" algn="ctr">
              <a:buNone/>
              <a:defRPr/>
            </a:lvl7pPr>
            <a:lvl8pPr marL="2398499" indent="0" algn="ctr">
              <a:buNone/>
              <a:defRPr/>
            </a:lvl8pPr>
            <a:lvl9pPr marL="2741141" indent="0" algn="ctr">
              <a:buNone/>
              <a:defRPr/>
            </a:lvl9pPr>
          </a:lstStyle>
          <a:p>
            <a:r>
              <a:rPr lang="en-US"/>
              <a:t>Click to edit Master subtitle style</a:t>
            </a:r>
          </a:p>
        </p:txBody>
      </p:sp>
    </p:spTree>
    <p:extLst>
      <p:ext uri="{BB962C8B-B14F-4D97-AF65-F5344CB8AC3E}">
        <p14:creationId xmlns:p14="http://schemas.microsoft.com/office/powerpoint/2010/main" val="865818968"/>
      </p:ext>
    </p:extLst>
  </p:cSld>
  <p:clrMapOvr>
    <a:masterClrMapping/>
  </p:clrMapOvr>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93"/>
            <a:ext cx="3008489" cy="871538"/>
          </a:xfrm>
        </p:spPr>
        <p:txBody>
          <a:bodyPr anchor="b"/>
          <a:lstStyle>
            <a:lvl1pPr algn="l">
              <a:defRPr sz="1688" b="1"/>
            </a:lvl1pPr>
          </a:lstStyle>
          <a:p>
            <a:r>
              <a:rPr lang="en-US"/>
              <a:t>Click to edit Master title style</a:t>
            </a:r>
          </a:p>
        </p:txBody>
      </p:sp>
      <p:sp>
        <p:nvSpPr>
          <p:cNvPr id="3" name="Content Placeholder 2"/>
          <p:cNvSpPr>
            <a:spLocks noGrp="1"/>
          </p:cNvSpPr>
          <p:nvPr>
            <p:ph idx="1"/>
          </p:nvPr>
        </p:nvSpPr>
        <p:spPr>
          <a:xfrm>
            <a:off x="3575756" y="204807"/>
            <a:ext cx="5111044" cy="4389835"/>
          </a:xfrm>
        </p:spPr>
        <p:txBody>
          <a:bodyPr/>
          <a:lstStyle>
            <a:lvl1pPr>
              <a:defRPr sz="2700"/>
            </a:lvl1pPr>
            <a:lvl2pPr>
              <a:defRPr sz="2363"/>
            </a:lvl2pPr>
            <a:lvl3pPr>
              <a:defRPr sz="2025"/>
            </a:lvl3pPr>
            <a:lvl4pPr>
              <a:defRPr sz="1688"/>
            </a:lvl4pPr>
            <a:lvl5pPr>
              <a:defRPr sz="1688"/>
            </a:lvl5pPr>
            <a:lvl6pPr>
              <a:defRPr sz="1688"/>
            </a:lvl6pPr>
            <a:lvl7pPr>
              <a:defRPr sz="1688"/>
            </a:lvl7pPr>
            <a:lvl8pPr>
              <a:defRPr sz="1688"/>
            </a:lvl8pPr>
            <a:lvl9pPr>
              <a:defRPr sz="168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489" cy="3518297"/>
          </a:xfrm>
        </p:spPr>
        <p:txBody>
          <a:bodyPr/>
          <a:lstStyle>
            <a:lvl1pPr marL="0" indent="0">
              <a:buNone/>
              <a:defRPr sz="1181"/>
            </a:lvl1pPr>
            <a:lvl2pPr marL="385859" indent="0">
              <a:buNone/>
              <a:defRPr sz="1013"/>
            </a:lvl2pPr>
            <a:lvl3pPr marL="771719" indent="0">
              <a:buNone/>
              <a:defRPr sz="844"/>
            </a:lvl3pPr>
            <a:lvl4pPr marL="1157577" indent="0">
              <a:buNone/>
              <a:defRPr sz="760"/>
            </a:lvl4pPr>
            <a:lvl5pPr marL="1543435" indent="0">
              <a:buNone/>
              <a:defRPr sz="760"/>
            </a:lvl5pPr>
            <a:lvl6pPr marL="1929293" indent="0">
              <a:buNone/>
              <a:defRPr sz="760"/>
            </a:lvl6pPr>
            <a:lvl7pPr marL="2315152" indent="0">
              <a:buNone/>
              <a:defRPr sz="760"/>
            </a:lvl7pPr>
            <a:lvl8pPr marL="2701011" indent="0">
              <a:buNone/>
              <a:defRPr sz="760"/>
            </a:lvl8pPr>
            <a:lvl9pPr marL="3086871" indent="0">
              <a:buNone/>
              <a:defRPr sz="760"/>
            </a:lvl9pPr>
          </a:lstStyle>
          <a:p>
            <a:pPr lvl="0"/>
            <a:r>
              <a:rPr lang="en-US"/>
              <a:t>Click to edit Master text styles</a:t>
            </a:r>
          </a:p>
        </p:txBody>
      </p:sp>
    </p:spTree>
    <p:extLst>
      <p:ext uri="{BB962C8B-B14F-4D97-AF65-F5344CB8AC3E}">
        <p14:creationId xmlns:p14="http://schemas.microsoft.com/office/powerpoint/2010/main" val="3990189323"/>
      </p:ext>
    </p:extLst>
  </p:cSld>
  <p:clrMapOvr>
    <a:masterClrMapping/>
  </p:clrMapOvr>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11" y="3600456"/>
            <a:ext cx="5486400" cy="425054"/>
          </a:xfrm>
        </p:spPr>
        <p:txBody>
          <a:bodyPr anchor="b"/>
          <a:lstStyle>
            <a:lvl1pPr algn="l">
              <a:defRPr sz="1688" b="1"/>
            </a:lvl1pPr>
          </a:lstStyle>
          <a:p>
            <a:r>
              <a:rPr lang="en-US"/>
              <a:t>Click to edit Master title style</a:t>
            </a:r>
          </a:p>
        </p:txBody>
      </p:sp>
      <p:sp>
        <p:nvSpPr>
          <p:cNvPr id="3" name="Picture Placeholder 2"/>
          <p:cNvSpPr>
            <a:spLocks noGrp="1"/>
          </p:cNvSpPr>
          <p:nvPr>
            <p:ph type="pic" idx="1"/>
          </p:nvPr>
        </p:nvSpPr>
        <p:spPr>
          <a:xfrm>
            <a:off x="1792111" y="459581"/>
            <a:ext cx="5486400" cy="3086100"/>
          </a:xfrm>
        </p:spPr>
        <p:txBody>
          <a:bodyPr/>
          <a:lstStyle>
            <a:lvl1pPr marL="0" indent="0">
              <a:buNone/>
              <a:defRPr sz="2700"/>
            </a:lvl1pPr>
            <a:lvl2pPr marL="385859" indent="0">
              <a:buNone/>
              <a:defRPr sz="2363"/>
            </a:lvl2pPr>
            <a:lvl3pPr marL="771719" indent="0">
              <a:buNone/>
              <a:defRPr sz="2025"/>
            </a:lvl3pPr>
            <a:lvl4pPr marL="1157577" indent="0">
              <a:buNone/>
              <a:defRPr sz="1688"/>
            </a:lvl4pPr>
            <a:lvl5pPr marL="1543435" indent="0">
              <a:buNone/>
              <a:defRPr sz="1688"/>
            </a:lvl5pPr>
            <a:lvl6pPr marL="1929293" indent="0">
              <a:buNone/>
              <a:defRPr sz="1688"/>
            </a:lvl6pPr>
            <a:lvl7pPr marL="2315152" indent="0">
              <a:buNone/>
              <a:defRPr sz="1688"/>
            </a:lvl7pPr>
            <a:lvl8pPr marL="2701011" indent="0">
              <a:buNone/>
              <a:defRPr sz="1688"/>
            </a:lvl8pPr>
            <a:lvl9pPr marL="3086871" indent="0">
              <a:buNone/>
              <a:defRPr sz="1688"/>
            </a:lvl9pPr>
          </a:lstStyle>
          <a:p>
            <a:r>
              <a:rPr lang="en-US" dirty="0"/>
              <a:t>Click icon to add picture</a:t>
            </a:r>
          </a:p>
        </p:txBody>
      </p:sp>
      <p:sp>
        <p:nvSpPr>
          <p:cNvPr id="4" name="Text Placeholder 3"/>
          <p:cNvSpPr>
            <a:spLocks noGrp="1"/>
          </p:cNvSpPr>
          <p:nvPr>
            <p:ph type="body" sz="half" idx="2"/>
          </p:nvPr>
        </p:nvSpPr>
        <p:spPr>
          <a:xfrm>
            <a:off x="1792111" y="4025509"/>
            <a:ext cx="5486400" cy="603647"/>
          </a:xfrm>
        </p:spPr>
        <p:txBody>
          <a:bodyPr/>
          <a:lstStyle>
            <a:lvl1pPr marL="0" indent="0">
              <a:buNone/>
              <a:defRPr sz="1181"/>
            </a:lvl1pPr>
            <a:lvl2pPr marL="385859" indent="0">
              <a:buNone/>
              <a:defRPr sz="1013"/>
            </a:lvl2pPr>
            <a:lvl3pPr marL="771719" indent="0">
              <a:buNone/>
              <a:defRPr sz="844"/>
            </a:lvl3pPr>
            <a:lvl4pPr marL="1157577" indent="0">
              <a:buNone/>
              <a:defRPr sz="760"/>
            </a:lvl4pPr>
            <a:lvl5pPr marL="1543435" indent="0">
              <a:buNone/>
              <a:defRPr sz="760"/>
            </a:lvl5pPr>
            <a:lvl6pPr marL="1929293" indent="0">
              <a:buNone/>
              <a:defRPr sz="760"/>
            </a:lvl6pPr>
            <a:lvl7pPr marL="2315152" indent="0">
              <a:buNone/>
              <a:defRPr sz="760"/>
            </a:lvl7pPr>
            <a:lvl8pPr marL="2701011" indent="0">
              <a:buNone/>
              <a:defRPr sz="760"/>
            </a:lvl8pPr>
            <a:lvl9pPr marL="3086871" indent="0">
              <a:buNone/>
              <a:defRPr sz="760"/>
            </a:lvl9pPr>
          </a:lstStyle>
          <a:p>
            <a:pPr lvl="0"/>
            <a:r>
              <a:rPr lang="en-US"/>
              <a:t>Click to edit Master text styles</a:t>
            </a:r>
          </a:p>
        </p:txBody>
      </p:sp>
    </p:spTree>
    <p:extLst>
      <p:ext uri="{BB962C8B-B14F-4D97-AF65-F5344CB8AC3E}">
        <p14:creationId xmlns:p14="http://schemas.microsoft.com/office/powerpoint/2010/main" val="3242056300"/>
      </p:ext>
    </p:extLst>
  </p:cSld>
  <p:clrMapOvr>
    <a:masterClrMapping/>
  </p:clrMapOvr>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46598900"/>
      </p:ext>
    </p:extLst>
  </p:cSld>
  <p:clrMapOvr>
    <a:masterClrMapping/>
  </p:clrMapOvr>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1" y="457200"/>
            <a:ext cx="1943100" cy="4114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457200"/>
            <a:ext cx="5693835" cy="4114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98801033"/>
      </p:ext>
    </p:extLst>
  </p:cSld>
  <p:clrMapOvr>
    <a:masterClrMapping/>
  </p:clrMapOvr>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772400" cy="857250"/>
          </a:xfrm>
        </p:spPr>
        <p:txBody>
          <a:bodyPr/>
          <a:lstStyle/>
          <a:p>
            <a:r>
              <a:rPr lang="en-US"/>
              <a:t>Click to edit Master title style</a:t>
            </a:r>
          </a:p>
        </p:txBody>
      </p:sp>
      <p:sp>
        <p:nvSpPr>
          <p:cNvPr id="3" name="Chart Placeholder 2"/>
          <p:cNvSpPr>
            <a:spLocks noGrp="1"/>
          </p:cNvSpPr>
          <p:nvPr>
            <p:ph type="chart" idx="1"/>
          </p:nvPr>
        </p:nvSpPr>
        <p:spPr>
          <a:xfrm>
            <a:off x="685800" y="1485900"/>
            <a:ext cx="7772400" cy="3086100"/>
          </a:xfrm>
        </p:spPr>
        <p:txBody>
          <a:bodyPr/>
          <a:lstStyle/>
          <a:p>
            <a:r>
              <a:rPr lang="en-US" dirty="0"/>
              <a:t>Click icon to add chart</a:t>
            </a:r>
          </a:p>
        </p:txBody>
      </p:sp>
    </p:spTree>
    <p:extLst>
      <p:ext uri="{BB962C8B-B14F-4D97-AF65-F5344CB8AC3E}">
        <p14:creationId xmlns:p14="http://schemas.microsoft.com/office/powerpoint/2010/main" val="1595957366"/>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6944353"/>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89" y="3305177"/>
            <a:ext cx="7772400" cy="1021557"/>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489" y="2180035"/>
            <a:ext cx="7772400" cy="1125140"/>
          </a:xfrm>
        </p:spPr>
        <p:txBody>
          <a:bodyPr anchor="b"/>
          <a:lstStyle>
            <a:lvl1pPr marL="0" indent="0">
              <a:buNone/>
              <a:defRPr sz="1500"/>
            </a:lvl1pPr>
            <a:lvl2pPr marL="342646" indent="0">
              <a:buNone/>
              <a:defRPr sz="1350"/>
            </a:lvl2pPr>
            <a:lvl3pPr marL="685289" indent="0">
              <a:buNone/>
              <a:defRPr sz="1200"/>
            </a:lvl3pPr>
            <a:lvl4pPr marL="1027931" indent="0">
              <a:buNone/>
              <a:defRPr sz="1050"/>
            </a:lvl4pPr>
            <a:lvl5pPr marL="1370570" indent="0">
              <a:buNone/>
              <a:defRPr sz="1050"/>
            </a:lvl5pPr>
            <a:lvl6pPr marL="1713214" indent="0">
              <a:buNone/>
              <a:defRPr sz="1050"/>
            </a:lvl6pPr>
            <a:lvl7pPr marL="2055857" indent="0">
              <a:buNone/>
              <a:defRPr sz="1050"/>
            </a:lvl7pPr>
            <a:lvl8pPr marL="2398499" indent="0">
              <a:buNone/>
              <a:defRPr sz="1050"/>
            </a:lvl8pPr>
            <a:lvl9pPr marL="2741141" indent="0">
              <a:buNone/>
              <a:defRPr sz="1050"/>
            </a:lvl9pPr>
          </a:lstStyle>
          <a:p>
            <a:pPr lvl="0"/>
            <a:r>
              <a:rPr lang="en-US"/>
              <a:t>Click to edit Master text styles</a:t>
            </a:r>
          </a:p>
        </p:txBody>
      </p:sp>
    </p:spTree>
    <p:extLst>
      <p:ext uri="{BB962C8B-B14F-4D97-AF65-F5344CB8AC3E}">
        <p14:creationId xmlns:p14="http://schemas.microsoft.com/office/powerpoint/2010/main" val="1680107438"/>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26" y="1485900"/>
            <a:ext cx="3818467" cy="30861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39778" y="1485900"/>
            <a:ext cx="3818467" cy="30861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80722031"/>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8"/>
            <a:ext cx="4040012" cy="479822"/>
          </a:xfrm>
        </p:spPr>
        <p:txBody>
          <a:bodyPr anchor="b"/>
          <a:lstStyle>
            <a:lvl1pPr marL="0" indent="0">
              <a:buNone/>
              <a:defRPr sz="1800" b="1"/>
            </a:lvl1pPr>
            <a:lvl2pPr marL="342646" indent="0">
              <a:buNone/>
              <a:defRPr sz="1500" b="1"/>
            </a:lvl2pPr>
            <a:lvl3pPr marL="685289" indent="0">
              <a:buNone/>
              <a:defRPr sz="1350" b="1"/>
            </a:lvl3pPr>
            <a:lvl4pPr marL="1027931" indent="0">
              <a:buNone/>
              <a:defRPr sz="1200" b="1"/>
            </a:lvl4pPr>
            <a:lvl5pPr marL="1370570" indent="0">
              <a:buNone/>
              <a:defRPr sz="1200" b="1"/>
            </a:lvl5pPr>
            <a:lvl6pPr marL="1713214" indent="0">
              <a:buNone/>
              <a:defRPr sz="1200" b="1"/>
            </a:lvl6pPr>
            <a:lvl7pPr marL="2055857" indent="0">
              <a:buNone/>
              <a:defRPr sz="1200" b="1"/>
            </a:lvl7pPr>
            <a:lvl8pPr marL="2398499" indent="0">
              <a:buNone/>
              <a:defRPr sz="1200" b="1"/>
            </a:lvl8pPr>
            <a:lvl9pPr marL="2741141"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012"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378" y="1151338"/>
            <a:ext cx="4041422" cy="479822"/>
          </a:xfrm>
        </p:spPr>
        <p:txBody>
          <a:bodyPr anchor="b"/>
          <a:lstStyle>
            <a:lvl1pPr marL="0" indent="0">
              <a:buNone/>
              <a:defRPr sz="1800" b="1"/>
            </a:lvl1pPr>
            <a:lvl2pPr marL="342646" indent="0">
              <a:buNone/>
              <a:defRPr sz="1500" b="1"/>
            </a:lvl2pPr>
            <a:lvl3pPr marL="685289" indent="0">
              <a:buNone/>
              <a:defRPr sz="1350" b="1"/>
            </a:lvl3pPr>
            <a:lvl4pPr marL="1027931" indent="0">
              <a:buNone/>
              <a:defRPr sz="1200" b="1"/>
            </a:lvl4pPr>
            <a:lvl5pPr marL="1370570" indent="0">
              <a:buNone/>
              <a:defRPr sz="1200" b="1"/>
            </a:lvl5pPr>
            <a:lvl6pPr marL="1713214" indent="0">
              <a:buNone/>
              <a:defRPr sz="1200" b="1"/>
            </a:lvl6pPr>
            <a:lvl7pPr marL="2055857" indent="0">
              <a:buNone/>
              <a:defRPr sz="1200" b="1"/>
            </a:lvl7pPr>
            <a:lvl8pPr marL="2398499" indent="0">
              <a:buNone/>
              <a:defRPr sz="1200" b="1"/>
            </a:lvl8pPr>
            <a:lvl9pPr marL="2741141"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378" y="1631156"/>
            <a:ext cx="4041422"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25053484"/>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491448268"/>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01584233"/>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2" y="204800"/>
            <a:ext cx="3008489" cy="87153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756" y="204805"/>
            <a:ext cx="5111044"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2" y="1076328"/>
            <a:ext cx="3008489" cy="3518297"/>
          </a:xfrm>
        </p:spPr>
        <p:txBody>
          <a:bodyPr/>
          <a:lstStyle>
            <a:lvl1pPr marL="0" indent="0">
              <a:buNone/>
              <a:defRPr sz="1050"/>
            </a:lvl1pPr>
            <a:lvl2pPr marL="342646" indent="0">
              <a:buNone/>
              <a:defRPr sz="900"/>
            </a:lvl2pPr>
            <a:lvl3pPr marL="685289" indent="0">
              <a:buNone/>
              <a:defRPr sz="750"/>
            </a:lvl3pPr>
            <a:lvl4pPr marL="1027931" indent="0">
              <a:buNone/>
              <a:defRPr sz="600"/>
            </a:lvl4pPr>
            <a:lvl5pPr marL="1370570" indent="0">
              <a:buNone/>
              <a:defRPr sz="600"/>
            </a:lvl5pPr>
            <a:lvl6pPr marL="1713214" indent="0">
              <a:buNone/>
              <a:defRPr sz="600"/>
            </a:lvl6pPr>
            <a:lvl7pPr marL="2055857" indent="0">
              <a:buNone/>
              <a:defRPr sz="600"/>
            </a:lvl7pPr>
            <a:lvl8pPr marL="2398499" indent="0">
              <a:buNone/>
              <a:defRPr sz="600"/>
            </a:lvl8pPr>
            <a:lvl9pPr marL="2741141" indent="0">
              <a:buNone/>
              <a:defRPr sz="600"/>
            </a:lvl9pPr>
          </a:lstStyle>
          <a:p>
            <a:pPr lvl="0"/>
            <a:r>
              <a:rPr lang="en-US"/>
              <a:t>Click to edit Master text styles</a:t>
            </a:r>
          </a:p>
        </p:txBody>
      </p:sp>
    </p:spTree>
    <p:extLst>
      <p:ext uri="{BB962C8B-B14F-4D97-AF65-F5344CB8AC3E}">
        <p14:creationId xmlns:p14="http://schemas.microsoft.com/office/powerpoint/2010/main" val="3134828953"/>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E4F3581-2013-4528-AF84-AFDD64199DA9}" type="datetimeFigureOut">
              <a:rPr lang="en-US" smtClean="0"/>
              <a:t>2/18/2022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620978-C71A-4C88-8B04-0F386A7F58A8}" type="slidenum">
              <a:rPr lang="en-US" smtClean="0"/>
              <a:t>‹#›</a:t>
            </a:fld>
            <a:endParaRPr lang="en-US"/>
          </a:p>
        </p:txBody>
      </p:sp>
    </p:spTree>
    <p:extLst>
      <p:ext uri="{BB962C8B-B14F-4D97-AF65-F5344CB8AC3E}">
        <p14:creationId xmlns:p14="http://schemas.microsoft.com/office/powerpoint/2010/main" val="27271079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11" y="3600454"/>
            <a:ext cx="5486400" cy="425055"/>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111" y="459581"/>
            <a:ext cx="5486400" cy="3086100"/>
          </a:xfrm>
        </p:spPr>
        <p:txBody>
          <a:bodyPr/>
          <a:lstStyle>
            <a:lvl1pPr marL="0" indent="0">
              <a:buNone/>
              <a:defRPr sz="2400"/>
            </a:lvl1pPr>
            <a:lvl2pPr marL="342646" indent="0">
              <a:buNone/>
              <a:defRPr sz="2100"/>
            </a:lvl2pPr>
            <a:lvl3pPr marL="685289" indent="0">
              <a:buNone/>
              <a:defRPr sz="1800"/>
            </a:lvl3pPr>
            <a:lvl4pPr marL="1027931" indent="0">
              <a:buNone/>
              <a:defRPr sz="1500"/>
            </a:lvl4pPr>
            <a:lvl5pPr marL="1370570" indent="0">
              <a:buNone/>
              <a:defRPr sz="1500"/>
            </a:lvl5pPr>
            <a:lvl6pPr marL="1713214" indent="0">
              <a:buNone/>
              <a:defRPr sz="1500"/>
            </a:lvl6pPr>
            <a:lvl7pPr marL="2055857" indent="0">
              <a:buNone/>
              <a:defRPr sz="1500"/>
            </a:lvl7pPr>
            <a:lvl8pPr marL="2398499" indent="0">
              <a:buNone/>
              <a:defRPr sz="1500"/>
            </a:lvl8pPr>
            <a:lvl9pPr marL="2741141" indent="0">
              <a:buNone/>
              <a:defRPr sz="1500"/>
            </a:lvl9pPr>
          </a:lstStyle>
          <a:p>
            <a:r>
              <a:rPr lang="en-US" dirty="0"/>
              <a:t>Click icon to add picture</a:t>
            </a:r>
          </a:p>
        </p:txBody>
      </p:sp>
      <p:sp>
        <p:nvSpPr>
          <p:cNvPr id="4" name="Text Placeholder 3"/>
          <p:cNvSpPr>
            <a:spLocks noGrp="1"/>
          </p:cNvSpPr>
          <p:nvPr>
            <p:ph type="body" sz="half" idx="2"/>
          </p:nvPr>
        </p:nvSpPr>
        <p:spPr>
          <a:xfrm>
            <a:off x="1792111" y="4025536"/>
            <a:ext cx="5486400" cy="603647"/>
          </a:xfrm>
        </p:spPr>
        <p:txBody>
          <a:bodyPr/>
          <a:lstStyle>
            <a:lvl1pPr marL="0" indent="0">
              <a:buNone/>
              <a:defRPr sz="1050"/>
            </a:lvl1pPr>
            <a:lvl2pPr marL="342646" indent="0">
              <a:buNone/>
              <a:defRPr sz="900"/>
            </a:lvl2pPr>
            <a:lvl3pPr marL="685289" indent="0">
              <a:buNone/>
              <a:defRPr sz="750"/>
            </a:lvl3pPr>
            <a:lvl4pPr marL="1027931" indent="0">
              <a:buNone/>
              <a:defRPr sz="600"/>
            </a:lvl4pPr>
            <a:lvl5pPr marL="1370570" indent="0">
              <a:buNone/>
              <a:defRPr sz="600"/>
            </a:lvl5pPr>
            <a:lvl6pPr marL="1713214" indent="0">
              <a:buNone/>
              <a:defRPr sz="600"/>
            </a:lvl6pPr>
            <a:lvl7pPr marL="2055857" indent="0">
              <a:buNone/>
              <a:defRPr sz="600"/>
            </a:lvl7pPr>
            <a:lvl8pPr marL="2398499" indent="0">
              <a:buNone/>
              <a:defRPr sz="600"/>
            </a:lvl8pPr>
            <a:lvl9pPr marL="2741141" indent="0">
              <a:buNone/>
              <a:defRPr sz="600"/>
            </a:lvl9pPr>
          </a:lstStyle>
          <a:p>
            <a:pPr lvl="0"/>
            <a:r>
              <a:rPr lang="en-US"/>
              <a:t>Click to edit Master text styles</a:t>
            </a:r>
          </a:p>
        </p:txBody>
      </p:sp>
    </p:spTree>
    <p:extLst>
      <p:ext uri="{BB962C8B-B14F-4D97-AF65-F5344CB8AC3E}">
        <p14:creationId xmlns:p14="http://schemas.microsoft.com/office/powerpoint/2010/main" val="2756868947"/>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29072138"/>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1" y="457200"/>
            <a:ext cx="1943100" cy="4114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457200"/>
            <a:ext cx="5693834" cy="4114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78727579"/>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772400" cy="857250"/>
          </a:xfrm>
        </p:spPr>
        <p:txBody>
          <a:bodyPr/>
          <a:lstStyle/>
          <a:p>
            <a:r>
              <a:rPr lang="en-US"/>
              <a:t>Click to edit Master title style</a:t>
            </a:r>
          </a:p>
        </p:txBody>
      </p:sp>
      <p:sp>
        <p:nvSpPr>
          <p:cNvPr id="3" name="Chart Placeholder 2"/>
          <p:cNvSpPr>
            <a:spLocks noGrp="1"/>
          </p:cNvSpPr>
          <p:nvPr>
            <p:ph type="chart" idx="1"/>
          </p:nvPr>
        </p:nvSpPr>
        <p:spPr>
          <a:xfrm>
            <a:off x="685800" y="1485900"/>
            <a:ext cx="7772400" cy="3086100"/>
          </a:xfrm>
        </p:spPr>
        <p:txBody>
          <a:bodyPr/>
          <a:lstStyle/>
          <a:p>
            <a:r>
              <a:rPr lang="en-US" dirty="0"/>
              <a:t>Click icon to add chart</a:t>
            </a:r>
          </a:p>
        </p:txBody>
      </p:sp>
    </p:spTree>
    <p:extLst>
      <p:ext uri="{BB962C8B-B14F-4D97-AF65-F5344CB8AC3E}">
        <p14:creationId xmlns:p14="http://schemas.microsoft.com/office/powerpoint/2010/main" val="2520797555"/>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28C3E9C-1D4F-4EB0-B6A2-C5B0BFA08E60}" type="datetimeFigureOut">
              <a:rPr lang="en-US" smtClean="0"/>
              <a:pPr/>
              <a:t>2/18/2022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53447E-F4BE-48E9-8D45-269F0CDE721A}" type="slidenum">
              <a:rPr lang="en-US" smtClean="0"/>
              <a:pPr/>
              <a:t>‹#›</a:t>
            </a:fld>
            <a:endParaRPr lang="en-US"/>
          </a:p>
        </p:txBody>
      </p:sp>
    </p:spTree>
    <p:extLst>
      <p:ext uri="{BB962C8B-B14F-4D97-AF65-F5344CB8AC3E}">
        <p14:creationId xmlns:p14="http://schemas.microsoft.com/office/powerpoint/2010/main" val="136143004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28C3E9C-1D4F-4EB0-B6A2-C5B0BFA08E60}" type="datetimeFigureOut">
              <a:rPr lang="en-US" smtClean="0"/>
              <a:pPr/>
              <a:t>2/18/2022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53447E-F4BE-48E9-8D45-269F0CDE721A}" type="slidenum">
              <a:rPr lang="en-US" smtClean="0"/>
              <a:pPr/>
              <a:t>‹#›</a:t>
            </a:fld>
            <a:endParaRPr lang="en-US"/>
          </a:p>
        </p:txBody>
      </p:sp>
    </p:spTree>
    <p:extLst>
      <p:ext uri="{BB962C8B-B14F-4D97-AF65-F5344CB8AC3E}">
        <p14:creationId xmlns:p14="http://schemas.microsoft.com/office/powerpoint/2010/main" val="2755620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28C3E9C-1D4F-4EB0-B6A2-C5B0BFA08E60}" type="datetimeFigureOut">
              <a:rPr lang="en-US" smtClean="0"/>
              <a:pPr/>
              <a:t>2/18/2022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53447E-F4BE-48E9-8D45-269F0CDE721A}" type="slidenum">
              <a:rPr lang="en-US" smtClean="0"/>
              <a:pPr/>
              <a:t>‹#›</a:t>
            </a:fld>
            <a:endParaRPr lang="en-US"/>
          </a:p>
        </p:txBody>
      </p:sp>
    </p:spTree>
    <p:extLst>
      <p:ext uri="{BB962C8B-B14F-4D97-AF65-F5344CB8AC3E}">
        <p14:creationId xmlns:p14="http://schemas.microsoft.com/office/powerpoint/2010/main" val="148943225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28C3E9C-1D4F-4EB0-B6A2-C5B0BFA08E60}" type="datetimeFigureOut">
              <a:rPr lang="en-US" smtClean="0"/>
              <a:pPr/>
              <a:t>2/18/2022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53447E-F4BE-48E9-8D45-269F0CDE721A}" type="slidenum">
              <a:rPr lang="en-US" smtClean="0"/>
              <a:pPr/>
              <a:t>‹#›</a:t>
            </a:fld>
            <a:endParaRPr lang="en-US"/>
          </a:p>
        </p:txBody>
      </p:sp>
    </p:spTree>
    <p:extLst>
      <p:ext uri="{BB962C8B-B14F-4D97-AF65-F5344CB8AC3E}">
        <p14:creationId xmlns:p14="http://schemas.microsoft.com/office/powerpoint/2010/main" val="222424445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28C3E9C-1D4F-4EB0-B6A2-C5B0BFA08E60}" type="datetimeFigureOut">
              <a:rPr lang="en-US" smtClean="0"/>
              <a:pPr/>
              <a:t>2/18/2022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853447E-F4BE-48E9-8D45-269F0CDE721A}" type="slidenum">
              <a:rPr lang="en-US" smtClean="0"/>
              <a:pPr/>
              <a:t>‹#›</a:t>
            </a:fld>
            <a:endParaRPr lang="en-US"/>
          </a:p>
        </p:txBody>
      </p:sp>
    </p:spTree>
    <p:extLst>
      <p:ext uri="{BB962C8B-B14F-4D97-AF65-F5344CB8AC3E}">
        <p14:creationId xmlns:p14="http://schemas.microsoft.com/office/powerpoint/2010/main" val="39658827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28C3E9C-1D4F-4EB0-B6A2-C5B0BFA08E60}" type="datetimeFigureOut">
              <a:rPr lang="en-US" smtClean="0"/>
              <a:pPr/>
              <a:t>2/18/2022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853447E-F4BE-48E9-8D45-269F0CDE721A}" type="slidenum">
              <a:rPr lang="en-US" smtClean="0"/>
              <a:pPr/>
              <a:t>‹#›</a:t>
            </a:fld>
            <a:endParaRPr lang="en-US"/>
          </a:p>
        </p:txBody>
      </p:sp>
    </p:spTree>
    <p:extLst>
      <p:ext uri="{BB962C8B-B14F-4D97-AF65-F5344CB8AC3E}">
        <p14:creationId xmlns:p14="http://schemas.microsoft.com/office/powerpoint/2010/main" val="19809324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E4F3581-2013-4528-AF84-AFDD64199DA9}" type="datetimeFigureOut">
              <a:rPr lang="en-US" smtClean="0"/>
              <a:t>2/18/2022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620978-C71A-4C88-8B04-0F386A7F58A8}" type="slidenum">
              <a:rPr lang="en-US" smtClean="0"/>
              <a:t>‹#›</a:t>
            </a:fld>
            <a:endParaRPr lang="en-US"/>
          </a:p>
        </p:txBody>
      </p:sp>
    </p:spTree>
    <p:extLst>
      <p:ext uri="{BB962C8B-B14F-4D97-AF65-F5344CB8AC3E}">
        <p14:creationId xmlns:p14="http://schemas.microsoft.com/office/powerpoint/2010/main" val="388546206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8C3E9C-1D4F-4EB0-B6A2-C5B0BFA08E60}" type="datetimeFigureOut">
              <a:rPr lang="en-US" smtClean="0"/>
              <a:pPr/>
              <a:t>2/18/2022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853447E-F4BE-48E9-8D45-269F0CDE721A}" type="slidenum">
              <a:rPr lang="en-US" smtClean="0"/>
              <a:pPr/>
              <a:t>‹#›</a:t>
            </a:fld>
            <a:endParaRPr lang="en-US"/>
          </a:p>
        </p:txBody>
      </p:sp>
    </p:spTree>
    <p:extLst>
      <p:ext uri="{BB962C8B-B14F-4D97-AF65-F5344CB8AC3E}">
        <p14:creationId xmlns:p14="http://schemas.microsoft.com/office/powerpoint/2010/main" val="47936302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128C3E9C-1D4F-4EB0-B6A2-C5B0BFA08E60}" type="datetimeFigureOut">
              <a:rPr lang="en-US" smtClean="0"/>
              <a:pPr/>
              <a:t>2/18/2022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53447E-F4BE-48E9-8D45-269F0CDE721A}" type="slidenum">
              <a:rPr lang="en-US" smtClean="0"/>
              <a:pPr/>
              <a:t>‹#›</a:t>
            </a:fld>
            <a:endParaRPr lang="en-US"/>
          </a:p>
        </p:txBody>
      </p:sp>
    </p:spTree>
    <p:extLst>
      <p:ext uri="{BB962C8B-B14F-4D97-AF65-F5344CB8AC3E}">
        <p14:creationId xmlns:p14="http://schemas.microsoft.com/office/powerpoint/2010/main" val="357658477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128C3E9C-1D4F-4EB0-B6A2-C5B0BFA08E60}" type="datetimeFigureOut">
              <a:rPr lang="en-US" smtClean="0"/>
              <a:pPr/>
              <a:t>2/18/2022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53447E-F4BE-48E9-8D45-269F0CDE721A}" type="slidenum">
              <a:rPr lang="en-US" smtClean="0"/>
              <a:pPr/>
              <a:t>‹#›</a:t>
            </a:fld>
            <a:endParaRPr lang="en-US"/>
          </a:p>
        </p:txBody>
      </p:sp>
    </p:spTree>
    <p:extLst>
      <p:ext uri="{BB962C8B-B14F-4D97-AF65-F5344CB8AC3E}">
        <p14:creationId xmlns:p14="http://schemas.microsoft.com/office/powerpoint/2010/main" val="121584006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28C3E9C-1D4F-4EB0-B6A2-C5B0BFA08E60}" type="datetimeFigureOut">
              <a:rPr lang="en-US" smtClean="0"/>
              <a:pPr/>
              <a:t>2/18/2022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53447E-F4BE-48E9-8D45-269F0CDE721A}" type="slidenum">
              <a:rPr lang="en-US" smtClean="0"/>
              <a:pPr/>
              <a:t>‹#›</a:t>
            </a:fld>
            <a:endParaRPr lang="en-US"/>
          </a:p>
        </p:txBody>
      </p:sp>
    </p:spTree>
    <p:extLst>
      <p:ext uri="{BB962C8B-B14F-4D97-AF65-F5344CB8AC3E}">
        <p14:creationId xmlns:p14="http://schemas.microsoft.com/office/powerpoint/2010/main" val="307404059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28C3E9C-1D4F-4EB0-B6A2-C5B0BFA08E60}" type="datetimeFigureOut">
              <a:rPr lang="en-US" smtClean="0"/>
              <a:pPr/>
              <a:t>2/18/2022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53447E-F4BE-48E9-8D45-269F0CDE721A}" type="slidenum">
              <a:rPr lang="en-US" smtClean="0"/>
              <a:pPr/>
              <a:t>‹#›</a:t>
            </a:fld>
            <a:endParaRPr lang="en-US"/>
          </a:p>
        </p:txBody>
      </p:sp>
    </p:spTree>
    <p:extLst>
      <p:ext uri="{BB962C8B-B14F-4D97-AF65-F5344CB8AC3E}">
        <p14:creationId xmlns:p14="http://schemas.microsoft.com/office/powerpoint/2010/main" val="411981337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41772"/>
            <a:ext cx="7772400" cy="17907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03488AA-19C0-407C-9578-E833DBED4E34}" type="datetimeFigureOut">
              <a:rPr lang="en-US" smtClean="0"/>
              <a:t>2/18/2022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E44849-F3C4-4CD9-931D-54FA878AF23D}" type="slidenum">
              <a:rPr lang="en-US" smtClean="0"/>
              <a:t>‹#›</a:t>
            </a:fld>
            <a:endParaRPr lang="en-US"/>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l="12941" t="12083" r="35853" b="19444"/>
          <a:stretch/>
        </p:blipFill>
        <p:spPr>
          <a:xfrm>
            <a:off x="8815501" y="14288"/>
            <a:ext cx="303100" cy="292893"/>
          </a:xfrm>
          <a:prstGeom prst="rect">
            <a:avLst/>
          </a:prstGeom>
        </p:spPr>
      </p:pic>
    </p:spTree>
    <p:extLst>
      <p:ext uri="{BB962C8B-B14F-4D97-AF65-F5344CB8AC3E}">
        <p14:creationId xmlns:p14="http://schemas.microsoft.com/office/powerpoint/2010/main" val="392370712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03488AA-19C0-407C-9578-E833DBED4E34}" type="datetimeFigureOut">
              <a:rPr lang="en-US" smtClean="0"/>
              <a:t>2/18/2022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E44849-F3C4-4CD9-931D-54FA878AF23D}" type="slidenum">
              <a:rPr lang="en-US" smtClean="0"/>
              <a:t>‹#›</a:t>
            </a:fld>
            <a:endParaRPr lang="en-US"/>
          </a:p>
        </p:txBody>
      </p:sp>
    </p:spTree>
    <p:extLst>
      <p:ext uri="{BB962C8B-B14F-4D97-AF65-F5344CB8AC3E}">
        <p14:creationId xmlns:p14="http://schemas.microsoft.com/office/powerpoint/2010/main" val="164220123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5"/>
            <a:ext cx="7886700" cy="2139553"/>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442099"/>
            <a:ext cx="7886700" cy="1125140"/>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03488AA-19C0-407C-9578-E833DBED4E34}" type="datetimeFigureOut">
              <a:rPr lang="en-US" smtClean="0"/>
              <a:t>2/18/2022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E44849-F3C4-4CD9-931D-54FA878AF23D}" type="slidenum">
              <a:rPr lang="en-US" smtClean="0"/>
              <a:t>‹#›</a:t>
            </a:fld>
            <a:endParaRPr lang="en-US"/>
          </a:p>
        </p:txBody>
      </p:sp>
    </p:spTree>
    <p:extLst>
      <p:ext uri="{BB962C8B-B14F-4D97-AF65-F5344CB8AC3E}">
        <p14:creationId xmlns:p14="http://schemas.microsoft.com/office/powerpoint/2010/main" val="85742243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1"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03488AA-19C0-407C-9578-E833DBED4E34}" type="datetimeFigureOut">
              <a:rPr lang="en-US" smtClean="0"/>
              <a:t>2/18/2022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E44849-F3C4-4CD9-931D-54FA878AF23D}" type="slidenum">
              <a:rPr lang="en-US" smtClean="0"/>
              <a:t>‹#›</a:t>
            </a:fld>
            <a:endParaRPr lang="en-US"/>
          </a:p>
        </p:txBody>
      </p:sp>
    </p:spTree>
    <p:extLst>
      <p:ext uri="{BB962C8B-B14F-4D97-AF65-F5344CB8AC3E}">
        <p14:creationId xmlns:p14="http://schemas.microsoft.com/office/powerpoint/2010/main" val="108817290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6"/>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1"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1" y="1878806"/>
            <a:ext cx="3887391"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03488AA-19C0-407C-9578-E833DBED4E34}" type="datetimeFigureOut">
              <a:rPr lang="en-US" smtClean="0"/>
              <a:t>2/18/2022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7E44849-F3C4-4CD9-931D-54FA878AF23D}" type="slidenum">
              <a:rPr lang="en-US" smtClean="0"/>
              <a:t>‹#›</a:t>
            </a:fld>
            <a:endParaRPr lang="en-US"/>
          </a:p>
        </p:txBody>
      </p:sp>
    </p:spTree>
    <p:extLst>
      <p:ext uri="{BB962C8B-B14F-4D97-AF65-F5344CB8AC3E}">
        <p14:creationId xmlns:p14="http://schemas.microsoft.com/office/powerpoint/2010/main" val="16569751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E4F3581-2013-4528-AF84-AFDD64199DA9}" type="datetimeFigureOut">
              <a:rPr lang="en-US" smtClean="0"/>
              <a:t>2/18/2022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620978-C71A-4C88-8B04-0F386A7F58A8}" type="slidenum">
              <a:rPr lang="en-US" smtClean="0"/>
              <a:t>‹#›</a:t>
            </a:fld>
            <a:endParaRPr lang="en-US"/>
          </a:p>
        </p:txBody>
      </p:sp>
    </p:spTree>
    <p:extLst>
      <p:ext uri="{BB962C8B-B14F-4D97-AF65-F5344CB8AC3E}">
        <p14:creationId xmlns:p14="http://schemas.microsoft.com/office/powerpoint/2010/main" val="201265833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03488AA-19C0-407C-9578-E833DBED4E34}" type="datetimeFigureOut">
              <a:rPr lang="en-US" smtClean="0"/>
              <a:t>2/18/2022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7E44849-F3C4-4CD9-931D-54FA878AF23D}" type="slidenum">
              <a:rPr lang="en-US" smtClean="0"/>
              <a:t>‹#›</a:t>
            </a:fld>
            <a:endParaRPr lang="en-US"/>
          </a:p>
        </p:txBody>
      </p:sp>
    </p:spTree>
    <p:extLst>
      <p:ext uri="{BB962C8B-B14F-4D97-AF65-F5344CB8AC3E}">
        <p14:creationId xmlns:p14="http://schemas.microsoft.com/office/powerpoint/2010/main" val="48161234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3488AA-19C0-407C-9578-E833DBED4E34}" type="datetimeFigureOut">
              <a:rPr lang="en-US" smtClean="0"/>
              <a:t>2/18/2022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7E44849-F3C4-4CD9-931D-54FA878AF23D}" type="slidenum">
              <a:rPr lang="en-US" smtClean="0"/>
              <a:t>‹#›</a:t>
            </a:fld>
            <a:endParaRPr lang="en-US"/>
          </a:p>
        </p:txBody>
      </p:sp>
    </p:spTree>
    <p:extLst>
      <p:ext uri="{BB962C8B-B14F-4D97-AF65-F5344CB8AC3E}">
        <p14:creationId xmlns:p14="http://schemas.microsoft.com/office/powerpoint/2010/main" val="397784617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71"/>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A03488AA-19C0-407C-9578-E833DBED4E34}" type="datetimeFigureOut">
              <a:rPr lang="en-US" smtClean="0"/>
              <a:t>2/18/2022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E44849-F3C4-4CD9-931D-54FA878AF23D}" type="slidenum">
              <a:rPr lang="en-US" smtClean="0"/>
              <a:t>‹#›</a:t>
            </a:fld>
            <a:endParaRPr lang="en-US"/>
          </a:p>
        </p:txBody>
      </p:sp>
    </p:spTree>
    <p:extLst>
      <p:ext uri="{BB962C8B-B14F-4D97-AF65-F5344CB8AC3E}">
        <p14:creationId xmlns:p14="http://schemas.microsoft.com/office/powerpoint/2010/main" val="79722210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71"/>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A03488AA-19C0-407C-9578-E833DBED4E34}" type="datetimeFigureOut">
              <a:rPr lang="en-US" smtClean="0"/>
              <a:t>2/18/2022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E44849-F3C4-4CD9-931D-54FA878AF23D}" type="slidenum">
              <a:rPr lang="en-US" smtClean="0"/>
              <a:t>‹#›</a:t>
            </a:fld>
            <a:endParaRPr lang="en-US"/>
          </a:p>
        </p:txBody>
      </p:sp>
    </p:spTree>
    <p:extLst>
      <p:ext uri="{BB962C8B-B14F-4D97-AF65-F5344CB8AC3E}">
        <p14:creationId xmlns:p14="http://schemas.microsoft.com/office/powerpoint/2010/main" val="185313692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03488AA-19C0-407C-9578-E833DBED4E34}" type="datetimeFigureOut">
              <a:rPr lang="en-US" smtClean="0"/>
              <a:t>2/18/2022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E44849-F3C4-4CD9-931D-54FA878AF23D}" type="slidenum">
              <a:rPr lang="en-US" smtClean="0"/>
              <a:t>‹#›</a:t>
            </a:fld>
            <a:endParaRPr lang="en-US"/>
          </a:p>
        </p:txBody>
      </p:sp>
    </p:spTree>
    <p:extLst>
      <p:ext uri="{BB962C8B-B14F-4D97-AF65-F5344CB8AC3E}">
        <p14:creationId xmlns:p14="http://schemas.microsoft.com/office/powerpoint/2010/main" val="181929495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1" y="273844"/>
            <a:ext cx="5800725" cy="435887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03488AA-19C0-407C-9578-E833DBED4E34}" type="datetimeFigureOut">
              <a:rPr lang="en-US" smtClean="0"/>
              <a:t>2/18/2022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E44849-F3C4-4CD9-931D-54FA878AF23D}" type="slidenum">
              <a:rPr lang="en-US" smtClean="0"/>
              <a:t>‹#›</a:t>
            </a:fld>
            <a:endParaRPr lang="en-US"/>
          </a:p>
        </p:txBody>
      </p:sp>
    </p:spTree>
    <p:extLst>
      <p:ext uri="{BB962C8B-B14F-4D97-AF65-F5344CB8AC3E}">
        <p14:creationId xmlns:p14="http://schemas.microsoft.com/office/powerpoint/2010/main" val="67640516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805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339514" indent="0" algn="ctr">
              <a:buNone/>
              <a:defRPr/>
            </a:lvl2pPr>
            <a:lvl3pPr marL="679022" indent="0" algn="ctr">
              <a:buNone/>
              <a:defRPr/>
            </a:lvl3pPr>
            <a:lvl4pPr marL="1018532" indent="0" algn="ctr">
              <a:buNone/>
              <a:defRPr/>
            </a:lvl4pPr>
            <a:lvl5pPr marL="1357997" indent="0" algn="ctr">
              <a:buNone/>
              <a:defRPr/>
            </a:lvl5pPr>
            <a:lvl6pPr marL="1697488" indent="0" algn="ctr">
              <a:buNone/>
              <a:defRPr/>
            </a:lvl6pPr>
            <a:lvl7pPr marL="2036960" indent="0" algn="ctr">
              <a:buNone/>
              <a:defRPr/>
            </a:lvl7pPr>
            <a:lvl8pPr marL="2376454" indent="0" algn="ctr">
              <a:buNone/>
              <a:defRPr/>
            </a:lvl8pPr>
            <a:lvl9pPr marL="2715917" indent="0" algn="ctr">
              <a:buNone/>
              <a:defRPr/>
            </a:lvl9pPr>
          </a:lstStyle>
          <a:p>
            <a:r>
              <a:rPr lang="en-US"/>
              <a:t>Click to edit Master subtitle style</a:t>
            </a:r>
          </a:p>
        </p:txBody>
      </p:sp>
    </p:spTree>
    <p:extLst>
      <p:ext uri="{BB962C8B-B14F-4D97-AF65-F5344CB8AC3E}">
        <p14:creationId xmlns:p14="http://schemas.microsoft.com/office/powerpoint/2010/main" val="72900177"/>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02499710"/>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89" y="3305213"/>
            <a:ext cx="7772400" cy="1021557"/>
          </a:xfrm>
        </p:spPr>
        <p:txBody>
          <a:bodyPr anchor="t"/>
          <a:lstStyle>
            <a:lvl1pPr algn="l">
              <a:defRPr sz="3001" b="1" cap="all"/>
            </a:lvl1pPr>
          </a:lstStyle>
          <a:p>
            <a:r>
              <a:rPr lang="en-US"/>
              <a:t>Click to edit Master title style</a:t>
            </a:r>
          </a:p>
        </p:txBody>
      </p:sp>
      <p:sp>
        <p:nvSpPr>
          <p:cNvPr id="3" name="Text Placeholder 2"/>
          <p:cNvSpPr>
            <a:spLocks noGrp="1"/>
          </p:cNvSpPr>
          <p:nvPr>
            <p:ph type="body" idx="1"/>
          </p:nvPr>
        </p:nvSpPr>
        <p:spPr>
          <a:xfrm>
            <a:off x="722489" y="2180035"/>
            <a:ext cx="7772400" cy="1125140"/>
          </a:xfrm>
        </p:spPr>
        <p:txBody>
          <a:bodyPr anchor="b"/>
          <a:lstStyle>
            <a:lvl1pPr marL="0" indent="0">
              <a:buNone/>
              <a:defRPr sz="1499"/>
            </a:lvl1pPr>
            <a:lvl2pPr marL="339514" indent="0">
              <a:buNone/>
              <a:defRPr sz="1350"/>
            </a:lvl2pPr>
            <a:lvl3pPr marL="679022" indent="0">
              <a:buNone/>
              <a:defRPr sz="1200"/>
            </a:lvl3pPr>
            <a:lvl4pPr marL="1018532" indent="0">
              <a:buNone/>
              <a:defRPr sz="1050"/>
            </a:lvl4pPr>
            <a:lvl5pPr marL="1357997" indent="0">
              <a:buNone/>
              <a:defRPr sz="1050"/>
            </a:lvl5pPr>
            <a:lvl6pPr marL="1697488" indent="0">
              <a:buNone/>
              <a:defRPr sz="1050"/>
            </a:lvl6pPr>
            <a:lvl7pPr marL="2036960" indent="0">
              <a:buNone/>
              <a:defRPr sz="1050"/>
            </a:lvl7pPr>
            <a:lvl8pPr marL="2376454" indent="0">
              <a:buNone/>
              <a:defRPr sz="1050"/>
            </a:lvl8pPr>
            <a:lvl9pPr marL="2715917" indent="0">
              <a:buNone/>
              <a:defRPr sz="1050"/>
            </a:lvl9pPr>
          </a:lstStyle>
          <a:p>
            <a:pPr lvl="0"/>
            <a:r>
              <a:rPr lang="en-US"/>
              <a:t>Click to edit Master text styles</a:t>
            </a:r>
          </a:p>
        </p:txBody>
      </p:sp>
    </p:spTree>
    <p:extLst>
      <p:ext uri="{BB962C8B-B14F-4D97-AF65-F5344CB8AC3E}">
        <p14:creationId xmlns:p14="http://schemas.microsoft.com/office/powerpoint/2010/main" val="41141880"/>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81" y="1485900"/>
            <a:ext cx="3818467" cy="3086100"/>
          </a:xfrm>
        </p:spPr>
        <p:txBody>
          <a:bodyPr/>
          <a:lstStyle>
            <a:lvl1pPr>
              <a:defRPr sz="2100"/>
            </a:lvl1pPr>
            <a:lvl2pPr>
              <a:defRPr sz="1800"/>
            </a:lvl2pPr>
            <a:lvl3pPr>
              <a:defRPr sz="1499"/>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39951" y="1485900"/>
            <a:ext cx="3818467" cy="3086100"/>
          </a:xfrm>
        </p:spPr>
        <p:txBody>
          <a:bodyPr/>
          <a:lstStyle>
            <a:lvl1pPr>
              <a:defRPr sz="2100"/>
            </a:lvl1pPr>
            <a:lvl2pPr>
              <a:defRPr sz="1800"/>
            </a:lvl2pPr>
            <a:lvl3pPr>
              <a:defRPr sz="1499"/>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69154348"/>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E4F3581-2013-4528-AF84-AFDD64199DA9}" type="datetimeFigureOut">
              <a:rPr lang="en-US" smtClean="0"/>
              <a:t>2/18/2022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2620978-C71A-4C88-8B04-0F386A7F58A8}" type="slidenum">
              <a:rPr lang="en-US" smtClean="0"/>
              <a:t>‹#›</a:t>
            </a:fld>
            <a:endParaRPr lang="en-US"/>
          </a:p>
        </p:txBody>
      </p:sp>
    </p:spTree>
    <p:extLst>
      <p:ext uri="{BB962C8B-B14F-4D97-AF65-F5344CB8AC3E}">
        <p14:creationId xmlns:p14="http://schemas.microsoft.com/office/powerpoint/2010/main" val="339221688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151338"/>
            <a:ext cx="4040012" cy="479822"/>
          </a:xfrm>
        </p:spPr>
        <p:txBody>
          <a:bodyPr anchor="b"/>
          <a:lstStyle>
            <a:lvl1pPr marL="0" indent="0">
              <a:buNone/>
              <a:defRPr sz="1800" b="1"/>
            </a:lvl1pPr>
            <a:lvl2pPr marL="339514" indent="0">
              <a:buNone/>
              <a:defRPr sz="1499" b="1"/>
            </a:lvl2pPr>
            <a:lvl3pPr marL="679022" indent="0">
              <a:buNone/>
              <a:defRPr sz="1350" b="1"/>
            </a:lvl3pPr>
            <a:lvl4pPr marL="1018532" indent="0">
              <a:buNone/>
              <a:defRPr sz="1200" b="1"/>
            </a:lvl4pPr>
            <a:lvl5pPr marL="1357997" indent="0">
              <a:buNone/>
              <a:defRPr sz="1200" b="1"/>
            </a:lvl5pPr>
            <a:lvl6pPr marL="1697488" indent="0">
              <a:buNone/>
              <a:defRPr sz="1200" b="1"/>
            </a:lvl6pPr>
            <a:lvl7pPr marL="2036960" indent="0">
              <a:buNone/>
              <a:defRPr sz="1200" b="1"/>
            </a:lvl7pPr>
            <a:lvl8pPr marL="2376454" indent="0">
              <a:buNone/>
              <a:defRPr sz="1200" b="1"/>
            </a:lvl8pPr>
            <a:lvl9pPr marL="2715917"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1" y="1631156"/>
            <a:ext cx="4040012" cy="2963466"/>
          </a:xfrm>
        </p:spPr>
        <p:txBody>
          <a:bodyPr/>
          <a:lstStyle>
            <a:lvl1pPr>
              <a:defRPr sz="1800"/>
            </a:lvl1pPr>
            <a:lvl2pPr>
              <a:defRPr sz="1499"/>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378" y="1151338"/>
            <a:ext cx="4041422" cy="479822"/>
          </a:xfrm>
        </p:spPr>
        <p:txBody>
          <a:bodyPr anchor="b"/>
          <a:lstStyle>
            <a:lvl1pPr marL="0" indent="0">
              <a:buNone/>
              <a:defRPr sz="1800" b="1"/>
            </a:lvl1pPr>
            <a:lvl2pPr marL="339514" indent="0">
              <a:buNone/>
              <a:defRPr sz="1499" b="1"/>
            </a:lvl2pPr>
            <a:lvl3pPr marL="679022" indent="0">
              <a:buNone/>
              <a:defRPr sz="1350" b="1"/>
            </a:lvl3pPr>
            <a:lvl4pPr marL="1018532" indent="0">
              <a:buNone/>
              <a:defRPr sz="1200" b="1"/>
            </a:lvl4pPr>
            <a:lvl5pPr marL="1357997" indent="0">
              <a:buNone/>
              <a:defRPr sz="1200" b="1"/>
            </a:lvl5pPr>
            <a:lvl6pPr marL="1697488" indent="0">
              <a:buNone/>
              <a:defRPr sz="1200" b="1"/>
            </a:lvl6pPr>
            <a:lvl7pPr marL="2036960" indent="0">
              <a:buNone/>
              <a:defRPr sz="1200" b="1"/>
            </a:lvl7pPr>
            <a:lvl8pPr marL="2376454" indent="0">
              <a:buNone/>
              <a:defRPr sz="1200" b="1"/>
            </a:lvl8pPr>
            <a:lvl9pPr marL="2715917"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378" y="1631156"/>
            <a:ext cx="4041422" cy="2963466"/>
          </a:xfrm>
        </p:spPr>
        <p:txBody>
          <a:bodyPr/>
          <a:lstStyle>
            <a:lvl1pPr>
              <a:defRPr sz="1800"/>
            </a:lvl1pPr>
            <a:lvl2pPr>
              <a:defRPr sz="1499"/>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83149723"/>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39428238"/>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6773798"/>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99"/>
            <a:ext cx="3008489" cy="871538"/>
          </a:xfrm>
        </p:spPr>
        <p:txBody>
          <a:bodyPr anchor="b"/>
          <a:lstStyle>
            <a:lvl1pPr algn="l">
              <a:defRPr sz="1499" b="1"/>
            </a:lvl1pPr>
          </a:lstStyle>
          <a:p>
            <a:r>
              <a:rPr lang="en-US"/>
              <a:t>Click to edit Master title style</a:t>
            </a:r>
          </a:p>
        </p:txBody>
      </p:sp>
      <p:sp>
        <p:nvSpPr>
          <p:cNvPr id="3" name="Content Placeholder 2"/>
          <p:cNvSpPr>
            <a:spLocks noGrp="1"/>
          </p:cNvSpPr>
          <p:nvPr>
            <p:ph idx="1"/>
          </p:nvPr>
        </p:nvSpPr>
        <p:spPr>
          <a:xfrm>
            <a:off x="3575758" y="204853"/>
            <a:ext cx="5111045" cy="4389835"/>
          </a:xfrm>
        </p:spPr>
        <p:txBody>
          <a:bodyPr/>
          <a:lstStyle>
            <a:lvl1pPr>
              <a:defRPr sz="2401"/>
            </a:lvl1pPr>
            <a:lvl2pPr>
              <a:defRPr sz="2100"/>
            </a:lvl2pPr>
            <a:lvl3pPr>
              <a:defRPr sz="1800"/>
            </a:lvl3pPr>
            <a:lvl4pPr>
              <a:defRPr sz="1499"/>
            </a:lvl4pPr>
            <a:lvl5pPr>
              <a:defRPr sz="1499"/>
            </a:lvl5pPr>
            <a:lvl6pPr>
              <a:defRPr sz="1499"/>
            </a:lvl6pPr>
            <a:lvl7pPr>
              <a:defRPr sz="1499"/>
            </a:lvl7pPr>
            <a:lvl8pPr>
              <a:defRPr sz="1499"/>
            </a:lvl8pPr>
            <a:lvl9pPr>
              <a:defRPr sz="14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489" cy="3518297"/>
          </a:xfrm>
        </p:spPr>
        <p:txBody>
          <a:bodyPr/>
          <a:lstStyle>
            <a:lvl1pPr marL="0" indent="0">
              <a:buNone/>
              <a:defRPr sz="1050"/>
            </a:lvl1pPr>
            <a:lvl2pPr marL="339514" indent="0">
              <a:buNone/>
              <a:defRPr sz="900"/>
            </a:lvl2pPr>
            <a:lvl3pPr marL="679022" indent="0">
              <a:buNone/>
              <a:defRPr sz="750"/>
            </a:lvl3pPr>
            <a:lvl4pPr marL="1018532" indent="0">
              <a:buNone/>
              <a:defRPr sz="600"/>
            </a:lvl4pPr>
            <a:lvl5pPr marL="1357997" indent="0">
              <a:buNone/>
              <a:defRPr sz="600"/>
            </a:lvl5pPr>
            <a:lvl6pPr marL="1697488" indent="0">
              <a:buNone/>
              <a:defRPr sz="600"/>
            </a:lvl6pPr>
            <a:lvl7pPr marL="2036960" indent="0">
              <a:buNone/>
              <a:defRPr sz="600"/>
            </a:lvl7pPr>
            <a:lvl8pPr marL="2376454" indent="0">
              <a:buNone/>
              <a:defRPr sz="600"/>
            </a:lvl8pPr>
            <a:lvl9pPr marL="2715917" indent="0">
              <a:buNone/>
              <a:defRPr sz="600"/>
            </a:lvl9pPr>
          </a:lstStyle>
          <a:p>
            <a:pPr lvl="0"/>
            <a:r>
              <a:rPr lang="en-US"/>
              <a:t>Click to edit Master text styles</a:t>
            </a:r>
          </a:p>
        </p:txBody>
      </p:sp>
    </p:spTree>
    <p:extLst>
      <p:ext uri="{BB962C8B-B14F-4D97-AF65-F5344CB8AC3E}">
        <p14:creationId xmlns:p14="http://schemas.microsoft.com/office/powerpoint/2010/main" val="639986060"/>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11" y="3600454"/>
            <a:ext cx="5486400" cy="425055"/>
          </a:xfrm>
        </p:spPr>
        <p:txBody>
          <a:bodyPr anchor="b"/>
          <a:lstStyle>
            <a:lvl1pPr algn="l">
              <a:defRPr sz="1499" b="1"/>
            </a:lvl1pPr>
          </a:lstStyle>
          <a:p>
            <a:r>
              <a:rPr lang="en-US"/>
              <a:t>Click to edit Master title style</a:t>
            </a:r>
          </a:p>
        </p:txBody>
      </p:sp>
      <p:sp>
        <p:nvSpPr>
          <p:cNvPr id="3" name="Picture Placeholder 2"/>
          <p:cNvSpPr>
            <a:spLocks noGrp="1"/>
          </p:cNvSpPr>
          <p:nvPr>
            <p:ph type="pic" idx="1"/>
          </p:nvPr>
        </p:nvSpPr>
        <p:spPr>
          <a:xfrm>
            <a:off x="1792111" y="459581"/>
            <a:ext cx="5486400" cy="3086100"/>
          </a:xfrm>
        </p:spPr>
        <p:txBody>
          <a:bodyPr/>
          <a:lstStyle>
            <a:lvl1pPr marL="0" indent="0">
              <a:buNone/>
              <a:defRPr sz="2401"/>
            </a:lvl1pPr>
            <a:lvl2pPr marL="339514" indent="0">
              <a:buNone/>
              <a:defRPr sz="2100"/>
            </a:lvl2pPr>
            <a:lvl3pPr marL="679022" indent="0">
              <a:buNone/>
              <a:defRPr sz="1800"/>
            </a:lvl3pPr>
            <a:lvl4pPr marL="1018532" indent="0">
              <a:buNone/>
              <a:defRPr sz="1499"/>
            </a:lvl4pPr>
            <a:lvl5pPr marL="1357997" indent="0">
              <a:buNone/>
              <a:defRPr sz="1499"/>
            </a:lvl5pPr>
            <a:lvl6pPr marL="1697488" indent="0">
              <a:buNone/>
              <a:defRPr sz="1499"/>
            </a:lvl6pPr>
            <a:lvl7pPr marL="2036960" indent="0">
              <a:buNone/>
              <a:defRPr sz="1499"/>
            </a:lvl7pPr>
            <a:lvl8pPr marL="2376454" indent="0">
              <a:buNone/>
              <a:defRPr sz="1499"/>
            </a:lvl8pPr>
            <a:lvl9pPr marL="2715917" indent="0">
              <a:buNone/>
              <a:defRPr sz="1499"/>
            </a:lvl9pPr>
          </a:lstStyle>
          <a:p>
            <a:pPr lvl="0"/>
            <a:r>
              <a:rPr lang="en-US" noProof="0" dirty="0"/>
              <a:t>Click icon to add picture</a:t>
            </a:r>
          </a:p>
        </p:txBody>
      </p:sp>
      <p:sp>
        <p:nvSpPr>
          <p:cNvPr id="4" name="Text Placeholder 3"/>
          <p:cNvSpPr>
            <a:spLocks noGrp="1"/>
          </p:cNvSpPr>
          <p:nvPr>
            <p:ph type="body" sz="half" idx="2"/>
          </p:nvPr>
        </p:nvSpPr>
        <p:spPr>
          <a:xfrm>
            <a:off x="1792111" y="4025699"/>
            <a:ext cx="5486400" cy="603647"/>
          </a:xfrm>
        </p:spPr>
        <p:txBody>
          <a:bodyPr/>
          <a:lstStyle>
            <a:lvl1pPr marL="0" indent="0">
              <a:buNone/>
              <a:defRPr sz="1050"/>
            </a:lvl1pPr>
            <a:lvl2pPr marL="339514" indent="0">
              <a:buNone/>
              <a:defRPr sz="900"/>
            </a:lvl2pPr>
            <a:lvl3pPr marL="679022" indent="0">
              <a:buNone/>
              <a:defRPr sz="750"/>
            </a:lvl3pPr>
            <a:lvl4pPr marL="1018532" indent="0">
              <a:buNone/>
              <a:defRPr sz="600"/>
            </a:lvl4pPr>
            <a:lvl5pPr marL="1357997" indent="0">
              <a:buNone/>
              <a:defRPr sz="600"/>
            </a:lvl5pPr>
            <a:lvl6pPr marL="1697488" indent="0">
              <a:buNone/>
              <a:defRPr sz="600"/>
            </a:lvl6pPr>
            <a:lvl7pPr marL="2036960" indent="0">
              <a:buNone/>
              <a:defRPr sz="600"/>
            </a:lvl7pPr>
            <a:lvl8pPr marL="2376454" indent="0">
              <a:buNone/>
              <a:defRPr sz="600"/>
            </a:lvl8pPr>
            <a:lvl9pPr marL="2715917" indent="0">
              <a:buNone/>
              <a:defRPr sz="600"/>
            </a:lvl9pPr>
          </a:lstStyle>
          <a:p>
            <a:pPr lvl="0"/>
            <a:r>
              <a:rPr lang="en-US"/>
              <a:t>Click to edit Master text styles</a:t>
            </a:r>
          </a:p>
        </p:txBody>
      </p:sp>
    </p:spTree>
    <p:extLst>
      <p:ext uri="{BB962C8B-B14F-4D97-AF65-F5344CB8AC3E}">
        <p14:creationId xmlns:p14="http://schemas.microsoft.com/office/powerpoint/2010/main" val="586375839"/>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87428341"/>
      </p:ext>
    </p:extLst>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1" y="457200"/>
            <a:ext cx="1943101" cy="4114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1" y="457200"/>
            <a:ext cx="5693834" cy="4114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6728862"/>
      </p:ext>
    </p:extLst>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772400" cy="857250"/>
          </a:xfrm>
        </p:spPr>
        <p:txBody>
          <a:bodyPr/>
          <a:lstStyle/>
          <a:p>
            <a:r>
              <a:rPr lang="en-US"/>
              <a:t>Click to edit Master title style</a:t>
            </a:r>
          </a:p>
        </p:txBody>
      </p:sp>
      <p:sp>
        <p:nvSpPr>
          <p:cNvPr id="3" name="Chart Placeholder 2"/>
          <p:cNvSpPr>
            <a:spLocks noGrp="1"/>
          </p:cNvSpPr>
          <p:nvPr>
            <p:ph type="chart" idx="1"/>
          </p:nvPr>
        </p:nvSpPr>
        <p:spPr>
          <a:xfrm>
            <a:off x="685800" y="1485900"/>
            <a:ext cx="7772400" cy="3086100"/>
          </a:xfrm>
        </p:spPr>
        <p:txBody>
          <a:bodyPr/>
          <a:lstStyle/>
          <a:p>
            <a:pPr lvl="0"/>
            <a:r>
              <a:rPr lang="en-US" noProof="0" dirty="0"/>
              <a:t>Click icon to add chart</a:t>
            </a:r>
          </a:p>
        </p:txBody>
      </p:sp>
    </p:spTree>
    <p:extLst>
      <p:ext uri="{BB962C8B-B14F-4D97-AF65-F5344CB8AC3E}">
        <p14:creationId xmlns:p14="http://schemas.microsoft.com/office/powerpoint/2010/main" val="221069160"/>
      </p:ext>
    </p:extLst>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a:t>Click to edit Master subtitle style</a:t>
            </a:r>
          </a:p>
        </p:txBody>
      </p:sp>
    </p:spTree>
    <p:extLst>
      <p:ext uri="{BB962C8B-B14F-4D97-AF65-F5344CB8AC3E}">
        <p14:creationId xmlns:p14="http://schemas.microsoft.com/office/powerpoint/2010/main" val="3188176099"/>
      </p:ext>
    </p:extLst>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69172365"/>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E4F3581-2013-4528-AF84-AFDD64199DA9}" type="datetimeFigureOut">
              <a:rPr lang="en-US" smtClean="0"/>
              <a:t>2/18/2022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2620978-C71A-4C88-8B04-0F386A7F58A8}" type="slidenum">
              <a:rPr lang="en-US" smtClean="0"/>
              <a:t>‹#›</a:t>
            </a:fld>
            <a:endParaRPr lang="en-US"/>
          </a:p>
        </p:txBody>
      </p:sp>
    </p:spTree>
    <p:extLst>
      <p:ext uri="{BB962C8B-B14F-4D97-AF65-F5344CB8AC3E}">
        <p14:creationId xmlns:p14="http://schemas.microsoft.com/office/powerpoint/2010/main" val="160498113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89" y="3305177"/>
            <a:ext cx="7772400" cy="1021556"/>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489" y="2180035"/>
            <a:ext cx="7772400" cy="1125140"/>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Tree>
    <p:extLst>
      <p:ext uri="{BB962C8B-B14F-4D97-AF65-F5344CB8AC3E}">
        <p14:creationId xmlns:p14="http://schemas.microsoft.com/office/powerpoint/2010/main" val="2645757260"/>
      </p:ext>
    </p:extLst>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1" y="1485900"/>
            <a:ext cx="3818467" cy="30861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39735" y="1485900"/>
            <a:ext cx="3818467" cy="30861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33783139"/>
      </p:ext>
    </p:extLst>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012"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012"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378" y="1151335"/>
            <a:ext cx="4041422"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378" y="1631156"/>
            <a:ext cx="4041422"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72312198"/>
      </p:ext>
    </p:extLst>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98826650"/>
      </p:ext>
    </p:extLst>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94090392"/>
      </p:ext>
    </p:extLst>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489" cy="87153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756" y="204789"/>
            <a:ext cx="5111044"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7"/>
            <a:ext cx="3008489"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Tree>
    <p:extLst>
      <p:ext uri="{BB962C8B-B14F-4D97-AF65-F5344CB8AC3E}">
        <p14:creationId xmlns:p14="http://schemas.microsoft.com/office/powerpoint/2010/main" val="2242152400"/>
      </p:ext>
    </p:extLst>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11" y="3600450"/>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111"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p:nvPr>
        </p:nvSpPr>
        <p:spPr>
          <a:xfrm>
            <a:off x="1792111"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Tree>
    <p:extLst>
      <p:ext uri="{BB962C8B-B14F-4D97-AF65-F5344CB8AC3E}">
        <p14:creationId xmlns:p14="http://schemas.microsoft.com/office/powerpoint/2010/main" val="1670024045"/>
      </p:ext>
    </p:extLst>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6782207"/>
      </p:ext>
    </p:extLst>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1" y="457200"/>
            <a:ext cx="1943100" cy="4114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457200"/>
            <a:ext cx="5693834" cy="4114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00884682"/>
      </p:ext>
    </p:extLst>
  </p:cSld>
  <p:clrMapOvr>
    <a:masterClrMapping/>
  </p:clrMapOv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772400" cy="857250"/>
          </a:xfrm>
        </p:spPr>
        <p:txBody>
          <a:bodyPr/>
          <a:lstStyle/>
          <a:p>
            <a:r>
              <a:rPr lang="en-US"/>
              <a:t>Click to edit Master title style</a:t>
            </a:r>
          </a:p>
        </p:txBody>
      </p:sp>
      <p:sp>
        <p:nvSpPr>
          <p:cNvPr id="3" name="Chart Placeholder 2"/>
          <p:cNvSpPr>
            <a:spLocks noGrp="1"/>
          </p:cNvSpPr>
          <p:nvPr>
            <p:ph type="chart" idx="1"/>
          </p:nvPr>
        </p:nvSpPr>
        <p:spPr>
          <a:xfrm>
            <a:off x="685800" y="1485900"/>
            <a:ext cx="7772400" cy="3086100"/>
          </a:xfrm>
        </p:spPr>
        <p:txBody>
          <a:bodyPr/>
          <a:lstStyle/>
          <a:p>
            <a:r>
              <a:rPr lang="en-US" dirty="0"/>
              <a:t>Click icon to add chart</a:t>
            </a:r>
          </a:p>
        </p:txBody>
      </p:sp>
    </p:spTree>
    <p:extLst>
      <p:ext uri="{BB962C8B-B14F-4D97-AF65-F5344CB8AC3E}">
        <p14:creationId xmlns:p14="http://schemas.microsoft.com/office/powerpoint/2010/main" val="1221937882"/>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4F3581-2013-4528-AF84-AFDD64199DA9}" type="datetimeFigureOut">
              <a:rPr lang="en-US" smtClean="0"/>
              <a:t>2/18/2022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2620978-C71A-4C88-8B04-0F386A7F58A8}" type="slidenum">
              <a:rPr lang="en-US" smtClean="0"/>
              <a:t>‹#›</a:t>
            </a:fld>
            <a:endParaRPr lang="en-US"/>
          </a:p>
        </p:txBody>
      </p:sp>
    </p:spTree>
    <p:extLst>
      <p:ext uri="{BB962C8B-B14F-4D97-AF65-F5344CB8AC3E}">
        <p14:creationId xmlns:p14="http://schemas.microsoft.com/office/powerpoint/2010/main" val="68450147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41772"/>
            <a:ext cx="7772400" cy="17907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defTabSz="342900">
              <a:defRPr/>
            </a:pPr>
            <a:fld id="{A03488AA-19C0-407C-9578-E833DBED4E34}" type="datetimeFigureOut">
              <a:rPr lang="en-US" smtClean="0">
                <a:solidFill>
                  <a:prstClr val="black">
                    <a:tint val="75000"/>
                  </a:prstClr>
                </a:solidFill>
              </a:rPr>
              <a:pPr defTabSz="342900">
                <a:defRPr/>
              </a:pPr>
              <a:t>2/18/2022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342900">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342900">
              <a:defRPr/>
            </a:pPr>
            <a:fld id="{57E44849-F3C4-4CD9-931D-54FA878AF23D}" type="slidenum">
              <a:rPr lang="en-US" smtClean="0">
                <a:solidFill>
                  <a:prstClr val="black">
                    <a:tint val="75000"/>
                  </a:prstClr>
                </a:solidFill>
              </a:rPr>
              <a:pPr defTabSz="342900">
                <a:defRPr/>
              </a:pPr>
              <a:t>‹#›</a:t>
            </a:fld>
            <a:endParaRPr lang="en-US">
              <a:solidFill>
                <a:prstClr val="black">
                  <a:tint val="75000"/>
                </a:prstClr>
              </a:solidFill>
            </a:endParaRPr>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l="12941" t="12083" r="35853" b="19444"/>
          <a:stretch/>
        </p:blipFill>
        <p:spPr>
          <a:xfrm>
            <a:off x="8815501" y="14288"/>
            <a:ext cx="303100" cy="292893"/>
          </a:xfrm>
          <a:prstGeom prst="rect">
            <a:avLst/>
          </a:prstGeom>
        </p:spPr>
      </p:pic>
    </p:spTree>
    <p:extLst>
      <p:ext uri="{BB962C8B-B14F-4D97-AF65-F5344CB8AC3E}">
        <p14:creationId xmlns:p14="http://schemas.microsoft.com/office/powerpoint/2010/main" val="32824813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defTabSz="342900">
              <a:defRPr/>
            </a:pPr>
            <a:fld id="{A03488AA-19C0-407C-9578-E833DBED4E34}" type="datetimeFigureOut">
              <a:rPr lang="en-US" smtClean="0">
                <a:solidFill>
                  <a:prstClr val="black">
                    <a:tint val="75000"/>
                  </a:prstClr>
                </a:solidFill>
              </a:rPr>
              <a:pPr defTabSz="342900">
                <a:defRPr/>
              </a:pPr>
              <a:t>2/18/2022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342900">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342900">
              <a:defRPr/>
            </a:pPr>
            <a:fld id="{57E44849-F3C4-4CD9-931D-54FA878AF23D}" type="slidenum">
              <a:rPr lang="en-US" smtClean="0">
                <a:solidFill>
                  <a:prstClr val="black">
                    <a:tint val="75000"/>
                  </a:prstClr>
                </a:solidFill>
              </a:rPr>
              <a:pPr defTabSz="342900">
                <a:defRPr/>
              </a:pPr>
              <a:t>‹#›</a:t>
            </a:fld>
            <a:endParaRPr lang="en-US">
              <a:solidFill>
                <a:prstClr val="black">
                  <a:tint val="75000"/>
                </a:prstClr>
              </a:solidFill>
            </a:endParaRPr>
          </a:p>
        </p:txBody>
      </p:sp>
    </p:spTree>
    <p:extLst>
      <p:ext uri="{BB962C8B-B14F-4D97-AF65-F5344CB8AC3E}">
        <p14:creationId xmlns:p14="http://schemas.microsoft.com/office/powerpoint/2010/main" val="348037941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5"/>
            <a:ext cx="7886700" cy="2139553"/>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442099"/>
            <a:ext cx="7886700" cy="1125140"/>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defTabSz="342900">
              <a:defRPr/>
            </a:pPr>
            <a:fld id="{A03488AA-19C0-407C-9578-E833DBED4E34}" type="datetimeFigureOut">
              <a:rPr lang="en-US" smtClean="0">
                <a:solidFill>
                  <a:prstClr val="black">
                    <a:tint val="75000"/>
                  </a:prstClr>
                </a:solidFill>
              </a:rPr>
              <a:pPr defTabSz="342900">
                <a:defRPr/>
              </a:pPr>
              <a:t>2/18/2022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342900">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342900">
              <a:defRPr/>
            </a:pPr>
            <a:fld id="{57E44849-F3C4-4CD9-931D-54FA878AF23D}" type="slidenum">
              <a:rPr lang="en-US" smtClean="0">
                <a:solidFill>
                  <a:prstClr val="black">
                    <a:tint val="75000"/>
                  </a:prstClr>
                </a:solidFill>
              </a:rPr>
              <a:pPr defTabSz="342900">
                <a:defRPr/>
              </a:pPr>
              <a:t>‹#›</a:t>
            </a:fld>
            <a:endParaRPr lang="en-US">
              <a:solidFill>
                <a:prstClr val="black">
                  <a:tint val="75000"/>
                </a:prstClr>
              </a:solidFill>
            </a:endParaRPr>
          </a:p>
        </p:txBody>
      </p:sp>
    </p:spTree>
    <p:extLst>
      <p:ext uri="{BB962C8B-B14F-4D97-AF65-F5344CB8AC3E}">
        <p14:creationId xmlns:p14="http://schemas.microsoft.com/office/powerpoint/2010/main" val="136637470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1"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defTabSz="342900">
              <a:defRPr/>
            </a:pPr>
            <a:fld id="{A03488AA-19C0-407C-9578-E833DBED4E34}" type="datetimeFigureOut">
              <a:rPr lang="en-US" smtClean="0">
                <a:solidFill>
                  <a:prstClr val="black">
                    <a:tint val="75000"/>
                  </a:prstClr>
                </a:solidFill>
              </a:rPr>
              <a:pPr defTabSz="342900">
                <a:defRPr/>
              </a:pPr>
              <a:t>2/18/2022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342900">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342900">
              <a:defRPr/>
            </a:pPr>
            <a:fld id="{57E44849-F3C4-4CD9-931D-54FA878AF23D}" type="slidenum">
              <a:rPr lang="en-US" smtClean="0">
                <a:solidFill>
                  <a:prstClr val="black">
                    <a:tint val="75000"/>
                  </a:prstClr>
                </a:solidFill>
              </a:rPr>
              <a:pPr defTabSz="342900">
                <a:defRPr/>
              </a:pPr>
              <a:t>‹#›</a:t>
            </a:fld>
            <a:endParaRPr lang="en-US">
              <a:solidFill>
                <a:prstClr val="black">
                  <a:tint val="75000"/>
                </a:prstClr>
              </a:solidFill>
            </a:endParaRPr>
          </a:p>
        </p:txBody>
      </p:sp>
    </p:spTree>
    <p:extLst>
      <p:ext uri="{BB962C8B-B14F-4D97-AF65-F5344CB8AC3E}">
        <p14:creationId xmlns:p14="http://schemas.microsoft.com/office/powerpoint/2010/main" val="93390375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6"/>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1"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1" y="1878806"/>
            <a:ext cx="3887391"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defTabSz="342900">
              <a:defRPr/>
            </a:pPr>
            <a:fld id="{A03488AA-19C0-407C-9578-E833DBED4E34}" type="datetimeFigureOut">
              <a:rPr lang="en-US" smtClean="0">
                <a:solidFill>
                  <a:prstClr val="black">
                    <a:tint val="75000"/>
                  </a:prstClr>
                </a:solidFill>
              </a:rPr>
              <a:pPr defTabSz="342900">
                <a:defRPr/>
              </a:pPr>
              <a:t>2/18/2022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defTabSz="342900">
              <a:defRPr/>
            </a:pP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defTabSz="342900">
              <a:defRPr/>
            </a:pPr>
            <a:fld id="{57E44849-F3C4-4CD9-931D-54FA878AF23D}" type="slidenum">
              <a:rPr lang="en-US" smtClean="0">
                <a:solidFill>
                  <a:prstClr val="black">
                    <a:tint val="75000"/>
                  </a:prstClr>
                </a:solidFill>
              </a:rPr>
              <a:pPr defTabSz="342900">
                <a:defRPr/>
              </a:pPr>
              <a:t>‹#›</a:t>
            </a:fld>
            <a:endParaRPr lang="en-US">
              <a:solidFill>
                <a:prstClr val="black">
                  <a:tint val="75000"/>
                </a:prstClr>
              </a:solidFill>
            </a:endParaRPr>
          </a:p>
        </p:txBody>
      </p:sp>
    </p:spTree>
    <p:extLst>
      <p:ext uri="{BB962C8B-B14F-4D97-AF65-F5344CB8AC3E}">
        <p14:creationId xmlns:p14="http://schemas.microsoft.com/office/powerpoint/2010/main" val="103031432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defTabSz="342900">
              <a:defRPr/>
            </a:pPr>
            <a:fld id="{A03488AA-19C0-407C-9578-E833DBED4E34}" type="datetimeFigureOut">
              <a:rPr lang="en-US" smtClean="0">
                <a:solidFill>
                  <a:prstClr val="black">
                    <a:tint val="75000"/>
                  </a:prstClr>
                </a:solidFill>
              </a:rPr>
              <a:pPr defTabSz="342900">
                <a:defRPr/>
              </a:pPr>
              <a:t>2/18/2022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342900">
              <a:defRPr/>
            </a:pP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342900">
              <a:defRPr/>
            </a:pPr>
            <a:fld id="{57E44849-F3C4-4CD9-931D-54FA878AF23D}" type="slidenum">
              <a:rPr lang="en-US" smtClean="0">
                <a:solidFill>
                  <a:prstClr val="black">
                    <a:tint val="75000"/>
                  </a:prstClr>
                </a:solidFill>
              </a:rPr>
              <a:pPr defTabSz="342900">
                <a:defRPr/>
              </a:pPr>
              <a:t>‹#›</a:t>
            </a:fld>
            <a:endParaRPr lang="en-US">
              <a:solidFill>
                <a:prstClr val="black">
                  <a:tint val="75000"/>
                </a:prstClr>
              </a:solidFill>
            </a:endParaRPr>
          </a:p>
        </p:txBody>
      </p:sp>
    </p:spTree>
    <p:extLst>
      <p:ext uri="{BB962C8B-B14F-4D97-AF65-F5344CB8AC3E}">
        <p14:creationId xmlns:p14="http://schemas.microsoft.com/office/powerpoint/2010/main" val="328882813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342900">
              <a:defRPr/>
            </a:pPr>
            <a:fld id="{A03488AA-19C0-407C-9578-E833DBED4E34}" type="datetimeFigureOut">
              <a:rPr lang="en-US" smtClean="0">
                <a:solidFill>
                  <a:prstClr val="black">
                    <a:tint val="75000"/>
                  </a:prstClr>
                </a:solidFill>
              </a:rPr>
              <a:pPr defTabSz="342900">
                <a:defRPr/>
              </a:pPr>
              <a:t>2/18/2022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defTabSz="342900">
              <a:defRPr/>
            </a:pP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342900">
              <a:defRPr/>
            </a:pPr>
            <a:fld id="{57E44849-F3C4-4CD9-931D-54FA878AF23D}" type="slidenum">
              <a:rPr lang="en-US" smtClean="0">
                <a:solidFill>
                  <a:prstClr val="black">
                    <a:tint val="75000"/>
                  </a:prstClr>
                </a:solidFill>
              </a:rPr>
              <a:pPr defTabSz="342900">
                <a:defRPr/>
              </a:pPr>
              <a:t>‹#›</a:t>
            </a:fld>
            <a:endParaRPr lang="en-US">
              <a:solidFill>
                <a:prstClr val="black">
                  <a:tint val="75000"/>
                </a:prstClr>
              </a:solidFill>
            </a:endParaRPr>
          </a:p>
        </p:txBody>
      </p:sp>
    </p:spTree>
    <p:extLst>
      <p:ext uri="{BB962C8B-B14F-4D97-AF65-F5344CB8AC3E}">
        <p14:creationId xmlns:p14="http://schemas.microsoft.com/office/powerpoint/2010/main" val="252937866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71"/>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defTabSz="342900">
              <a:defRPr/>
            </a:pPr>
            <a:fld id="{A03488AA-19C0-407C-9578-E833DBED4E34}" type="datetimeFigureOut">
              <a:rPr lang="en-US" smtClean="0">
                <a:solidFill>
                  <a:prstClr val="black">
                    <a:tint val="75000"/>
                  </a:prstClr>
                </a:solidFill>
              </a:rPr>
              <a:pPr defTabSz="342900">
                <a:defRPr/>
              </a:pPr>
              <a:t>2/18/2022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342900">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342900">
              <a:defRPr/>
            </a:pPr>
            <a:fld id="{57E44849-F3C4-4CD9-931D-54FA878AF23D}" type="slidenum">
              <a:rPr lang="en-US" smtClean="0">
                <a:solidFill>
                  <a:prstClr val="black">
                    <a:tint val="75000"/>
                  </a:prstClr>
                </a:solidFill>
              </a:rPr>
              <a:pPr defTabSz="342900">
                <a:defRPr/>
              </a:pPr>
              <a:t>‹#›</a:t>
            </a:fld>
            <a:endParaRPr lang="en-US">
              <a:solidFill>
                <a:prstClr val="black">
                  <a:tint val="75000"/>
                </a:prstClr>
              </a:solidFill>
            </a:endParaRPr>
          </a:p>
        </p:txBody>
      </p:sp>
    </p:spTree>
    <p:extLst>
      <p:ext uri="{BB962C8B-B14F-4D97-AF65-F5344CB8AC3E}">
        <p14:creationId xmlns:p14="http://schemas.microsoft.com/office/powerpoint/2010/main" val="101617414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71"/>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defTabSz="342900">
              <a:defRPr/>
            </a:pPr>
            <a:fld id="{A03488AA-19C0-407C-9578-E833DBED4E34}" type="datetimeFigureOut">
              <a:rPr lang="en-US" smtClean="0">
                <a:solidFill>
                  <a:prstClr val="black">
                    <a:tint val="75000"/>
                  </a:prstClr>
                </a:solidFill>
              </a:rPr>
              <a:pPr defTabSz="342900">
                <a:defRPr/>
              </a:pPr>
              <a:t>2/18/2022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342900">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342900">
              <a:defRPr/>
            </a:pPr>
            <a:fld id="{57E44849-F3C4-4CD9-931D-54FA878AF23D}" type="slidenum">
              <a:rPr lang="en-US" smtClean="0">
                <a:solidFill>
                  <a:prstClr val="black">
                    <a:tint val="75000"/>
                  </a:prstClr>
                </a:solidFill>
              </a:rPr>
              <a:pPr defTabSz="342900">
                <a:defRPr/>
              </a:pPr>
              <a:t>‹#›</a:t>
            </a:fld>
            <a:endParaRPr lang="en-US">
              <a:solidFill>
                <a:prstClr val="black">
                  <a:tint val="75000"/>
                </a:prstClr>
              </a:solidFill>
            </a:endParaRPr>
          </a:p>
        </p:txBody>
      </p:sp>
    </p:spTree>
    <p:extLst>
      <p:ext uri="{BB962C8B-B14F-4D97-AF65-F5344CB8AC3E}">
        <p14:creationId xmlns:p14="http://schemas.microsoft.com/office/powerpoint/2010/main" val="257740946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defTabSz="342900">
              <a:defRPr/>
            </a:pPr>
            <a:fld id="{A03488AA-19C0-407C-9578-E833DBED4E34}" type="datetimeFigureOut">
              <a:rPr lang="en-US" smtClean="0">
                <a:solidFill>
                  <a:prstClr val="black">
                    <a:tint val="75000"/>
                  </a:prstClr>
                </a:solidFill>
              </a:rPr>
              <a:pPr defTabSz="342900">
                <a:defRPr/>
              </a:pPr>
              <a:t>2/18/2022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342900">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342900">
              <a:defRPr/>
            </a:pPr>
            <a:fld id="{57E44849-F3C4-4CD9-931D-54FA878AF23D}" type="slidenum">
              <a:rPr lang="en-US" smtClean="0">
                <a:solidFill>
                  <a:prstClr val="black">
                    <a:tint val="75000"/>
                  </a:prstClr>
                </a:solidFill>
              </a:rPr>
              <a:pPr defTabSz="342900">
                <a:defRPr/>
              </a:pPr>
              <a:t>‹#›</a:t>
            </a:fld>
            <a:endParaRPr lang="en-US">
              <a:solidFill>
                <a:prstClr val="black">
                  <a:tint val="75000"/>
                </a:prstClr>
              </a:solidFill>
            </a:endParaRPr>
          </a:p>
        </p:txBody>
      </p:sp>
    </p:spTree>
    <p:extLst>
      <p:ext uri="{BB962C8B-B14F-4D97-AF65-F5344CB8AC3E}">
        <p14:creationId xmlns:p14="http://schemas.microsoft.com/office/powerpoint/2010/main" val="37247888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9E4F3581-2013-4528-AF84-AFDD64199DA9}" type="datetimeFigureOut">
              <a:rPr lang="en-US" smtClean="0"/>
              <a:t>2/18/2022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620978-C71A-4C88-8B04-0F386A7F58A8}" type="slidenum">
              <a:rPr lang="en-US" smtClean="0"/>
              <a:t>‹#›</a:t>
            </a:fld>
            <a:endParaRPr lang="en-US"/>
          </a:p>
        </p:txBody>
      </p:sp>
    </p:spTree>
    <p:extLst>
      <p:ext uri="{BB962C8B-B14F-4D97-AF65-F5344CB8AC3E}">
        <p14:creationId xmlns:p14="http://schemas.microsoft.com/office/powerpoint/2010/main" val="106209921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1" y="273844"/>
            <a:ext cx="5800725" cy="435887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defTabSz="342900">
              <a:defRPr/>
            </a:pPr>
            <a:fld id="{A03488AA-19C0-407C-9578-E833DBED4E34}" type="datetimeFigureOut">
              <a:rPr lang="en-US" smtClean="0">
                <a:solidFill>
                  <a:prstClr val="black">
                    <a:tint val="75000"/>
                  </a:prstClr>
                </a:solidFill>
              </a:rPr>
              <a:pPr defTabSz="342900">
                <a:defRPr/>
              </a:pPr>
              <a:t>2/18/2022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342900">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342900">
              <a:defRPr/>
            </a:pPr>
            <a:fld id="{57E44849-F3C4-4CD9-931D-54FA878AF23D}" type="slidenum">
              <a:rPr lang="en-US" smtClean="0">
                <a:solidFill>
                  <a:prstClr val="black">
                    <a:tint val="75000"/>
                  </a:prstClr>
                </a:solidFill>
              </a:rPr>
              <a:pPr defTabSz="342900">
                <a:defRPr/>
              </a:pPr>
              <a:t>‹#›</a:t>
            </a:fld>
            <a:endParaRPr lang="en-US">
              <a:solidFill>
                <a:prstClr val="black">
                  <a:tint val="75000"/>
                </a:prstClr>
              </a:solidFill>
            </a:endParaRPr>
          </a:p>
        </p:txBody>
      </p:sp>
    </p:spTree>
    <p:extLst>
      <p:ext uri="{BB962C8B-B14F-4D97-AF65-F5344CB8AC3E}">
        <p14:creationId xmlns:p14="http://schemas.microsoft.com/office/powerpoint/2010/main" val="12007002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974"/>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385067" indent="0" algn="ctr">
              <a:buNone/>
              <a:defRPr/>
            </a:lvl2pPr>
            <a:lvl3pPr marL="770133" indent="0" algn="ctr">
              <a:buNone/>
              <a:defRPr/>
            </a:lvl3pPr>
            <a:lvl4pPr marL="1155200" indent="0" algn="ctr">
              <a:buNone/>
              <a:defRPr/>
            </a:lvl4pPr>
            <a:lvl5pPr marL="1540278" indent="0" algn="ctr">
              <a:buNone/>
              <a:defRPr/>
            </a:lvl5pPr>
            <a:lvl6pPr marL="1925348" indent="0" algn="ctr">
              <a:buNone/>
              <a:defRPr/>
            </a:lvl6pPr>
            <a:lvl7pPr marL="2310398" indent="0" algn="ctr">
              <a:buNone/>
              <a:defRPr/>
            </a:lvl7pPr>
            <a:lvl8pPr marL="2695480" indent="0" algn="ctr">
              <a:buNone/>
              <a:defRPr/>
            </a:lvl8pPr>
            <a:lvl9pPr marL="3080552" indent="0" algn="ctr">
              <a:buNone/>
              <a:defRPr/>
            </a:lvl9pPr>
          </a:lstStyle>
          <a:p>
            <a:r>
              <a:rPr lang="en-US"/>
              <a:t>Click to edit Master subtitle style</a:t>
            </a:r>
          </a:p>
        </p:txBody>
      </p:sp>
    </p:spTree>
    <p:extLst>
      <p:ext uri="{BB962C8B-B14F-4D97-AF65-F5344CB8AC3E}">
        <p14:creationId xmlns:p14="http://schemas.microsoft.com/office/powerpoint/2010/main" val="2622662495"/>
      </p:ext>
    </p:extLst>
  </p:cSld>
  <p:clrMapOvr>
    <a:masterClrMapping/>
  </p:clrMapOvr>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98868545"/>
      </p:ext>
    </p:extLst>
  </p:cSld>
  <p:clrMapOvr>
    <a:masterClrMapping/>
  </p:clrMapOvr>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89" y="3305204"/>
            <a:ext cx="7772400" cy="1021557"/>
          </a:xfrm>
        </p:spPr>
        <p:txBody>
          <a:bodyPr anchor="t"/>
          <a:lstStyle>
            <a:lvl1pPr algn="l">
              <a:defRPr sz="3375" b="1" cap="all"/>
            </a:lvl1pPr>
          </a:lstStyle>
          <a:p>
            <a:r>
              <a:rPr lang="en-US"/>
              <a:t>Click to edit Master title style</a:t>
            </a:r>
          </a:p>
        </p:txBody>
      </p:sp>
      <p:sp>
        <p:nvSpPr>
          <p:cNvPr id="3" name="Text Placeholder 2"/>
          <p:cNvSpPr>
            <a:spLocks noGrp="1"/>
          </p:cNvSpPr>
          <p:nvPr>
            <p:ph type="body" idx="1"/>
          </p:nvPr>
        </p:nvSpPr>
        <p:spPr>
          <a:xfrm>
            <a:off x="722489" y="2180035"/>
            <a:ext cx="7772400" cy="1125140"/>
          </a:xfrm>
        </p:spPr>
        <p:txBody>
          <a:bodyPr anchor="b"/>
          <a:lstStyle>
            <a:lvl1pPr marL="0" indent="0">
              <a:buNone/>
              <a:defRPr sz="1688"/>
            </a:lvl1pPr>
            <a:lvl2pPr marL="385067" indent="0">
              <a:buNone/>
              <a:defRPr sz="1519"/>
            </a:lvl2pPr>
            <a:lvl3pPr marL="770133" indent="0">
              <a:buNone/>
              <a:defRPr sz="1350"/>
            </a:lvl3pPr>
            <a:lvl4pPr marL="1155200" indent="0">
              <a:buNone/>
              <a:defRPr sz="1181"/>
            </a:lvl4pPr>
            <a:lvl5pPr marL="1540278" indent="0">
              <a:buNone/>
              <a:defRPr sz="1181"/>
            </a:lvl5pPr>
            <a:lvl6pPr marL="1925348" indent="0">
              <a:buNone/>
              <a:defRPr sz="1181"/>
            </a:lvl6pPr>
            <a:lvl7pPr marL="2310398" indent="0">
              <a:buNone/>
              <a:defRPr sz="1181"/>
            </a:lvl7pPr>
            <a:lvl8pPr marL="2695480" indent="0">
              <a:buNone/>
              <a:defRPr sz="1181"/>
            </a:lvl8pPr>
            <a:lvl9pPr marL="3080552" indent="0">
              <a:buNone/>
              <a:defRPr sz="1181"/>
            </a:lvl9pPr>
          </a:lstStyle>
          <a:p>
            <a:pPr lvl="0"/>
            <a:r>
              <a:rPr lang="en-US"/>
              <a:t>Click to edit Master text styles</a:t>
            </a:r>
          </a:p>
        </p:txBody>
      </p:sp>
    </p:spTree>
    <p:extLst>
      <p:ext uri="{BB962C8B-B14F-4D97-AF65-F5344CB8AC3E}">
        <p14:creationId xmlns:p14="http://schemas.microsoft.com/office/powerpoint/2010/main" val="555173790"/>
      </p:ext>
    </p:extLst>
  </p:cSld>
  <p:clrMapOvr>
    <a:masterClrMapping/>
  </p:clrMapOvr>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63" y="1485900"/>
            <a:ext cx="3818467" cy="3086100"/>
          </a:xfrm>
        </p:spPr>
        <p:txBody>
          <a:bodyPr/>
          <a:lstStyle>
            <a:lvl1pPr>
              <a:defRPr sz="2363"/>
            </a:lvl1pPr>
            <a:lvl2pPr>
              <a:defRPr sz="2025"/>
            </a:lvl2pPr>
            <a:lvl3pPr>
              <a:defRPr sz="1688"/>
            </a:lvl3pPr>
            <a:lvl4pPr>
              <a:defRPr sz="1519"/>
            </a:lvl4pPr>
            <a:lvl5pPr>
              <a:defRPr sz="1519"/>
            </a:lvl5pPr>
            <a:lvl6pPr>
              <a:defRPr sz="1519"/>
            </a:lvl6pPr>
            <a:lvl7pPr>
              <a:defRPr sz="1519"/>
            </a:lvl7pPr>
            <a:lvl8pPr>
              <a:defRPr sz="1519"/>
            </a:lvl8pPr>
            <a:lvl9pPr>
              <a:defRPr sz="151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39832" y="1485900"/>
            <a:ext cx="3818467" cy="3086100"/>
          </a:xfrm>
        </p:spPr>
        <p:txBody>
          <a:bodyPr/>
          <a:lstStyle>
            <a:lvl1pPr>
              <a:defRPr sz="2363"/>
            </a:lvl1pPr>
            <a:lvl2pPr>
              <a:defRPr sz="2025"/>
            </a:lvl2pPr>
            <a:lvl3pPr>
              <a:defRPr sz="1688"/>
            </a:lvl3pPr>
            <a:lvl4pPr>
              <a:defRPr sz="1519"/>
            </a:lvl4pPr>
            <a:lvl5pPr>
              <a:defRPr sz="1519"/>
            </a:lvl5pPr>
            <a:lvl6pPr>
              <a:defRPr sz="1519"/>
            </a:lvl6pPr>
            <a:lvl7pPr>
              <a:defRPr sz="1519"/>
            </a:lvl7pPr>
            <a:lvl8pPr>
              <a:defRPr sz="1519"/>
            </a:lvl8pPr>
            <a:lvl9pPr>
              <a:defRPr sz="151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66908579"/>
      </p:ext>
    </p:extLst>
  </p:cSld>
  <p:clrMapOvr>
    <a:masterClrMapping/>
  </p:clrMapOvr>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012" cy="479822"/>
          </a:xfrm>
        </p:spPr>
        <p:txBody>
          <a:bodyPr anchor="b"/>
          <a:lstStyle>
            <a:lvl1pPr marL="0" indent="0">
              <a:buNone/>
              <a:defRPr sz="2025" b="1"/>
            </a:lvl1pPr>
            <a:lvl2pPr marL="385067" indent="0">
              <a:buNone/>
              <a:defRPr sz="1688" b="1"/>
            </a:lvl2pPr>
            <a:lvl3pPr marL="770133" indent="0">
              <a:buNone/>
              <a:defRPr sz="1519" b="1"/>
            </a:lvl3pPr>
            <a:lvl4pPr marL="1155200" indent="0">
              <a:buNone/>
              <a:defRPr sz="1350" b="1"/>
            </a:lvl4pPr>
            <a:lvl5pPr marL="1540278" indent="0">
              <a:buNone/>
              <a:defRPr sz="1350" b="1"/>
            </a:lvl5pPr>
            <a:lvl6pPr marL="1925348" indent="0">
              <a:buNone/>
              <a:defRPr sz="1350" b="1"/>
            </a:lvl6pPr>
            <a:lvl7pPr marL="2310398" indent="0">
              <a:buNone/>
              <a:defRPr sz="1350" b="1"/>
            </a:lvl7pPr>
            <a:lvl8pPr marL="2695480" indent="0">
              <a:buNone/>
              <a:defRPr sz="1350" b="1"/>
            </a:lvl8pPr>
            <a:lvl9pPr marL="3080552" indent="0">
              <a:buNone/>
              <a:defRPr sz="1350" b="1"/>
            </a:lvl9pPr>
          </a:lstStyle>
          <a:p>
            <a:pPr lvl="0"/>
            <a:r>
              <a:rPr lang="en-US"/>
              <a:t>Click to edit Master text styles</a:t>
            </a:r>
          </a:p>
        </p:txBody>
      </p:sp>
      <p:sp>
        <p:nvSpPr>
          <p:cNvPr id="4" name="Content Placeholder 3"/>
          <p:cNvSpPr>
            <a:spLocks noGrp="1"/>
          </p:cNvSpPr>
          <p:nvPr>
            <p:ph sz="half" idx="2"/>
          </p:nvPr>
        </p:nvSpPr>
        <p:spPr>
          <a:xfrm>
            <a:off x="457200" y="1631156"/>
            <a:ext cx="4040012" cy="2963466"/>
          </a:xfrm>
        </p:spPr>
        <p:txBody>
          <a:bodyPr/>
          <a:lstStyle>
            <a:lvl1pPr>
              <a:defRPr sz="2025"/>
            </a:lvl1pPr>
            <a:lvl2pPr>
              <a:defRPr sz="1688"/>
            </a:lvl2pPr>
            <a:lvl3pPr>
              <a:defRPr sz="1519"/>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378" y="1151335"/>
            <a:ext cx="4041422" cy="479822"/>
          </a:xfrm>
        </p:spPr>
        <p:txBody>
          <a:bodyPr anchor="b"/>
          <a:lstStyle>
            <a:lvl1pPr marL="0" indent="0">
              <a:buNone/>
              <a:defRPr sz="2025" b="1"/>
            </a:lvl1pPr>
            <a:lvl2pPr marL="385067" indent="0">
              <a:buNone/>
              <a:defRPr sz="1688" b="1"/>
            </a:lvl2pPr>
            <a:lvl3pPr marL="770133" indent="0">
              <a:buNone/>
              <a:defRPr sz="1519" b="1"/>
            </a:lvl3pPr>
            <a:lvl4pPr marL="1155200" indent="0">
              <a:buNone/>
              <a:defRPr sz="1350" b="1"/>
            </a:lvl4pPr>
            <a:lvl5pPr marL="1540278" indent="0">
              <a:buNone/>
              <a:defRPr sz="1350" b="1"/>
            </a:lvl5pPr>
            <a:lvl6pPr marL="1925348" indent="0">
              <a:buNone/>
              <a:defRPr sz="1350" b="1"/>
            </a:lvl6pPr>
            <a:lvl7pPr marL="2310398" indent="0">
              <a:buNone/>
              <a:defRPr sz="1350" b="1"/>
            </a:lvl7pPr>
            <a:lvl8pPr marL="2695480" indent="0">
              <a:buNone/>
              <a:defRPr sz="1350" b="1"/>
            </a:lvl8pPr>
            <a:lvl9pPr marL="3080552" indent="0">
              <a:buNone/>
              <a:defRPr sz="1350" b="1"/>
            </a:lvl9pPr>
          </a:lstStyle>
          <a:p>
            <a:pPr lvl="0"/>
            <a:r>
              <a:rPr lang="en-US"/>
              <a:t>Click to edit Master text styles</a:t>
            </a:r>
          </a:p>
        </p:txBody>
      </p:sp>
      <p:sp>
        <p:nvSpPr>
          <p:cNvPr id="6" name="Content Placeholder 5"/>
          <p:cNvSpPr>
            <a:spLocks noGrp="1"/>
          </p:cNvSpPr>
          <p:nvPr>
            <p:ph sz="quarter" idx="4"/>
          </p:nvPr>
        </p:nvSpPr>
        <p:spPr>
          <a:xfrm>
            <a:off x="4645378" y="1631156"/>
            <a:ext cx="4041422" cy="2963466"/>
          </a:xfrm>
        </p:spPr>
        <p:txBody>
          <a:bodyPr/>
          <a:lstStyle>
            <a:lvl1pPr>
              <a:defRPr sz="2025"/>
            </a:lvl1pPr>
            <a:lvl2pPr>
              <a:defRPr sz="1688"/>
            </a:lvl2pPr>
            <a:lvl3pPr>
              <a:defRPr sz="1519"/>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01139536"/>
      </p:ext>
    </p:extLst>
  </p:cSld>
  <p:clrMapOvr>
    <a:masterClrMapping/>
  </p:clrMapOvr>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294612432"/>
      </p:ext>
    </p:extLst>
  </p:cSld>
  <p:clrMapOvr>
    <a:masterClrMapping/>
  </p:clrMapOvr>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87354643"/>
      </p:ext>
    </p:extLst>
  </p:cSld>
  <p:clrMapOvr>
    <a:masterClrMapping/>
  </p:clrMapOvr>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3" y="204790"/>
            <a:ext cx="3008489" cy="871538"/>
          </a:xfrm>
        </p:spPr>
        <p:txBody>
          <a:bodyPr anchor="b"/>
          <a:lstStyle>
            <a:lvl1pPr algn="l">
              <a:defRPr sz="1688" b="1"/>
            </a:lvl1pPr>
          </a:lstStyle>
          <a:p>
            <a:r>
              <a:rPr lang="en-US"/>
              <a:t>Click to edit Master title style</a:t>
            </a:r>
          </a:p>
        </p:txBody>
      </p:sp>
      <p:sp>
        <p:nvSpPr>
          <p:cNvPr id="3" name="Content Placeholder 2"/>
          <p:cNvSpPr>
            <a:spLocks noGrp="1"/>
          </p:cNvSpPr>
          <p:nvPr>
            <p:ph idx="1"/>
          </p:nvPr>
        </p:nvSpPr>
        <p:spPr>
          <a:xfrm>
            <a:off x="3575756" y="204859"/>
            <a:ext cx="5111044" cy="4389835"/>
          </a:xfrm>
        </p:spPr>
        <p:txBody>
          <a:bodyPr/>
          <a:lstStyle>
            <a:lvl1pPr>
              <a:defRPr sz="2700"/>
            </a:lvl1pPr>
            <a:lvl2pPr>
              <a:defRPr sz="2363"/>
            </a:lvl2pPr>
            <a:lvl3pPr>
              <a:defRPr sz="2025"/>
            </a:lvl3pPr>
            <a:lvl4pPr>
              <a:defRPr sz="1688"/>
            </a:lvl4pPr>
            <a:lvl5pPr>
              <a:defRPr sz="1688"/>
            </a:lvl5pPr>
            <a:lvl6pPr>
              <a:defRPr sz="1688"/>
            </a:lvl6pPr>
            <a:lvl7pPr>
              <a:defRPr sz="1688"/>
            </a:lvl7pPr>
            <a:lvl8pPr>
              <a:defRPr sz="1688"/>
            </a:lvl8pPr>
            <a:lvl9pPr>
              <a:defRPr sz="168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3" y="1076328"/>
            <a:ext cx="3008489" cy="3518297"/>
          </a:xfrm>
        </p:spPr>
        <p:txBody>
          <a:bodyPr/>
          <a:lstStyle>
            <a:lvl1pPr marL="0" indent="0">
              <a:buNone/>
              <a:defRPr sz="1181"/>
            </a:lvl1pPr>
            <a:lvl2pPr marL="385067" indent="0">
              <a:buNone/>
              <a:defRPr sz="1013"/>
            </a:lvl2pPr>
            <a:lvl3pPr marL="770133" indent="0">
              <a:buNone/>
              <a:defRPr sz="844"/>
            </a:lvl3pPr>
            <a:lvl4pPr marL="1155200" indent="0">
              <a:buNone/>
              <a:defRPr sz="760"/>
            </a:lvl4pPr>
            <a:lvl5pPr marL="1540278" indent="0">
              <a:buNone/>
              <a:defRPr sz="760"/>
            </a:lvl5pPr>
            <a:lvl6pPr marL="1925348" indent="0">
              <a:buNone/>
              <a:defRPr sz="760"/>
            </a:lvl6pPr>
            <a:lvl7pPr marL="2310398" indent="0">
              <a:buNone/>
              <a:defRPr sz="760"/>
            </a:lvl7pPr>
            <a:lvl8pPr marL="2695480" indent="0">
              <a:buNone/>
              <a:defRPr sz="760"/>
            </a:lvl8pPr>
            <a:lvl9pPr marL="3080552" indent="0">
              <a:buNone/>
              <a:defRPr sz="760"/>
            </a:lvl9pPr>
          </a:lstStyle>
          <a:p>
            <a:pPr lvl="0"/>
            <a:r>
              <a:rPr lang="en-US"/>
              <a:t>Click to edit Master text styles</a:t>
            </a:r>
          </a:p>
        </p:txBody>
      </p:sp>
    </p:spTree>
    <p:extLst>
      <p:ext uri="{BB962C8B-B14F-4D97-AF65-F5344CB8AC3E}">
        <p14:creationId xmlns:p14="http://schemas.microsoft.com/office/powerpoint/2010/main" val="273109049"/>
      </p:ext>
    </p:extLst>
  </p:cSld>
  <p:clrMapOvr>
    <a:masterClrMapping/>
  </p:clrMapOvr>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11" y="3600451"/>
            <a:ext cx="5486400" cy="425054"/>
          </a:xfrm>
        </p:spPr>
        <p:txBody>
          <a:bodyPr anchor="b"/>
          <a:lstStyle>
            <a:lvl1pPr algn="l">
              <a:defRPr sz="1688" b="1"/>
            </a:lvl1pPr>
          </a:lstStyle>
          <a:p>
            <a:r>
              <a:rPr lang="en-US"/>
              <a:t>Click to edit Master title style</a:t>
            </a:r>
          </a:p>
        </p:txBody>
      </p:sp>
      <p:sp>
        <p:nvSpPr>
          <p:cNvPr id="3" name="Picture Placeholder 2"/>
          <p:cNvSpPr>
            <a:spLocks noGrp="1"/>
          </p:cNvSpPr>
          <p:nvPr>
            <p:ph type="pic" idx="1"/>
          </p:nvPr>
        </p:nvSpPr>
        <p:spPr>
          <a:xfrm>
            <a:off x="1792111" y="459581"/>
            <a:ext cx="5486400" cy="3086100"/>
          </a:xfrm>
        </p:spPr>
        <p:txBody>
          <a:bodyPr/>
          <a:lstStyle>
            <a:lvl1pPr marL="0" indent="0">
              <a:buNone/>
              <a:defRPr sz="2700"/>
            </a:lvl1pPr>
            <a:lvl2pPr marL="385067" indent="0">
              <a:buNone/>
              <a:defRPr sz="2363"/>
            </a:lvl2pPr>
            <a:lvl3pPr marL="770133" indent="0">
              <a:buNone/>
              <a:defRPr sz="2025"/>
            </a:lvl3pPr>
            <a:lvl4pPr marL="1155200" indent="0">
              <a:buNone/>
              <a:defRPr sz="1688"/>
            </a:lvl4pPr>
            <a:lvl5pPr marL="1540278" indent="0">
              <a:buNone/>
              <a:defRPr sz="1688"/>
            </a:lvl5pPr>
            <a:lvl6pPr marL="1925348" indent="0">
              <a:buNone/>
              <a:defRPr sz="1688"/>
            </a:lvl6pPr>
            <a:lvl7pPr marL="2310398" indent="0">
              <a:buNone/>
              <a:defRPr sz="1688"/>
            </a:lvl7pPr>
            <a:lvl8pPr marL="2695480" indent="0">
              <a:buNone/>
              <a:defRPr sz="1688"/>
            </a:lvl8pPr>
            <a:lvl9pPr marL="3080552" indent="0">
              <a:buNone/>
              <a:defRPr sz="1688"/>
            </a:lvl9pPr>
          </a:lstStyle>
          <a:p>
            <a:r>
              <a:rPr lang="en-US" dirty="0"/>
              <a:t>Click icon to add picture</a:t>
            </a:r>
          </a:p>
        </p:txBody>
      </p:sp>
      <p:sp>
        <p:nvSpPr>
          <p:cNvPr id="4" name="Text Placeholder 3"/>
          <p:cNvSpPr>
            <a:spLocks noGrp="1"/>
          </p:cNvSpPr>
          <p:nvPr>
            <p:ph type="body" sz="half" idx="2"/>
          </p:nvPr>
        </p:nvSpPr>
        <p:spPr>
          <a:xfrm>
            <a:off x="1792111" y="4025656"/>
            <a:ext cx="5486400" cy="603647"/>
          </a:xfrm>
        </p:spPr>
        <p:txBody>
          <a:bodyPr/>
          <a:lstStyle>
            <a:lvl1pPr marL="0" indent="0">
              <a:buNone/>
              <a:defRPr sz="1181"/>
            </a:lvl1pPr>
            <a:lvl2pPr marL="385067" indent="0">
              <a:buNone/>
              <a:defRPr sz="1013"/>
            </a:lvl2pPr>
            <a:lvl3pPr marL="770133" indent="0">
              <a:buNone/>
              <a:defRPr sz="844"/>
            </a:lvl3pPr>
            <a:lvl4pPr marL="1155200" indent="0">
              <a:buNone/>
              <a:defRPr sz="760"/>
            </a:lvl4pPr>
            <a:lvl5pPr marL="1540278" indent="0">
              <a:buNone/>
              <a:defRPr sz="760"/>
            </a:lvl5pPr>
            <a:lvl6pPr marL="1925348" indent="0">
              <a:buNone/>
              <a:defRPr sz="760"/>
            </a:lvl6pPr>
            <a:lvl7pPr marL="2310398" indent="0">
              <a:buNone/>
              <a:defRPr sz="760"/>
            </a:lvl7pPr>
            <a:lvl8pPr marL="2695480" indent="0">
              <a:buNone/>
              <a:defRPr sz="760"/>
            </a:lvl8pPr>
            <a:lvl9pPr marL="3080552" indent="0">
              <a:buNone/>
              <a:defRPr sz="760"/>
            </a:lvl9pPr>
          </a:lstStyle>
          <a:p>
            <a:pPr lvl="0"/>
            <a:r>
              <a:rPr lang="en-US"/>
              <a:t>Click to edit Master text styles</a:t>
            </a:r>
          </a:p>
        </p:txBody>
      </p:sp>
    </p:spTree>
    <p:extLst>
      <p:ext uri="{BB962C8B-B14F-4D97-AF65-F5344CB8AC3E}">
        <p14:creationId xmlns:p14="http://schemas.microsoft.com/office/powerpoint/2010/main" val="1387635315"/>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9E4F3581-2013-4528-AF84-AFDD64199DA9}" type="datetimeFigureOut">
              <a:rPr lang="en-US" smtClean="0"/>
              <a:t>2/18/2022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620978-C71A-4C88-8B04-0F386A7F58A8}" type="slidenum">
              <a:rPr lang="en-US" smtClean="0"/>
              <a:t>‹#›</a:t>
            </a:fld>
            <a:endParaRPr lang="en-US"/>
          </a:p>
        </p:txBody>
      </p:sp>
    </p:spTree>
    <p:extLst>
      <p:ext uri="{BB962C8B-B14F-4D97-AF65-F5344CB8AC3E}">
        <p14:creationId xmlns:p14="http://schemas.microsoft.com/office/powerpoint/2010/main" val="385868538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78653439"/>
      </p:ext>
    </p:extLst>
  </p:cSld>
  <p:clrMapOvr>
    <a:masterClrMapping/>
  </p:clrMapOvr>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1" y="457200"/>
            <a:ext cx="1943100" cy="4114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457200"/>
            <a:ext cx="5693834" cy="4114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950148"/>
      </p:ext>
    </p:extLst>
  </p:cSld>
  <p:clrMapOvr>
    <a:masterClrMapping/>
  </p:clrMapOvr>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772400" cy="857250"/>
          </a:xfrm>
        </p:spPr>
        <p:txBody>
          <a:bodyPr/>
          <a:lstStyle/>
          <a:p>
            <a:r>
              <a:rPr lang="en-US"/>
              <a:t>Click to edit Master title style</a:t>
            </a:r>
          </a:p>
        </p:txBody>
      </p:sp>
      <p:sp>
        <p:nvSpPr>
          <p:cNvPr id="3" name="Chart Placeholder 2"/>
          <p:cNvSpPr>
            <a:spLocks noGrp="1"/>
          </p:cNvSpPr>
          <p:nvPr>
            <p:ph type="chart" idx="1"/>
          </p:nvPr>
        </p:nvSpPr>
        <p:spPr>
          <a:xfrm>
            <a:off x="685800" y="1485900"/>
            <a:ext cx="7772400" cy="3086100"/>
          </a:xfrm>
        </p:spPr>
        <p:txBody>
          <a:bodyPr/>
          <a:lstStyle/>
          <a:p>
            <a:r>
              <a:rPr lang="en-US" dirty="0"/>
              <a:t>Click icon to add chart</a:t>
            </a:r>
          </a:p>
        </p:txBody>
      </p:sp>
    </p:spTree>
    <p:extLst>
      <p:ext uri="{BB962C8B-B14F-4D97-AF65-F5344CB8AC3E}">
        <p14:creationId xmlns:p14="http://schemas.microsoft.com/office/powerpoint/2010/main" val="4037163815"/>
      </p:ext>
    </p:extLst>
  </p:cSld>
  <p:clrMapOvr>
    <a:masterClrMapping/>
  </p:clrMapOvr>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stretch>
            <a:fillRect/>
          </a:stretch>
        </p:blipFill>
        <p:spPr>
          <a:xfrm>
            <a:off x="2478" y="-6850"/>
            <a:ext cx="9139125" cy="5150352"/>
          </a:xfrm>
          <a:prstGeom prst="rect">
            <a:avLst/>
          </a:prstGeom>
        </p:spPr>
      </p:pic>
      <p:sp>
        <p:nvSpPr>
          <p:cNvPr id="3" name="Slide Number Placeholder 6"/>
          <p:cNvSpPr txBox="1">
            <a:spLocks/>
          </p:cNvSpPr>
          <p:nvPr userDrawn="1"/>
        </p:nvSpPr>
        <p:spPr>
          <a:xfrm>
            <a:off x="8571127" y="-23292"/>
            <a:ext cx="577610" cy="276958"/>
          </a:xfrm>
          <a:prstGeom prst="rect">
            <a:avLst/>
          </a:prstGeom>
          <a:noFill/>
        </p:spPr>
        <p:txBody>
          <a:bodyPr lIns="77010" tIns="38513" rIns="77010" bIns="38513"/>
          <a:lstStyle>
            <a:lvl1pPr algn="r">
              <a:defRPr/>
            </a:lvl1pPr>
          </a:lstStyle>
          <a:p>
            <a:pPr marL="0" marR="0" lvl="0" indent="0" algn="r" defTabSz="385763" rtl="0" eaLnBrk="1" fontAlgn="base" latinLnBrk="0" hangingPunct="1">
              <a:lnSpc>
                <a:spcPct val="100000"/>
              </a:lnSpc>
              <a:spcBef>
                <a:spcPct val="0"/>
              </a:spcBef>
              <a:spcAft>
                <a:spcPct val="0"/>
              </a:spcAft>
              <a:buClrTx/>
              <a:buSzTx/>
              <a:buFontTx/>
              <a:buNone/>
              <a:tabLst/>
              <a:defRPr/>
            </a:pPr>
            <a:fld id="{CFDB4C24-AF86-4570-89B5-45F4BCA33779}" type="slidenum">
              <a:rPr kumimoji="0" lang="en-US" sz="844" b="0" i="0" u="none" strike="noStrike" kern="1200" cap="none" spc="0" normalizeH="0" baseline="0" noProof="0" smtClean="0">
                <a:ln>
                  <a:noFill/>
                </a:ln>
                <a:solidFill>
                  <a:srgbClr val="000000"/>
                </a:solidFill>
                <a:effectLst/>
                <a:uLnTx/>
                <a:uFillTx/>
                <a:latin typeface="Times New Roman"/>
                <a:ea typeface="+mn-ea"/>
                <a:cs typeface="Arial" charset="0"/>
              </a:rPr>
              <a:pPr marL="0" marR="0" lvl="0" indent="0" algn="r" defTabSz="385763" rtl="0" eaLnBrk="1" fontAlgn="base" latinLnBrk="0" hangingPunct="1">
                <a:lnSpc>
                  <a:spcPct val="100000"/>
                </a:lnSpc>
                <a:spcBef>
                  <a:spcPct val="0"/>
                </a:spcBef>
                <a:spcAft>
                  <a:spcPct val="0"/>
                </a:spcAft>
                <a:buClrTx/>
                <a:buSzTx/>
                <a:buFontTx/>
                <a:buNone/>
                <a:tabLst/>
                <a:defRPr/>
              </a:pPr>
              <a:t>‹#›</a:t>
            </a:fld>
            <a:endParaRPr kumimoji="0" lang="en-US" sz="844" b="0" i="0" u="none" strike="noStrike" kern="1200" cap="none" spc="0" normalizeH="0" baseline="0" noProof="0" dirty="0">
              <a:ln>
                <a:noFill/>
              </a:ln>
              <a:solidFill>
                <a:srgbClr val="000000"/>
              </a:solidFill>
              <a:effectLst/>
              <a:uLnTx/>
              <a:uFillTx/>
              <a:latin typeface="Times New Roman"/>
              <a:ea typeface="+mn-ea"/>
              <a:cs typeface="Arial" charset="0"/>
            </a:endParaRPr>
          </a:p>
        </p:txBody>
      </p:sp>
      <p:sp>
        <p:nvSpPr>
          <p:cNvPr id="6" name="Title 1"/>
          <p:cNvSpPr>
            <a:spLocks noGrp="1"/>
          </p:cNvSpPr>
          <p:nvPr>
            <p:ph type="title" hasCustomPrompt="1"/>
          </p:nvPr>
        </p:nvSpPr>
        <p:spPr>
          <a:xfrm>
            <a:off x="284051" y="2288796"/>
            <a:ext cx="7043024" cy="552202"/>
          </a:xfrm>
          <a:prstGeom prst="rect">
            <a:avLst/>
          </a:prstGeom>
        </p:spPr>
        <p:txBody>
          <a:bodyPr/>
          <a:lstStyle>
            <a:lvl1pPr>
              <a:defRPr sz="2700" cap="small" baseline="0"/>
            </a:lvl1pPr>
          </a:lstStyle>
          <a:p>
            <a:r>
              <a:rPr lang="en-US" dirty="0"/>
              <a:t>Click To Edit Master Title Style</a:t>
            </a:r>
          </a:p>
        </p:txBody>
      </p:sp>
      <p:sp>
        <p:nvSpPr>
          <p:cNvPr id="7" name="Rectangle 178"/>
          <p:cNvSpPr>
            <a:spLocks noChangeArrowheads="1"/>
          </p:cNvSpPr>
          <p:nvPr userDrawn="1"/>
        </p:nvSpPr>
        <p:spPr bwMode="auto">
          <a:xfrm>
            <a:off x="202302" y="4973902"/>
            <a:ext cx="553070" cy="155620"/>
          </a:xfrm>
          <a:prstGeom prst="rect">
            <a:avLst/>
          </a:prstGeom>
          <a:noFill/>
          <a:ln w="9525">
            <a:noFill/>
            <a:miter lim="800000"/>
            <a:headEnd/>
            <a:tailEnd/>
          </a:ln>
        </p:spPr>
        <p:txBody>
          <a:bodyPr wrap="none" lIns="77010" tIns="38513" rIns="77010" bIns="38513">
            <a:spAutoFit/>
          </a:bodyPr>
          <a:lstStyle/>
          <a:p>
            <a:pPr marL="0" marR="0" lvl="0" indent="0" algn="r" defTabSz="385763" rtl="0" eaLnBrk="1" fontAlgn="base" latinLnBrk="0" hangingPunct="1">
              <a:lnSpc>
                <a:spcPct val="100000"/>
              </a:lnSpc>
              <a:spcBef>
                <a:spcPct val="0"/>
              </a:spcBef>
              <a:spcAft>
                <a:spcPct val="0"/>
              </a:spcAft>
              <a:buClrTx/>
              <a:buSzTx/>
              <a:buFontTx/>
              <a:buNone/>
              <a:tabLst/>
              <a:defRPr/>
            </a:pPr>
            <a:r>
              <a:rPr kumimoji="0" lang="en-US" sz="506" b="0" i="0" u="none" strike="noStrike" kern="1200" cap="none" spc="0" normalizeH="0" baseline="0" noProof="0" dirty="0">
                <a:ln>
                  <a:noFill/>
                </a:ln>
                <a:solidFill>
                  <a:srgbClr val="FFFFFF">
                    <a:lumMod val="50000"/>
                  </a:srgbClr>
                </a:solidFill>
                <a:effectLst/>
                <a:uLnTx/>
                <a:uFillTx/>
                <a:latin typeface="Times New Roman"/>
                <a:ea typeface="+mn-ea"/>
                <a:cs typeface="Arial" charset="0"/>
              </a:rPr>
              <a:t>IMP-521-17 v6</a:t>
            </a:r>
            <a:endParaRPr kumimoji="0" lang="it-IT" sz="506" b="0" i="0" u="none" strike="noStrike" kern="1200" cap="none" spc="0" normalizeH="0" baseline="0" noProof="0" dirty="0">
              <a:ln>
                <a:noFill/>
              </a:ln>
              <a:solidFill>
                <a:srgbClr val="FFFFFF">
                  <a:lumMod val="50000"/>
                </a:srgbClr>
              </a:solidFill>
              <a:effectLst/>
              <a:uLnTx/>
              <a:uFillTx/>
              <a:latin typeface="Times New Roman"/>
              <a:ea typeface="+mn-ea"/>
              <a:cs typeface="Arial" charset="0"/>
            </a:endParaRPr>
          </a:p>
        </p:txBody>
      </p:sp>
    </p:spTree>
    <p:extLst>
      <p:ext uri="{BB962C8B-B14F-4D97-AF65-F5344CB8AC3E}">
        <p14:creationId xmlns:p14="http://schemas.microsoft.com/office/powerpoint/2010/main" val="4148666447"/>
      </p:ext>
    </p:extLst>
  </p:cSld>
  <p:clrMapOvr>
    <a:masterClrMapping/>
  </p:clrMapOvr>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84078" y="35625"/>
            <a:ext cx="8628595" cy="552202"/>
          </a:xfrm>
          <a:prstGeom prst="rect">
            <a:avLst/>
          </a:prstGeom>
        </p:spPr>
        <p:txBody>
          <a:bodyPr/>
          <a:lstStyle>
            <a:lvl1pPr>
              <a:defRPr sz="2363" cap="small" baseline="0">
                <a:solidFill>
                  <a:schemeClr val="tx2"/>
                </a:solidFill>
              </a:defRPr>
            </a:lvl1pPr>
          </a:lstStyle>
          <a:p>
            <a:r>
              <a:rPr lang="en-US" dirty="0"/>
              <a:t>Click To Edit Master Title Style</a:t>
            </a:r>
          </a:p>
        </p:txBody>
      </p:sp>
    </p:spTree>
    <p:extLst>
      <p:ext uri="{BB962C8B-B14F-4D97-AF65-F5344CB8AC3E}">
        <p14:creationId xmlns:p14="http://schemas.microsoft.com/office/powerpoint/2010/main" val="2349682574"/>
      </p:ext>
    </p:extLst>
  </p:cSld>
  <p:clrMapOvr>
    <a:masterClrMapping/>
  </p:clrMapOvr>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6670132"/>
      </p:ext>
    </p:extLst>
  </p:cSld>
  <p:clrMapOvr>
    <a:masterClrMapping/>
  </p:clrMapOvr>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stretch>
            <a:fillRect/>
          </a:stretch>
        </p:blipFill>
        <p:spPr>
          <a:xfrm>
            <a:off x="38" y="0"/>
            <a:ext cx="9139125" cy="5150352"/>
          </a:xfrm>
          <a:prstGeom prst="rect">
            <a:avLst/>
          </a:prstGeom>
        </p:spPr>
      </p:pic>
      <p:sp>
        <p:nvSpPr>
          <p:cNvPr id="6" name="Title 1"/>
          <p:cNvSpPr>
            <a:spLocks noGrp="1"/>
          </p:cNvSpPr>
          <p:nvPr>
            <p:ph type="title" hasCustomPrompt="1"/>
          </p:nvPr>
        </p:nvSpPr>
        <p:spPr>
          <a:xfrm>
            <a:off x="284051" y="2288796"/>
            <a:ext cx="7043024" cy="552202"/>
          </a:xfrm>
          <a:prstGeom prst="rect">
            <a:avLst/>
          </a:prstGeom>
        </p:spPr>
        <p:txBody>
          <a:bodyPr/>
          <a:lstStyle>
            <a:lvl1pPr>
              <a:defRPr sz="2700" cap="small" baseline="0"/>
            </a:lvl1pPr>
          </a:lstStyle>
          <a:p>
            <a:r>
              <a:rPr lang="en-US" dirty="0"/>
              <a:t>Click To Edit Master Title Style</a:t>
            </a:r>
          </a:p>
        </p:txBody>
      </p:sp>
      <p:sp>
        <p:nvSpPr>
          <p:cNvPr id="5" name="Slide Number Placeholder 6"/>
          <p:cNvSpPr txBox="1">
            <a:spLocks/>
          </p:cNvSpPr>
          <p:nvPr userDrawn="1"/>
        </p:nvSpPr>
        <p:spPr>
          <a:xfrm>
            <a:off x="8571127" y="-23292"/>
            <a:ext cx="577610" cy="276958"/>
          </a:xfrm>
          <a:prstGeom prst="rect">
            <a:avLst/>
          </a:prstGeom>
          <a:noFill/>
        </p:spPr>
        <p:txBody>
          <a:bodyPr lIns="77010" tIns="38513" rIns="77010" bIns="38513"/>
          <a:lstStyle>
            <a:lvl1pPr algn="r">
              <a:defRPr/>
            </a:lvl1pPr>
          </a:lstStyle>
          <a:p>
            <a:pPr marL="0" marR="0" lvl="0" indent="0" algn="r" defTabSz="385763" rtl="0" eaLnBrk="1" fontAlgn="base" latinLnBrk="0" hangingPunct="1">
              <a:lnSpc>
                <a:spcPct val="100000"/>
              </a:lnSpc>
              <a:spcBef>
                <a:spcPct val="0"/>
              </a:spcBef>
              <a:spcAft>
                <a:spcPct val="0"/>
              </a:spcAft>
              <a:buClrTx/>
              <a:buSzTx/>
              <a:buFontTx/>
              <a:buNone/>
              <a:tabLst/>
              <a:defRPr/>
            </a:pPr>
            <a:fld id="{CFDB4C24-AF86-4570-89B5-45F4BCA33779}" type="slidenum">
              <a:rPr kumimoji="0" lang="en-US" sz="844" b="0" i="0" u="none" strike="noStrike" kern="1200" cap="none" spc="0" normalizeH="0" baseline="0" noProof="0" smtClean="0">
                <a:ln>
                  <a:noFill/>
                </a:ln>
                <a:solidFill>
                  <a:srgbClr val="000000"/>
                </a:solidFill>
                <a:effectLst/>
                <a:uLnTx/>
                <a:uFillTx/>
                <a:latin typeface="Times New Roman"/>
                <a:ea typeface="+mn-ea"/>
                <a:cs typeface="Arial" charset="0"/>
              </a:rPr>
              <a:pPr marL="0" marR="0" lvl="0" indent="0" algn="r" defTabSz="385763" rtl="0" eaLnBrk="1" fontAlgn="base" latinLnBrk="0" hangingPunct="1">
                <a:lnSpc>
                  <a:spcPct val="100000"/>
                </a:lnSpc>
                <a:spcBef>
                  <a:spcPct val="0"/>
                </a:spcBef>
                <a:spcAft>
                  <a:spcPct val="0"/>
                </a:spcAft>
                <a:buClrTx/>
                <a:buSzTx/>
                <a:buFontTx/>
                <a:buNone/>
                <a:tabLst/>
                <a:defRPr/>
              </a:pPr>
              <a:t>‹#›</a:t>
            </a:fld>
            <a:endParaRPr kumimoji="0" lang="en-US" sz="844" b="0" i="0" u="none" strike="noStrike" kern="1200" cap="none" spc="0" normalizeH="0" baseline="0" noProof="0" dirty="0">
              <a:ln>
                <a:noFill/>
              </a:ln>
              <a:solidFill>
                <a:srgbClr val="000000"/>
              </a:solidFill>
              <a:effectLst/>
              <a:uLnTx/>
              <a:uFillTx/>
              <a:latin typeface="Times New Roman"/>
              <a:ea typeface="+mn-ea"/>
              <a:cs typeface="Arial" charset="0"/>
            </a:endParaRPr>
          </a:p>
        </p:txBody>
      </p:sp>
      <p:sp>
        <p:nvSpPr>
          <p:cNvPr id="8" name="Rectangle 178"/>
          <p:cNvSpPr>
            <a:spLocks noChangeArrowheads="1"/>
          </p:cNvSpPr>
          <p:nvPr userDrawn="1"/>
        </p:nvSpPr>
        <p:spPr bwMode="auto">
          <a:xfrm>
            <a:off x="186295" y="4973902"/>
            <a:ext cx="569099" cy="155620"/>
          </a:xfrm>
          <a:prstGeom prst="rect">
            <a:avLst/>
          </a:prstGeom>
          <a:noFill/>
          <a:ln w="9525">
            <a:noFill/>
            <a:miter lim="800000"/>
            <a:headEnd/>
            <a:tailEnd/>
          </a:ln>
        </p:spPr>
        <p:txBody>
          <a:bodyPr wrap="none" lIns="77010" tIns="38513" rIns="77010" bIns="38513">
            <a:spAutoFit/>
          </a:bodyPr>
          <a:lstStyle/>
          <a:p>
            <a:pPr marL="0" marR="0" lvl="0" indent="0" algn="r" defTabSz="385763" rtl="0" eaLnBrk="1" fontAlgn="base" latinLnBrk="0" hangingPunct="1">
              <a:lnSpc>
                <a:spcPct val="100000"/>
              </a:lnSpc>
              <a:spcBef>
                <a:spcPct val="0"/>
              </a:spcBef>
              <a:spcAft>
                <a:spcPct val="0"/>
              </a:spcAft>
              <a:buClrTx/>
              <a:buSzTx/>
              <a:buFontTx/>
              <a:buNone/>
              <a:tabLst/>
              <a:defRPr/>
            </a:pPr>
            <a:r>
              <a:rPr kumimoji="0" lang="en-US" sz="506" b="0" i="0" u="none" strike="noStrike" kern="1200" cap="none" spc="0" normalizeH="0" baseline="0" noProof="0" dirty="0">
                <a:ln>
                  <a:noFill/>
                </a:ln>
                <a:solidFill>
                  <a:srgbClr val="FFFFFF">
                    <a:lumMod val="50000"/>
                  </a:srgbClr>
                </a:solidFill>
                <a:effectLst/>
                <a:uLnTx/>
                <a:uFillTx/>
                <a:latin typeface="Times New Roman"/>
                <a:ea typeface="+mn-ea"/>
                <a:cs typeface="Arial" charset="0"/>
              </a:rPr>
              <a:t>IMP-521-17 .v4</a:t>
            </a:r>
            <a:endParaRPr kumimoji="0" lang="it-IT" sz="506" b="0" i="0" u="none" strike="noStrike" kern="1200" cap="none" spc="0" normalizeH="0" baseline="0" noProof="0" dirty="0">
              <a:ln>
                <a:noFill/>
              </a:ln>
              <a:solidFill>
                <a:srgbClr val="FFFFFF">
                  <a:lumMod val="50000"/>
                </a:srgbClr>
              </a:solidFill>
              <a:effectLst/>
              <a:uLnTx/>
              <a:uFillTx/>
              <a:latin typeface="Times New Roman"/>
              <a:ea typeface="+mn-ea"/>
              <a:cs typeface="Arial" charset="0"/>
            </a:endParaRPr>
          </a:p>
        </p:txBody>
      </p:sp>
    </p:spTree>
    <p:extLst>
      <p:ext uri="{BB962C8B-B14F-4D97-AF65-F5344CB8AC3E}">
        <p14:creationId xmlns:p14="http://schemas.microsoft.com/office/powerpoint/2010/main" val="2247142618"/>
      </p:ext>
    </p:extLst>
  </p:cSld>
  <p:clrMapOvr>
    <a:masterClrMapping/>
  </p:clrMapOvr>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938"/>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385237" indent="0" algn="ctr">
              <a:buNone/>
              <a:defRPr/>
            </a:lvl2pPr>
            <a:lvl3pPr marL="770473" indent="0" algn="ctr">
              <a:buNone/>
              <a:defRPr/>
            </a:lvl3pPr>
            <a:lvl4pPr marL="1155710" indent="0" algn="ctr">
              <a:buNone/>
              <a:defRPr/>
            </a:lvl4pPr>
            <a:lvl5pPr marL="1540956" indent="0" algn="ctr">
              <a:buNone/>
              <a:defRPr/>
            </a:lvl5pPr>
            <a:lvl6pPr marL="1926195" indent="0" algn="ctr">
              <a:buNone/>
              <a:defRPr/>
            </a:lvl6pPr>
            <a:lvl7pPr marL="2311420" indent="0" algn="ctr">
              <a:buNone/>
              <a:defRPr/>
            </a:lvl7pPr>
            <a:lvl8pPr marL="2696666" indent="0" algn="ctr">
              <a:buNone/>
              <a:defRPr/>
            </a:lvl8pPr>
            <a:lvl9pPr marL="3081907" indent="0" algn="ctr">
              <a:buNone/>
              <a:defRPr/>
            </a:lvl9pPr>
          </a:lstStyle>
          <a:p>
            <a:r>
              <a:rPr lang="en-US"/>
              <a:t>Click to edit Master subtitle style</a:t>
            </a:r>
          </a:p>
        </p:txBody>
      </p:sp>
    </p:spTree>
    <p:extLst>
      <p:ext uri="{BB962C8B-B14F-4D97-AF65-F5344CB8AC3E}">
        <p14:creationId xmlns:p14="http://schemas.microsoft.com/office/powerpoint/2010/main" val="1769541560"/>
      </p:ext>
    </p:extLst>
  </p:cSld>
  <p:clrMapOvr>
    <a:masterClrMapping/>
  </p:clrMapOvr>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67823349"/>
      </p:ext>
    </p:extLst>
  </p:cSld>
  <p:clrMapOvr>
    <a:masterClrMapping/>
  </p:clrMapOvr>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89" y="3305201"/>
            <a:ext cx="7772400" cy="1021557"/>
          </a:xfrm>
        </p:spPr>
        <p:txBody>
          <a:bodyPr anchor="t"/>
          <a:lstStyle>
            <a:lvl1pPr algn="l">
              <a:defRPr sz="3375" b="1" cap="all"/>
            </a:lvl1pPr>
          </a:lstStyle>
          <a:p>
            <a:r>
              <a:rPr lang="en-US"/>
              <a:t>Click to edit Master title style</a:t>
            </a:r>
          </a:p>
        </p:txBody>
      </p:sp>
      <p:sp>
        <p:nvSpPr>
          <p:cNvPr id="3" name="Text Placeholder 2"/>
          <p:cNvSpPr>
            <a:spLocks noGrp="1"/>
          </p:cNvSpPr>
          <p:nvPr>
            <p:ph type="body" idx="1"/>
          </p:nvPr>
        </p:nvSpPr>
        <p:spPr>
          <a:xfrm>
            <a:off x="722489" y="2180035"/>
            <a:ext cx="7772400" cy="1125140"/>
          </a:xfrm>
        </p:spPr>
        <p:txBody>
          <a:bodyPr anchor="b"/>
          <a:lstStyle>
            <a:lvl1pPr marL="0" indent="0">
              <a:buNone/>
              <a:defRPr sz="1688"/>
            </a:lvl1pPr>
            <a:lvl2pPr marL="385237" indent="0">
              <a:buNone/>
              <a:defRPr sz="1519"/>
            </a:lvl2pPr>
            <a:lvl3pPr marL="770473" indent="0">
              <a:buNone/>
              <a:defRPr sz="1350"/>
            </a:lvl3pPr>
            <a:lvl4pPr marL="1155710" indent="0">
              <a:buNone/>
              <a:defRPr sz="1181"/>
            </a:lvl4pPr>
            <a:lvl5pPr marL="1540956" indent="0">
              <a:buNone/>
              <a:defRPr sz="1181"/>
            </a:lvl5pPr>
            <a:lvl6pPr marL="1926195" indent="0">
              <a:buNone/>
              <a:defRPr sz="1181"/>
            </a:lvl6pPr>
            <a:lvl7pPr marL="2311420" indent="0">
              <a:buNone/>
              <a:defRPr sz="1181"/>
            </a:lvl7pPr>
            <a:lvl8pPr marL="2696666" indent="0">
              <a:buNone/>
              <a:defRPr sz="1181"/>
            </a:lvl8pPr>
            <a:lvl9pPr marL="3081907" indent="0">
              <a:buNone/>
              <a:defRPr sz="1181"/>
            </a:lvl9pPr>
          </a:lstStyle>
          <a:p>
            <a:pPr lvl="0"/>
            <a:r>
              <a:rPr lang="en-US"/>
              <a:t>Click to edit Master text styles</a:t>
            </a:r>
          </a:p>
        </p:txBody>
      </p:sp>
    </p:spTree>
    <p:extLst>
      <p:ext uri="{BB962C8B-B14F-4D97-AF65-F5344CB8AC3E}">
        <p14:creationId xmlns:p14="http://schemas.microsoft.com/office/powerpoint/2010/main" val="1216192396"/>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20.xml"/><Relationship Id="rId13" Type="http://schemas.openxmlformats.org/officeDocument/2006/relationships/theme" Target="../theme/theme10.xml"/><Relationship Id="rId3" Type="http://schemas.openxmlformats.org/officeDocument/2006/relationships/slideLayout" Target="../slideLayouts/slideLayout115.xml"/><Relationship Id="rId7" Type="http://schemas.openxmlformats.org/officeDocument/2006/relationships/slideLayout" Target="../slideLayouts/slideLayout119.xml"/><Relationship Id="rId12" Type="http://schemas.openxmlformats.org/officeDocument/2006/relationships/slideLayout" Target="../slideLayouts/slideLayout124.xml"/><Relationship Id="rId2" Type="http://schemas.openxmlformats.org/officeDocument/2006/relationships/slideLayout" Target="../slideLayouts/slideLayout114.xml"/><Relationship Id="rId1" Type="http://schemas.openxmlformats.org/officeDocument/2006/relationships/slideLayout" Target="../slideLayouts/slideLayout113.xml"/><Relationship Id="rId6" Type="http://schemas.openxmlformats.org/officeDocument/2006/relationships/slideLayout" Target="../slideLayouts/slideLayout118.xml"/><Relationship Id="rId11" Type="http://schemas.openxmlformats.org/officeDocument/2006/relationships/slideLayout" Target="../slideLayouts/slideLayout123.xml"/><Relationship Id="rId5" Type="http://schemas.openxmlformats.org/officeDocument/2006/relationships/slideLayout" Target="../slideLayouts/slideLayout117.xml"/><Relationship Id="rId10" Type="http://schemas.openxmlformats.org/officeDocument/2006/relationships/slideLayout" Target="../slideLayouts/slideLayout122.xml"/><Relationship Id="rId4" Type="http://schemas.openxmlformats.org/officeDocument/2006/relationships/slideLayout" Target="../slideLayouts/slideLayout116.xml"/><Relationship Id="rId9" Type="http://schemas.openxmlformats.org/officeDocument/2006/relationships/slideLayout" Target="../slideLayouts/slideLayout12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theme" Target="../theme/theme5.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theme" Target="../theme/theme6.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slideLayout" Target="../slideLayouts/slideLayout69.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7.xml"/><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7.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slideLayout" Target="../slideLayouts/slideLayout93.xml"/><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slideLayout" Target="../slideLayouts/slideLayout92.xml"/><Relationship Id="rId17" Type="http://schemas.openxmlformats.org/officeDocument/2006/relationships/theme" Target="../theme/theme8.xml"/><Relationship Id="rId2" Type="http://schemas.openxmlformats.org/officeDocument/2006/relationships/slideLayout" Target="../slideLayouts/slideLayout82.xml"/><Relationship Id="rId16" Type="http://schemas.openxmlformats.org/officeDocument/2006/relationships/slideLayout" Target="../slideLayouts/slideLayout96.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5" Type="http://schemas.openxmlformats.org/officeDocument/2006/relationships/slideLayout" Target="../slideLayouts/slideLayout9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 Id="rId14" Type="http://schemas.openxmlformats.org/officeDocument/2006/relationships/slideLayout" Target="../slideLayouts/slideLayout94.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4.xml"/><Relationship Id="rId13" Type="http://schemas.openxmlformats.org/officeDocument/2006/relationships/slideLayout" Target="../slideLayouts/slideLayout109.xml"/><Relationship Id="rId3" Type="http://schemas.openxmlformats.org/officeDocument/2006/relationships/slideLayout" Target="../slideLayouts/slideLayout99.xml"/><Relationship Id="rId7" Type="http://schemas.openxmlformats.org/officeDocument/2006/relationships/slideLayout" Target="../slideLayouts/slideLayout103.xml"/><Relationship Id="rId12" Type="http://schemas.openxmlformats.org/officeDocument/2006/relationships/slideLayout" Target="../slideLayouts/slideLayout108.xml"/><Relationship Id="rId17" Type="http://schemas.openxmlformats.org/officeDocument/2006/relationships/theme" Target="../theme/theme9.xml"/><Relationship Id="rId2" Type="http://schemas.openxmlformats.org/officeDocument/2006/relationships/slideLayout" Target="../slideLayouts/slideLayout98.xml"/><Relationship Id="rId16" Type="http://schemas.openxmlformats.org/officeDocument/2006/relationships/slideLayout" Target="../slideLayouts/slideLayout112.xml"/><Relationship Id="rId1" Type="http://schemas.openxmlformats.org/officeDocument/2006/relationships/slideLayout" Target="../slideLayouts/slideLayout97.xml"/><Relationship Id="rId6" Type="http://schemas.openxmlformats.org/officeDocument/2006/relationships/slideLayout" Target="../slideLayouts/slideLayout102.xml"/><Relationship Id="rId11" Type="http://schemas.openxmlformats.org/officeDocument/2006/relationships/slideLayout" Target="../slideLayouts/slideLayout107.xml"/><Relationship Id="rId5" Type="http://schemas.openxmlformats.org/officeDocument/2006/relationships/slideLayout" Target="../slideLayouts/slideLayout101.xml"/><Relationship Id="rId15" Type="http://schemas.openxmlformats.org/officeDocument/2006/relationships/slideLayout" Target="../slideLayouts/slideLayout111.xml"/><Relationship Id="rId10" Type="http://schemas.openxmlformats.org/officeDocument/2006/relationships/slideLayout" Target="../slideLayouts/slideLayout106.xml"/><Relationship Id="rId4" Type="http://schemas.openxmlformats.org/officeDocument/2006/relationships/slideLayout" Target="../slideLayouts/slideLayout100.xml"/><Relationship Id="rId9" Type="http://schemas.openxmlformats.org/officeDocument/2006/relationships/slideLayout" Target="../slideLayouts/slideLayout105.xml"/><Relationship Id="rId14" Type="http://schemas.openxmlformats.org/officeDocument/2006/relationships/slideLayout" Target="../slideLayouts/slideLayout1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9E4F3581-2013-4528-AF84-AFDD64199DA9}" type="datetimeFigureOut">
              <a:rPr lang="en-US" smtClean="0"/>
              <a:t>2/18/2022</a:t>
            </a:fld>
            <a:endParaRPr 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92620978-C71A-4C88-8B04-0F386A7F58A8}" type="slidenum">
              <a:rPr lang="en-US" smtClean="0"/>
              <a:t>‹#›</a:t>
            </a:fld>
            <a:endParaRPr lang="en-US"/>
          </a:p>
        </p:txBody>
      </p:sp>
    </p:spTree>
    <p:extLst>
      <p:ext uri="{BB962C8B-B14F-4D97-AF65-F5344CB8AC3E}">
        <p14:creationId xmlns:p14="http://schemas.microsoft.com/office/powerpoint/2010/main" val="1272697761"/>
      </p:ext>
    </p:extLst>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0099">
                <a:gamma/>
                <a:shade val="25882"/>
                <a:invGamma/>
              </a:srgbClr>
            </a:gs>
            <a:gs pos="50000">
              <a:srgbClr val="000099"/>
            </a:gs>
            <a:gs pos="100000">
              <a:srgbClr val="000099">
                <a:gamma/>
                <a:shade val="25882"/>
                <a:invGamma/>
              </a:srgbClr>
            </a:gs>
          </a:gsLst>
          <a:lin ang="5400000" scaled="1"/>
          <a:tileRect/>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457200"/>
            <a:ext cx="77724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4" tIns="45716" rIns="91434" bIns="45716" numCol="1" anchor="ctr" anchorCtr="0" compatLnSpc="1">
            <a:prstTxWarp prst="textNoShape">
              <a:avLst/>
            </a:prstTxWarp>
          </a:bodyPr>
          <a:lstStyle/>
          <a:p>
            <a:pPr lvl="0"/>
            <a:endParaRPr lang="en-US"/>
          </a:p>
        </p:txBody>
      </p:sp>
      <p:sp>
        <p:nvSpPr>
          <p:cNvPr id="1027" name="Rectangle 3"/>
          <p:cNvSpPr>
            <a:spLocks noGrp="1" noChangeArrowheads="1"/>
          </p:cNvSpPr>
          <p:nvPr>
            <p:ph type="body" idx="1"/>
          </p:nvPr>
        </p:nvSpPr>
        <p:spPr bwMode="auto">
          <a:xfrm>
            <a:off x="685800" y="1485900"/>
            <a:ext cx="7772400" cy="308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4" tIns="45716" rIns="91434" bIns="45716"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15234383"/>
      </p:ext>
    </p:extLst>
  </p:cSld>
  <p:clrMap bg1="lt1" tx1="dk1" bg2="lt2" tx2="dk2" accent1="accent1" accent2="accent2" accent3="accent3" accent4="accent4" accent5="accent5" accent6="accent6" hlink="hlink" folHlink="folHlink"/>
  <p:sldLayoutIdLst>
    <p:sldLayoutId id="2147484795" r:id="rId1"/>
    <p:sldLayoutId id="2147484796" r:id="rId2"/>
    <p:sldLayoutId id="2147484797" r:id="rId3"/>
    <p:sldLayoutId id="2147484798" r:id="rId4"/>
    <p:sldLayoutId id="2147484799" r:id="rId5"/>
    <p:sldLayoutId id="2147484800" r:id="rId6"/>
    <p:sldLayoutId id="2147484801" r:id="rId7"/>
    <p:sldLayoutId id="2147484802" r:id="rId8"/>
    <p:sldLayoutId id="2147484803" r:id="rId9"/>
    <p:sldLayoutId id="2147484804" r:id="rId10"/>
    <p:sldLayoutId id="2147484805" r:id="rId11"/>
    <p:sldLayoutId id="2147484806" r:id="rId12"/>
  </p:sldLayoutIdLst>
  <p:transition/>
  <p:txStyles>
    <p:titleStyle>
      <a:lvl1pPr algn="ctr" rtl="0" eaLnBrk="1" fontAlgn="base" hangingPunct="1">
        <a:spcBef>
          <a:spcPct val="0"/>
        </a:spcBef>
        <a:spcAft>
          <a:spcPct val="0"/>
        </a:spcAft>
        <a:defRPr sz="3544" b="1">
          <a:solidFill>
            <a:srgbClr val="FFFF00"/>
          </a:solidFill>
          <a:latin typeface="+mj-lt"/>
          <a:ea typeface="+mj-ea"/>
          <a:cs typeface="+mj-cs"/>
        </a:defRPr>
      </a:lvl1pPr>
      <a:lvl2pPr algn="ctr" rtl="0" eaLnBrk="1" fontAlgn="base" hangingPunct="1">
        <a:spcBef>
          <a:spcPct val="0"/>
        </a:spcBef>
        <a:spcAft>
          <a:spcPct val="0"/>
        </a:spcAft>
        <a:defRPr sz="3544" b="1">
          <a:solidFill>
            <a:srgbClr val="FFFF00"/>
          </a:solidFill>
          <a:latin typeface="Times New Roman" pitchFamily="18" charset="0"/>
        </a:defRPr>
      </a:lvl2pPr>
      <a:lvl3pPr algn="ctr" rtl="0" eaLnBrk="1" fontAlgn="base" hangingPunct="1">
        <a:spcBef>
          <a:spcPct val="0"/>
        </a:spcBef>
        <a:spcAft>
          <a:spcPct val="0"/>
        </a:spcAft>
        <a:defRPr sz="3544" b="1">
          <a:solidFill>
            <a:srgbClr val="FFFF00"/>
          </a:solidFill>
          <a:latin typeface="Times New Roman" pitchFamily="18" charset="0"/>
        </a:defRPr>
      </a:lvl3pPr>
      <a:lvl4pPr algn="ctr" rtl="0" eaLnBrk="1" fontAlgn="base" hangingPunct="1">
        <a:spcBef>
          <a:spcPct val="0"/>
        </a:spcBef>
        <a:spcAft>
          <a:spcPct val="0"/>
        </a:spcAft>
        <a:defRPr sz="3544" b="1">
          <a:solidFill>
            <a:srgbClr val="FFFF00"/>
          </a:solidFill>
          <a:latin typeface="Times New Roman" pitchFamily="18" charset="0"/>
        </a:defRPr>
      </a:lvl4pPr>
      <a:lvl5pPr algn="ctr" rtl="0" eaLnBrk="1" fontAlgn="base" hangingPunct="1">
        <a:spcBef>
          <a:spcPct val="0"/>
        </a:spcBef>
        <a:spcAft>
          <a:spcPct val="0"/>
        </a:spcAft>
        <a:defRPr sz="3544" b="1">
          <a:solidFill>
            <a:srgbClr val="FFFF00"/>
          </a:solidFill>
          <a:latin typeface="Times New Roman" pitchFamily="18" charset="0"/>
        </a:defRPr>
      </a:lvl5pPr>
      <a:lvl6pPr marL="385859" algn="ctr" rtl="0" eaLnBrk="1" fontAlgn="base" hangingPunct="1">
        <a:spcBef>
          <a:spcPct val="0"/>
        </a:spcBef>
        <a:spcAft>
          <a:spcPct val="0"/>
        </a:spcAft>
        <a:defRPr sz="3544" b="1">
          <a:solidFill>
            <a:srgbClr val="FFFF00"/>
          </a:solidFill>
          <a:latin typeface="Times New Roman" pitchFamily="18" charset="0"/>
        </a:defRPr>
      </a:lvl6pPr>
      <a:lvl7pPr marL="771719" algn="ctr" rtl="0" eaLnBrk="1" fontAlgn="base" hangingPunct="1">
        <a:spcBef>
          <a:spcPct val="0"/>
        </a:spcBef>
        <a:spcAft>
          <a:spcPct val="0"/>
        </a:spcAft>
        <a:defRPr sz="3544" b="1">
          <a:solidFill>
            <a:srgbClr val="FFFF00"/>
          </a:solidFill>
          <a:latin typeface="Times New Roman" pitchFamily="18" charset="0"/>
        </a:defRPr>
      </a:lvl7pPr>
      <a:lvl8pPr marL="1157577" algn="ctr" rtl="0" eaLnBrk="1" fontAlgn="base" hangingPunct="1">
        <a:spcBef>
          <a:spcPct val="0"/>
        </a:spcBef>
        <a:spcAft>
          <a:spcPct val="0"/>
        </a:spcAft>
        <a:defRPr sz="3544" b="1">
          <a:solidFill>
            <a:srgbClr val="FFFF00"/>
          </a:solidFill>
          <a:latin typeface="Times New Roman" pitchFamily="18" charset="0"/>
        </a:defRPr>
      </a:lvl8pPr>
      <a:lvl9pPr marL="1543435" algn="ctr" rtl="0" eaLnBrk="1" fontAlgn="base" hangingPunct="1">
        <a:spcBef>
          <a:spcPct val="0"/>
        </a:spcBef>
        <a:spcAft>
          <a:spcPct val="0"/>
        </a:spcAft>
        <a:defRPr sz="3544" b="1">
          <a:solidFill>
            <a:srgbClr val="FFFF00"/>
          </a:solidFill>
          <a:latin typeface="Times New Roman" pitchFamily="18" charset="0"/>
        </a:defRPr>
      </a:lvl9pPr>
    </p:titleStyle>
    <p:bodyStyle>
      <a:lvl1pPr marL="289395" indent="-289395" algn="l" rtl="0" eaLnBrk="1" fontAlgn="base" hangingPunct="1">
        <a:spcBef>
          <a:spcPct val="20000"/>
        </a:spcBef>
        <a:spcAft>
          <a:spcPct val="0"/>
        </a:spcAft>
        <a:buChar char="•"/>
        <a:defRPr sz="2700">
          <a:solidFill>
            <a:schemeClr val="bg1"/>
          </a:solidFill>
          <a:latin typeface="+mn-lt"/>
          <a:ea typeface="+mn-ea"/>
          <a:cs typeface="+mn-cs"/>
        </a:defRPr>
      </a:lvl1pPr>
      <a:lvl2pPr marL="627020" indent="-241161" algn="l" rtl="0" eaLnBrk="1" fontAlgn="base" hangingPunct="1">
        <a:spcBef>
          <a:spcPct val="20000"/>
        </a:spcBef>
        <a:spcAft>
          <a:spcPct val="0"/>
        </a:spcAft>
        <a:buChar char="–"/>
        <a:defRPr sz="2363">
          <a:solidFill>
            <a:schemeClr val="bg1"/>
          </a:solidFill>
          <a:latin typeface="+mn-lt"/>
        </a:defRPr>
      </a:lvl2pPr>
      <a:lvl3pPr marL="964646" indent="-192929" algn="l" rtl="0" eaLnBrk="1" fontAlgn="base" hangingPunct="1">
        <a:spcBef>
          <a:spcPct val="20000"/>
        </a:spcBef>
        <a:spcAft>
          <a:spcPct val="0"/>
        </a:spcAft>
        <a:buChar char="•"/>
        <a:defRPr sz="2025">
          <a:solidFill>
            <a:schemeClr val="bg1"/>
          </a:solidFill>
          <a:latin typeface="+mn-lt"/>
        </a:defRPr>
      </a:lvl3pPr>
      <a:lvl4pPr marL="1350506" indent="-192929" algn="l" rtl="0" eaLnBrk="1" fontAlgn="base" hangingPunct="1">
        <a:spcBef>
          <a:spcPct val="20000"/>
        </a:spcBef>
        <a:spcAft>
          <a:spcPct val="0"/>
        </a:spcAft>
        <a:buChar char="–"/>
        <a:defRPr sz="1688">
          <a:solidFill>
            <a:schemeClr val="bg1"/>
          </a:solidFill>
          <a:latin typeface="+mn-lt"/>
        </a:defRPr>
      </a:lvl4pPr>
      <a:lvl5pPr marL="1736364" indent="-194270" algn="l" rtl="0" eaLnBrk="1" fontAlgn="base" hangingPunct="1">
        <a:spcBef>
          <a:spcPct val="20000"/>
        </a:spcBef>
        <a:spcAft>
          <a:spcPct val="0"/>
        </a:spcAft>
        <a:buChar char="»"/>
        <a:defRPr sz="1688">
          <a:solidFill>
            <a:schemeClr val="bg1"/>
          </a:solidFill>
          <a:latin typeface="+mn-lt"/>
        </a:defRPr>
      </a:lvl5pPr>
      <a:lvl6pPr marL="2122223" indent="-194270" algn="l" rtl="0" eaLnBrk="1" fontAlgn="base" hangingPunct="1">
        <a:spcBef>
          <a:spcPct val="20000"/>
        </a:spcBef>
        <a:spcAft>
          <a:spcPct val="0"/>
        </a:spcAft>
        <a:buChar char="»"/>
        <a:defRPr sz="1688">
          <a:solidFill>
            <a:schemeClr val="bg1"/>
          </a:solidFill>
          <a:latin typeface="+mn-lt"/>
        </a:defRPr>
      </a:lvl6pPr>
      <a:lvl7pPr marL="2508083" indent="-194270" algn="l" rtl="0" eaLnBrk="1" fontAlgn="base" hangingPunct="1">
        <a:spcBef>
          <a:spcPct val="20000"/>
        </a:spcBef>
        <a:spcAft>
          <a:spcPct val="0"/>
        </a:spcAft>
        <a:buChar char="»"/>
        <a:defRPr sz="1688">
          <a:solidFill>
            <a:schemeClr val="bg1"/>
          </a:solidFill>
          <a:latin typeface="+mn-lt"/>
        </a:defRPr>
      </a:lvl7pPr>
      <a:lvl8pPr marL="2893941" indent="-194270" algn="l" rtl="0" eaLnBrk="1" fontAlgn="base" hangingPunct="1">
        <a:spcBef>
          <a:spcPct val="20000"/>
        </a:spcBef>
        <a:spcAft>
          <a:spcPct val="0"/>
        </a:spcAft>
        <a:buChar char="»"/>
        <a:defRPr sz="1688">
          <a:solidFill>
            <a:schemeClr val="bg1"/>
          </a:solidFill>
          <a:latin typeface="+mn-lt"/>
        </a:defRPr>
      </a:lvl8pPr>
      <a:lvl9pPr marL="3279798" indent="-194270" algn="l" rtl="0" eaLnBrk="1" fontAlgn="base" hangingPunct="1">
        <a:spcBef>
          <a:spcPct val="20000"/>
        </a:spcBef>
        <a:spcAft>
          <a:spcPct val="0"/>
        </a:spcAft>
        <a:buChar char="»"/>
        <a:defRPr sz="1688">
          <a:solidFill>
            <a:schemeClr val="bg1"/>
          </a:solidFill>
          <a:latin typeface="+mn-lt"/>
        </a:defRPr>
      </a:lvl9pPr>
    </p:bodyStyle>
    <p:otherStyle>
      <a:defPPr>
        <a:defRPr lang="en-US"/>
      </a:defPPr>
      <a:lvl1pPr marL="0" algn="l" defTabSz="771719" rtl="0" eaLnBrk="1" latinLnBrk="0" hangingPunct="1">
        <a:defRPr sz="1519" kern="1200">
          <a:solidFill>
            <a:schemeClr val="tx1"/>
          </a:solidFill>
          <a:latin typeface="+mn-lt"/>
          <a:ea typeface="+mn-ea"/>
          <a:cs typeface="+mn-cs"/>
        </a:defRPr>
      </a:lvl1pPr>
      <a:lvl2pPr marL="385859" algn="l" defTabSz="771719" rtl="0" eaLnBrk="1" latinLnBrk="0" hangingPunct="1">
        <a:defRPr sz="1519" kern="1200">
          <a:solidFill>
            <a:schemeClr val="tx1"/>
          </a:solidFill>
          <a:latin typeface="+mn-lt"/>
          <a:ea typeface="+mn-ea"/>
          <a:cs typeface="+mn-cs"/>
        </a:defRPr>
      </a:lvl2pPr>
      <a:lvl3pPr marL="771719" algn="l" defTabSz="771719" rtl="0" eaLnBrk="1" latinLnBrk="0" hangingPunct="1">
        <a:defRPr sz="1519" kern="1200">
          <a:solidFill>
            <a:schemeClr val="tx1"/>
          </a:solidFill>
          <a:latin typeface="+mn-lt"/>
          <a:ea typeface="+mn-ea"/>
          <a:cs typeface="+mn-cs"/>
        </a:defRPr>
      </a:lvl3pPr>
      <a:lvl4pPr marL="1157577" algn="l" defTabSz="771719" rtl="0" eaLnBrk="1" latinLnBrk="0" hangingPunct="1">
        <a:defRPr sz="1519" kern="1200">
          <a:solidFill>
            <a:schemeClr val="tx1"/>
          </a:solidFill>
          <a:latin typeface="+mn-lt"/>
          <a:ea typeface="+mn-ea"/>
          <a:cs typeface="+mn-cs"/>
        </a:defRPr>
      </a:lvl4pPr>
      <a:lvl5pPr marL="1543435" algn="l" defTabSz="771719" rtl="0" eaLnBrk="1" latinLnBrk="0" hangingPunct="1">
        <a:defRPr sz="1519" kern="1200">
          <a:solidFill>
            <a:schemeClr val="tx1"/>
          </a:solidFill>
          <a:latin typeface="+mn-lt"/>
          <a:ea typeface="+mn-ea"/>
          <a:cs typeface="+mn-cs"/>
        </a:defRPr>
      </a:lvl5pPr>
      <a:lvl6pPr marL="1929293" algn="l" defTabSz="771719" rtl="0" eaLnBrk="1" latinLnBrk="0" hangingPunct="1">
        <a:defRPr sz="1519" kern="1200">
          <a:solidFill>
            <a:schemeClr val="tx1"/>
          </a:solidFill>
          <a:latin typeface="+mn-lt"/>
          <a:ea typeface="+mn-ea"/>
          <a:cs typeface="+mn-cs"/>
        </a:defRPr>
      </a:lvl6pPr>
      <a:lvl7pPr marL="2315152" algn="l" defTabSz="771719" rtl="0" eaLnBrk="1" latinLnBrk="0" hangingPunct="1">
        <a:defRPr sz="1519" kern="1200">
          <a:solidFill>
            <a:schemeClr val="tx1"/>
          </a:solidFill>
          <a:latin typeface="+mn-lt"/>
          <a:ea typeface="+mn-ea"/>
          <a:cs typeface="+mn-cs"/>
        </a:defRPr>
      </a:lvl7pPr>
      <a:lvl8pPr marL="2701011" algn="l" defTabSz="771719" rtl="0" eaLnBrk="1" latinLnBrk="0" hangingPunct="1">
        <a:defRPr sz="1519" kern="1200">
          <a:solidFill>
            <a:schemeClr val="tx1"/>
          </a:solidFill>
          <a:latin typeface="+mn-lt"/>
          <a:ea typeface="+mn-ea"/>
          <a:cs typeface="+mn-cs"/>
        </a:defRPr>
      </a:lvl8pPr>
      <a:lvl9pPr marL="3086871" algn="l" defTabSz="771719" rtl="0" eaLnBrk="1" latinLnBrk="0" hangingPunct="1">
        <a:defRPr sz="1519"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99">
                <a:gamma/>
                <a:shade val="25882"/>
                <a:invGamma/>
              </a:srgbClr>
            </a:gs>
            <a:gs pos="50000">
              <a:srgbClr val="000099"/>
            </a:gs>
            <a:gs pos="100000">
              <a:srgbClr val="000099">
                <a:gamma/>
                <a:shade val="25882"/>
                <a:invGamma/>
              </a:srgbClr>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457200"/>
            <a:ext cx="77724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66" tIns="45680" rIns="91366" bIns="45680" numCol="1" anchor="ctr" anchorCtr="0" compatLnSpc="1">
            <a:prstTxWarp prst="textNoShape">
              <a:avLst/>
            </a:prstTxWarp>
          </a:bodyPr>
          <a:lstStyle/>
          <a:p>
            <a:pPr lvl="0"/>
            <a:endParaRPr lang="en-US"/>
          </a:p>
        </p:txBody>
      </p:sp>
      <p:sp>
        <p:nvSpPr>
          <p:cNvPr id="1027" name="Rectangle 3"/>
          <p:cNvSpPr>
            <a:spLocks noGrp="1" noChangeArrowheads="1"/>
          </p:cNvSpPr>
          <p:nvPr>
            <p:ph type="body" idx="1"/>
          </p:nvPr>
        </p:nvSpPr>
        <p:spPr bwMode="auto">
          <a:xfrm>
            <a:off x="685800" y="1485900"/>
            <a:ext cx="7772400" cy="308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66" tIns="45680" rIns="91366" bIns="4568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10272384"/>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Lst>
  <p:transition/>
  <p:txStyles>
    <p:titleStyle>
      <a:lvl1pPr algn="ctr" rtl="0" eaLnBrk="1" fontAlgn="base" hangingPunct="1">
        <a:spcBef>
          <a:spcPct val="0"/>
        </a:spcBef>
        <a:spcAft>
          <a:spcPct val="0"/>
        </a:spcAft>
        <a:defRPr sz="3150" b="1">
          <a:solidFill>
            <a:srgbClr val="FFFF00"/>
          </a:solidFill>
          <a:latin typeface="+mj-lt"/>
          <a:ea typeface="+mj-ea"/>
          <a:cs typeface="+mj-cs"/>
        </a:defRPr>
      </a:lvl1pPr>
      <a:lvl2pPr algn="ctr" rtl="0" eaLnBrk="1" fontAlgn="base" hangingPunct="1">
        <a:spcBef>
          <a:spcPct val="0"/>
        </a:spcBef>
        <a:spcAft>
          <a:spcPct val="0"/>
        </a:spcAft>
        <a:defRPr sz="3150" b="1">
          <a:solidFill>
            <a:srgbClr val="FFFF00"/>
          </a:solidFill>
          <a:latin typeface="Times New Roman" pitchFamily="18" charset="0"/>
        </a:defRPr>
      </a:lvl2pPr>
      <a:lvl3pPr algn="ctr" rtl="0" eaLnBrk="1" fontAlgn="base" hangingPunct="1">
        <a:spcBef>
          <a:spcPct val="0"/>
        </a:spcBef>
        <a:spcAft>
          <a:spcPct val="0"/>
        </a:spcAft>
        <a:defRPr sz="3150" b="1">
          <a:solidFill>
            <a:srgbClr val="FFFF00"/>
          </a:solidFill>
          <a:latin typeface="Times New Roman" pitchFamily="18" charset="0"/>
        </a:defRPr>
      </a:lvl3pPr>
      <a:lvl4pPr algn="ctr" rtl="0" eaLnBrk="1" fontAlgn="base" hangingPunct="1">
        <a:spcBef>
          <a:spcPct val="0"/>
        </a:spcBef>
        <a:spcAft>
          <a:spcPct val="0"/>
        </a:spcAft>
        <a:defRPr sz="3150" b="1">
          <a:solidFill>
            <a:srgbClr val="FFFF00"/>
          </a:solidFill>
          <a:latin typeface="Times New Roman" pitchFamily="18" charset="0"/>
        </a:defRPr>
      </a:lvl4pPr>
      <a:lvl5pPr algn="ctr" rtl="0" eaLnBrk="1" fontAlgn="base" hangingPunct="1">
        <a:spcBef>
          <a:spcPct val="0"/>
        </a:spcBef>
        <a:spcAft>
          <a:spcPct val="0"/>
        </a:spcAft>
        <a:defRPr sz="3150" b="1">
          <a:solidFill>
            <a:srgbClr val="FFFF00"/>
          </a:solidFill>
          <a:latin typeface="Times New Roman" pitchFamily="18" charset="0"/>
        </a:defRPr>
      </a:lvl5pPr>
      <a:lvl6pPr marL="342646" algn="ctr" rtl="0" eaLnBrk="1" fontAlgn="base" hangingPunct="1">
        <a:spcBef>
          <a:spcPct val="0"/>
        </a:spcBef>
        <a:spcAft>
          <a:spcPct val="0"/>
        </a:spcAft>
        <a:defRPr sz="3150" b="1">
          <a:solidFill>
            <a:srgbClr val="FFFF00"/>
          </a:solidFill>
          <a:latin typeface="Times New Roman" pitchFamily="18" charset="0"/>
        </a:defRPr>
      </a:lvl6pPr>
      <a:lvl7pPr marL="685289" algn="ctr" rtl="0" eaLnBrk="1" fontAlgn="base" hangingPunct="1">
        <a:spcBef>
          <a:spcPct val="0"/>
        </a:spcBef>
        <a:spcAft>
          <a:spcPct val="0"/>
        </a:spcAft>
        <a:defRPr sz="3150" b="1">
          <a:solidFill>
            <a:srgbClr val="FFFF00"/>
          </a:solidFill>
          <a:latin typeface="Times New Roman" pitchFamily="18" charset="0"/>
        </a:defRPr>
      </a:lvl7pPr>
      <a:lvl8pPr marL="1027931" algn="ctr" rtl="0" eaLnBrk="1" fontAlgn="base" hangingPunct="1">
        <a:spcBef>
          <a:spcPct val="0"/>
        </a:spcBef>
        <a:spcAft>
          <a:spcPct val="0"/>
        </a:spcAft>
        <a:defRPr sz="3150" b="1">
          <a:solidFill>
            <a:srgbClr val="FFFF00"/>
          </a:solidFill>
          <a:latin typeface="Times New Roman" pitchFamily="18" charset="0"/>
        </a:defRPr>
      </a:lvl8pPr>
      <a:lvl9pPr marL="1370570" algn="ctr" rtl="0" eaLnBrk="1" fontAlgn="base" hangingPunct="1">
        <a:spcBef>
          <a:spcPct val="0"/>
        </a:spcBef>
        <a:spcAft>
          <a:spcPct val="0"/>
        </a:spcAft>
        <a:defRPr sz="3150" b="1">
          <a:solidFill>
            <a:srgbClr val="FFFF00"/>
          </a:solidFill>
          <a:latin typeface="Times New Roman" pitchFamily="18" charset="0"/>
        </a:defRPr>
      </a:lvl9pPr>
    </p:titleStyle>
    <p:bodyStyle>
      <a:lvl1pPr marL="256983" indent="-256983" algn="l" rtl="0" eaLnBrk="1" fontAlgn="base" hangingPunct="1">
        <a:spcBef>
          <a:spcPct val="20000"/>
        </a:spcBef>
        <a:spcAft>
          <a:spcPct val="0"/>
        </a:spcAft>
        <a:buChar char="•"/>
        <a:defRPr sz="2400">
          <a:solidFill>
            <a:schemeClr val="bg1"/>
          </a:solidFill>
          <a:latin typeface="+mn-lt"/>
          <a:ea typeface="+mn-ea"/>
          <a:cs typeface="+mn-cs"/>
        </a:defRPr>
      </a:lvl1pPr>
      <a:lvl2pPr marL="556793" indent="-214150" algn="l" rtl="0" eaLnBrk="1" fontAlgn="base" hangingPunct="1">
        <a:spcBef>
          <a:spcPct val="20000"/>
        </a:spcBef>
        <a:spcAft>
          <a:spcPct val="0"/>
        </a:spcAft>
        <a:buChar char="–"/>
        <a:defRPr sz="2100">
          <a:solidFill>
            <a:schemeClr val="bg1"/>
          </a:solidFill>
          <a:latin typeface="+mn-lt"/>
        </a:defRPr>
      </a:lvl2pPr>
      <a:lvl3pPr marL="856607" indent="-171323" algn="l" rtl="0" eaLnBrk="1" fontAlgn="base" hangingPunct="1">
        <a:spcBef>
          <a:spcPct val="20000"/>
        </a:spcBef>
        <a:spcAft>
          <a:spcPct val="0"/>
        </a:spcAft>
        <a:buChar char="•"/>
        <a:defRPr sz="1800">
          <a:solidFill>
            <a:schemeClr val="bg1"/>
          </a:solidFill>
          <a:latin typeface="+mn-lt"/>
        </a:defRPr>
      </a:lvl3pPr>
      <a:lvl4pPr marL="1199251" indent="-171323" algn="l" rtl="0" eaLnBrk="1" fontAlgn="base" hangingPunct="1">
        <a:spcBef>
          <a:spcPct val="20000"/>
        </a:spcBef>
        <a:spcAft>
          <a:spcPct val="0"/>
        </a:spcAft>
        <a:buChar char="–"/>
        <a:defRPr sz="1500">
          <a:solidFill>
            <a:schemeClr val="bg1"/>
          </a:solidFill>
          <a:latin typeface="+mn-lt"/>
        </a:defRPr>
      </a:lvl4pPr>
      <a:lvl5pPr marL="1541891" indent="-172514" algn="l" rtl="0" eaLnBrk="1" fontAlgn="base" hangingPunct="1">
        <a:spcBef>
          <a:spcPct val="20000"/>
        </a:spcBef>
        <a:spcAft>
          <a:spcPct val="0"/>
        </a:spcAft>
        <a:buChar char="»"/>
        <a:defRPr sz="1500">
          <a:solidFill>
            <a:schemeClr val="bg1"/>
          </a:solidFill>
          <a:latin typeface="+mn-lt"/>
        </a:defRPr>
      </a:lvl5pPr>
      <a:lvl6pPr marL="1884534" indent="-172514" algn="l" rtl="0" eaLnBrk="1" fontAlgn="base" hangingPunct="1">
        <a:spcBef>
          <a:spcPct val="20000"/>
        </a:spcBef>
        <a:spcAft>
          <a:spcPct val="0"/>
        </a:spcAft>
        <a:buChar char="»"/>
        <a:defRPr sz="1500">
          <a:solidFill>
            <a:schemeClr val="bg1"/>
          </a:solidFill>
          <a:latin typeface="+mn-lt"/>
        </a:defRPr>
      </a:lvl6pPr>
      <a:lvl7pPr marL="2227178" indent="-172514" algn="l" rtl="0" eaLnBrk="1" fontAlgn="base" hangingPunct="1">
        <a:spcBef>
          <a:spcPct val="20000"/>
        </a:spcBef>
        <a:spcAft>
          <a:spcPct val="0"/>
        </a:spcAft>
        <a:buChar char="»"/>
        <a:defRPr sz="1500">
          <a:solidFill>
            <a:schemeClr val="bg1"/>
          </a:solidFill>
          <a:latin typeface="+mn-lt"/>
        </a:defRPr>
      </a:lvl7pPr>
      <a:lvl8pPr marL="2569814" indent="-172514" algn="l" rtl="0" eaLnBrk="1" fontAlgn="base" hangingPunct="1">
        <a:spcBef>
          <a:spcPct val="20000"/>
        </a:spcBef>
        <a:spcAft>
          <a:spcPct val="0"/>
        </a:spcAft>
        <a:buChar char="»"/>
        <a:defRPr sz="1500">
          <a:solidFill>
            <a:schemeClr val="bg1"/>
          </a:solidFill>
          <a:latin typeface="+mn-lt"/>
        </a:defRPr>
      </a:lvl8pPr>
      <a:lvl9pPr marL="2912459" indent="-172514" algn="l" rtl="0" eaLnBrk="1" fontAlgn="base" hangingPunct="1">
        <a:spcBef>
          <a:spcPct val="20000"/>
        </a:spcBef>
        <a:spcAft>
          <a:spcPct val="0"/>
        </a:spcAft>
        <a:buChar char="»"/>
        <a:defRPr sz="1500">
          <a:solidFill>
            <a:schemeClr val="bg1"/>
          </a:solidFill>
          <a:latin typeface="+mn-lt"/>
        </a:defRPr>
      </a:lvl9pPr>
    </p:bodyStyle>
    <p:otherStyle>
      <a:defPPr>
        <a:defRPr lang="en-US"/>
      </a:defPPr>
      <a:lvl1pPr marL="0" algn="l" defTabSz="685289" rtl="0" eaLnBrk="1" latinLnBrk="0" hangingPunct="1">
        <a:defRPr sz="1350" kern="1200">
          <a:solidFill>
            <a:schemeClr val="tx1"/>
          </a:solidFill>
          <a:latin typeface="+mn-lt"/>
          <a:ea typeface="+mn-ea"/>
          <a:cs typeface="+mn-cs"/>
        </a:defRPr>
      </a:lvl1pPr>
      <a:lvl2pPr marL="342646" algn="l" defTabSz="685289" rtl="0" eaLnBrk="1" latinLnBrk="0" hangingPunct="1">
        <a:defRPr sz="1350" kern="1200">
          <a:solidFill>
            <a:schemeClr val="tx1"/>
          </a:solidFill>
          <a:latin typeface="+mn-lt"/>
          <a:ea typeface="+mn-ea"/>
          <a:cs typeface="+mn-cs"/>
        </a:defRPr>
      </a:lvl2pPr>
      <a:lvl3pPr marL="685289" algn="l" defTabSz="685289" rtl="0" eaLnBrk="1" latinLnBrk="0" hangingPunct="1">
        <a:defRPr sz="1350" kern="1200">
          <a:solidFill>
            <a:schemeClr val="tx1"/>
          </a:solidFill>
          <a:latin typeface="+mn-lt"/>
          <a:ea typeface="+mn-ea"/>
          <a:cs typeface="+mn-cs"/>
        </a:defRPr>
      </a:lvl3pPr>
      <a:lvl4pPr marL="1027931" algn="l" defTabSz="685289" rtl="0" eaLnBrk="1" latinLnBrk="0" hangingPunct="1">
        <a:defRPr sz="1350" kern="1200">
          <a:solidFill>
            <a:schemeClr val="tx1"/>
          </a:solidFill>
          <a:latin typeface="+mn-lt"/>
          <a:ea typeface="+mn-ea"/>
          <a:cs typeface="+mn-cs"/>
        </a:defRPr>
      </a:lvl4pPr>
      <a:lvl5pPr marL="1370570" algn="l" defTabSz="685289" rtl="0" eaLnBrk="1" latinLnBrk="0" hangingPunct="1">
        <a:defRPr sz="1350" kern="1200">
          <a:solidFill>
            <a:schemeClr val="tx1"/>
          </a:solidFill>
          <a:latin typeface="+mn-lt"/>
          <a:ea typeface="+mn-ea"/>
          <a:cs typeface="+mn-cs"/>
        </a:defRPr>
      </a:lvl5pPr>
      <a:lvl6pPr marL="1713214" algn="l" defTabSz="685289" rtl="0" eaLnBrk="1" latinLnBrk="0" hangingPunct="1">
        <a:defRPr sz="1350" kern="1200">
          <a:solidFill>
            <a:schemeClr val="tx1"/>
          </a:solidFill>
          <a:latin typeface="+mn-lt"/>
          <a:ea typeface="+mn-ea"/>
          <a:cs typeface="+mn-cs"/>
        </a:defRPr>
      </a:lvl6pPr>
      <a:lvl7pPr marL="2055857" algn="l" defTabSz="685289" rtl="0" eaLnBrk="1" latinLnBrk="0" hangingPunct="1">
        <a:defRPr sz="1350" kern="1200">
          <a:solidFill>
            <a:schemeClr val="tx1"/>
          </a:solidFill>
          <a:latin typeface="+mn-lt"/>
          <a:ea typeface="+mn-ea"/>
          <a:cs typeface="+mn-cs"/>
        </a:defRPr>
      </a:lvl7pPr>
      <a:lvl8pPr marL="2398499" algn="l" defTabSz="685289" rtl="0" eaLnBrk="1" latinLnBrk="0" hangingPunct="1">
        <a:defRPr sz="1350" kern="1200">
          <a:solidFill>
            <a:schemeClr val="tx1"/>
          </a:solidFill>
          <a:latin typeface="+mn-lt"/>
          <a:ea typeface="+mn-ea"/>
          <a:cs typeface="+mn-cs"/>
        </a:defRPr>
      </a:lvl8pPr>
      <a:lvl9pPr marL="2741141" algn="l" defTabSz="685289"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128C3E9C-1D4F-4EB0-B6A2-C5B0BFA08E60}" type="datetimeFigureOut">
              <a:rPr lang="en-US" smtClean="0"/>
              <a:pPr/>
              <a:t>2/18/2022</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C853447E-F4BE-48E9-8D45-269F0CDE721A}" type="slidenum">
              <a:rPr lang="en-US" smtClean="0"/>
              <a:pPr/>
              <a:t>‹#›</a:t>
            </a:fld>
            <a:endParaRPr lang="en-US"/>
          </a:p>
        </p:txBody>
      </p:sp>
    </p:spTree>
    <p:extLst>
      <p:ext uri="{BB962C8B-B14F-4D97-AF65-F5344CB8AC3E}">
        <p14:creationId xmlns:p14="http://schemas.microsoft.com/office/powerpoint/2010/main" val="72100147"/>
      </p:ext>
    </p:extLst>
  </p:cSld>
  <p:clrMap bg1="lt1" tx1="dk1" bg2="lt2" tx2="dk2" accent1="accent1" accent2="accent2" accent3="accent3" accent4="accent4" accent5="accent5" accent6="accent6" hlink="hlink" folHlink="folHlink"/>
  <p:sldLayoutIdLst>
    <p:sldLayoutId id="2147484684" r:id="rId1"/>
    <p:sldLayoutId id="2147484685" r:id="rId2"/>
    <p:sldLayoutId id="2147484686" r:id="rId3"/>
    <p:sldLayoutId id="2147484687" r:id="rId4"/>
    <p:sldLayoutId id="2147484688" r:id="rId5"/>
    <p:sldLayoutId id="2147484689" r:id="rId6"/>
    <p:sldLayoutId id="2147484690" r:id="rId7"/>
    <p:sldLayoutId id="2147484691" r:id="rId8"/>
    <p:sldLayoutId id="2147484692" r:id="rId9"/>
    <p:sldLayoutId id="2147484693" r:id="rId10"/>
    <p:sldLayoutId id="2147484694"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6"/>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4"/>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A03488AA-19C0-407C-9578-E833DBED4E34}" type="datetimeFigureOut">
              <a:rPr lang="en-US" smtClean="0"/>
              <a:t>2/18/2022</a:t>
            </a:fld>
            <a:endParaRPr lang="en-US"/>
          </a:p>
        </p:txBody>
      </p:sp>
      <p:sp>
        <p:nvSpPr>
          <p:cNvPr id="5" name="Footer Placeholder 4"/>
          <p:cNvSpPr>
            <a:spLocks noGrp="1"/>
          </p:cNvSpPr>
          <p:nvPr>
            <p:ph type="ftr" sz="quarter" idx="3"/>
          </p:nvPr>
        </p:nvSpPr>
        <p:spPr>
          <a:xfrm>
            <a:off x="3028951" y="4767264"/>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1" y="4767264"/>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57E44849-F3C4-4CD9-931D-54FA878AF23D}" type="slidenum">
              <a:rPr lang="en-US" smtClean="0"/>
              <a:t>‹#›</a:t>
            </a:fld>
            <a:endParaRPr lang="en-US"/>
          </a:p>
        </p:txBody>
      </p:sp>
    </p:spTree>
    <p:extLst>
      <p:ext uri="{BB962C8B-B14F-4D97-AF65-F5344CB8AC3E}">
        <p14:creationId xmlns:p14="http://schemas.microsoft.com/office/powerpoint/2010/main" val="4078175875"/>
      </p:ext>
    </p:extLst>
  </p:cSld>
  <p:clrMap bg1="lt1" tx1="dk1" bg2="lt2" tx2="dk2" accent1="accent1" accent2="accent2" accent3="accent3" accent4="accent4" accent5="accent5" accent6="accent6" hlink="hlink" folHlink="folHlink"/>
  <p:sldLayoutIdLst>
    <p:sldLayoutId id="2147484696" r:id="rId1"/>
    <p:sldLayoutId id="2147484697" r:id="rId2"/>
    <p:sldLayoutId id="2147484698" r:id="rId3"/>
    <p:sldLayoutId id="2147484699" r:id="rId4"/>
    <p:sldLayoutId id="2147484700" r:id="rId5"/>
    <p:sldLayoutId id="2147484701" r:id="rId6"/>
    <p:sldLayoutId id="2147484702" r:id="rId7"/>
    <p:sldLayoutId id="2147484703" r:id="rId8"/>
    <p:sldLayoutId id="2147484704" r:id="rId9"/>
    <p:sldLayoutId id="2147484705" r:id="rId10"/>
    <p:sldLayoutId id="2147484706"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0028"/>
            </a:gs>
            <a:gs pos="59000">
              <a:srgbClr val="000099"/>
            </a:gs>
            <a:gs pos="100000">
              <a:srgbClr val="000028"/>
            </a:gs>
          </a:gsLst>
          <a:lin ang="5400000" scaled="1"/>
          <a:tileRect/>
        </a:gra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685800" y="457200"/>
            <a:ext cx="77724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527" tIns="45231" rIns="90527" bIns="45231" numCol="1" anchor="ctr" anchorCtr="0" compatLnSpc="1">
            <a:prstTxWarp prst="textNoShape">
              <a:avLst/>
            </a:prstTxWarp>
          </a:bodyPr>
          <a:lstStyle/>
          <a:p>
            <a:pPr lvl="0"/>
            <a:endParaRPr lang="en-US" altLang="en-US"/>
          </a:p>
        </p:txBody>
      </p:sp>
      <p:sp>
        <p:nvSpPr>
          <p:cNvPr id="9219" name="Rectangle 3"/>
          <p:cNvSpPr>
            <a:spLocks noGrp="1" noChangeArrowheads="1"/>
          </p:cNvSpPr>
          <p:nvPr>
            <p:ph type="body" idx="1"/>
          </p:nvPr>
        </p:nvSpPr>
        <p:spPr bwMode="auto">
          <a:xfrm>
            <a:off x="685800" y="1485900"/>
            <a:ext cx="7772400" cy="308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527" tIns="45231" rIns="90527" bIns="45231"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3047723506"/>
      </p:ext>
    </p:extLst>
  </p:cSld>
  <p:clrMap bg1="lt1" tx1="dk1" bg2="lt2" tx2="dk2" accent1="accent1" accent2="accent2" accent3="accent3" accent4="accent4" accent5="accent5" accent6="accent6" hlink="hlink" folHlink="folHlink"/>
  <p:sldLayoutIdLst>
    <p:sldLayoutId id="2147484721" r:id="rId1"/>
    <p:sldLayoutId id="2147484722" r:id="rId2"/>
    <p:sldLayoutId id="2147484723" r:id="rId3"/>
    <p:sldLayoutId id="2147484724" r:id="rId4"/>
    <p:sldLayoutId id="2147484725" r:id="rId5"/>
    <p:sldLayoutId id="2147484726" r:id="rId6"/>
    <p:sldLayoutId id="2147484727" r:id="rId7"/>
    <p:sldLayoutId id="2147484728" r:id="rId8"/>
    <p:sldLayoutId id="2147484729" r:id="rId9"/>
    <p:sldLayoutId id="2147484730" r:id="rId10"/>
    <p:sldLayoutId id="2147484731" r:id="rId11"/>
    <p:sldLayoutId id="2147484732" r:id="rId12"/>
  </p:sldLayoutIdLst>
  <p:transition/>
  <p:txStyles>
    <p:titleStyle>
      <a:lvl1pPr algn="ctr" rtl="0" eaLnBrk="0" fontAlgn="base" hangingPunct="0">
        <a:spcBef>
          <a:spcPct val="0"/>
        </a:spcBef>
        <a:spcAft>
          <a:spcPct val="0"/>
        </a:spcAft>
        <a:defRPr sz="3151" b="1">
          <a:solidFill>
            <a:srgbClr val="FFFF00"/>
          </a:solidFill>
          <a:latin typeface="+mj-lt"/>
          <a:ea typeface="+mj-ea"/>
          <a:cs typeface="+mj-cs"/>
        </a:defRPr>
      </a:lvl1pPr>
      <a:lvl2pPr algn="ctr" rtl="0" eaLnBrk="0" fontAlgn="base" hangingPunct="0">
        <a:spcBef>
          <a:spcPct val="0"/>
        </a:spcBef>
        <a:spcAft>
          <a:spcPct val="0"/>
        </a:spcAft>
        <a:defRPr sz="3151" b="1">
          <a:solidFill>
            <a:srgbClr val="FFFF00"/>
          </a:solidFill>
          <a:latin typeface="Times New Roman" pitchFamily="18" charset="0"/>
        </a:defRPr>
      </a:lvl2pPr>
      <a:lvl3pPr algn="ctr" rtl="0" eaLnBrk="0" fontAlgn="base" hangingPunct="0">
        <a:spcBef>
          <a:spcPct val="0"/>
        </a:spcBef>
        <a:spcAft>
          <a:spcPct val="0"/>
        </a:spcAft>
        <a:defRPr sz="3151" b="1">
          <a:solidFill>
            <a:srgbClr val="FFFF00"/>
          </a:solidFill>
          <a:latin typeface="Times New Roman" pitchFamily="18" charset="0"/>
        </a:defRPr>
      </a:lvl3pPr>
      <a:lvl4pPr algn="ctr" rtl="0" eaLnBrk="0" fontAlgn="base" hangingPunct="0">
        <a:spcBef>
          <a:spcPct val="0"/>
        </a:spcBef>
        <a:spcAft>
          <a:spcPct val="0"/>
        </a:spcAft>
        <a:defRPr sz="3151" b="1">
          <a:solidFill>
            <a:srgbClr val="FFFF00"/>
          </a:solidFill>
          <a:latin typeface="Times New Roman" pitchFamily="18" charset="0"/>
        </a:defRPr>
      </a:lvl4pPr>
      <a:lvl5pPr algn="ctr" rtl="0" eaLnBrk="0" fontAlgn="base" hangingPunct="0">
        <a:spcBef>
          <a:spcPct val="0"/>
        </a:spcBef>
        <a:spcAft>
          <a:spcPct val="0"/>
        </a:spcAft>
        <a:defRPr sz="3151" b="1">
          <a:solidFill>
            <a:srgbClr val="FFFF00"/>
          </a:solidFill>
          <a:latin typeface="Times New Roman" pitchFamily="18" charset="0"/>
        </a:defRPr>
      </a:lvl5pPr>
      <a:lvl6pPr marL="339514" algn="ctr" rtl="0" eaLnBrk="1" fontAlgn="base" hangingPunct="1">
        <a:spcBef>
          <a:spcPct val="0"/>
        </a:spcBef>
        <a:spcAft>
          <a:spcPct val="0"/>
        </a:spcAft>
        <a:defRPr sz="3151" b="1">
          <a:solidFill>
            <a:srgbClr val="FFFF00"/>
          </a:solidFill>
          <a:latin typeface="Times New Roman" pitchFamily="18" charset="0"/>
        </a:defRPr>
      </a:lvl6pPr>
      <a:lvl7pPr marL="679022" algn="ctr" rtl="0" eaLnBrk="1" fontAlgn="base" hangingPunct="1">
        <a:spcBef>
          <a:spcPct val="0"/>
        </a:spcBef>
        <a:spcAft>
          <a:spcPct val="0"/>
        </a:spcAft>
        <a:defRPr sz="3151" b="1">
          <a:solidFill>
            <a:srgbClr val="FFFF00"/>
          </a:solidFill>
          <a:latin typeface="Times New Roman" pitchFamily="18" charset="0"/>
        </a:defRPr>
      </a:lvl7pPr>
      <a:lvl8pPr marL="1018532" algn="ctr" rtl="0" eaLnBrk="1" fontAlgn="base" hangingPunct="1">
        <a:spcBef>
          <a:spcPct val="0"/>
        </a:spcBef>
        <a:spcAft>
          <a:spcPct val="0"/>
        </a:spcAft>
        <a:defRPr sz="3151" b="1">
          <a:solidFill>
            <a:srgbClr val="FFFF00"/>
          </a:solidFill>
          <a:latin typeface="Times New Roman" pitchFamily="18" charset="0"/>
        </a:defRPr>
      </a:lvl8pPr>
      <a:lvl9pPr marL="1357997" algn="ctr" rtl="0" eaLnBrk="1" fontAlgn="base" hangingPunct="1">
        <a:spcBef>
          <a:spcPct val="0"/>
        </a:spcBef>
        <a:spcAft>
          <a:spcPct val="0"/>
        </a:spcAft>
        <a:defRPr sz="3151" b="1">
          <a:solidFill>
            <a:srgbClr val="FFFF00"/>
          </a:solidFill>
          <a:latin typeface="Times New Roman" pitchFamily="18" charset="0"/>
        </a:defRPr>
      </a:lvl9pPr>
    </p:titleStyle>
    <p:bodyStyle>
      <a:lvl1pPr marL="248981" indent="-248981" algn="l" rtl="0" eaLnBrk="0" fontAlgn="base" hangingPunct="0">
        <a:spcBef>
          <a:spcPct val="20000"/>
        </a:spcBef>
        <a:spcAft>
          <a:spcPct val="0"/>
        </a:spcAft>
        <a:buChar char="•"/>
        <a:defRPr sz="2401">
          <a:solidFill>
            <a:schemeClr val="bg1"/>
          </a:solidFill>
          <a:latin typeface="+mn-lt"/>
          <a:ea typeface="+mn-ea"/>
          <a:cs typeface="+mn-cs"/>
        </a:defRPr>
      </a:lvl1pPr>
      <a:lvl2pPr marL="546532" indent="-206253" algn="l" rtl="0" eaLnBrk="0" fontAlgn="base" hangingPunct="0">
        <a:spcBef>
          <a:spcPct val="20000"/>
        </a:spcBef>
        <a:spcAft>
          <a:spcPct val="0"/>
        </a:spcAft>
        <a:buChar char="–"/>
        <a:defRPr sz="2100">
          <a:solidFill>
            <a:schemeClr val="bg1"/>
          </a:solidFill>
          <a:latin typeface="+mn-lt"/>
        </a:defRPr>
      </a:lvl2pPr>
      <a:lvl3pPr marL="844156" indent="-163607" algn="l" rtl="0" eaLnBrk="0" fontAlgn="base" hangingPunct="0">
        <a:spcBef>
          <a:spcPct val="20000"/>
        </a:spcBef>
        <a:spcAft>
          <a:spcPct val="0"/>
        </a:spcAft>
        <a:buChar char="•"/>
        <a:defRPr sz="1800">
          <a:solidFill>
            <a:schemeClr val="bg1"/>
          </a:solidFill>
          <a:latin typeface="+mn-lt"/>
        </a:defRPr>
      </a:lvl3pPr>
      <a:lvl4pPr marL="1184424" indent="-163607" algn="l" rtl="0" eaLnBrk="0" fontAlgn="base" hangingPunct="0">
        <a:spcBef>
          <a:spcPct val="20000"/>
        </a:spcBef>
        <a:spcAft>
          <a:spcPct val="0"/>
        </a:spcAft>
        <a:buChar char="–"/>
        <a:defRPr sz="1499">
          <a:solidFill>
            <a:schemeClr val="bg1"/>
          </a:solidFill>
          <a:latin typeface="+mn-lt"/>
        </a:defRPr>
      </a:lvl4pPr>
      <a:lvl5pPr marL="1523509" indent="-164792" algn="l" rtl="0" eaLnBrk="0" fontAlgn="base" hangingPunct="0">
        <a:spcBef>
          <a:spcPct val="20000"/>
        </a:spcBef>
        <a:spcAft>
          <a:spcPct val="0"/>
        </a:spcAft>
        <a:buChar char="»"/>
        <a:defRPr sz="1499">
          <a:solidFill>
            <a:schemeClr val="bg1"/>
          </a:solidFill>
          <a:latin typeface="+mn-lt"/>
        </a:defRPr>
      </a:lvl5pPr>
      <a:lvl6pPr marL="1867190" indent="-170944" algn="l" rtl="0" eaLnBrk="1" fontAlgn="base" hangingPunct="1">
        <a:spcBef>
          <a:spcPct val="20000"/>
        </a:spcBef>
        <a:spcAft>
          <a:spcPct val="0"/>
        </a:spcAft>
        <a:buChar char="»"/>
        <a:defRPr sz="1499">
          <a:solidFill>
            <a:schemeClr val="bg1"/>
          </a:solidFill>
          <a:latin typeface="+mn-lt"/>
        </a:defRPr>
      </a:lvl6pPr>
      <a:lvl7pPr marL="2206684" indent="-170944" algn="l" rtl="0" eaLnBrk="1" fontAlgn="base" hangingPunct="1">
        <a:spcBef>
          <a:spcPct val="20000"/>
        </a:spcBef>
        <a:spcAft>
          <a:spcPct val="0"/>
        </a:spcAft>
        <a:buChar char="»"/>
        <a:defRPr sz="1499">
          <a:solidFill>
            <a:schemeClr val="bg1"/>
          </a:solidFill>
          <a:latin typeface="+mn-lt"/>
        </a:defRPr>
      </a:lvl7pPr>
      <a:lvl8pPr marL="2546148" indent="-170944" algn="l" rtl="0" eaLnBrk="1" fontAlgn="base" hangingPunct="1">
        <a:spcBef>
          <a:spcPct val="20000"/>
        </a:spcBef>
        <a:spcAft>
          <a:spcPct val="0"/>
        </a:spcAft>
        <a:buChar char="»"/>
        <a:defRPr sz="1499">
          <a:solidFill>
            <a:schemeClr val="bg1"/>
          </a:solidFill>
          <a:latin typeface="+mn-lt"/>
        </a:defRPr>
      </a:lvl8pPr>
      <a:lvl9pPr marL="2885619" indent="-170944" algn="l" rtl="0" eaLnBrk="1" fontAlgn="base" hangingPunct="1">
        <a:spcBef>
          <a:spcPct val="20000"/>
        </a:spcBef>
        <a:spcAft>
          <a:spcPct val="0"/>
        </a:spcAft>
        <a:buChar char="»"/>
        <a:defRPr sz="1499">
          <a:solidFill>
            <a:schemeClr val="bg1"/>
          </a:solidFill>
          <a:latin typeface="+mn-lt"/>
        </a:defRPr>
      </a:lvl9pPr>
    </p:bodyStyle>
    <p:otherStyle>
      <a:defPPr>
        <a:defRPr lang="en-US"/>
      </a:defPPr>
      <a:lvl1pPr marL="0" algn="l" defTabSz="679022" rtl="0" eaLnBrk="1" latinLnBrk="0" hangingPunct="1">
        <a:defRPr sz="1350" kern="1200">
          <a:solidFill>
            <a:schemeClr val="tx1"/>
          </a:solidFill>
          <a:latin typeface="+mn-lt"/>
          <a:ea typeface="+mn-ea"/>
          <a:cs typeface="+mn-cs"/>
        </a:defRPr>
      </a:lvl1pPr>
      <a:lvl2pPr marL="339514" algn="l" defTabSz="679022" rtl="0" eaLnBrk="1" latinLnBrk="0" hangingPunct="1">
        <a:defRPr sz="1350" kern="1200">
          <a:solidFill>
            <a:schemeClr val="tx1"/>
          </a:solidFill>
          <a:latin typeface="+mn-lt"/>
          <a:ea typeface="+mn-ea"/>
          <a:cs typeface="+mn-cs"/>
        </a:defRPr>
      </a:lvl2pPr>
      <a:lvl3pPr marL="679022" algn="l" defTabSz="679022" rtl="0" eaLnBrk="1" latinLnBrk="0" hangingPunct="1">
        <a:defRPr sz="1350" kern="1200">
          <a:solidFill>
            <a:schemeClr val="tx1"/>
          </a:solidFill>
          <a:latin typeface="+mn-lt"/>
          <a:ea typeface="+mn-ea"/>
          <a:cs typeface="+mn-cs"/>
        </a:defRPr>
      </a:lvl3pPr>
      <a:lvl4pPr marL="1018532" algn="l" defTabSz="679022" rtl="0" eaLnBrk="1" latinLnBrk="0" hangingPunct="1">
        <a:defRPr sz="1350" kern="1200">
          <a:solidFill>
            <a:schemeClr val="tx1"/>
          </a:solidFill>
          <a:latin typeface="+mn-lt"/>
          <a:ea typeface="+mn-ea"/>
          <a:cs typeface="+mn-cs"/>
        </a:defRPr>
      </a:lvl4pPr>
      <a:lvl5pPr marL="1357997" algn="l" defTabSz="679022" rtl="0" eaLnBrk="1" latinLnBrk="0" hangingPunct="1">
        <a:defRPr sz="1350" kern="1200">
          <a:solidFill>
            <a:schemeClr val="tx1"/>
          </a:solidFill>
          <a:latin typeface="+mn-lt"/>
          <a:ea typeface="+mn-ea"/>
          <a:cs typeface="+mn-cs"/>
        </a:defRPr>
      </a:lvl5pPr>
      <a:lvl6pPr marL="1697488" algn="l" defTabSz="679022" rtl="0" eaLnBrk="1" latinLnBrk="0" hangingPunct="1">
        <a:defRPr sz="1350" kern="1200">
          <a:solidFill>
            <a:schemeClr val="tx1"/>
          </a:solidFill>
          <a:latin typeface="+mn-lt"/>
          <a:ea typeface="+mn-ea"/>
          <a:cs typeface="+mn-cs"/>
        </a:defRPr>
      </a:lvl6pPr>
      <a:lvl7pPr marL="2036960" algn="l" defTabSz="679022" rtl="0" eaLnBrk="1" latinLnBrk="0" hangingPunct="1">
        <a:defRPr sz="1350" kern="1200">
          <a:solidFill>
            <a:schemeClr val="tx1"/>
          </a:solidFill>
          <a:latin typeface="+mn-lt"/>
          <a:ea typeface="+mn-ea"/>
          <a:cs typeface="+mn-cs"/>
        </a:defRPr>
      </a:lvl7pPr>
      <a:lvl8pPr marL="2376454" algn="l" defTabSz="679022" rtl="0" eaLnBrk="1" latinLnBrk="0" hangingPunct="1">
        <a:defRPr sz="1350" kern="1200">
          <a:solidFill>
            <a:schemeClr val="tx1"/>
          </a:solidFill>
          <a:latin typeface="+mn-lt"/>
          <a:ea typeface="+mn-ea"/>
          <a:cs typeface="+mn-cs"/>
        </a:defRPr>
      </a:lvl8pPr>
      <a:lvl9pPr marL="2715917" algn="l" defTabSz="679022"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99">
                <a:gamma/>
                <a:shade val="25882"/>
                <a:invGamma/>
              </a:srgbClr>
            </a:gs>
            <a:gs pos="50000">
              <a:srgbClr val="000099"/>
            </a:gs>
            <a:gs pos="100000">
              <a:srgbClr val="000099">
                <a:gamma/>
                <a:shade val="25882"/>
                <a:invGamma/>
              </a:srgbClr>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457200"/>
            <a:ext cx="77724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4" tIns="45716" rIns="91434" bIns="45716" numCol="1" anchor="ctr" anchorCtr="0" compatLnSpc="1">
            <a:prstTxWarp prst="textNoShape">
              <a:avLst/>
            </a:prstTxWarp>
          </a:bodyPr>
          <a:lstStyle/>
          <a:p>
            <a:pPr lvl="0"/>
            <a:endParaRPr lang="en-US"/>
          </a:p>
        </p:txBody>
      </p:sp>
      <p:sp>
        <p:nvSpPr>
          <p:cNvPr id="1027" name="Rectangle 3"/>
          <p:cNvSpPr>
            <a:spLocks noGrp="1" noChangeArrowheads="1"/>
          </p:cNvSpPr>
          <p:nvPr>
            <p:ph type="body" idx="1"/>
          </p:nvPr>
        </p:nvSpPr>
        <p:spPr bwMode="auto">
          <a:xfrm>
            <a:off x="685800" y="1485900"/>
            <a:ext cx="7772400" cy="308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4" tIns="45716" rIns="91434" bIns="45716"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88459303"/>
      </p:ext>
    </p:extLst>
  </p:cSld>
  <p:clrMap bg1="lt1" tx1="dk1" bg2="lt2" tx2="dk2" accent1="accent1" accent2="accent2" accent3="accent3" accent4="accent4" accent5="accent5" accent6="accent6" hlink="hlink" folHlink="folHlink"/>
  <p:sldLayoutIdLst>
    <p:sldLayoutId id="2147484734" r:id="rId1"/>
    <p:sldLayoutId id="2147484735" r:id="rId2"/>
    <p:sldLayoutId id="2147484736" r:id="rId3"/>
    <p:sldLayoutId id="2147484737" r:id="rId4"/>
    <p:sldLayoutId id="2147484738" r:id="rId5"/>
    <p:sldLayoutId id="2147484739" r:id="rId6"/>
    <p:sldLayoutId id="2147484740" r:id="rId7"/>
    <p:sldLayoutId id="2147484741" r:id="rId8"/>
    <p:sldLayoutId id="2147484742" r:id="rId9"/>
    <p:sldLayoutId id="2147484743" r:id="rId10"/>
    <p:sldLayoutId id="2147484744" r:id="rId11"/>
    <p:sldLayoutId id="2147484745" r:id="rId12"/>
  </p:sldLayoutIdLst>
  <p:transition/>
  <p:txStyles>
    <p:titleStyle>
      <a:lvl1pPr algn="ctr" rtl="0" eaLnBrk="1" fontAlgn="base" hangingPunct="1">
        <a:spcBef>
          <a:spcPct val="0"/>
        </a:spcBef>
        <a:spcAft>
          <a:spcPct val="0"/>
        </a:spcAft>
        <a:defRPr sz="3150" b="1">
          <a:solidFill>
            <a:srgbClr val="FFFF00"/>
          </a:solidFill>
          <a:latin typeface="+mj-lt"/>
          <a:ea typeface="+mj-ea"/>
          <a:cs typeface="+mj-cs"/>
        </a:defRPr>
      </a:lvl1pPr>
      <a:lvl2pPr algn="ctr" rtl="0" eaLnBrk="1" fontAlgn="base" hangingPunct="1">
        <a:spcBef>
          <a:spcPct val="0"/>
        </a:spcBef>
        <a:spcAft>
          <a:spcPct val="0"/>
        </a:spcAft>
        <a:defRPr sz="3150" b="1">
          <a:solidFill>
            <a:srgbClr val="FFFF00"/>
          </a:solidFill>
          <a:latin typeface="Times New Roman" pitchFamily="18" charset="0"/>
        </a:defRPr>
      </a:lvl2pPr>
      <a:lvl3pPr algn="ctr" rtl="0" eaLnBrk="1" fontAlgn="base" hangingPunct="1">
        <a:spcBef>
          <a:spcPct val="0"/>
        </a:spcBef>
        <a:spcAft>
          <a:spcPct val="0"/>
        </a:spcAft>
        <a:defRPr sz="3150" b="1">
          <a:solidFill>
            <a:srgbClr val="FFFF00"/>
          </a:solidFill>
          <a:latin typeface="Times New Roman" pitchFamily="18" charset="0"/>
        </a:defRPr>
      </a:lvl3pPr>
      <a:lvl4pPr algn="ctr" rtl="0" eaLnBrk="1" fontAlgn="base" hangingPunct="1">
        <a:spcBef>
          <a:spcPct val="0"/>
        </a:spcBef>
        <a:spcAft>
          <a:spcPct val="0"/>
        </a:spcAft>
        <a:defRPr sz="3150" b="1">
          <a:solidFill>
            <a:srgbClr val="FFFF00"/>
          </a:solidFill>
          <a:latin typeface="Times New Roman" pitchFamily="18" charset="0"/>
        </a:defRPr>
      </a:lvl4pPr>
      <a:lvl5pPr algn="ctr" rtl="0" eaLnBrk="1" fontAlgn="base" hangingPunct="1">
        <a:spcBef>
          <a:spcPct val="0"/>
        </a:spcBef>
        <a:spcAft>
          <a:spcPct val="0"/>
        </a:spcAft>
        <a:defRPr sz="3150" b="1">
          <a:solidFill>
            <a:srgbClr val="FFFF00"/>
          </a:solidFill>
          <a:latin typeface="Times New Roman" pitchFamily="18" charset="0"/>
        </a:defRPr>
      </a:lvl5pPr>
      <a:lvl6pPr marL="342900" algn="ctr" rtl="0" eaLnBrk="1" fontAlgn="base" hangingPunct="1">
        <a:spcBef>
          <a:spcPct val="0"/>
        </a:spcBef>
        <a:spcAft>
          <a:spcPct val="0"/>
        </a:spcAft>
        <a:defRPr sz="3150" b="1">
          <a:solidFill>
            <a:srgbClr val="FFFF00"/>
          </a:solidFill>
          <a:latin typeface="Times New Roman" pitchFamily="18" charset="0"/>
        </a:defRPr>
      </a:lvl6pPr>
      <a:lvl7pPr marL="685800" algn="ctr" rtl="0" eaLnBrk="1" fontAlgn="base" hangingPunct="1">
        <a:spcBef>
          <a:spcPct val="0"/>
        </a:spcBef>
        <a:spcAft>
          <a:spcPct val="0"/>
        </a:spcAft>
        <a:defRPr sz="3150" b="1">
          <a:solidFill>
            <a:srgbClr val="FFFF00"/>
          </a:solidFill>
          <a:latin typeface="Times New Roman" pitchFamily="18" charset="0"/>
        </a:defRPr>
      </a:lvl7pPr>
      <a:lvl8pPr marL="1028700" algn="ctr" rtl="0" eaLnBrk="1" fontAlgn="base" hangingPunct="1">
        <a:spcBef>
          <a:spcPct val="0"/>
        </a:spcBef>
        <a:spcAft>
          <a:spcPct val="0"/>
        </a:spcAft>
        <a:defRPr sz="3150" b="1">
          <a:solidFill>
            <a:srgbClr val="FFFF00"/>
          </a:solidFill>
          <a:latin typeface="Times New Roman" pitchFamily="18" charset="0"/>
        </a:defRPr>
      </a:lvl8pPr>
      <a:lvl9pPr marL="1371600" algn="ctr" rtl="0" eaLnBrk="1" fontAlgn="base" hangingPunct="1">
        <a:spcBef>
          <a:spcPct val="0"/>
        </a:spcBef>
        <a:spcAft>
          <a:spcPct val="0"/>
        </a:spcAft>
        <a:defRPr sz="3150" b="1">
          <a:solidFill>
            <a:srgbClr val="FFFF00"/>
          </a:solidFill>
          <a:latin typeface="Times New Roman" pitchFamily="18" charset="0"/>
        </a:defRPr>
      </a:lvl9pPr>
    </p:titleStyle>
    <p:bodyStyle>
      <a:lvl1pPr marL="257175" indent="-257175" algn="l" rtl="0" eaLnBrk="1" fontAlgn="base" hangingPunct="1">
        <a:spcBef>
          <a:spcPct val="20000"/>
        </a:spcBef>
        <a:spcAft>
          <a:spcPct val="0"/>
        </a:spcAft>
        <a:buChar char="•"/>
        <a:defRPr sz="2400">
          <a:solidFill>
            <a:schemeClr val="bg1"/>
          </a:solidFill>
          <a:latin typeface="+mn-lt"/>
          <a:ea typeface="+mn-ea"/>
          <a:cs typeface="+mn-cs"/>
        </a:defRPr>
      </a:lvl1pPr>
      <a:lvl2pPr marL="557213" indent="-214313" algn="l" rtl="0" eaLnBrk="1" fontAlgn="base" hangingPunct="1">
        <a:spcBef>
          <a:spcPct val="20000"/>
        </a:spcBef>
        <a:spcAft>
          <a:spcPct val="0"/>
        </a:spcAft>
        <a:buChar char="–"/>
        <a:defRPr sz="2100">
          <a:solidFill>
            <a:schemeClr val="bg1"/>
          </a:solidFill>
          <a:latin typeface="+mn-lt"/>
        </a:defRPr>
      </a:lvl2pPr>
      <a:lvl3pPr marL="857250" indent="-171450" algn="l" rtl="0" eaLnBrk="1" fontAlgn="base" hangingPunct="1">
        <a:spcBef>
          <a:spcPct val="20000"/>
        </a:spcBef>
        <a:spcAft>
          <a:spcPct val="0"/>
        </a:spcAft>
        <a:buChar char="•"/>
        <a:defRPr sz="1800">
          <a:solidFill>
            <a:schemeClr val="bg1"/>
          </a:solidFill>
          <a:latin typeface="+mn-lt"/>
        </a:defRPr>
      </a:lvl3pPr>
      <a:lvl4pPr marL="1200150" indent="-171450" algn="l" rtl="0" eaLnBrk="1" fontAlgn="base" hangingPunct="1">
        <a:spcBef>
          <a:spcPct val="20000"/>
        </a:spcBef>
        <a:spcAft>
          <a:spcPct val="0"/>
        </a:spcAft>
        <a:buChar char="–"/>
        <a:defRPr sz="1500">
          <a:solidFill>
            <a:schemeClr val="bg1"/>
          </a:solidFill>
          <a:latin typeface="+mn-lt"/>
        </a:defRPr>
      </a:lvl4pPr>
      <a:lvl5pPr marL="1543050" indent="-172641" algn="l" rtl="0" eaLnBrk="1" fontAlgn="base" hangingPunct="1">
        <a:spcBef>
          <a:spcPct val="20000"/>
        </a:spcBef>
        <a:spcAft>
          <a:spcPct val="0"/>
        </a:spcAft>
        <a:buChar char="»"/>
        <a:defRPr sz="1500">
          <a:solidFill>
            <a:schemeClr val="bg1"/>
          </a:solidFill>
          <a:latin typeface="+mn-lt"/>
        </a:defRPr>
      </a:lvl5pPr>
      <a:lvl6pPr marL="1885950" indent="-172641" algn="l" rtl="0" eaLnBrk="1" fontAlgn="base" hangingPunct="1">
        <a:spcBef>
          <a:spcPct val="20000"/>
        </a:spcBef>
        <a:spcAft>
          <a:spcPct val="0"/>
        </a:spcAft>
        <a:buChar char="»"/>
        <a:defRPr sz="1500">
          <a:solidFill>
            <a:schemeClr val="bg1"/>
          </a:solidFill>
          <a:latin typeface="+mn-lt"/>
        </a:defRPr>
      </a:lvl6pPr>
      <a:lvl7pPr marL="2228850" indent="-172641" algn="l" rtl="0" eaLnBrk="1" fontAlgn="base" hangingPunct="1">
        <a:spcBef>
          <a:spcPct val="20000"/>
        </a:spcBef>
        <a:spcAft>
          <a:spcPct val="0"/>
        </a:spcAft>
        <a:buChar char="»"/>
        <a:defRPr sz="1500">
          <a:solidFill>
            <a:schemeClr val="bg1"/>
          </a:solidFill>
          <a:latin typeface="+mn-lt"/>
        </a:defRPr>
      </a:lvl7pPr>
      <a:lvl8pPr marL="2571750" indent="-172641" algn="l" rtl="0" eaLnBrk="1" fontAlgn="base" hangingPunct="1">
        <a:spcBef>
          <a:spcPct val="20000"/>
        </a:spcBef>
        <a:spcAft>
          <a:spcPct val="0"/>
        </a:spcAft>
        <a:buChar char="»"/>
        <a:defRPr sz="1500">
          <a:solidFill>
            <a:schemeClr val="bg1"/>
          </a:solidFill>
          <a:latin typeface="+mn-lt"/>
        </a:defRPr>
      </a:lvl8pPr>
      <a:lvl9pPr marL="2914650" indent="-172641" algn="l" rtl="0" eaLnBrk="1" fontAlgn="base" hangingPunct="1">
        <a:spcBef>
          <a:spcPct val="20000"/>
        </a:spcBef>
        <a:spcAft>
          <a:spcPct val="0"/>
        </a:spcAft>
        <a:buChar char="»"/>
        <a:defRPr sz="1500">
          <a:solidFill>
            <a:schemeClr val="bg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6"/>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4"/>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342900">
              <a:defRPr/>
            </a:pPr>
            <a:fld id="{A03488AA-19C0-407C-9578-E833DBED4E34}" type="datetimeFigureOut">
              <a:rPr lang="en-US" smtClean="0">
                <a:solidFill>
                  <a:prstClr val="black">
                    <a:tint val="75000"/>
                  </a:prstClr>
                </a:solidFill>
              </a:rPr>
              <a:pPr defTabSz="342900">
                <a:defRPr/>
              </a:pPr>
              <a:t>2/18/2022</a:t>
            </a:fld>
            <a:endParaRPr lang="en-US">
              <a:solidFill>
                <a:prstClr val="black">
                  <a:tint val="75000"/>
                </a:prstClr>
              </a:solidFill>
            </a:endParaRPr>
          </a:p>
        </p:txBody>
      </p:sp>
      <p:sp>
        <p:nvSpPr>
          <p:cNvPr id="5" name="Footer Placeholder 4"/>
          <p:cNvSpPr>
            <a:spLocks noGrp="1"/>
          </p:cNvSpPr>
          <p:nvPr>
            <p:ph type="ftr" sz="quarter" idx="3"/>
          </p:nvPr>
        </p:nvSpPr>
        <p:spPr>
          <a:xfrm>
            <a:off x="3028951" y="4767264"/>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342900">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457951" y="4767264"/>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342900">
              <a:defRPr/>
            </a:pPr>
            <a:fld id="{57E44849-F3C4-4CD9-931D-54FA878AF23D}" type="slidenum">
              <a:rPr lang="en-US" smtClean="0">
                <a:solidFill>
                  <a:prstClr val="black">
                    <a:tint val="75000"/>
                  </a:prstClr>
                </a:solidFill>
              </a:rPr>
              <a:pPr defTabSz="342900">
                <a:defRPr/>
              </a:pPr>
              <a:t>‹#›</a:t>
            </a:fld>
            <a:endParaRPr lang="en-US">
              <a:solidFill>
                <a:prstClr val="black">
                  <a:tint val="75000"/>
                </a:prstClr>
              </a:solidFill>
            </a:endParaRPr>
          </a:p>
        </p:txBody>
      </p:sp>
    </p:spTree>
    <p:extLst>
      <p:ext uri="{BB962C8B-B14F-4D97-AF65-F5344CB8AC3E}">
        <p14:creationId xmlns:p14="http://schemas.microsoft.com/office/powerpoint/2010/main" val="2903620239"/>
      </p:ext>
    </p:extLst>
  </p:cSld>
  <p:clrMap bg1="lt1" tx1="dk1" bg2="lt2" tx2="dk2" accent1="accent1" accent2="accent2" accent3="accent3" accent4="accent4" accent5="accent5" accent6="accent6" hlink="hlink" folHlink="folHlink"/>
  <p:sldLayoutIdLst>
    <p:sldLayoutId id="2147484747" r:id="rId1"/>
    <p:sldLayoutId id="2147484748" r:id="rId2"/>
    <p:sldLayoutId id="2147484749" r:id="rId3"/>
    <p:sldLayoutId id="2147484750" r:id="rId4"/>
    <p:sldLayoutId id="2147484751" r:id="rId5"/>
    <p:sldLayoutId id="2147484752" r:id="rId6"/>
    <p:sldLayoutId id="2147484753" r:id="rId7"/>
    <p:sldLayoutId id="2147484754" r:id="rId8"/>
    <p:sldLayoutId id="2147484755" r:id="rId9"/>
    <p:sldLayoutId id="2147484756" r:id="rId10"/>
    <p:sldLayoutId id="2147484757"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99">
                <a:gamma/>
                <a:shade val="25882"/>
                <a:invGamma/>
              </a:srgbClr>
            </a:gs>
            <a:gs pos="50000">
              <a:srgbClr val="000099"/>
            </a:gs>
            <a:gs pos="100000">
              <a:srgbClr val="000099">
                <a:gamma/>
                <a:shade val="25882"/>
                <a:invGamma/>
              </a:srgbClr>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457200"/>
            <a:ext cx="77724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66" tIns="45640" rIns="91266" bIns="45640" numCol="1" anchor="ctr" anchorCtr="0" compatLnSpc="1">
            <a:prstTxWarp prst="textNoShape">
              <a:avLst/>
            </a:prstTxWarp>
          </a:bodyPr>
          <a:lstStyle/>
          <a:p>
            <a:pPr lvl="0"/>
            <a:endParaRPr lang="en-US"/>
          </a:p>
        </p:txBody>
      </p:sp>
      <p:sp>
        <p:nvSpPr>
          <p:cNvPr id="1027" name="Rectangle 3"/>
          <p:cNvSpPr>
            <a:spLocks noGrp="1" noChangeArrowheads="1"/>
          </p:cNvSpPr>
          <p:nvPr>
            <p:ph type="body" idx="1"/>
          </p:nvPr>
        </p:nvSpPr>
        <p:spPr bwMode="auto">
          <a:xfrm>
            <a:off x="685800" y="1485900"/>
            <a:ext cx="7772400" cy="308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66" tIns="45640" rIns="91266" bIns="4564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6961382"/>
      </p:ext>
    </p:extLst>
  </p:cSld>
  <p:clrMap bg1="lt1" tx1="dk1" bg2="lt2" tx2="dk2" accent1="accent1" accent2="accent2" accent3="accent3" accent4="accent4" accent5="accent5" accent6="accent6" hlink="hlink" folHlink="folHlink"/>
  <p:sldLayoutIdLst>
    <p:sldLayoutId id="2147484759" r:id="rId1"/>
    <p:sldLayoutId id="2147484760" r:id="rId2"/>
    <p:sldLayoutId id="2147484761" r:id="rId3"/>
    <p:sldLayoutId id="2147484762" r:id="rId4"/>
    <p:sldLayoutId id="2147484763" r:id="rId5"/>
    <p:sldLayoutId id="2147484764" r:id="rId6"/>
    <p:sldLayoutId id="2147484765" r:id="rId7"/>
    <p:sldLayoutId id="2147484766" r:id="rId8"/>
    <p:sldLayoutId id="2147484767" r:id="rId9"/>
    <p:sldLayoutId id="2147484768" r:id="rId10"/>
    <p:sldLayoutId id="2147484769" r:id="rId11"/>
    <p:sldLayoutId id="2147484770" r:id="rId12"/>
    <p:sldLayoutId id="2147484771" r:id="rId13"/>
    <p:sldLayoutId id="2147484772" r:id="rId14"/>
    <p:sldLayoutId id="2147484773" r:id="rId15"/>
    <p:sldLayoutId id="2147484774" r:id="rId16"/>
  </p:sldLayoutIdLst>
  <p:transition/>
  <p:txStyles>
    <p:titleStyle>
      <a:lvl1pPr algn="ctr" rtl="0" eaLnBrk="1" fontAlgn="base" hangingPunct="1">
        <a:spcBef>
          <a:spcPct val="0"/>
        </a:spcBef>
        <a:spcAft>
          <a:spcPct val="0"/>
        </a:spcAft>
        <a:defRPr sz="3544" b="1">
          <a:solidFill>
            <a:srgbClr val="FFFF00"/>
          </a:solidFill>
          <a:latin typeface="+mj-lt"/>
          <a:ea typeface="+mj-ea"/>
          <a:cs typeface="+mj-cs"/>
        </a:defRPr>
      </a:lvl1pPr>
      <a:lvl2pPr algn="ctr" rtl="0" eaLnBrk="1" fontAlgn="base" hangingPunct="1">
        <a:spcBef>
          <a:spcPct val="0"/>
        </a:spcBef>
        <a:spcAft>
          <a:spcPct val="0"/>
        </a:spcAft>
        <a:defRPr sz="3544" b="1">
          <a:solidFill>
            <a:srgbClr val="FFFF00"/>
          </a:solidFill>
          <a:latin typeface="Times New Roman" pitchFamily="18" charset="0"/>
        </a:defRPr>
      </a:lvl2pPr>
      <a:lvl3pPr algn="ctr" rtl="0" eaLnBrk="1" fontAlgn="base" hangingPunct="1">
        <a:spcBef>
          <a:spcPct val="0"/>
        </a:spcBef>
        <a:spcAft>
          <a:spcPct val="0"/>
        </a:spcAft>
        <a:defRPr sz="3544" b="1">
          <a:solidFill>
            <a:srgbClr val="FFFF00"/>
          </a:solidFill>
          <a:latin typeface="Times New Roman" pitchFamily="18" charset="0"/>
        </a:defRPr>
      </a:lvl3pPr>
      <a:lvl4pPr algn="ctr" rtl="0" eaLnBrk="1" fontAlgn="base" hangingPunct="1">
        <a:spcBef>
          <a:spcPct val="0"/>
        </a:spcBef>
        <a:spcAft>
          <a:spcPct val="0"/>
        </a:spcAft>
        <a:defRPr sz="3544" b="1">
          <a:solidFill>
            <a:srgbClr val="FFFF00"/>
          </a:solidFill>
          <a:latin typeface="Times New Roman" pitchFamily="18" charset="0"/>
        </a:defRPr>
      </a:lvl4pPr>
      <a:lvl5pPr algn="ctr" rtl="0" eaLnBrk="1" fontAlgn="base" hangingPunct="1">
        <a:spcBef>
          <a:spcPct val="0"/>
        </a:spcBef>
        <a:spcAft>
          <a:spcPct val="0"/>
        </a:spcAft>
        <a:defRPr sz="3544" b="1">
          <a:solidFill>
            <a:srgbClr val="FFFF00"/>
          </a:solidFill>
          <a:latin typeface="Times New Roman" pitchFamily="18" charset="0"/>
        </a:defRPr>
      </a:lvl5pPr>
      <a:lvl6pPr marL="385067" algn="ctr" rtl="0" eaLnBrk="1" fontAlgn="base" hangingPunct="1">
        <a:spcBef>
          <a:spcPct val="0"/>
        </a:spcBef>
        <a:spcAft>
          <a:spcPct val="0"/>
        </a:spcAft>
        <a:defRPr sz="3544" b="1">
          <a:solidFill>
            <a:srgbClr val="FFFF00"/>
          </a:solidFill>
          <a:latin typeface="Times New Roman" pitchFamily="18" charset="0"/>
        </a:defRPr>
      </a:lvl6pPr>
      <a:lvl7pPr marL="770133" algn="ctr" rtl="0" eaLnBrk="1" fontAlgn="base" hangingPunct="1">
        <a:spcBef>
          <a:spcPct val="0"/>
        </a:spcBef>
        <a:spcAft>
          <a:spcPct val="0"/>
        </a:spcAft>
        <a:defRPr sz="3544" b="1">
          <a:solidFill>
            <a:srgbClr val="FFFF00"/>
          </a:solidFill>
          <a:latin typeface="Times New Roman" pitchFamily="18" charset="0"/>
        </a:defRPr>
      </a:lvl7pPr>
      <a:lvl8pPr marL="1155200" algn="ctr" rtl="0" eaLnBrk="1" fontAlgn="base" hangingPunct="1">
        <a:spcBef>
          <a:spcPct val="0"/>
        </a:spcBef>
        <a:spcAft>
          <a:spcPct val="0"/>
        </a:spcAft>
        <a:defRPr sz="3544" b="1">
          <a:solidFill>
            <a:srgbClr val="FFFF00"/>
          </a:solidFill>
          <a:latin typeface="Times New Roman" pitchFamily="18" charset="0"/>
        </a:defRPr>
      </a:lvl8pPr>
      <a:lvl9pPr marL="1540278" algn="ctr" rtl="0" eaLnBrk="1" fontAlgn="base" hangingPunct="1">
        <a:spcBef>
          <a:spcPct val="0"/>
        </a:spcBef>
        <a:spcAft>
          <a:spcPct val="0"/>
        </a:spcAft>
        <a:defRPr sz="3544" b="1">
          <a:solidFill>
            <a:srgbClr val="FFFF00"/>
          </a:solidFill>
          <a:latin typeface="Times New Roman" pitchFamily="18" charset="0"/>
        </a:defRPr>
      </a:lvl9pPr>
    </p:titleStyle>
    <p:bodyStyle>
      <a:lvl1pPr marL="288800" indent="-288800" algn="l" rtl="0" eaLnBrk="1" fontAlgn="base" hangingPunct="1">
        <a:spcBef>
          <a:spcPct val="20000"/>
        </a:spcBef>
        <a:spcAft>
          <a:spcPct val="0"/>
        </a:spcAft>
        <a:buChar char="•"/>
        <a:defRPr sz="2700">
          <a:solidFill>
            <a:schemeClr val="bg1"/>
          </a:solidFill>
          <a:latin typeface="+mn-lt"/>
          <a:ea typeface="+mn-ea"/>
          <a:cs typeface="+mn-cs"/>
        </a:defRPr>
      </a:lvl1pPr>
      <a:lvl2pPr marL="625725" indent="-240675" algn="l" rtl="0" eaLnBrk="1" fontAlgn="base" hangingPunct="1">
        <a:spcBef>
          <a:spcPct val="20000"/>
        </a:spcBef>
        <a:spcAft>
          <a:spcPct val="0"/>
        </a:spcAft>
        <a:buChar char="–"/>
        <a:defRPr sz="2363">
          <a:solidFill>
            <a:schemeClr val="bg1"/>
          </a:solidFill>
          <a:latin typeface="+mn-lt"/>
        </a:defRPr>
      </a:lvl2pPr>
      <a:lvl3pPr marL="962696" indent="-192539" algn="l" rtl="0" eaLnBrk="1" fontAlgn="base" hangingPunct="1">
        <a:spcBef>
          <a:spcPct val="20000"/>
        </a:spcBef>
        <a:spcAft>
          <a:spcPct val="0"/>
        </a:spcAft>
        <a:buChar char="•"/>
        <a:defRPr sz="2025">
          <a:solidFill>
            <a:schemeClr val="bg1"/>
          </a:solidFill>
          <a:latin typeface="+mn-lt"/>
        </a:defRPr>
      </a:lvl3pPr>
      <a:lvl4pPr marL="1347739" indent="-192539" algn="l" rtl="0" eaLnBrk="1" fontAlgn="base" hangingPunct="1">
        <a:spcBef>
          <a:spcPct val="20000"/>
        </a:spcBef>
        <a:spcAft>
          <a:spcPct val="0"/>
        </a:spcAft>
        <a:buChar char="–"/>
        <a:defRPr sz="1688">
          <a:solidFill>
            <a:schemeClr val="bg1"/>
          </a:solidFill>
          <a:latin typeface="+mn-lt"/>
        </a:defRPr>
      </a:lvl4pPr>
      <a:lvl5pPr marL="1732803" indent="-193845" algn="l" rtl="0" eaLnBrk="1" fontAlgn="base" hangingPunct="1">
        <a:spcBef>
          <a:spcPct val="20000"/>
        </a:spcBef>
        <a:spcAft>
          <a:spcPct val="0"/>
        </a:spcAft>
        <a:buChar char="»"/>
        <a:defRPr sz="1688">
          <a:solidFill>
            <a:schemeClr val="bg1"/>
          </a:solidFill>
          <a:latin typeface="+mn-lt"/>
        </a:defRPr>
      </a:lvl5pPr>
      <a:lvl6pPr marL="2117896" indent="-193845" algn="l" rtl="0" eaLnBrk="1" fontAlgn="base" hangingPunct="1">
        <a:spcBef>
          <a:spcPct val="20000"/>
        </a:spcBef>
        <a:spcAft>
          <a:spcPct val="0"/>
        </a:spcAft>
        <a:buChar char="»"/>
        <a:defRPr sz="1688">
          <a:solidFill>
            <a:schemeClr val="bg1"/>
          </a:solidFill>
          <a:latin typeface="+mn-lt"/>
        </a:defRPr>
      </a:lvl6pPr>
      <a:lvl7pPr marL="2502945" indent="-193845" algn="l" rtl="0" eaLnBrk="1" fontAlgn="base" hangingPunct="1">
        <a:spcBef>
          <a:spcPct val="20000"/>
        </a:spcBef>
        <a:spcAft>
          <a:spcPct val="0"/>
        </a:spcAft>
        <a:buChar char="»"/>
        <a:defRPr sz="1688">
          <a:solidFill>
            <a:schemeClr val="bg1"/>
          </a:solidFill>
          <a:latin typeface="+mn-lt"/>
        </a:defRPr>
      </a:lvl7pPr>
      <a:lvl8pPr marL="2888017" indent="-193845" algn="l" rtl="0" eaLnBrk="1" fontAlgn="base" hangingPunct="1">
        <a:spcBef>
          <a:spcPct val="20000"/>
        </a:spcBef>
        <a:spcAft>
          <a:spcPct val="0"/>
        </a:spcAft>
        <a:buChar char="»"/>
        <a:defRPr sz="1688">
          <a:solidFill>
            <a:schemeClr val="bg1"/>
          </a:solidFill>
          <a:latin typeface="+mn-lt"/>
        </a:defRPr>
      </a:lvl8pPr>
      <a:lvl9pPr marL="3273096" indent="-193845" algn="l" rtl="0" eaLnBrk="1" fontAlgn="base" hangingPunct="1">
        <a:spcBef>
          <a:spcPct val="20000"/>
        </a:spcBef>
        <a:spcAft>
          <a:spcPct val="0"/>
        </a:spcAft>
        <a:buChar char="»"/>
        <a:defRPr sz="1688">
          <a:solidFill>
            <a:schemeClr val="bg1"/>
          </a:solidFill>
          <a:latin typeface="+mn-lt"/>
        </a:defRPr>
      </a:lvl9pPr>
    </p:bodyStyle>
    <p:otherStyle>
      <a:defPPr>
        <a:defRPr lang="en-US"/>
      </a:defPPr>
      <a:lvl1pPr marL="0" algn="l" defTabSz="770133" rtl="0" eaLnBrk="1" latinLnBrk="0" hangingPunct="1">
        <a:defRPr sz="1519" kern="1200">
          <a:solidFill>
            <a:schemeClr val="tx1"/>
          </a:solidFill>
          <a:latin typeface="+mn-lt"/>
          <a:ea typeface="+mn-ea"/>
          <a:cs typeface="+mn-cs"/>
        </a:defRPr>
      </a:lvl1pPr>
      <a:lvl2pPr marL="385067" algn="l" defTabSz="770133" rtl="0" eaLnBrk="1" latinLnBrk="0" hangingPunct="1">
        <a:defRPr sz="1519" kern="1200">
          <a:solidFill>
            <a:schemeClr val="tx1"/>
          </a:solidFill>
          <a:latin typeface="+mn-lt"/>
          <a:ea typeface="+mn-ea"/>
          <a:cs typeface="+mn-cs"/>
        </a:defRPr>
      </a:lvl2pPr>
      <a:lvl3pPr marL="770133" algn="l" defTabSz="770133" rtl="0" eaLnBrk="1" latinLnBrk="0" hangingPunct="1">
        <a:defRPr sz="1519" kern="1200">
          <a:solidFill>
            <a:schemeClr val="tx1"/>
          </a:solidFill>
          <a:latin typeface="+mn-lt"/>
          <a:ea typeface="+mn-ea"/>
          <a:cs typeface="+mn-cs"/>
        </a:defRPr>
      </a:lvl3pPr>
      <a:lvl4pPr marL="1155200" algn="l" defTabSz="770133" rtl="0" eaLnBrk="1" latinLnBrk="0" hangingPunct="1">
        <a:defRPr sz="1519" kern="1200">
          <a:solidFill>
            <a:schemeClr val="tx1"/>
          </a:solidFill>
          <a:latin typeface="+mn-lt"/>
          <a:ea typeface="+mn-ea"/>
          <a:cs typeface="+mn-cs"/>
        </a:defRPr>
      </a:lvl4pPr>
      <a:lvl5pPr marL="1540278" algn="l" defTabSz="770133" rtl="0" eaLnBrk="1" latinLnBrk="0" hangingPunct="1">
        <a:defRPr sz="1519" kern="1200">
          <a:solidFill>
            <a:schemeClr val="tx1"/>
          </a:solidFill>
          <a:latin typeface="+mn-lt"/>
          <a:ea typeface="+mn-ea"/>
          <a:cs typeface="+mn-cs"/>
        </a:defRPr>
      </a:lvl5pPr>
      <a:lvl6pPr marL="1925348" algn="l" defTabSz="770133" rtl="0" eaLnBrk="1" latinLnBrk="0" hangingPunct="1">
        <a:defRPr sz="1519" kern="1200">
          <a:solidFill>
            <a:schemeClr val="tx1"/>
          </a:solidFill>
          <a:latin typeface="+mn-lt"/>
          <a:ea typeface="+mn-ea"/>
          <a:cs typeface="+mn-cs"/>
        </a:defRPr>
      </a:lvl6pPr>
      <a:lvl7pPr marL="2310398" algn="l" defTabSz="770133" rtl="0" eaLnBrk="1" latinLnBrk="0" hangingPunct="1">
        <a:defRPr sz="1519" kern="1200">
          <a:solidFill>
            <a:schemeClr val="tx1"/>
          </a:solidFill>
          <a:latin typeface="+mn-lt"/>
          <a:ea typeface="+mn-ea"/>
          <a:cs typeface="+mn-cs"/>
        </a:defRPr>
      </a:lvl7pPr>
      <a:lvl8pPr marL="2695480" algn="l" defTabSz="770133" rtl="0" eaLnBrk="1" latinLnBrk="0" hangingPunct="1">
        <a:defRPr sz="1519" kern="1200">
          <a:solidFill>
            <a:schemeClr val="tx1"/>
          </a:solidFill>
          <a:latin typeface="+mn-lt"/>
          <a:ea typeface="+mn-ea"/>
          <a:cs typeface="+mn-cs"/>
        </a:defRPr>
      </a:lvl8pPr>
      <a:lvl9pPr marL="3080552" algn="l" defTabSz="770133" rtl="0" eaLnBrk="1" latinLnBrk="0" hangingPunct="1">
        <a:defRPr sz="1519"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99">
                <a:gamma/>
                <a:shade val="25882"/>
                <a:invGamma/>
              </a:srgbClr>
            </a:gs>
            <a:gs pos="50000">
              <a:srgbClr val="000099"/>
            </a:gs>
            <a:gs pos="100000">
              <a:srgbClr val="000099">
                <a:gamma/>
                <a:shade val="25882"/>
                <a:invGamma/>
              </a:srgbClr>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457200"/>
            <a:ext cx="77724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07" tIns="45658" rIns="91307" bIns="45658" numCol="1" anchor="ctr" anchorCtr="0" compatLnSpc="1">
            <a:prstTxWarp prst="textNoShape">
              <a:avLst/>
            </a:prstTxWarp>
          </a:bodyPr>
          <a:lstStyle/>
          <a:p>
            <a:pPr lvl="0"/>
            <a:endParaRPr lang="en-US"/>
          </a:p>
        </p:txBody>
      </p:sp>
      <p:sp>
        <p:nvSpPr>
          <p:cNvPr id="1027" name="Rectangle 3"/>
          <p:cNvSpPr>
            <a:spLocks noGrp="1" noChangeArrowheads="1"/>
          </p:cNvSpPr>
          <p:nvPr>
            <p:ph type="body" idx="1"/>
          </p:nvPr>
        </p:nvSpPr>
        <p:spPr bwMode="auto">
          <a:xfrm>
            <a:off x="685800" y="1485900"/>
            <a:ext cx="7772400" cy="308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07" tIns="45658" rIns="91307" bIns="4565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36783164"/>
      </p:ext>
    </p:extLst>
  </p:cSld>
  <p:clrMap bg1="lt1" tx1="dk1" bg2="lt2" tx2="dk2" accent1="accent1" accent2="accent2" accent3="accent3" accent4="accent4" accent5="accent5" accent6="accent6" hlink="hlink" folHlink="folHlink"/>
  <p:sldLayoutIdLst>
    <p:sldLayoutId id="2147484777" r:id="rId1"/>
    <p:sldLayoutId id="2147484778" r:id="rId2"/>
    <p:sldLayoutId id="2147484779" r:id="rId3"/>
    <p:sldLayoutId id="2147484780" r:id="rId4"/>
    <p:sldLayoutId id="2147484781" r:id="rId5"/>
    <p:sldLayoutId id="2147484782" r:id="rId6"/>
    <p:sldLayoutId id="2147484783" r:id="rId7"/>
    <p:sldLayoutId id="2147484784" r:id="rId8"/>
    <p:sldLayoutId id="2147484785" r:id="rId9"/>
    <p:sldLayoutId id="2147484786" r:id="rId10"/>
    <p:sldLayoutId id="2147484787" r:id="rId11"/>
    <p:sldLayoutId id="2147484788" r:id="rId12"/>
    <p:sldLayoutId id="2147484789" r:id="rId13"/>
    <p:sldLayoutId id="2147484790" r:id="rId14"/>
    <p:sldLayoutId id="2147484791" r:id="rId15"/>
    <p:sldLayoutId id="2147484792" r:id="rId16"/>
  </p:sldLayoutIdLst>
  <p:transition/>
  <p:txStyles>
    <p:titleStyle>
      <a:lvl1pPr algn="ctr" rtl="0" eaLnBrk="1" fontAlgn="base" hangingPunct="1">
        <a:spcBef>
          <a:spcPct val="0"/>
        </a:spcBef>
        <a:spcAft>
          <a:spcPct val="0"/>
        </a:spcAft>
        <a:defRPr sz="3544" b="1">
          <a:solidFill>
            <a:srgbClr val="FFFF00"/>
          </a:solidFill>
          <a:latin typeface="+mj-lt"/>
          <a:ea typeface="+mj-ea"/>
          <a:cs typeface="+mj-cs"/>
        </a:defRPr>
      </a:lvl1pPr>
      <a:lvl2pPr algn="ctr" rtl="0" eaLnBrk="1" fontAlgn="base" hangingPunct="1">
        <a:spcBef>
          <a:spcPct val="0"/>
        </a:spcBef>
        <a:spcAft>
          <a:spcPct val="0"/>
        </a:spcAft>
        <a:defRPr sz="3544" b="1">
          <a:solidFill>
            <a:srgbClr val="FFFF00"/>
          </a:solidFill>
          <a:latin typeface="Times New Roman" pitchFamily="18" charset="0"/>
        </a:defRPr>
      </a:lvl2pPr>
      <a:lvl3pPr algn="ctr" rtl="0" eaLnBrk="1" fontAlgn="base" hangingPunct="1">
        <a:spcBef>
          <a:spcPct val="0"/>
        </a:spcBef>
        <a:spcAft>
          <a:spcPct val="0"/>
        </a:spcAft>
        <a:defRPr sz="3544" b="1">
          <a:solidFill>
            <a:srgbClr val="FFFF00"/>
          </a:solidFill>
          <a:latin typeface="Times New Roman" pitchFamily="18" charset="0"/>
        </a:defRPr>
      </a:lvl3pPr>
      <a:lvl4pPr algn="ctr" rtl="0" eaLnBrk="1" fontAlgn="base" hangingPunct="1">
        <a:spcBef>
          <a:spcPct val="0"/>
        </a:spcBef>
        <a:spcAft>
          <a:spcPct val="0"/>
        </a:spcAft>
        <a:defRPr sz="3544" b="1">
          <a:solidFill>
            <a:srgbClr val="FFFF00"/>
          </a:solidFill>
          <a:latin typeface="Times New Roman" pitchFamily="18" charset="0"/>
        </a:defRPr>
      </a:lvl4pPr>
      <a:lvl5pPr algn="ctr" rtl="0" eaLnBrk="1" fontAlgn="base" hangingPunct="1">
        <a:spcBef>
          <a:spcPct val="0"/>
        </a:spcBef>
        <a:spcAft>
          <a:spcPct val="0"/>
        </a:spcAft>
        <a:defRPr sz="3544" b="1">
          <a:solidFill>
            <a:srgbClr val="FFFF00"/>
          </a:solidFill>
          <a:latin typeface="Times New Roman" pitchFamily="18" charset="0"/>
        </a:defRPr>
      </a:lvl5pPr>
      <a:lvl6pPr marL="385237" algn="ctr" rtl="0" eaLnBrk="1" fontAlgn="base" hangingPunct="1">
        <a:spcBef>
          <a:spcPct val="0"/>
        </a:spcBef>
        <a:spcAft>
          <a:spcPct val="0"/>
        </a:spcAft>
        <a:defRPr sz="3544" b="1">
          <a:solidFill>
            <a:srgbClr val="FFFF00"/>
          </a:solidFill>
          <a:latin typeface="Times New Roman" pitchFamily="18" charset="0"/>
        </a:defRPr>
      </a:lvl6pPr>
      <a:lvl7pPr marL="770473" algn="ctr" rtl="0" eaLnBrk="1" fontAlgn="base" hangingPunct="1">
        <a:spcBef>
          <a:spcPct val="0"/>
        </a:spcBef>
        <a:spcAft>
          <a:spcPct val="0"/>
        </a:spcAft>
        <a:defRPr sz="3544" b="1">
          <a:solidFill>
            <a:srgbClr val="FFFF00"/>
          </a:solidFill>
          <a:latin typeface="Times New Roman" pitchFamily="18" charset="0"/>
        </a:defRPr>
      </a:lvl7pPr>
      <a:lvl8pPr marL="1155710" algn="ctr" rtl="0" eaLnBrk="1" fontAlgn="base" hangingPunct="1">
        <a:spcBef>
          <a:spcPct val="0"/>
        </a:spcBef>
        <a:spcAft>
          <a:spcPct val="0"/>
        </a:spcAft>
        <a:defRPr sz="3544" b="1">
          <a:solidFill>
            <a:srgbClr val="FFFF00"/>
          </a:solidFill>
          <a:latin typeface="Times New Roman" pitchFamily="18" charset="0"/>
        </a:defRPr>
      </a:lvl8pPr>
      <a:lvl9pPr marL="1540956" algn="ctr" rtl="0" eaLnBrk="1" fontAlgn="base" hangingPunct="1">
        <a:spcBef>
          <a:spcPct val="0"/>
        </a:spcBef>
        <a:spcAft>
          <a:spcPct val="0"/>
        </a:spcAft>
        <a:defRPr sz="3544" b="1">
          <a:solidFill>
            <a:srgbClr val="FFFF00"/>
          </a:solidFill>
          <a:latin typeface="Times New Roman" pitchFamily="18" charset="0"/>
        </a:defRPr>
      </a:lvl9pPr>
    </p:titleStyle>
    <p:bodyStyle>
      <a:lvl1pPr marL="288927" indent="-288927" algn="l" rtl="0" eaLnBrk="1" fontAlgn="base" hangingPunct="1">
        <a:spcBef>
          <a:spcPct val="20000"/>
        </a:spcBef>
        <a:spcAft>
          <a:spcPct val="0"/>
        </a:spcAft>
        <a:buChar char="•"/>
        <a:defRPr sz="2700">
          <a:solidFill>
            <a:schemeClr val="bg1"/>
          </a:solidFill>
          <a:latin typeface="+mn-lt"/>
          <a:ea typeface="+mn-ea"/>
          <a:cs typeface="+mn-cs"/>
        </a:defRPr>
      </a:lvl1pPr>
      <a:lvl2pPr marL="626003" indent="-240779" algn="l" rtl="0" eaLnBrk="1" fontAlgn="base" hangingPunct="1">
        <a:spcBef>
          <a:spcPct val="20000"/>
        </a:spcBef>
        <a:spcAft>
          <a:spcPct val="0"/>
        </a:spcAft>
        <a:buChar char="–"/>
        <a:defRPr sz="2363">
          <a:solidFill>
            <a:schemeClr val="bg1"/>
          </a:solidFill>
          <a:latin typeface="+mn-lt"/>
        </a:defRPr>
      </a:lvl2pPr>
      <a:lvl3pPr marL="963114" indent="-192623" algn="l" rtl="0" eaLnBrk="1" fontAlgn="base" hangingPunct="1">
        <a:spcBef>
          <a:spcPct val="20000"/>
        </a:spcBef>
        <a:spcAft>
          <a:spcPct val="0"/>
        </a:spcAft>
        <a:buChar char="•"/>
        <a:defRPr sz="2025">
          <a:solidFill>
            <a:schemeClr val="bg1"/>
          </a:solidFill>
          <a:latin typeface="+mn-lt"/>
        </a:defRPr>
      </a:lvl3pPr>
      <a:lvl4pPr marL="1348333" indent="-192623" algn="l" rtl="0" eaLnBrk="1" fontAlgn="base" hangingPunct="1">
        <a:spcBef>
          <a:spcPct val="20000"/>
        </a:spcBef>
        <a:spcAft>
          <a:spcPct val="0"/>
        </a:spcAft>
        <a:buChar char="–"/>
        <a:defRPr sz="1688">
          <a:solidFill>
            <a:schemeClr val="bg1"/>
          </a:solidFill>
          <a:latin typeface="+mn-lt"/>
        </a:defRPr>
      </a:lvl4pPr>
      <a:lvl5pPr marL="1733567" indent="-193938" algn="l" rtl="0" eaLnBrk="1" fontAlgn="base" hangingPunct="1">
        <a:spcBef>
          <a:spcPct val="20000"/>
        </a:spcBef>
        <a:spcAft>
          <a:spcPct val="0"/>
        </a:spcAft>
        <a:buChar char="»"/>
        <a:defRPr sz="1688">
          <a:solidFill>
            <a:schemeClr val="bg1"/>
          </a:solidFill>
          <a:latin typeface="+mn-lt"/>
        </a:defRPr>
      </a:lvl5pPr>
      <a:lvl6pPr marL="2118824" indent="-193938" algn="l" rtl="0" eaLnBrk="1" fontAlgn="base" hangingPunct="1">
        <a:spcBef>
          <a:spcPct val="20000"/>
        </a:spcBef>
        <a:spcAft>
          <a:spcPct val="0"/>
        </a:spcAft>
        <a:buChar char="»"/>
        <a:defRPr sz="1688">
          <a:solidFill>
            <a:schemeClr val="bg1"/>
          </a:solidFill>
          <a:latin typeface="+mn-lt"/>
        </a:defRPr>
      </a:lvl6pPr>
      <a:lvl7pPr marL="2504048" indent="-193938" algn="l" rtl="0" eaLnBrk="1" fontAlgn="base" hangingPunct="1">
        <a:spcBef>
          <a:spcPct val="20000"/>
        </a:spcBef>
        <a:spcAft>
          <a:spcPct val="0"/>
        </a:spcAft>
        <a:buChar char="»"/>
        <a:defRPr sz="1688">
          <a:solidFill>
            <a:schemeClr val="bg1"/>
          </a:solidFill>
          <a:latin typeface="+mn-lt"/>
        </a:defRPr>
      </a:lvl7pPr>
      <a:lvl8pPr marL="2889289" indent="-193938" algn="l" rtl="0" eaLnBrk="1" fontAlgn="base" hangingPunct="1">
        <a:spcBef>
          <a:spcPct val="20000"/>
        </a:spcBef>
        <a:spcAft>
          <a:spcPct val="0"/>
        </a:spcAft>
        <a:buChar char="»"/>
        <a:defRPr sz="1688">
          <a:solidFill>
            <a:schemeClr val="bg1"/>
          </a:solidFill>
          <a:latin typeface="+mn-lt"/>
        </a:defRPr>
      </a:lvl8pPr>
      <a:lvl9pPr marL="3274535" indent="-193938" algn="l" rtl="0" eaLnBrk="1" fontAlgn="base" hangingPunct="1">
        <a:spcBef>
          <a:spcPct val="20000"/>
        </a:spcBef>
        <a:spcAft>
          <a:spcPct val="0"/>
        </a:spcAft>
        <a:buChar char="»"/>
        <a:defRPr sz="1688">
          <a:solidFill>
            <a:schemeClr val="bg1"/>
          </a:solidFill>
          <a:latin typeface="+mn-lt"/>
        </a:defRPr>
      </a:lvl9pPr>
    </p:bodyStyle>
    <p:otherStyle>
      <a:defPPr>
        <a:defRPr lang="en-US"/>
      </a:defPPr>
      <a:lvl1pPr marL="0" algn="l" defTabSz="770473" rtl="0" eaLnBrk="1" latinLnBrk="0" hangingPunct="1">
        <a:defRPr sz="1519" kern="1200">
          <a:solidFill>
            <a:schemeClr val="tx1"/>
          </a:solidFill>
          <a:latin typeface="+mn-lt"/>
          <a:ea typeface="+mn-ea"/>
          <a:cs typeface="+mn-cs"/>
        </a:defRPr>
      </a:lvl1pPr>
      <a:lvl2pPr marL="385237" algn="l" defTabSz="770473" rtl="0" eaLnBrk="1" latinLnBrk="0" hangingPunct="1">
        <a:defRPr sz="1519" kern="1200">
          <a:solidFill>
            <a:schemeClr val="tx1"/>
          </a:solidFill>
          <a:latin typeface="+mn-lt"/>
          <a:ea typeface="+mn-ea"/>
          <a:cs typeface="+mn-cs"/>
        </a:defRPr>
      </a:lvl2pPr>
      <a:lvl3pPr marL="770473" algn="l" defTabSz="770473" rtl="0" eaLnBrk="1" latinLnBrk="0" hangingPunct="1">
        <a:defRPr sz="1519" kern="1200">
          <a:solidFill>
            <a:schemeClr val="tx1"/>
          </a:solidFill>
          <a:latin typeface="+mn-lt"/>
          <a:ea typeface="+mn-ea"/>
          <a:cs typeface="+mn-cs"/>
        </a:defRPr>
      </a:lvl3pPr>
      <a:lvl4pPr marL="1155710" algn="l" defTabSz="770473" rtl="0" eaLnBrk="1" latinLnBrk="0" hangingPunct="1">
        <a:defRPr sz="1519" kern="1200">
          <a:solidFill>
            <a:schemeClr val="tx1"/>
          </a:solidFill>
          <a:latin typeface="+mn-lt"/>
          <a:ea typeface="+mn-ea"/>
          <a:cs typeface="+mn-cs"/>
        </a:defRPr>
      </a:lvl4pPr>
      <a:lvl5pPr marL="1540956" algn="l" defTabSz="770473" rtl="0" eaLnBrk="1" latinLnBrk="0" hangingPunct="1">
        <a:defRPr sz="1519" kern="1200">
          <a:solidFill>
            <a:schemeClr val="tx1"/>
          </a:solidFill>
          <a:latin typeface="+mn-lt"/>
          <a:ea typeface="+mn-ea"/>
          <a:cs typeface="+mn-cs"/>
        </a:defRPr>
      </a:lvl5pPr>
      <a:lvl6pPr marL="1926195" algn="l" defTabSz="770473" rtl="0" eaLnBrk="1" latinLnBrk="0" hangingPunct="1">
        <a:defRPr sz="1519" kern="1200">
          <a:solidFill>
            <a:schemeClr val="tx1"/>
          </a:solidFill>
          <a:latin typeface="+mn-lt"/>
          <a:ea typeface="+mn-ea"/>
          <a:cs typeface="+mn-cs"/>
        </a:defRPr>
      </a:lvl6pPr>
      <a:lvl7pPr marL="2311420" algn="l" defTabSz="770473" rtl="0" eaLnBrk="1" latinLnBrk="0" hangingPunct="1">
        <a:defRPr sz="1519" kern="1200">
          <a:solidFill>
            <a:schemeClr val="tx1"/>
          </a:solidFill>
          <a:latin typeface="+mn-lt"/>
          <a:ea typeface="+mn-ea"/>
          <a:cs typeface="+mn-cs"/>
        </a:defRPr>
      </a:lvl7pPr>
      <a:lvl8pPr marL="2696666" algn="l" defTabSz="770473" rtl="0" eaLnBrk="1" latinLnBrk="0" hangingPunct="1">
        <a:defRPr sz="1519" kern="1200">
          <a:solidFill>
            <a:schemeClr val="tx1"/>
          </a:solidFill>
          <a:latin typeface="+mn-lt"/>
          <a:ea typeface="+mn-ea"/>
          <a:cs typeface="+mn-cs"/>
        </a:defRPr>
      </a:lvl8pPr>
      <a:lvl9pPr marL="3081907" algn="l" defTabSz="770473" rtl="0" eaLnBrk="1" latinLnBrk="0" hangingPunct="1">
        <a:defRPr sz="151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jpeg"/><Relationship Id="rId1" Type="http://schemas.openxmlformats.org/officeDocument/2006/relationships/slideLayout" Target="../slideLayouts/slideLayout113.xml"/><Relationship Id="rId6" Type="http://schemas.openxmlformats.org/officeDocument/2006/relationships/image" Target="../media/image22.png"/><Relationship Id="rId5" Type="http://schemas.openxmlformats.org/officeDocument/2006/relationships/image" Target="../media/image21.jpe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4.png"/><Relationship Id="rId7" Type="http://schemas.openxmlformats.org/officeDocument/2006/relationships/image" Target="../media/image27.jpeg"/><Relationship Id="rId2" Type="http://schemas.openxmlformats.org/officeDocument/2006/relationships/notesSlide" Target="../notesSlides/notesSlide4.xml"/><Relationship Id="rId1" Type="http://schemas.openxmlformats.org/officeDocument/2006/relationships/slideLayout" Target="../slideLayouts/slideLayout114.xml"/><Relationship Id="rId6" Type="http://schemas.openxmlformats.org/officeDocument/2006/relationships/image" Target="../media/image26.jpeg"/><Relationship Id="rId11" Type="http://schemas.openxmlformats.org/officeDocument/2006/relationships/image" Target="../media/image31.jpeg"/><Relationship Id="rId5" Type="http://schemas.openxmlformats.org/officeDocument/2006/relationships/image" Target="../media/image25.jpeg"/><Relationship Id="rId10" Type="http://schemas.openxmlformats.org/officeDocument/2006/relationships/image" Target="../media/image30.jpeg"/><Relationship Id="rId4" Type="http://schemas.openxmlformats.org/officeDocument/2006/relationships/image" Target="../media/image21.jpeg"/><Relationship Id="rId9" Type="http://schemas.openxmlformats.org/officeDocument/2006/relationships/image" Target="../media/image29.jpeg"/></Relationships>
</file>

<file path=ppt/slides/_rels/slide13.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image" Target="../media/image32.png"/><Relationship Id="rId7" Type="http://schemas.openxmlformats.org/officeDocument/2006/relationships/image" Target="../media/image34.jpeg"/><Relationship Id="rId2" Type="http://schemas.openxmlformats.org/officeDocument/2006/relationships/image" Target="../media/image18.jpeg"/><Relationship Id="rId1" Type="http://schemas.openxmlformats.org/officeDocument/2006/relationships/slideLayout" Target="../slideLayouts/slideLayout113.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33.jpeg"/></Relationships>
</file>

<file path=ppt/slides/_rels/slide14.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6.png"/><Relationship Id="rId7" Type="http://schemas.openxmlformats.org/officeDocument/2006/relationships/image" Target="../media/image39.png"/><Relationship Id="rId12" Type="http://schemas.openxmlformats.org/officeDocument/2006/relationships/image" Target="../media/image32.png"/><Relationship Id="rId2" Type="http://schemas.openxmlformats.org/officeDocument/2006/relationships/image" Target="../media/image18.jpeg"/><Relationship Id="rId1" Type="http://schemas.openxmlformats.org/officeDocument/2006/relationships/slideLayout" Target="../slideLayouts/slideLayout113.xml"/><Relationship Id="rId6" Type="http://schemas.openxmlformats.org/officeDocument/2006/relationships/image" Target="../media/image38.png"/><Relationship Id="rId11" Type="http://schemas.openxmlformats.org/officeDocument/2006/relationships/image" Target="../media/image43.png"/><Relationship Id="rId5" Type="http://schemas.openxmlformats.org/officeDocument/2006/relationships/image" Target="../media/image37.png"/><Relationship Id="rId10" Type="http://schemas.openxmlformats.org/officeDocument/2006/relationships/image" Target="../media/image42.png"/><Relationship Id="rId4" Type="http://schemas.openxmlformats.org/officeDocument/2006/relationships/hyperlink" Target="http://www.cardiologyapps.com/GuidewireAID" TargetMode="External"/><Relationship Id="rId9" Type="http://schemas.openxmlformats.org/officeDocument/2006/relationships/image" Target="../media/image41.png"/></Relationships>
</file>

<file path=ppt/slides/_rels/slide15.xml.rels><?xml version="1.0" encoding="UTF-8" standalone="yes"?>
<Relationships xmlns="http://schemas.openxmlformats.org/package/2006/relationships"><Relationship Id="rId8" Type="http://schemas.openxmlformats.org/officeDocument/2006/relationships/image" Target="../media/image49.jpeg"/><Relationship Id="rId3" Type="http://schemas.openxmlformats.org/officeDocument/2006/relationships/image" Target="../media/image44.png"/><Relationship Id="rId7" Type="http://schemas.openxmlformats.org/officeDocument/2006/relationships/image" Target="../media/image48.jpeg"/><Relationship Id="rId2" Type="http://schemas.openxmlformats.org/officeDocument/2006/relationships/image" Target="../media/image24.png"/><Relationship Id="rId1" Type="http://schemas.openxmlformats.org/officeDocument/2006/relationships/slideLayout" Target="../slideLayouts/slideLayout114.xml"/><Relationship Id="rId6" Type="http://schemas.openxmlformats.org/officeDocument/2006/relationships/image" Target="../media/image47.jpeg"/><Relationship Id="rId5" Type="http://schemas.openxmlformats.org/officeDocument/2006/relationships/image" Target="../media/image46.jpeg"/><Relationship Id="rId10" Type="http://schemas.openxmlformats.org/officeDocument/2006/relationships/image" Target="../media/image51.jpeg"/><Relationship Id="rId4" Type="http://schemas.openxmlformats.org/officeDocument/2006/relationships/image" Target="../media/image45.jpeg"/><Relationship Id="rId9" Type="http://schemas.openxmlformats.org/officeDocument/2006/relationships/image" Target="../media/image50.jpeg"/></Relationships>
</file>

<file path=ppt/slides/_rels/slide16.xml.rels><?xml version="1.0" encoding="UTF-8" standalone="yes"?>
<Relationships xmlns="http://schemas.openxmlformats.org/package/2006/relationships"><Relationship Id="rId8" Type="http://schemas.openxmlformats.org/officeDocument/2006/relationships/image" Target="../media/image53.jpeg"/><Relationship Id="rId3" Type="http://schemas.openxmlformats.org/officeDocument/2006/relationships/image" Target="../media/image44.png"/><Relationship Id="rId7" Type="http://schemas.openxmlformats.org/officeDocument/2006/relationships/image" Target="../media/image52.jpeg"/><Relationship Id="rId2" Type="http://schemas.openxmlformats.org/officeDocument/2006/relationships/image" Target="../media/image24.png"/><Relationship Id="rId1" Type="http://schemas.openxmlformats.org/officeDocument/2006/relationships/slideLayout" Target="../slideLayouts/slideLayout114.xml"/><Relationship Id="rId6" Type="http://schemas.openxmlformats.org/officeDocument/2006/relationships/image" Target="../media/image47.jpeg"/><Relationship Id="rId5" Type="http://schemas.openxmlformats.org/officeDocument/2006/relationships/image" Target="../media/image46.jpeg"/><Relationship Id="rId10" Type="http://schemas.openxmlformats.org/officeDocument/2006/relationships/image" Target="../media/image51.jpeg"/><Relationship Id="rId4" Type="http://schemas.openxmlformats.org/officeDocument/2006/relationships/image" Target="../media/image45.jpeg"/><Relationship Id="rId9" Type="http://schemas.openxmlformats.org/officeDocument/2006/relationships/image" Target="../media/image54.jpeg"/></Relationships>
</file>

<file path=ppt/slides/_rels/slide17.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55.png"/><Relationship Id="rId7"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114.xml"/><Relationship Id="rId6" Type="http://schemas.openxmlformats.org/officeDocument/2006/relationships/image" Target="../media/image19.png"/><Relationship Id="rId5" Type="http://schemas.openxmlformats.org/officeDocument/2006/relationships/image" Target="../media/image57.png"/><Relationship Id="rId10" Type="http://schemas.openxmlformats.org/officeDocument/2006/relationships/image" Target="../media/image59.png"/><Relationship Id="rId4" Type="http://schemas.openxmlformats.org/officeDocument/2006/relationships/image" Target="../media/image56.png"/><Relationship Id="rId9" Type="http://schemas.openxmlformats.org/officeDocument/2006/relationships/image" Target="../media/image24.png"/></Relationships>
</file>

<file path=ppt/slides/_rels/slide18.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60.png"/><Relationship Id="rId7" Type="http://schemas.openxmlformats.org/officeDocument/2006/relationships/image" Target="../media/image62.png"/><Relationship Id="rId2" Type="http://schemas.openxmlformats.org/officeDocument/2006/relationships/notesSlide" Target="../notesSlides/notesSlide6.xml"/><Relationship Id="rId1" Type="http://schemas.openxmlformats.org/officeDocument/2006/relationships/slideLayout" Target="../slideLayouts/slideLayout114.xml"/><Relationship Id="rId6" Type="http://schemas.openxmlformats.org/officeDocument/2006/relationships/image" Target="../media/image61.png"/><Relationship Id="rId5" Type="http://schemas.openxmlformats.org/officeDocument/2006/relationships/image" Target="../media/image20.png"/><Relationship Id="rId4" Type="http://schemas.openxmlformats.org/officeDocument/2006/relationships/image" Target="../media/image19.png"/><Relationship Id="rId9" Type="http://schemas.openxmlformats.org/officeDocument/2006/relationships/image" Target="../media/image24.png"/></Relationships>
</file>

<file path=ppt/slides/_rels/slide19.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image" Target="../media/image65.png"/><Relationship Id="rId7" Type="http://schemas.openxmlformats.org/officeDocument/2006/relationships/image" Target="../media/image57.png"/><Relationship Id="rId2" Type="http://schemas.openxmlformats.org/officeDocument/2006/relationships/image" Target="../media/image64.jpeg"/><Relationship Id="rId1" Type="http://schemas.openxmlformats.org/officeDocument/2006/relationships/slideLayout" Target="../slideLayouts/slideLayout114.xml"/><Relationship Id="rId6" Type="http://schemas.openxmlformats.org/officeDocument/2006/relationships/image" Target="../media/image61.png"/><Relationship Id="rId11" Type="http://schemas.openxmlformats.org/officeDocument/2006/relationships/image" Target="../media/image60.png"/><Relationship Id="rId5" Type="http://schemas.openxmlformats.org/officeDocument/2006/relationships/image" Target="../media/image66.png"/><Relationship Id="rId10" Type="http://schemas.openxmlformats.org/officeDocument/2006/relationships/image" Target="../media/image59.png"/><Relationship Id="rId4" Type="http://schemas.openxmlformats.org/officeDocument/2006/relationships/image" Target="../media/image21.jpeg"/><Relationship Id="rId9" Type="http://schemas.openxmlformats.org/officeDocument/2006/relationships/image" Target="../media/image68.png"/></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7.xml"/><Relationship Id="rId1" Type="http://schemas.openxmlformats.org/officeDocument/2006/relationships/slideLayout" Target="../slideLayouts/slideLayout52.xml"/><Relationship Id="rId4" Type="http://schemas.openxmlformats.org/officeDocument/2006/relationships/image" Target="../media/image70.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7" Type="http://schemas.microsoft.com/office/2007/relationships/hdphoto" Target="../media/hdphoto1.wdp"/><Relationship Id="rId2" Type="http://schemas.openxmlformats.org/officeDocument/2006/relationships/notesSlide" Target="../notesSlides/notesSlide1.xml"/><Relationship Id="rId1" Type="http://schemas.openxmlformats.org/officeDocument/2006/relationships/slideLayout" Target="../slideLayouts/slideLayout24.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64.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0.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81.xml"/><Relationship Id="rId4" Type="http://schemas.microsoft.com/office/2007/relationships/hdphoto" Target="../media/hdphoto2.wdp"/></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103.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0028"/>
            </a:gs>
            <a:gs pos="50000">
              <a:srgbClr val="000099"/>
            </a:gs>
            <a:gs pos="100000">
              <a:srgbClr val="000099">
                <a:gamma/>
                <a:shade val="25882"/>
                <a:invGamma/>
              </a:srgbClr>
            </a:gs>
          </a:gsLst>
          <a:lin ang="5400000" scaled="1"/>
          <a:tileRect/>
        </a:gradFill>
        <a:effectLst/>
      </p:bgPr>
    </p:bg>
    <p:spTree>
      <p:nvGrpSpPr>
        <p:cNvPr id="1" name=""/>
        <p:cNvGrpSpPr/>
        <p:nvPr/>
      </p:nvGrpSpPr>
      <p:grpSpPr>
        <a:xfrm>
          <a:off x="0" y="0"/>
          <a:ext cx="0" cy="0"/>
          <a:chOff x="0" y="0"/>
          <a:chExt cx="0" cy="0"/>
        </a:xfrm>
      </p:grpSpPr>
      <p:pic>
        <p:nvPicPr>
          <p:cNvPr id="3"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06180" y="0"/>
            <a:ext cx="337820" cy="30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p:cNvSpPr txBox="1">
            <a:spLocks/>
          </p:cNvSpPr>
          <p:nvPr/>
        </p:nvSpPr>
        <p:spPr bwMode="auto">
          <a:xfrm>
            <a:off x="73888" y="0"/>
            <a:ext cx="8806180" cy="773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2661" tIns="36303" rIns="72661" bIns="36303" numCol="1" anchor="ctr" anchorCtr="0" compatLnSpc="1">
            <a:prstTxWarp prst="textNoShape">
              <a:avLst/>
            </a:prstTxWarp>
          </a:bodyPr>
          <a:lstStyle>
            <a:lvl1pPr algn="ctr" rtl="0" eaLnBrk="0" fontAlgn="base" hangingPunct="0">
              <a:spcBef>
                <a:spcPct val="0"/>
              </a:spcBef>
              <a:spcAft>
                <a:spcPct val="0"/>
              </a:spcAft>
              <a:defRPr sz="4200" b="1">
                <a:solidFill>
                  <a:srgbClr val="FFFF00"/>
                </a:solidFill>
                <a:latin typeface="+mj-lt"/>
                <a:ea typeface="+mj-ea"/>
                <a:cs typeface="+mj-cs"/>
              </a:defRPr>
            </a:lvl1pPr>
            <a:lvl2pPr algn="ctr" rtl="0" eaLnBrk="0" fontAlgn="base" hangingPunct="0">
              <a:spcBef>
                <a:spcPct val="0"/>
              </a:spcBef>
              <a:spcAft>
                <a:spcPct val="0"/>
              </a:spcAft>
              <a:defRPr sz="4200" b="1">
                <a:solidFill>
                  <a:srgbClr val="FFFF00"/>
                </a:solidFill>
                <a:latin typeface="Times New Roman" pitchFamily="18" charset="0"/>
              </a:defRPr>
            </a:lvl2pPr>
            <a:lvl3pPr algn="ctr" rtl="0" eaLnBrk="0" fontAlgn="base" hangingPunct="0">
              <a:spcBef>
                <a:spcPct val="0"/>
              </a:spcBef>
              <a:spcAft>
                <a:spcPct val="0"/>
              </a:spcAft>
              <a:defRPr sz="4200" b="1">
                <a:solidFill>
                  <a:srgbClr val="FFFF00"/>
                </a:solidFill>
                <a:latin typeface="Times New Roman" pitchFamily="18" charset="0"/>
              </a:defRPr>
            </a:lvl3pPr>
            <a:lvl4pPr algn="ctr" rtl="0" eaLnBrk="0" fontAlgn="base" hangingPunct="0">
              <a:spcBef>
                <a:spcPct val="0"/>
              </a:spcBef>
              <a:spcAft>
                <a:spcPct val="0"/>
              </a:spcAft>
              <a:defRPr sz="4200" b="1">
                <a:solidFill>
                  <a:srgbClr val="FFFF00"/>
                </a:solidFill>
                <a:latin typeface="Times New Roman" pitchFamily="18" charset="0"/>
              </a:defRPr>
            </a:lvl4pPr>
            <a:lvl5pPr algn="ctr" rtl="0" eaLnBrk="0" fontAlgn="base" hangingPunct="0">
              <a:spcBef>
                <a:spcPct val="0"/>
              </a:spcBef>
              <a:spcAft>
                <a:spcPct val="0"/>
              </a:spcAft>
              <a:defRPr sz="4200" b="1">
                <a:solidFill>
                  <a:srgbClr val="FFFF00"/>
                </a:solidFill>
                <a:latin typeface="Times New Roman" pitchFamily="18" charset="0"/>
              </a:defRPr>
            </a:lvl5pPr>
            <a:lvl6pPr marL="363219" algn="ctr" rtl="0" eaLnBrk="0" fontAlgn="base" hangingPunct="0">
              <a:spcBef>
                <a:spcPct val="0"/>
              </a:spcBef>
              <a:spcAft>
                <a:spcPct val="0"/>
              </a:spcAft>
              <a:defRPr sz="4200" b="1">
                <a:solidFill>
                  <a:srgbClr val="FFFF00"/>
                </a:solidFill>
                <a:latin typeface="Times New Roman" pitchFamily="18" charset="0"/>
              </a:defRPr>
            </a:lvl6pPr>
            <a:lvl7pPr marL="726276" algn="ctr" rtl="0" eaLnBrk="0" fontAlgn="base" hangingPunct="0">
              <a:spcBef>
                <a:spcPct val="0"/>
              </a:spcBef>
              <a:spcAft>
                <a:spcPct val="0"/>
              </a:spcAft>
              <a:defRPr sz="4200" b="1">
                <a:solidFill>
                  <a:srgbClr val="FFFF00"/>
                </a:solidFill>
                <a:latin typeface="Times New Roman" pitchFamily="18" charset="0"/>
              </a:defRPr>
            </a:lvl7pPr>
            <a:lvl8pPr marL="1089487" algn="ctr" rtl="0" eaLnBrk="0" fontAlgn="base" hangingPunct="0">
              <a:spcBef>
                <a:spcPct val="0"/>
              </a:spcBef>
              <a:spcAft>
                <a:spcPct val="0"/>
              </a:spcAft>
              <a:defRPr sz="4200" b="1">
                <a:solidFill>
                  <a:srgbClr val="FFFF00"/>
                </a:solidFill>
                <a:latin typeface="Times New Roman" pitchFamily="18" charset="0"/>
              </a:defRPr>
            </a:lvl8pPr>
            <a:lvl9pPr marL="1452598" algn="ctr" rtl="0" eaLnBrk="0" fontAlgn="base" hangingPunct="0">
              <a:spcBef>
                <a:spcPct val="0"/>
              </a:spcBef>
              <a:spcAft>
                <a:spcPct val="0"/>
              </a:spcAft>
              <a:defRPr sz="4200" b="1">
                <a:solidFill>
                  <a:srgbClr val="FFFF00"/>
                </a:solidFill>
                <a:latin typeface="Times New Roman"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3600" b="1" i="0" u="none" strike="noStrike" kern="0" cap="none" spc="0" normalizeH="0" baseline="0" noProof="0" dirty="0">
                <a:ln>
                  <a:noFill/>
                </a:ln>
                <a:solidFill>
                  <a:srgbClr val="FFFFFF"/>
                </a:solidFill>
                <a:effectLst/>
                <a:uLnTx/>
                <a:uFillTx/>
                <a:latin typeface="Arial" pitchFamily="34" charset="0"/>
                <a:ea typeface="+mj-ea"/>
                <a:cs typeface="Arial" pitchFamily="34" charset="0"/>
              </a:rPr>
              <a:t>Complex Coronary Case</a:t>
            </a:r>
          </a:p>
        </p:txBody>
      </p:sp>
      <p:sp>
        <p:nvSpPr>
          <p:cNvPr id="5" name="Content Placeholder 2"/>
          <p:cNvSpPr txBox="1">
            <a:spLocks/>
          </p:cNvSpPr>
          <p:nvPr/>
        </p:nvSpPr>
        <p:spPr bwMode="auto">
          <a:xfrm>
            <a:off x="548641" y="1248871"/>
            <a:ext cx="8331428" cy="153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2661" tIns="36303" rIns="72661" bIns="36303" numCol="1" anchor="t" anchorCtr="0" compatLnSpc="1">
            <a:prstTxWarp prst="textNoShape">
              <a:avLst/>
            </a:prstTxWarp>
          </a:bodyPr>
          <a:lstStyle>
            <a:lvl1pPr marL="97911" indent="-97911" algn="l" rtl="0" eaLnBrk="0" fontAlgn="base" hangingPunct="0">
              <a:spcBef>
                <a:spcPct val="20000"/>
              </a:spcBef>
              <a:spcAft>
                <a:spcPct val="0"/>
              </a:spcAft>
              <a:buChar char="•"/>
              <a:defRPr sz="3200">
                <a:solidFill>
                  <a:schemeClr val="bg1"/>
                </a:solidFill>
                <a:latin typeface="+mn-lt"/>
                <a:ea typeface="+mn-ea"/>
                <a:cs typeface="+mn-cs"/>
              </a:defRPr>
            </a:lvl1pPr>
            <a:lvl2pPr marL="456440" indent="-44244" algn="l" rtl="0" eaLnBrk="0" fontAlgn="base" hangingPunct="0">
              <a:spcBef>
                <a:spcPct val="20000"/>
              </a:spcBef>
              <a:spcAft>
                <a:spcPct val="0"/>
              </a:spcAft>
              <a:buChar char="–"/>
              <a:defRPr sz="2800">
                <a:solidFill>
                  <a:schemeClr val="bg1"/>
                </a:solidFill>
                <a:latin typeface="+mn-lt"/>
              </a:defRPr>
            </a:lvl2pPr>
            <a:lvl3pPr marL="778583" indent="-7930" algn="l" rtl="0" eaLnBrk="0" fontAlgn="base" hangingPunct="0">
              <a:spcBef>
                <a:spcPct val="20000"/>
              </a:spcBef>
              <a:spcAft>
                <a:spcPct val="0"/>
              </a:spcAft>
              <a:buChar char="•"/>
              <a:defRPr sz="2400">
                <a:solidFill>
                  <a:schemeClr val="bg1"/>
                </a:solidFill>
                <a:latin typeface="+mn-lt"/>
              </a:defRPr>
            </a:lvl3pPr>
            <a:lvl4pPr marL="1162343" indent="-7930" algn="l" rtl="0" eaLnBrk="0" fontAlgn="base" hangingPunct="0">
              <a:spcBef>
                <a:spcPct val="20000"/>
              </a:spcBef>
              <a:spcAft>
                <a:spcPct val="0"/>
              </a:spcAft>
              <a:buChar char="–"/>
              <a:defRPr sz="2000">
                <a:solidFill>
                  <a:schemeClr val="bg1"/>
                </a:solidFill>
                <a:latin typeface="+mn-lt"/>
              </a:defRPr>
            </a:lvl4pPr>
            <a:lvl5pPr marL="1517745" indent="-7930" algn="l" rtl="0" eaLnBrk="0" fontAlgn="base" hangingPunct="0">
              <a:spcBef>
                <a:spcPct val="20000"/>
              </a:spcBef>
              <a:spcAft>
                <a:spcPct val="0"/>
              </a:spcAft>
              <a:buChar char="»"/>
              <a:defRPr sz="2000">
                <a:solidFill>
                  <a:schemeClr val="bg1"/>
                </a:solidFill>
                <a:latin typeface="+mn-lt"/>
              </a:defRPr>
            </a:lvl5pPr>
            <a:lvl6pPr marL="1997251" indent="-183020" algn="l" rtl="0" eaLnBrk="0" fontAlgn="base" hangingPunct="0">
              <a:spcBef>
                <a:spcPct val="20000"/>
              </a:spcBef>
              <a:spcAft>
                <a:spcPct val="0"/>
              </a:spcAft>
              <a:buChar char="»"/>
              <a:defRPr sz="2000">
                <a:solidFill>
                  <a:schemeClr val="bg1"/>
                </a:solidFill>
                <a:latin typeface="+mn-lt"/>
              </a:defRPr>
            </a:lvl6pPr>
            <a:lvl7pPr marL="2360461" indent="-183020" algn="l" rtl="0" eaLnBrk="0" fontAlgn="base" hangingPunct="0">
              <a:spcBef>
                <a:spcPct val="20000"/>
              </a:spcBef>
              <a:spcAft>
                <a:spcPct val="0"/>
              </a:spcAft>
              <a:buChar char="»"/>
              <a:defRPr sz="2000">
                <a:solidFill>
                  <a:schemeClr val="bg1"/>
                </a:solidFill>
                <a:latin typeface="+mn-lt"/>
              </a:defRPr>
            </a:lvl7pPr>
            <a:lvl8pPr marL="2723649" indent="-183020" algn="l" rtl="0" eaLnBrk="0" fontAlgn="base" hangingPunct="0">
              <a:spcBef>
                <a:spcPct val="20000"/>
              </a:spcBef>
              <a:spcAft>
                <a:spcPct val="0"/>
              </a:spcAft>
              <a:buChar char="»"/>
              <a:defRPr sz="2000">
                <a:solidFill>
                  <a:schemeClr val="bg1"/>
                </a:solidFill>
                <a:latin typeface="+mn-lt"/>
              </a:defRPr>
            </a:lvl8pPr>
            <a:lvl9pPr marL="3086775" indent="-183020" algn="l" rtl="0" eaLnBrk="0" fontAlgn="base" hangingPunct="0">
              <a:spcBef>
                <a:spcPct val="20000"/>
              </a:spcBef>
              <a:spcAft>
                <a:spcPct val="0"/>
              </a:spcAft>
              <a:buChar char="»"/>
              <a:defRPr sz="2000">
                <a:solidFill>
                  <a:schemeClr val="bg1"/>
                </a:solidFill>
                <a:latin typeface="+mn-lt"/>
              </a:defRPr>
            </a:lvl9pPr>
          </a:lstStyle>
          <a:p>
            <a:pPr marL="0" indent="0" defTabSz="914400">
              <a:buFontTx/>
              <a:buNone/>
            </a:pPr>
            <a:r>
              <a:rPr lang="en-US" altLang="en-US" sz="4000" b="1" kern="0" dirty="0">
                <a:solidFill>
                  <a:schemeClr val="tx1"/>
                </a:solidFill>
                <a:latin typeface="Arial" pitchFamily="34" charset="0"/>
                <a:cs typeface="Arial" pitchFamily="34" charset="0"/>
              </a:rPr>
              <a:t>           Supported by:</a:t>
            </a:r>
          </a:p>
          <a:p>
            <a:pPr marL="0" indent="0" defTabSz="914400">
              <a:buFontTx/>
              <a:buNone/>
            </a:pPr>
            <a:endParaRPr lang="en-US" altLang="en-US" sz="4000" b="1" kern="0" dirty="0">
              <a:solidFill>
                <a:schemeClr val="tx1"/>
              </a:solidFill>
              <a:latin typeface="Arial" pitchFamily="34" charset="0"/>
              <a:cs typeface="Arial" pitchFamily="34" charset="0"/>
            </a:endParaRPr>
          </a:p>
          <a:p>
            <a:pPr marL="0" indent="0" defTabSz="914400"/>
            <a:r>
              <a:rPr lang="en-US" altLang="en-US" b="1" kern="0" dirty="0">
                <a:solidFill>
                  <a:schemeClr val="tx1"/>
                </a:solidFill>
                <a:latin typeface="Arial" pitchFamily="34" charset="0"/>
                <a:cs typeface="Arial" pitchFamily="34" charset="0"/>
              </a:rPr>
              <a:t> </a:t>
            </a:r>
            <a:r>
              <a:rPr lang="en-US" altLang="en-US" sz="3600" b="1" kern="0" dirty="0">
                <a:solidFill>
                  <a:schemeClr val="tx1"/>
                </a:solidFill>
                <a:latin typeface="Arial" pitchFamily="34" charset="0"/>
                <a:cs typeface="Arial" pitchFamily="34" charset="0"/>
              </a:rPr>
              <a:t>Sun Pharmaceutical Industries Ltd. </a:t>
            </a:r>
          </a:p>
        </p:txBody>
      </p:sp>
    </p:spTree>
    <p:extLst>
      <p:ext uri="{BB962C8B-B14F-4D97-AF65-F5344CB8AC3E}">
        <p14:creationId xmlns:p14="http://schemas.microsoft.com/office/powerpoint/2010/main" val="33689615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rgbClr val="000028"/>
            </a:gs>
            <a:gs pos="50000">
              <a:srgbClr val="00009C"/>
            </a:gs>
            <a:gs pos="100000">
              <a:srgbClr val="000028"/>
            </a:gs>
          </a:gsLst>
          <a:lin ang="5400000" scaled="1"/>
        </a:gradFill>
        <a:effectLst/>
      </p:bgPr>
    </p:bg>
    <p:spTree>
      <p:nvGrpSpPr>
        <p:cNvPr id="1" name=""/>
        <p:cNvGrpSpPr/>
        <p:nvPr/>
      </p:nvGrpSpPr>
      <p:grpSpPr>
        <a:xfrm>
          <a:off x="0" y="0"/>
          <a:ext cx="0" cy="0"/>
          <a:chOff x="0" y="0"/>
          <a:chExt cx="0" cy="0"/>
        </a:xfrm>
      </p:grpSpPr>
      <p:cxnSp>
        <p:nvCxnSpPr>
          <p:cNvPr id="44" name="Straight Arrow Connector 43"/>
          <p:cNvCxnSpPr/>
          <p:nvPr/>
        </p:nvCxnSpPr>
        <p:spPr>
          <a:xfrm flipH="1">
            <a:off x="3484470" y="2625262"/>
            <a:ext cx="422" cy="319643"/>
          </a:xfrm>
          <a:prstGeom prst="straightConnector1">
            <a:avLst/>
          </a:prstGeom>
          <a:ln w="28575">
            <a:solidFill>
              <a:srgbClr val="ED7D31"/>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404133" y="6723"/>
            <a:ext cx="7715250" cy="492443"/>
          </a:xfrm>
          <a:prstGeom prst="rect">
            <a:avLst/>
          </a:prstGeom>
          <a:noFill/>
        </p:spPr>
        <p:txBody>
          <a:bodyPr wrap="square" rtlCol="0">
            <a:spAutoFit/>
          </a:bodyPr>
          <a:lstStyle/>
          <a:p>
            <a:pPr algn="ctr" defTabSz="342900"/>
            <a:r>
              <a:rPr lang="en-US" sz="2600" b="1" dirty="0">
                <a:solidFill>
                  <a:srgbClr val="FFFF00"/>
                </a:solidFill>
                <a:latin typeface="Arial" panose="020B0604020202020204" pitchFamily="34" charset="0"/>
                <a:cs typeface="Arial" panose="020B0604020202020204" pitchFamily="34" charset="0"/>
              </a:rPr>
              <a:t>Protocol for Management of Calcific Lesions</a:t>
            </a:r>
          </a:p>
        </p:txBody>
      </p:sp>
      <p:grpSp>
        <p:nvGrpSpPr>
          <p:cNvPr id="24" name="Group 23"/>
          <p:cNvGrpSpPr/>
          <p:nvPr/>
        </p:nvGrpSpPr>
        <p:grpSpPr>
          <a:xfrm>
            <a:off x="633285" y="416835"/>
            <a:ext cx="7221477" cy="4498067"/>
            <a:chOff x="-63375" y="478496"/>
            <a:chExt cx="10166599" cy="6254440"/>
          </a:xfrm>
        </p:grpSpPr>
        <p:cxnSp>
          <p:nvCxnSpPr>
            <p:cNvPr id="20" name="Straight Connector 19"/>
            <p:cNvCxnSpPr>
              <a:endCxn id="3" idx="0"/>
            </p:cNvCxnSpPr>
            <p:nvPr/>
          </p:nvCxnSpPr>
          <p:spPr>
            <a:xfrm>
              <a:off x="5490895" y="887515"/>
              <a:ext cx="279" cy="24454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3683943" y="1132057"/>
              <a:ext cx="3614461" cy="347125"/>
            </a:xfrm>
            <a:prstGeom prst="rect">
              <a:avLst/>
            </a:prstGeom>
            <a:solidFill>
              <a:schemeClr val="bg1"/>
            </a:solidFill>
            <a:ln w="28575">
              <a:solidFill>
                <a:schemeClr val="accent6">
                  <a:lumMod val="60000"/>
                  <a:lumOff val="4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r>
                <a:rPr lang="en-US" sz="1200" b="1" dirty="0">
                  <a:solidFill>
                    <a:prstClr val="black"/>
                  </a:solidFill>
                  <a:latin typeface="Arial" panose="020B0604020202020204" pitchFamily="34" charset="0"/>
                  <a:cs typeface="Arial" panose="020B0604020202020204" pitchFamily="34" charset="0"/>
                </a:rPr>
                <a:t>Moderate-severe calcification</a:t>
              </a:r>
            </a:p>
          </p:txBody>
        </p:sp>
        <p:sp>
          <p:nvSpPr>
            <p:cNvPr id="18" name="Rounded Rectangle 17"/>
            <p:cNvSpPr/>
            <p:nvPr/>
          </p:nvSpPr>
          <p:spPr>
            <a:xfrm>
              <a:off x="107576" y="478496"/>
              <a:ext cx="9995648" cy="435914"/>
            </a:xfrm>
            <a:prstGeom prst="roundRect">
              <a:avLst>
                <a:gd name="adj" fmla="val 45961"/>
              </a:avLst>
            </a:prstGeom>
            <a:solidFill>
              <a:schemeClr val="accent5"/>
            </a:solidFill>
            <a:ln w="28575">
              <a:solidFill>
                <a:schemeClr val="accent1">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r>
                <a:rPr lang="en-US" sz="1500" b="1"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Coronary Angiography</a:t>
              </a:r>
            </a:p>
          </p:txBody>
        </p:sp>
        <p:grpSp>
          <p:nvGrpSpPr>
            <p:cNvPr id="39" name="Group 38"/>
            <p:cNvGrpSpPr/>
            <p:nvPr/>
          </p:nvGrpSpPr>
          <p:grpSpPr>
            <a:xfrm>
              <a:off x="2338919" y="3429532"/>
              <a:ext cx="7557814" cy="3303404"/>
              <a:chOff x="2338919" y="3429532"/>
              <a:chExt cx="7557814" cy="3303404"/>
            </a:xfrm>
          </p:grpSpPr>
          <p:sp>
            <p:nvSpPr>
              <p:cNvPr id="13" name="Rectangle 12"/>
              <p:cNvSpPr/>
              <p:nvPr/>
            </p:nvSpPr>
            <p:spPr>
              <a:xfrm>
                <a:off x="2338919" y="6391832"/>
                <a:ext cx="5226983" cy="341104"/>
              </a:xfrm>
              <a:prstGeom prst="rect">
                <a:avLst/>
              </a:prstGeom>
              <a:solidFill>
                <a:schemeClr val="bg1"/>
              </a:solidFill>
              <a:ln w="28575">
                <a:solidFill>
                  <a:schemeClr val="accent6">
                    <a:lumMod val="60000"/>
                    <a:lumOff val="4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r>
                  <a:rPr lang="en-US" sz="1400" b="1" dirty="0">
                    <a:solidFill>
                      <a:srgbClr val="C00000"/>
                    </a:solidFill>
                    <a:latin typeface="Arial" panose="020B0604020202020204" pitchFamily="34" charset="0"/>
                    <a:cs typeface="Arial" panose="020B0604020202020204" pitchFamily="34" charset="0"/>
                  </a:rPr>
                  <a:t>Stent and OCT/IVUS optimization</a:t>
                </a:r>
              </a:p>
            </p:txBody>
          </p:sp>
          <p:sp>
            <p:nvSpPr>
              <p:cNvPr id="14" name="Rectangle 13"/>
              <p:cNvSpPr/>
              <p:nvPr/>
            </p:nvSpPr>
            <p:spPr>
              <a:xfrm>
                <a:off x="7251519" y="4203573"/>
                <a:ext cx="2645214" cy="447365"/>
              </a:xfrm>
              <a:prstGeom prst="rect">
                <a:avLst/>
              </a:prstGeom>
              <a:solidFill>
                <a:schemeClr val="bg1"/>
              </a:solidFill>
              <a:ln w="28575">
                <a:solidFill>
                  <a:schemeClr val="accent6">
                    <a:lumMod val="60000"/>
                    <a:lumOff val="4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r>
                  <a:rPr lang="en-US" sz="1050" b="1" dirty="0">
                    <a:solidFill>
                      <a:srgbClr val="C00000"/>
                    </a:solidFill>
                    <a:latin typeface="Arial" panose="020B0604020202020204" pitchFamily="34" charset="0"/>
                    <a:cs typeface="Arial" panose="020B0604020202020204" pitchFamily="34" charset="0"/>
                  </a:rPr>
                  <a:t>RA or OA  ?ELCA</a:t>
                </a:r>
              </a:p>
            </p:txBody>
          </p:sp>
          <p:sp>
            <p:nvSpPr>
              <p:cNvPr id="15" name="Rectangle 14"/>
              <p:cNvSpPr/>
              <p:nvPr/>
            </p:nvSpPr>
            <p:spPr>
              <a:xfrm>
                <a:off x="7090782" y="5218326"/>
                <a:ext cx="1299877" cy="743206"/>
              </a:xfrm>
              <a:prstGeom prst="rect">
                <a:avLst/>
              </a:prstGeom>
              <a:solidFill>
                <a:schemeClr val="bg1"/>
              </a:solidFill>
              <a:ln w="28575">
                <a:solidFill>
                  <a:schemeClr val="accent6">
                    <a:lumMod val="60000"/>
                    <a:lumOff val="4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r>
                  <a:rPr lang="en-US" sz="1050" b="1" dirty="0">
                    <a:solidFill>
                      <a:prstClr val="black"/>
                    </a:solidFill>
                    <a:latin typeface="Arial" panose="020B0604020202020204" pitchFamily="34" charset="0"/>
                    <a:cs typeface="Arial" panose="020B0604020202020204" pitchFamily="34" charset="0"/>
                  </a:rPr>
                  <a:t>Suboptimal balloon expansion</a:t>
                </a:r>
              </a:p>
            </p:txBody>
          </p:sp>
          <p:sp>
            <p:nvSpPr>
              <p:cNvPr id="16" name="Rectangle 15"/>
              <p:cNvSpPr/>
              <p:nvPr/>
            </p:nvSpPr>
            <p:spPr>
              <a:xfrm>
                <a:off x="8578923" y="5218322"/>
                <a:ext cx="1228160" cy="743207"/>
              </a:xfrm>
              <a:prstGeom prst="rect">
                <a:avLst/>
              </a:prstGeom>
              <a:solidFill>
                <a:schemeClr val="bg1"/>
              </a:solidFill>
              <a:ln w="28575">
                <a:solidFill>
                  <a:schemeClr val="accent6">
                    <a:lumMod val="60000"/>
                    <a:lumOff val="4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r>
                  <a:rPr lang="en-US" sz="1050" b="1" dirty="0">
                    <a:solidFill>
                      <a:prstClr val="black"/>
                    </a:solidFill>
                    <a:latin typeface="Arial" panose="020B0604020202020204" pitchFamily="34" charset="0"/>
                    <a:cs typeface="Arial" panose="020B0604020202020204" pitchFamily="34" charset="0"/>
                  </a:rPr>
                  <a:t>Optimal balloon expansion</a:t>
                </a:r>
              </a:p>
            </p:txBody>
          </p:sp>
          <p:cxnSp>
            <p:nvCxnSpPr>
              <p:cNvPr id="108" name="Straight Arrow Connector 107"/>
              <p:cNvCxnSpPr>
                <a:endCxn id="15" idx="0"/>
              </p:cNvCxnSpPr>
              <p:nvPr/>
            </p:nvCxnSpPr>
            <p:spPr>
              <a:xfrm flipH="1">
                <a:off x="7740722" y="4650937"/>
                <a:ext cx="40337" cy="567388"/>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a:endCxn id="16" idx="0"/>
              </p:cNvCxnSpPr>
              <p:nvPr/>
            </p:nvCxnSpPr>
            <p:spPr>
              <a:xfrm>
                <a:off x="9188527" y="4650938"/>
                <a:ext cx="4476" cy="567384"/>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122" name="TextBox 121"/>
              <p:cNvSpPr txBox="1"/>
              <p:nvPr/>
            </p:nvSpPr>
            <p:spPr>
              <a:xfrm>
                <a:off x="7610726" y="4780794"/>
                <a:ext cx="1770531" cy="353063"/>
              </a:xfrm>
              <a:prstGeom prst="rect">
                <a:avLst/>
              </a:prstGeom>
              <a:noFill/>
            </p:spPr>
            <p:txBody>
              <a:bodyPr wrap="square" rtlCol="0">
                <a:spAutoFit/>
              </a:bodyPr>
              <a:lstStyle/>
              <a:p>
                <a:pPr algn="ctr" defTabSz="342900"/>
                <a:r>
                  <a:rPr lang="en-US" sz="1050" b="1" dirty="0">
                    <a:solidFill>
                      <a:prstClr val="white"/>
                    </a:solidFill>
                    <a:latin typeface="Arial" panose="020B0604020202020204" pitchFamily="34" charset="0"/>
                    <a:cs typeface="Arial" panose="020B0604020202020204" pitchFamily="34" charset="0"/>
                  </a:rPr>
                  <a:t>NC balloon/CB</a:t>
                </a:r>
              </a:p>
            </p:txBody>
          </p:sp>
          <p:cxnSp>
            <p:nvCxnSpPr>
              <p:cNvPr id="124" name="Straight Connector 123"/>
              <p:cNvCxnSpPr>
                <a:stCxn id="16" idx="2"/>
              </p:cNvCxnSpPr>
              <p:nvPr/>
            </p:nvCxnSpPr>
            <p:spPr>
              <a:xfrm flipH="1">
                <a:off x="9188527" y="5961529"/>
                <a:ext cx="4476" cy="600855"/>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62" name="Straight Arrow Connector 161"/>
              <p:cNvCxnSpPr>
                <a:endCxn id="13" idx="3"/>
              </p:cNvCxnSpPr>
              <p:nvPr/>
            </p:nvCxnSpPr>
            <p:spPr>
              <a:xfrm flipH="1">
                <a:off x="7565902" y="6562384"/>
                <a:ext cx="1622625" cy="0"/>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8522097" y="3429532"/>
                <a:ext cx="56823" cy="774043"/>
              </a:xfrm>
              <a:prstGeom prst="straightConnector1">
                <a:avLst/>
              </a:prstGeom>
              <a:ln w="28575">
                <a:solidFill>
                  <a:srgbClr val="ED7D3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63375" y="3582387"/>
              <a:ext cx="7314894" cy="2979997"/>
              <a:chOff x="-63375" y="3582387"/>
              <a:chExt cx="7314894" cy="2979997"/>
            </a:xfrm>
          </p:grpSpPr>
          <p:sp>
            <p:nvSpPr>
              <p:cNvPr id="11" name="Oval 10"/>
              <p:cNvSpPr/>
              <p:nvPr/>
            </p:nvSpPr>
            <p:spPr>
              <a:xfrm>
                <a:off x="3196202" y="4750637"/>
                <a:ext cx="1609505" cy="555814"/>
              </a:xfrm>
              <a:prstGeom prst="ellipse">
                <a:avLst/>
              </a:prstGeom>
              <a:solidFill>
                <a:schemeClr val="bg1"/>
              </a:solidFill>
              <a:ln w="19050">
                <a:solidFill>
                  <a:schemeClr val="accent6">
                    <a:lumMod val="60000"/>
                    <a:lumOff val="4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r>
                  <a:rPr lang="en-US" sz="1050" b="1" dirty="0">
                    <a:solidFill>
                      <a:prstClr val="black"/>
                    </a:solidFill>
                    <a:latin typeface="Arial" panose="020B0604020202020204" pitchFamily="34" charset="0"/>
                    <a:cs typeface="Arial" panose="020B0604020202020204" pitchFamily="34" charset="0"/>
                  </a:rPr>
                  <a:t>Does not cross</a:t>
                </a:r>
              </a:p>
            </p:txBody>
          </p:sp>
          <p:sp>
            <p:nvSpPr>
              <p:cNvPr id="12" name="Rectangle 11"/>
              <p:cNvSpPr/>
              <p:nvPr/>
            </p:nvSpPr>
            <p:spPr>
              <a:xfrm>
                <a:off x="1506074" y="5657160"/>
                <a:ext cx="2967313" cy="341104"/>
              </a:xfrm>
              <a:prstGeom prst="rect">
                <a:avLst/>
              </a:prstGeom>
              <a:solidFill>
                <a:schemeClr val="bg1"/>
              </a:solidFill>
              <a:ln w="28575">
                <a:solidFill>
                  <a:schemeClr val="accent6">
                    <a:lumMod val="60000"/>
                    <a:lumOff val="4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r>
                  <a:rPr lang="en-US" sz="1050" b="1" dirty="0">
                    <a:solidFill>
                      <a:srgbClr val="C00000"/>
                    </a:solidFill>
                    <a:latin typeface="Arial" panose="020B0604020202020204" pitchFamily="34" charset="0"/>
                    <a:cs typeface="Arial" panose="020B0604020202020204" pitchFamily="34" charset="0"/>
                  </a:rPr>
                  <a:t>Lithotripsy IVL</a:t>
                </a:r>
              </a:p>
            </p:txBody>
          </p:sp>
          <p:grpSp>
            <p:nvGrpSpPr>
              <p:cNvPr id="38" name="Group 37"/>
              <p:cNvGrpSpPr/>
              <p:nvPr/>
            </p:nvGrpSpPr>
            <p:grpSpPr>
              <a:xfrm>
                <a:off x="-63375" y="3582387"/>
                <a:ext cx="7314894" cy="2979997"/>
                <a:chOff x="-63375" y="3582387"/>
                <a:chExt cx="7314894" cy="2979997"/>
              </a:xfrm>
            </p:grpSpPr>
            <p:cxnSp>
              <p:nvCxnSpPr>
                <p:cNvPr id="72" name="Straight Arrow Connector 71"/>
                <p:cNvCxnSpPr/>
                <p:nvPr/>
              </p:nvCxnSpPr>
              <p:spPr>
                <a:xfrm>
                  <a:off x="2801187" y="6016190"/>
                  <a:ext cx="0" cy="375642"/>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1313049" y="4738712"/>
                  <a:ext cx="1672199" cy="555814"/>
                </a:xfrm>
                <a:prstGeom prst="ellipse">
                  <a:avLst/>
                </a:prstGeom>
                <a:solidFill>
                  <a:schemeClr val="bg1"/>
                </a:solidFill>
                <a:ln w="19050">
                  <a:solidFill>
                    <a:schemeClr val="accent6">
                      <a:lumMod val="60000"/>
                      <a:lumOff val="4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r>
                    <a:rPr lang="en-US" sz="900" b="1" dirty="0">
                      <a:solidFill>
                        <a:prstClr val="black"/>
                      </a:solidFill>
                      <a:latin typeface="Arial" panose="020B0604020202020204" pitchFamily="34" charset="0"/>
                      <a:cs typeface="Arial" panose="020B0604020202020204" pitchFamily="34" charset="0"/>
                    </a:rPr>
                    <a:t>Suboptimal result</a:t>
                  </a:r>
                </a:p>
              </p:txBody>
            </p:sp>
            <p:sp>
              <p:nvSpPr>
                <p:cNvPr id="8" name="Rectangle 7"/>
                <p:cNvSpPr/>
                <p:nvPr/>
              </p:nvSpPr>
              <p:spPr>
                <a:xfrm>
                  <a:off x="321748" y="3981797"/>
                  <a:ext cx="2511102" cy="486236"/>
                </a:xfrm>
                <a:prstGeom prst="rect">
                  <a:avLst/>
                </a:prstGeom>
                <a:solidFill>
                  <a:schemeClr val="bg1"/>
                </a:solidFill>
                <a:ln w="28575">
                  <a:solidFill>
                    <a:schemeClr val="accent6">
                      <a:lumMod val="60000"/>
                      <a:lumOff val="4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342900"/>
                  <a:r>
                    <a:rPr lang="en-US" sz="900" b="1" dirty="0">
                      <a:solidFill>
                        <a:srgbClr val="C00000"/>
                      </a:solidFill>
                      <a:latin typeface="Arial" panose="020B0604020202020204" pitchFamily="34" charset="0"/>
                      <a:cs typeface="Arial" panose="020B0604020202020204" pitchFamily="34" charset="0"/>
                    </a:rPr>
                    <a:t>- High-pressure NC balloons</a:t>
                  </a:r>
                </a:p>
                <a:p>
                  <a:pPr defTabSz="342900"/>
                  <a:r>
                    <a:rPr lang="en-US" sz="900" b="1" dirty="0">
                      <a:solidFill>
                        <a:srgbClr val="C00000"/>
                      </a:solidFill>
                      <a:latin typeface="Arial" panose="020B0604020202020204" pitchFamily="34" charset="0"/>
                      <a:cs typeface="Arial" panose="020B0604020202020204" pitchFamily="34" charset="0"/>
                    </a:rPr>
                    <a:t>- Cutting/scoring balloon</a:t>
                  </a:r>
                </a:p>
              </p:txBody>
            </p:sp>
            <p:sp>
              <p:nvSpPr>
                <p:cNvPr id="9" name="Rectangle 8"/>
                <p:cNvSpPr/>
                <p:nvPr/>
              </p:nvSpPr>
              <p:spPr>
                <a:xfrm>
                  <a:off x="3155578" y="3981200"/>
                  <a:ext cx="1932439" cy="483225"/>
                </a:xfrm>
                <a:prstGeom prst="rect">
                  <a:avLst/>
                </a:prstGeom>
                <a:solidFill>
                  <a:schemeClr val="bg1"/>
                </a:solidFill>
                <a:ln w="28575">
                  <a:solidFill>
                    <a:schemeClr val="accent6">
                      <a:lumMod val="60000"/>
                      <a:lumOff val="4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r>
                    <a:rPr lang="en-US" sz="900" b="1" dirty="0">
                      <a:solidFill>
                        <a:srgbClr val="C00000"/>
                      </a:solidFill>
                      <a:latin typeface="Arial" panose="020B0604020202020204" pitchFamily="34" charset="0"/>
                      <a:cs typeface="Arial" panose="020B0604020202020204" pitchFamily="34" charset="0"/>
                    </a:rPr>
                    <a:t>Lithotripsy IVL (RA/OA for Ca 360°)</a:t>
                  </a:r>
                </a:p>
              </p:txBody>
            </p:sp>
            <p:cxnSp>
              <p:nvCxnSpPr>
                <p:cNvPr id="33" name="Straight Arrow Connector 32"/>
                <p:cNvCxnSpPr>
                  <a:stCxn id="6" idx="2"/>
                </p:cNvCxnSpPr>
                <p:nvPr/>
              </p:nvCxnSpPr>
              <p:spPr>
                <a:xfrm>
                  <a:off x="2052637" y="3582387"/>
                  <a:ext cx="0" cy="398812"/>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012583" y="5294526"/>
                  <a:ext cx="0" cy="362634"/>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a:off x="3236256" y="4464425"/>
                  <a:ext cx="0" cy="1192735"/>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1223411" y="4464424"/>
                  <a:ext cx="3" cy="209796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a:endCxn id="13" idx="1"/>
                </p:cNvCxnSpPr>
                <p:nvPr/>
              </p:nvCxnSpPr>
              <p:spPr>
                <a:xfrm>
                  <a:off x="1223411" y="6562384"/>
                  <a:ext cx="1115508" cy="0"/>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a:stCxn id="11" idx="6"/>
                  <a:endCxn id="14" idx="1"/>
                </p:cNvCxnSpPr>
                <p:nvPr/>
              </p:nvCxnSpPr>
              <p:spPr>
                <a:xfrm flipV="1">
                  <a:off x="4805707" y="4427256"/>
                  <a:ext cx="2445812" cy="601288"/>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endCxn id="12" idx="3"/>
                </p:cNvCxnSpPr>
                <p:nvPr/>
              </p:nvCxnSpPr>
              <p:spPr>
                <a:xfrm flipH="1">
                  <a:off x="4473387" y="5827712"/>
                  <a:ext cx="2689113" cy="0"/>
                </a:xfrm>
                <a:prstGeom prst="straightConnector1">
                  <a:avLst/>
                </a:prstGeom>
                <a:ln w="28575">
                  <a:solidFill>
                    <a:srgbClr val="ED7D31"/>
                  </a:solidFill>
                  <a:tailEnd type="triangle"/>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p:nvPr/>
              </p:nvCxnSpPr>
              <p:spPr>
                <a:xfrm>
                  <a:off x="2052637" y="4464424"/>
                  <a:ext cx="0" cy="259532"/>
                </a:xfrm>
                <a:prstGeom prst="straightConnector1">
                  <a:avLst/>
                </a:prstGeom>
                <a:ln w="28575">
                  <a:solidFill>
                    <a:srgbClr val="ED7D31"/>
                  </a:solidFill>
                  <a:tailEnd type="triangle"/>
                </a:ln>
              </p:spPr>
              <p:style>
                <a:lnRef idx="1">
                  <a:schemeClr val="accent1"/>
                </a:lnRef>
                <a:fillRef idx="0">
                  <a:schemeClr val="accent1"/>
                </a:fillRef>
                <a:effectRef idx="0">
                  <a:schemeClr val="accent1"/>
                </a:effectRef>
                <a:fontRef idx="minor">
                  <a:schemeClr val="tx1"/>
                </a:fontRef>
              </p:style>
            </p:cxnSp>
            <p:sp>
              <p:nvSpPr>
                <p:cNvPr id="106" name="Rectangle 105"/>
                <p:cNvSpPr/>
                <p:nvPr/>
              </p:nvSpPr>
              <p:spPr>
                <a:xfrm>
                  <a:off x="-63375" y="5509244"/>
                  <a:ext cx="1166041" cy="631578"/>
                </a:xfrm>
                <a:prstGeom prst="rect">
                  <a:avLst/>
                </a:prstGeom>
                <a:solidFill>
                  <a:schemeClr val="bg1"/>
                </a:solidFill>
                <a:ln w="28575">
                  <a:solidFill>
                    <a:srgbClr val="92D05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r>
                    <a:rPr lang="en-US" sz="900" b="1" dirty="0">
                      <a:solidFill>
                        <a:prstClr val="black"/>
                      </a:solidFill>
                      <a:latin typeface="Arial" panose="020B0604020202020204" pitchFamily="34" charset="0"/>
                      <a:cs typeface="Arial" panose="020B0604020202020204" pitchFamily="34" charset="0"/>
                    </a:rPr>
                    <a:t>Optimal balloon expansion</a:t>
                  </a:r>
                </a:p>
              </p:txBody>
            </p:sp>
            <p:cxnSp>
              <p:nvCxnSpPr>
                <p:cNvPr id="107" name="Straight Arrow Connector 106"/>
                <p:cNvCxnSpPr/>
                <p:nvPr/>
              </p:nvCxnSpPr>
              <p:spPr>
                <a:xfrm>
                  <a:off x="3935791" y="4464424"/>
                  <a:ext cx="0" cy="274289"/>
                </a:xfrm>
                <a:prstGeom prst="straightConnector1">
                  <a:avLst/>
                </a:prstGeom>
                <a:ln w="28575">
                  <a:solidFill>
                    <a:srgbClr val="ED7D31"/>
                  </a:solidFill>
                  <a:tailEnd type="triangle"/>
                </a:ln>
              </p:spPr>
              <p:style>
                <a:lnRef idx="1">
                  <a:schemeClr val="accent1"/>
                </a:lnRef>
                <a:fillRef idx="0">
                  <a:schemeClr val="accent1"/>
                </a:fillRef>
                <a:effectRef idx="0">
                  <a:schemeClr val="accent1"/>
                </a:effectRef>
                <a:fontRef idx="minor">
                  <a:schemeClr val="tx1"/>
                </a:fontRef>
              </p:style>
            </p:cxnSp>
          </p:grpSp>
        </p:grpSp>
        <p:grpSp>
          <p:nvGrpSpPr>
            <p:cNvPr id="25" name="Group 24"/>
            <p:cNvGrpSpPr/>
            <p:nvPr/>
          </p:nvGrpSpPr>
          <p:grpSpPr>
            <a:xfrm>
              <a:off x="1322014" y="1006427"/>
              <a:ext cx="5971247" cy="3179438"/>
              <a:chOff x="1322014" y="1006427"/>
              <a:chExt cx="5971247" cy="3179438"/>
            </a:xfrm>
          </p:grpSpPr>
          <p:sp>
            <p:nvSpPr>
              <p:cNvPr id="4" name="Rectangle 3"/>
              <p:cNvSpPr/>
              <p:nvPr/>
            </p:nvSpPr>
            <p:spPr>
              <a:xfrm>
                <a:off x="1430346" y="1686240"/>
                <a:ext cx="3245227" cy="1264887"/>
              </a:xfrm>
              <a:prstGeom prst="rect">
                <a:avLst/>
              </a:prstGeom>
              <a:solidFill>
                <a:schemeClr val="accent6">
                  <a:lumMod val="75000"/>
                </a:schemeClr>
              </a:solidFill>
              <a:ln w="28575">
                <a:solidFill>
                  <a:schemeClr val="accent6">
                    <a:lumMod val="60000"/>
                    <a:lumOff val="4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r>
                  <a:rPr lang="en-US" sz="105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IVUS/OCT assessment:</a:t>
                </a:r>
              </a:p>
              <a:p>
                <a:pPr algn="ctr" defTabSz="342900"/>
                <a:endParaRPr lang="en-US" sz="375" b="1"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defTabSz="342900"/>
                <a:r>
                  <a:rPr lang="en-US" sz="1050" b="1"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Calcium arc 180-270° (2points)</a:t>
                </a:r>
              </a:p>
              <a:p>
                <a:pPr defTabSz="342900"/>
                <a:r>
                  <a:rPr lang="en-US" sz="1050" b="1"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Calcium arc &gt;270° (3 points)</a:t>
                </a:r>
              </a:p>
              <a:p>
                <a:pPr defTabSz="342900"/>
                <a:r>
                  <a:rPr lang="en-US" sz="1050" b="1"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Calcium length &gt;5 mm (1 point)</a:t>
                </a:r>
              </a:p>
              <a:p>
                <a:pPr defTabSz="342900"/>
                <a:r>
                  <a:rPr lang="en-US" sz="1050" b="1"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Thickness &gt;0.5 mm (1 point)</a:t>
                </a:r>
              </a:p>
            </p:txBody>
          </p:sp>
          <p:sp>
            <p:nvSpPr>
              <p:cNvPr id="6" name="Rectangle 5"/>
              <p:cNvSpPr/>
              <p:nvPr/>
            </p:nvSpPr>
            <p:spPr>
              <a:xfrm>
                <a:off x="1322014" y="3292339"/>
                <a:ext cx="1461246" cy="290048"/>
              </a:xfrm>
              <a:prstGeom prst="rect">
                <a:avLst/>
              </a:prstGeom>
              <a:solidFill>
                <a:schemeClr val="bg1"/>
              </a:solidFill>
              <a:ln w="28575">
                <a:solidFill>
                  <a:schemeClr val="accent6">
                    <a:lumMod val="60000"/>
                    <a:lumOff val="4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r>
                  <a:rPr lang="en-US" sz="1050" b="1" dirty="0">
                    <a:solidFill>
                      <a:prstClr val="black"/>
                    </a:solidFill>
                    <a:latin typeface="Arial" panose="020B0604020202020204" pitchFamily="34" charset="0"/>
                    <a:cs typeface="Arial" panose="020B0604020202020204" pitchFamily="34" charset="0"/>
                  </a:rPr>
                  <a:t>1-2 points</a:t>
                </a:r>
              </a:p>
            </p:txBody>
          </p:sp>
          <p:sp>
            <p:nvSpPr>
              <p:cNvPr id="7" name="Rectangle 6"/>
              <p:cNvSpPr/>
              <p:nvPr/>
            </p:nvSpPr>
            <p:spPr>
              <a:xfrm>
                <a:off x="3151093" y="3287255"/>
                <a:ext cx="1600209" cy="290048"/>
              </a:xfrm>
              <a:prstGeom prst="rect">
                <a:avLst/>
              </a:prstGeom>
              <a:solidFill>
                <a:schemeClr val="bg1"/>
              </a:solidFill>
              <a:ln w="28575">
                <a:solidFill>
                  <a:schemeClr val="accent6">
                    <a:lumMod val="60000"/>
                    <a:lumOff val="4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r>
                  <a:rPr lang="en-US" sz="1050" b="1" dirty="0">
                    <a:solidFill>
                      <a:prstClr val="black"/>
                    </a:solidFill>
                    <a:latin typeface="Arial" panose="020B0604020202020204" pitchFamily="34" charset="0"/>
                    <a:cs typeface="Arial" panose="020B0604020202020204" pitchFamily="34" charset="0"/>
                  </a:rPr>
                  <a:t>3-5 points</a:t>
                </a:r>
              </a:p>
            </p:txBody>
          </p:sp>
          <p:cxnSp>
            <p:nvCxnSpPr>
              <p:cNvPr id="29" name="Straight Arrow Connector 28"/>
              <p:cNvCxnSpPr>
                <a:stCxn id="4" idx="2"/>
                <a:endCxn id="6" idx="0"/>
              </p:cNvCxnSpPr>
              <p:nvPr/>
            </p:nvCxnSpPr>
            <p:spPr>
              <a:xfrm flipH="1">
                <a:off x="2052637" y="2951127"/>
                <a:ext cx="1000323" cy="341212"/>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34" name="Straight Arrow Connector 133"/>
              <p:cNvCxnSpPr>
                <a:stCxn id="4" idx="2"/>
                <a:endCxn id="7" idx="0"/>
              </p:cNvCxnSpPr>
              <p:nvPr/>
            </p:nvCxnSpPr>
            <p:spPr>
              <a:xfrm>
                <a:off x="3052960" y="2951127"/>
                <a:ext cx="898237" cy="336128"/>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48" name="Straight Arrow Connector 147"/>
              <p:cNvCxnSpPr>
                <a:endCxn id="4" idx="0"/>
              </p:cNvCxnSpPr>
              <p:nvPr/>
            </p:nvCxnSpPr>
            <p:spPr>
              <a:xfrm>
                <a:off x="3052960" y="1305620"/>
                <a:ext cx="0" cy="380620"/>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a:stCxn id="3" idx="1"/>
              </p:cNvCxnSpPr>
              <p:nvPr/>
            </p:nvCxnSpPr>
            <p:spPr>
              <a:xfrm flipH="1">
                <a:off x="3052960" y="1305620"/>
                <a:ext cx="630983"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6" name="Straight Arrow Connector 115"/>
              <p:cNvCxnSpPr>
                <a:stCxn id="4" idx="3"/>
              </p:cNvCxnSpPr>
              <p:nvPr/>
            </p:nvCxnSpPr>
            <p:spPr>
              <a:xfrm>
                <a:off x="4675575" y="2318684"/>
                <a:ext cx="2617686" cy="1867181"/>
              </a:xfrm>
              <a:prstGeom prst="straightConnector1">
                <a:avLst/>
              </a:prstGeom>
              <a:ln w="28575">
                <a:solidFill>
                  <a:srgbClr val="ED7D31"/>
                </a:solidFill>
                <a:tailEnd type="triangle"/>
              </a:ln>
            </p:spPr>
            <p:style>
              <a:lnRef idx="1">
                <a:schemeClr val="accent1"/>
              </a:lnRef>
              <a:fillRef idx="0">
                <a:schemeClr val="accent1"/>
              </a:fillRef>
              <a:effectRef idx="0">
                <a:schemeClr val="accent1"/>
              </a:effectRef>
              <a:fontRef idx="minor">
                <a:schemeClr val="tx1"/>
              </a:fontRef>
            </p:style>
          </p:cxnSp>
          <p:sp>
            <p:nvSpPr>
              <p:cNvPr id="118" name="TextBox 117"/>
              <p:cNvSpPr txBox="1"/>
              <p:nvPr/>
            </p:nvSpPr>
            <p:spPr>
              <a:xfrm>
                <a:off x="5904412" y="2702480"/>
                <a:ext cx="1186371" cy="641933"/>
              </a:xfrm>
              <a:prstGeom prst="rect">
                <a:avLst/>
              </a:prstGeom>
              <a:noFill/>
            </p:spPr>
            <p:txBody>
              <a:bodyPr wrap="square" rtlCol="0">
                <a:spAutoFit/>
              </a:bodyPr>
              <a:lstStyle/>
              <a:p>
                <a:pPr defTabSz="342900"/>
                <a:r>
                  <a:rPr lang="en-US" sz="1200" b="1" dirty="0">
                    <a:solidFill>
                      <a:prstClr val="white"/>
                    </a:solidFill>
                    <a:latin typeface="Arial" panose="020B0604020202020204" pitchFamily="34" charset="0"/>
                    <a:cs typeface="Arial" panose="020B0604020202020204" pitchFamily="34" charset="0"/>
                  </a:rPr>
                  <a:t>Calcific Nodule</a:t>
                </a:r>
              </a:p>
            </p:txBody>
          </p:sp>
          <p:sp>
            <p:nvSpPr>
              <p:cNvPr id="19" name="TextBox 18"/>
              <p:cNvSpPr txBox="1"/>
              <p:nvPr/>
            </p:nvSpPr>
            <p:spPr>
              <a:xfrm>
                <a:off x="2870976" y="1006427"/>
                <a:ext cx="900405" cy="353063"/>
              </a:xfrm>
              <a:prstGeom prst="rect">
                <a:avLst/>
              </a:prstGeom>
              <a:noFill/>
            </p:spPr>
            <p:txBody>
              <a:bodyPr wrap="square" rtlCol="0">
                <a:spAutoFit/>
              </a:bodyPr>
              <a:lstStyle/>
              <a:p>
                <a:pPr algn="ctr" defTabSz="342900"/>
                <a:r>
                  <a:rPr lang="en-US" sz="1050" b="1" dirty="0">
                    <a:solidFill>
                      <a:prstClr val="white"/>
                    </a:solidFill>
                    <a:latin typeface="Arial" panose="020B0604020202020204" pitchFamily="34" charset="0"/>
                    <a:cs typeface="Arial" panose="020B0604020202020204" pitchFamily="34" charset="0"/>
                  </a:rPr>
                  <a:t>≈50%</a:t>
                </a:r>
              </a:p>
            </p:txBody>
          </p:sp>
        </p:grpSp>
        <p:grpSp>
          <p:nvGrpSpPr>
            <p:cNvPr id="23" name="Group 22"/>
            <p:cNvGrpSpPr/>
            <p:nvPr/>
          </p:nvGrpSpPr>
          <p:grpSpPr>
            <a:xfrm>
              <a:off x="7298404" y="1004519"/>
              <a:ext cx="2804820" cy="2347900"/>
              <a:chOff x="7298404" y="1004519"/>
              <a:chExt cx="2804820" cy="2347900"/>
            </a:xfrm>
          </p:grpSpPr>
          <p:sp>
            <p:nvSpPr>
              <p:cNvPr id="5" name="Rectangle 4"/>
              <p:cNvSpPr/>
              <p:nvPr/>
            </p:nvSpPr>
            <p:spPr>
              <a:xfrm>
                <a:off x="7301764" y="2367119"/>
                <a:ext cx="2801460" cy="985300"/>
              </a:xfrm>
              <a:prstGeom prst="rect">
                <a:avLst/>
              </a:prstGeom>
              <a:solidFill>
                <a:schemeClr val="bg1"/>
              </a:solidFill>
              <a:ln w="28575">
                <a:solidFill>
                  <a:schemeClr val="accent6">
                    <a:lumMod val="60000"/>
                    <a:lumOff val="4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7397" indent="-127397" defTabSz="342900">
                  <a:buFont typeface="Arial" panose="020B0604020202020204" pitchFamily="34" charset="0"/>
                  <a:buChar char="‒"/>
                </a:pPr>
                <a:r>
                  <a:rPr lang="en-US" sz="1050" b="1" dirty="0">
                    <a:solidFill>
                      <a:prstClr val="black"/>
                    </a:solidFill>
                    <a:latin typeface="Arial" panose="020B0604020202020204" pitchFamily="34" charset="0"/>
                    <a:cs typeface="Arial" panose="020B0604020202020204" pitchFamily="34" charset="0"/>
                  </a:rPr>
                  <a:t>Un-crossable lesion/CTO</a:t>
                </a:r>
              </a:p>
              <a:p>
                <a:pPr marL="127397" indent="-127397" defTabSz="342900">
                  <a:buFont typeface="Arial" panose="020B0604020202020204" pitchFamily="34" charset="0"/>
                  <a:buChar char="‒"/>
                </a:pPr>
                <a:r>
                  <a:rPr lang="en-US" sz="1050" b="1" dirty="0">
                    <a:solidFill>
                      <a:prstClr val="black"/>
                    </a:solidFill>
                    <a:latin typeface="Arial" panose="020B0604020202020204" pitchFamily="34" charset="0"/>
                    <a:cs typeface="Arial" panose="020B0604020202020204" pitchFamily="34" charset="0"/>
                  </a:rPr>
                  <a:t>Angulated lesion</a:t>
                </a:r>
              </a:p>
              <a:p>
                <a:pPr marL="127397" indent="-127397" defTabSz="342900">
                  <a:buFont typeface="Arial" panose="020B0604020202020204" pitchFamily="34" charset="0"/>
                  <a:buChar char="‒"/>
                </a:pPr>
                <a:r>
                  <a:rPr lang="en-US" sz="1050" b="1" dirty="0">
                    <a:solidFill>
                      <a:prstClr val="black"/>
                    </a:solidFill>
                    <a:latin typeface="Arial" panose="020B0604020202020204" pitchFamily="34" charset="0"/>
                    <a:cs typeface="Arial" panose="020B0604020202020204" pitchFamily="34" charset="0"/>
                  </a:rPr>
                  <a:t>Tortuous lesion</a:t>
                </a:r>
              </a:p>
              <a:p>
                <a:pPr marL="127397" indent="-127397" defTabSz="342900">
                  <a:buFont typeface="Arial" panose="020B0604020202020204" pitchFamily="34" charset="0"/>
                  <a:buChar char="‒"/>
                </a:pPr>
                <a:r>
                  <a:rPr lang="en-US" sz="1050" b="1" dirty="0">
                    <a:solidFill>
                      <a:prstClr val="black"/>
                    </a:solidFill>
                    <a:latin typeface="Arial" panose="020B0604020202020204" pitchFamily="34" charset="0"/>
                    <a:cs typeface="Arial" panose="020B0604020202020204" pitchFamily="34" charset="0"/>
                  </a:rPr>
                  <a:t>Long lesion</a:t>
                </a:r>
              </a:p>
            </p:txBody>
          </p:sp>
          <p:sp>
            <p:nvSpPr>
              <p:cNvPr id="17" name="Rectangle 16"/>
              <p:cNvSpPr/>
              <p:nvPr/>
            </p:nvSpPr>
            <p:spPr>
              <a:xfrm>
                <a:off x="7301764" y="1603120"/>
                <a:ext cx="2644582" cy="485543"/>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r>
                  <a:rPr lang="en-US" sz="1050" b="1"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IVUS/OCT/balloon</a:t>
                </a:r>
                <a:r>
                  <a:rPr lang="en-US" sz="1200" b="1"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a:p>
                <a:pPr algn="ctr" defTabSz="342900"/>
                <a:r>
                  <a:rPr lang="en-US" sz="1200" b="1"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did not cross</a:t>
                </a:r>
              </a:p>
            </p:txBody>
          </p:sp>
          <p:cxnSp>
            <p:nvCxnSpPr>
              <p:cNvPr id="156" name="Straight Connector 155"/>
              <p:cNvCxnSpPr>
                <a:stCxn id="3" idx="3"/>
              </p:cNvCxnSpPr>
              <p:nvPr/>
            </p:nvCxnSpPr>
            <p:spPr>
              <a:xfrm>
                <a:off x="7298404" y="1305620"/>
                <a:ext cx="1320854"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8" name="Straight Arrow Connector 157"/>
              <p:cNvCxnSpPr/>
              <p:nvPr/>
            </p:nvCxnSpPr>
            <p:spPr>
              <a:xfrm>
                <a:off x="8624051" y="1305620"/>
                <a:ext cx="0" cy="1061500"/>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7360881" y="1004519"/>
                <a:ext cx="900405" cy="353063"/>
              </a:xfrm>
              <a:prstGeom prst="rect">
                <a:avLst/>
              </a:prstGeom>
              <a:noFill/>
            </p:spPr>
            <p:txBody>
              <a:bodyPr wrap="square" rtlCol="0">
                <a:spAutoFit/>
              </a:bodyPr>
              <a:lstStyle/>
              <a:p>
                <a:pPr algn="ctr" defTabSz="342900"/>
                <a:r>
                  <a:rPr lang="en-US" sz="1050" b="1" dirty="0">
                    <a:solidFill>
                      <a:prstClr val="white"/>
                    </a:solidFill>
                    <a:latin typeface="Arial" panose="020B0604020202020204" pitchFamily="34" charset="0"/>
                    <a:cs typeface="Arial" panose="020B0604020202020204" pitchFamily="34" charset="0"/>
                  </a:rPr>
                  <a:t>≈50%</a:t>
                </a:r>
              </a:p>
            </p:txBody>
          </p:sp>
        </p:grpSp>
      </p:grpSp>
      <p:sp>
        <p:nvSpPr>
          <p:cNvPr id="22" name="TextBox 21"/>
          <p:cNvSpPr txBox="1"/>
          <p:nvPr/>
        </p:nvSpPr>
        <p:spPr>
          <a:xfrm>
            <a:off x="7741671" y="795140"/>
            <a:ext cx="1236074" cy="830997"/>
          </a:xfrm>
          <a:prstGeom prst="rect">
            <a:avLst/>
          </a:prstGeom>
          <a:noFill/>
          <a:ln>
            <a:solidFill>
              <a:schemeClr val="bg1"/>
            </a:solidFill>
          </a:ln>
        </p:spPr>
        <p:txBody>
          <a:bodyPr wrap="square" rtlCol="0">
            <a:spAutoFit/>
          </a:bodyPr>
          <a:lstStyle/>
          <a:p>
            <a:pPr defTabSz="342900"/>
            <a:r>
              <a:rPr lang="en-US" sz="1200" b="1" dirty="0">
                <a:solidFill>
                  <a:srgbClr val="FF0000"/>
                </a:solidFill>
                <a:latin typeface="Arial" panose="020B0604020202020204" pitchFamily="34" charset="0"/>
                <a:cs typeface="Arial" panose="020B0604020202020204" pitchFamily="34" charset="0"/>
              </a:rPr>
              <a:t>ELCA, if no Rota/OA Wire could be crossed</a:t>
            </a:r>
          </a:p>
        </p:txBody>
      </p:sp>
    </p:spTree>
    <p:extLst>
      <p:ext uri="{BB962C8B-B14F-4D97-AF65-F5344CB8AC3E}">
        <p14:creationId xmlns:p14="http://schemas.microsoft.com/office/powerpoint/2010/main" val="7824163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bwMode="auto">
          <a:xfrm>
            <a:off x="953758" y="1591574"/>
            <a:ext cx="1360796" cy="1662742"/>
          </a:xfrm>
          <a:prstGeom prst="roundRect">
            <a:avLst/>
          </a:prstGeom>
          <a:solidFill>
            <a:schemeClr val="bg1"/>
          </a:solidFill>
          <a:ln w="15875" cap="flat" cmpd="sng" algn="ctr">
            <a:solidFill>
              <a:schemeClr val="bg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ctr" defTabSz="685800" eaLnBrk="0" fontAlgn="base" hangingPunct="0">
              <a:spcBef>
                <a:spcPct val="20000"/>
              </a:spcBef>
              <a:spcAft>
                <a:spcPct val="0"/>
              </a:spcAft>
            </a:pPr>
            <a:endParaRPr lang="en-US" sz="3000" b="1">
              <a:solidFill>
                <a:srgbClr val="FFFFFF"/>
              </a:solidFill>
              <a:latin typeface="Times New Roman" pitchFamily="18" charset="0"/>
            </a:endParaRPr>
          </a:p>
        </p:txBody>
      </p:sp>
      <p:pic>
        <p:nvPicPr>
          <p:cNvPr id="7" name="Picture 6"/>
          <p:cNvPicPr>
            <a:picLock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43866" y="244868"/>
            <a:ext cx="356294" cy="482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9" descr="Get it on Google Play"/>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156306" y="1225455"/>
            <a:ext cx="1797262" cy="695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extBox 2"/>
          <p:cNvSpPr txBox="1">
            <a:spLocks noChangeArrowheads="1"/>
          </p:cNvSpPr>
          <p:nvPr/>
        </p:nvSpPr>
        <p:spPr bwMode="auto">
          <a:xfrm>
            <a:off x="4625026" y="1813144"/>
            <a:ext cx="1460088" cy="267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771588"/>
            <a:r>
              <a:rPr lang="en-US" altLang="en-US" sz="569" dirty="0">
                <a:solidFill>
                  <a:srgbClr val="808080">
                    <a:lumMod val="60000"/>
                    <a:lumOff val="40000"/>
                  </a:srgbClr>
                </a:solidFill>
                <a:latin typeface="Arial" panose="020B0604020202020204" pitchFamily="34" charset="0"/>
                <a:cs typeface="Arial" panose="020B0604020202020204" pitchFamily="34" charset="0"/>
              </a:rPr>
              <a:t>Apple</a:t>
            </a:r>
            <a:r>
              <a:rPr lang="en-US" altLang="en-US" sz="569" baseline="30000" dirty="0">
                <a:solidFill>
                  <a:srgbClr val="808080">
                    <a:lumMod val="60000"/>
                    <a:lumOff val="40000"/>
                  </a:srgbClr>
                </a:solidFill>
                <a:latin typeface="Arial" panose="020B0604020202020204" pitchFamily="34" charset="0"/>
                <a:cs typeface="Arial" panose="020B0604020202020204" pitchFamily="34" charset="0"/>
              </a:rPr>
              <a:t> ®</a:t>
            </a:r>
            <a:r>
              <a:rPr lang="en-US" altLang="en-US" sz="569" dirty="0">
                <a:solidFill>
                  <a:srgbClr val="808080">
                    <a:lumMod val="60000"/>
                    <a:lumOff val="40000"/>
                  </a:srgbClr>
                </a:solidFill>
                <a:latin typeface="Arial" panose="020B0604020202020204" pitchFamily="34" charset="0"/>
                <a:cs typeface="Arial" panose="020B0604020202020204" pitchFamily="34" charset="0"/>
              </a:rPr>
              <a:t> and App Store</a:t>
            </a:r>
            <a:r>
              <a:rPr lang="en-US" altLang="en-US" sz="569" baseline="30000" dirty="0">
                <a:solidFill>
                  <a:srgbClr val="808080">
                    <a:lumMod val="60000"/>
                    <a:lumOff val="40000"/>
                  </a:srgbClr>
                </a:solidFill>
                <a:latin typeface="Arial" panose="020B0604020202020204" pitchFamily="34" charset="0"/>
                <a:cs typeface="Arial" panose="020B0604020202020204" pitchFamily="34" charset="0"/>
              </a:rPr>
              <a:t>®</a:t>
            </a:r>
            <a:r>
              <a:rPr lang="en-US" altLang="en-US" sz="569" dirty="0">
                <a:solidFill>
                  <a:srgbClr val="808080">
                    <a:lumMod val="60000"/>
                    <a:lumOff val="40000"/>
                  </a:srgbClr>
                </a:solidFill>
                <a:latin typeface="Arial" panose="020B0604020202020204" pitchFamily="34" charset="0"/>
                <a:cs typeface="Arial" panose="020B0604020202020204" pitchFamily="34" charset="0"/>
              </a:rPr>
              <a:t> are registered trademarks of Apple Inc.</a:t>
            </a:r>
          </a:p>
        </p:txBody>
      </p:sp>
      <p:pic>
        <p:nvPicPr>
          <p:cNvPr id="23" name="Picture 7"/>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649611" y="1337055"/>
            <a:ext cx="1410917" cy="472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Explosion 2 8"/>
          <p:cNvSpPr/>
          <p:nvPr/>
        </p:nvSpPr>
        <p:spPr bwMode="auto">
          <a:xfrm>
            <a:off x="4319378" y="2395327"/>
            <a:ext cx="3966167" cy="1971781"/>
          </a:xfrm>
          <a:prstGeom prst="irregularSeal2">
            <a:avLst/>
          </a:prstGeom>
          <a:solidFill>
            <a:schemeClr val="bg1"/>
          </a:solidFill>
          <a:ln w="15875" cap="flat" cmpd="sng" algn="ctr">
            <a:solidFill>
              <a:schemeClr val="bg1"/>
            </a:solidFill>
            <a:prstDash val="solid"/>
            <a:round/>
            <a:headEnd type="none" w="med" len="med"/>
            <a:tailEnd type="none" w="med" len="med"/>
          </a:ln>
          <a:effectLst>
            <a:softEdge rad="127000"/>
          </a:effectLst>
        </p:spPr>
        <p:txBody>
          <a:bodyPr vert="horz" wrap="square" lIns="57865" tIns="28932" rIns="57865" bIns="28932" numCol="1" rtlCol="0" anchor="t" anchorCtr="0" compatLnSpc="1">
            <a:prstTxWarp prst="textNoShape">
              <a:avLst/>
            </a:prstTxWarp>
          </a:bodyPr>
          <a:lstStyle/>
          <a:p>
            <a:pPr algn="ctr" defTabSz="578678" eaLnBrk="0" fontAlgn="base" hangingPunct="0">
              <a:spcBef>
                <a:spcPct val="20000"/>
              </a:spcBef>
              <a:spcAft>
                <a:spcPct val="0"/>
              </a:spcAft>
            </a:pPr>
            <a:r>
              <a:rPr lang="en-US" sz="2279" b="1" dirty="0">
                <a:solidFill>
                  <a:srgbClr val="DD2226"/>
                </a:solidFill>
                <a:latin typeface="Arial Black" panose="020B0A04020102020204" pitchFamily="34" charset="0"/>
              </a:rPr>
              <a:t>Download for Free</a:t>
            </a:r>
            <a:r>
              <a:rPr lang="en-US" sz="2279" b="1" dirty="0">
                <a:solidFill>
                  <a:srgbClr val="FFFFFF"/>
                </a:solidFill>
                <a:latin typeface="Times New Roman" pitchFamily="18" charset="0"/>
              </a:rPr>
              <a:t>!</a:t>
            </a:r>
          </a:p>
        </p:txBody>
      </p:sp>
      <p:pic>
        <p:nvPicPr>
          <p:cNvPr id="12" name="Picture 11" descr="A picture containing mirror&#10;&#10;Description automatically generated">
            <a:extLst>
              <a:ext uri="{FF2B5EF4-FFF2-40B4-BE49-F238E27FC236}">
                <a16:creationId xmlns:a16="http://schemas.microsoft.com/office/drawing/2014/main" id="{1C94CABA-9DC8-3747-A661-8D36752C3B39}"/>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771675" y="231879"/>
            <a:ext cx="467152" cy="508185"/>
          </a:xfrm>
          <a:prstGeom prst="roundRect">
            <a:avLst/>
          </a:prstGeom>
        </p:spPr>
      </p:pic>
      <p:pic>
        <p:nvPicPr>
          <p:cNvPr id="13" name="Picture 2" descr="C:\Users\cvicathfellowrsch\Desktop\CalcificAID Icon.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38237" y="1680852"/>
            <a:ext cx="1169377" cy="1428950"/>
          </a:xfrm>
          <a:prstGeom prst="rect">
            <a:avLst/>
          </a:prstGeom>
          <a:noFill/>
          <a:ln w="111125">
            <a:noFill/>
          </a:ln>
          <a:extLst>
            <a:ext uri="{909E8E84-426E-40DD-AFC4-6F175D3DCCD1}">
              <a14:hiddenFill xmlns:a14="http://schemas.microsoft.com/office/drawing/2010/main">
                <a:solidFill>
                  <a:srgbClr val="FFFFFF"/>
                </a:solidFill>
              </a14:hiddenFill>
            </a:ext>
          </a:extLst>
        </p:spPr>
      </p:pic>
      <p:sp>
        <p:nvSpPr>
          <p:cNvPr id="14" name="Title 1"/>
          <p:cNvSpPr txBox="1">
            <a:spLocks/>
          </p:cNvSpPr>
          <p:nvPr/>
        </p:nvSpPr>
        <p:spPr bwMode="auto">
          <a:xfrm>
            <a:off x="706924" y="3347896"/>
            <a:ext cx="1932013" cy="6317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76" tIns="34287" rIns="68576" bIns="34287" numCol="1" anchor="ctr" anchorCtr="0" compatLnSpc="1">
            <a:prstTxWarp prst="textNoShape">
              <a:avLst/>
            </a:prstTxWarp>
            <a:normAutofit/>
          </a:bodyPr>
          <a:lstStyle>
            <a:lvl1pPr algn="ctr" rtl="0" eaLnBrk="1" fontAlgn="base" hangingPunct="1">
              <a:spcBef>
                <a:spcPct val="0"/>
              </a:spcBef>
              <a:spcAft>
                <a:spcPct val="0"/>
              </a:spcAft>
              <a:defRPr sz="4725" b="1">
                <a:solidFill>
                  <a:srgbClr val="FFFF00"/>
                </a:solidFill>
                <a:latin typeface="+mj-lt"/>
                <a:ea typeface="+mj-ea"/>
                <a:cs typeface="+mj-cs"/>
              </a:defRPr>
            </a:lvl1pPr>
            <a:lvl2pPr algn="ctr" rtl="0" eaLnBrk="1" fontAlgn="base" hangingPunct="1">
              <a:spcBef>
                <a:spcPct val="0"/>
              </a:spcBef>
              <a:spcAft>
                <a:spcPct val="0"/>
              </a:spcAft>
              <a:defRPr sz="4725" b="1">
                <a:solidFill>
                  <a:srgbClr val="FFFF00"/>
                </a:solidFill>
                <a:latin typeface="Times New Roman" pitchFamily="18" charset="0"/>
              </a:defRPr>
            </a:lvl2pPr>
            <a:lvl3pPr algn="ctr" rtl="0" eaLnBrk="1" fontAlgn="base" hangingPunct="1">
              <a:spcBef>
                <a:spcPct val="0"/>
              </a:spcBef>
              <a:spcAft>
                <a:spcPct val="0"/>
              </a:spcAft>
              <a:defRPr sz="4725" b="1">
                <a:solidFill>
                  <a:srgbClr val="FFFF00"/>
                </a:solidFill>
                <a:latin typeface="Times New Roman" pitchFamily="18" charset="0"/>
              </a:defRPr>
            </a:lvl3pPr>
            <a:lvl4pPr algn="ctr" rtl="0" eaLnBrk="1" fontAlgn="base" hangingPunct="1">
              <a:spcBef>
                <a:spcPct val="0"/>
              </a:spcBef>
              <a:spcAft>
                <a:spcPct val="0"/>
              </a:spcAft>
              <a:defRPr sz="4725" b="1">
                <a:solidFill>
                  <a:srgbClr val="FFFF00"/>
                </a:solidFill>
                <a:latin typeface="Times New Roman" pitchFamily="18" charset="0"/>
              </a:defRPr>
            </a:lvl4pPr>
            <a:lvl5pPr algn="ctr" rtl="0" eaLnBrk="1" fontAlgn="base" hangingPunct="1">
              <a:spcBef>
                <a:spcPct val="0"/>
              </a:spcBef>
              <a:spcAft>
                <a:spcPct val="0"/>
              </a:spcAft>
              <a:defRPr sz="4725" b="1">
                <a:solidFill>
                  <a:srgbClr val="FFFF00"/>
                </a:solidFill>
                <a:latin typeface="Times New Roman" pitchFamily="18" charset="0"/>
              </a:defRPr>
            </a:lvl5pPr>
            <a:lvl6pPr marL="514479" algn="ctr" rtl="0" eaLnBrk="1" fontAlgn="base" hangingPunct="1">
              <a:spcBef>
                <a:spcPct val="0"/>
              </a:spcBef>
              <a:spcAft>
                <a:spcPct val="0"/>
              </a:spcAft>
              <a:defRPr sz="4725" b="1">
                <a:solidFill>
                  <a:srgbClr val="FFFF00"/>
                </a:solidFill>
                <a:latin typeface="Times New Roman" pitchFamily="18" charset="0"/>
              </a:defRPr>
            </a:lvl6pPr>
            <a:lvl7pPr marL="1028958" algn="ctr" rtl="0" eaLnBrk="1" fontAlgn="base" hangingPunct="1">
              <a:spcBef>
                <a:spcPct val="0"/>
              </a:spcBef>
              <a:spcAft>
                <a:spcPct val="0"/>
              </a:spcAft>
              <a:defRPr sz="4725" b="1">
                <a:solidFill>
                  <a:srgbClr val="FFFF00"/>
                </a:solidFill>
                <a:latin typeface="Times New Roman" pitchFamily="18" charset="0"/>
              </a:defRPr>
            </a:lvl7pPr>
            <a:lvl8pPr marL="1543436" algn="ctr" rtl="0" eaLnBrk="1" fontAlgn="base" hangingPunct="1">
              <a:spcBef>
                <a:spcPct val="0"/>
              </a:spcBef>
              <a:spcAft>
                <a:spcPct val="0"/>
              </a:spcAft>
              <a:defRPr sz="4725" b="1">
                <a:solidFill>
                  <a:srgbClr val="FFFF00"/>
                </a:solidFill>
                <a:latin typeface="Times New Roman" pitchFamily="18" charset="0"/>
              </a:defRPr>
            </a:lvl8pPr>
            <a:lvl9pPr marL="2057913" algn="ctr" rtl="0" eaLnBrk="1" fontAlgn="base" hangingPunct="1">
              <a:spcBef>
                <a:spcPct val="0"/>
              </a:spcBef>
              <a:spcAft>
                <a:spcPct val="0"/>
              </a:spcAft>
              <a:defRPr sz="4725" b="1">
                <a:solidFill>
                  <a:srgbClr val="FFFF00"/>
                </a:solidFill>
                <a:latin typeface="Times New Roman" pitchFamily="18" charset="0"/>
              </a:defRPr>
            </a:lvl9pPr>
          </a:lstStyle>
          <a:p>
            <a:pPr defTabSz="685800"/>
            <a:r>
              <a:rPr lang="en-US" sz="2400" kern="0" dirty="0" err="1">
                <a:latin typeface="Arial" panose="020B0604020202020204" pitchFamily="34" charset="0"/>
                <a:cs typeface="Arial" panose="020B0604020202020204" pitchFamily="34" charset="0"/>
              </a:rPr>
              <a:t>CalcificAID</a:t>
            </a:r>
            <a:endParaRPr lang="en-US" sz="2400" kern="0" dirty="0">
              <a:latin typeface="Arial" panose="020B0604020202020204" pitchFamily="34" charset="0"/>
              <a:cs typeface="Arial" panose="020B0604020202020204" pitchFamily="34" charset="0"/>
            </a:endParaRPr>
          </a:p>
        </p:txBody>
      </p:sp>
      <p:pic>
        <p:nvPicPr>
          <p:cNvPr id="15" name="Content Placeholder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bwMode="auto">
          <a:xfrm>
            <a:off x="2911535" y="1337055"/>
            <a:ext cx="1440893" cy="28817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Rectangle 2"/>
          <p:cNvSpPr>
            <a:spLocks noChangeArrowheads="1"/>
          </p:cNvSpPr>
          <p:nvPr/>
        </p:nvSpPr>
        <p:spPr bwMode="auto">
          <a:xfrm>
            <a:off x="1415615" y="263209"/>
            <a:ext cx="6334487" cy="4611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sz="3200">
                <a:solidFill>
                  <a:schemeClr val="bg1"/>
                </a:solidFill>
                <a:latin typeface="Times New Roman" panose="02020603050405020304" pitchFamily="18" charset="0"/>
              </a:defRPr>
            </a:lvl1pPr>
            <a:lvl2pPr marL="742950" indent="-285750">
              <a:spcBef>
                <a:spcPct val="20000"/>
              </a:spcBef>
              <a:buChar char="–"/>
              <a:defRPr sz="2800">
                <a:solidFill>
                  <a:schemeClr val="bg1"/>
                </a:solidFill>
                <a:latin typeface="Times New Roman" panose="02020603050405020304" pitchFamily="18" charset="0"/>
              </a:defRPr>
            </a:lvl2pPr>
            <a:lvl3pPr marL="1143000" indent="-228600">
              <a:spcBef>
                <a:spcPct val="20000"/>
              </a:spcBef>
              <a:buChar char="•"/>
              <a:defRPr sz="2400">
                <a:solidFill>
                  <a:schemeClr val="bg1"/>
                </a:solidFill>
                <a:latin typeface="Times New Roman" panose="02020603050405020304" pitchFamily="18" charset="0"/>
              </a:defRPr>
            </a:lvl3pPr>
            <a:lvl4pPr marL="1600200" indent="-228600">
              <a:spcBef>
                <a:spcPct val="20000"/>
              </a:spcBef>
              <a:buChar char="–"/>
              <a:defRPr sz="2000">
                <a:solidFill>
                  <a:schemeClr val="bg1"/>
                </a:solidFill>
                <a:latin typeface="Times New Roman" panose="02020603050405020304" pitchFamily="18" charset="0"/>
              </a:defRPr>
            </a:lvl4pPr>
            <a:lvl5pPr marL="2057400" indent="-22860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algn="ctr" defTabSz="771588">
              <a:buNone/>
            </a:pPr>
            <a:r>
              <a:rPr lang="en-US" altLang="en-US" sz="2700" dirty="0" err="1">
                <a:solidFill>
                  <a:srgbClr val="FFFF00"/>
                </a:solidFill>
                <a:latin typeface="Arial" panose="020B0604020202020204" pitchFamily="34" charset="0"/>
                <a:cs typeface="Arial" panose="020B0604020202020204" pitchFamily="34" charset="0"/>
                <a:sym typeface="Symbol" panose="05050102010706020507" pitchFamily="18" charset="2"/>
              </a:rPr>
              <a:t>CalcificAID</a:t>
            </a:r>
            <a:r>
              <a:rPr lang="en-US" altLang="en-US" sz="2700" dirty="0">
                <a:solidFill>
                  <a:srgbClr val="FFFF00"/>
                </a:solidFill>
                <a:latin typeface="Arial" panose="020B0604020202020204" pitchFamily="34" charset="0"/>
                <a:cs typeface="Arial" panose="020B0604020202020204" pitchFamily="34" charset="0"/>
                <a:sym typeface="Symbol" panose="05050102010706020507" pitchFamily="18" charset="2"/>
              </a:rPr>
              <a:t> – Calcific Lesion Treatment</a:t>
            </a:r>
            <a:endParaRPr lang="en-US" altLang="en-US" sz="2700" dirty="0">
              <a:solidFill>
                <a:srgbClr val="FFFF00"/>
              </a:solidFill>
              <a:latin typeface="Arial" panose="020B0604020202020204" pitchFamily="34" charset="0"/>
            </a:endParaRPr>
          </a:p>
        </p:txBody>
      </p:sp>
      <p:sp>
        <p:nvSpPr>
          <p:cNvPr id="18" name="Rectangle 2"/>
          <p:cNvSpPr>
            <a:spLocks noChangeArrowheads="1"/>
          </p:cNvSpPr>
          <p:nvPr/>
        </p:nvSpPr>
        <p:spPr bwMode="auto">
          <a:xfrm>
            <a:off x="4654045" y="70547"/>
            <a:ext cx="3350450" cy="3602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sz="3200">
                <a:solidFill>
                  <a:schemeClr val="bg1"/>
                </a:solidFill>
                <a:latin typeface="Times New Roman" panose="02020603050405020304" pitchFamily="18" charset="0"/>
              </a:defRPr>
            </a:lvl1pPr>
            <a:lvl2pPr marL="742950" indent="-285750">
              <a:spcBef>
                <a:spcPct val="20000"/>
              </a:spcBef>
              <a:buChar char="–"/>
              <a:defRPr sz="2800">
                <a:solidFill>
                  <a:schemeClr val="bg1"/>
                </a:solidFill>
                <a:latin typeface="Times New Roman" panose="02020603050405020304" pitchFamily="18" charset="0"/>
              </a:defRPr>
            </a:lvl2pPr>
            <a:lvl3pPr marL="1143000" indent="-228600">
              <a:spcBef>
                <a:spcPct val="20000"/>
              </a:spcBef>
              <a:buChar char="•"/>
              <a:defRPr sz="2400">
                <a:solidFill>
                  <a:schemeClr val="bg1"/>
                </a:solidFill>
                <a:latin typeface="Times New Roman" panose="02020603050405020304" pitchFamily="18" charset="0"/>
              </a:defRPr>
            </a:lvl3pPr>
            <a:lvl4pPr marL="1600200" indent="-228600">
              <a:spcBef>
                <a:spcPct val="20000"/>
              </a:spcBef>
              <a:buChar char="–"/>
              <a:defRPr sz="2000">
                <a:solidFill>
                  <a:schemeClr val="bg1"/>
                </a:solidFill>
                <a:latin typeface="Times New Roman" panose="02020603050405020304" pitchFamily="18" charset="0"/>
              </a:defRPr>
            </a:lvl4pPr>
            <a:lvl5pPr marL="2057400" indent="-22860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algn="ctr" defTabSz="771588">
              <a:buNone/>
            </a:pPr>
            <a:r>
              <a:rPr lang="en-US" altLang="en-US" sz="1800" i="1" dirty="0">
                <a:solidFill>
                  <a:srgbClr val="FFFF00"/>
                </a:solidFill>
                <a:latin typeface="Arial" panose="020B0604020202020204" pitchFamily="34" charset="0"/>
                <a:cs typeface="Arial" panose="020B0604020202020204" pitchFamily="34" charset="0"/>
                <a:sym typeface="Symbol" panose="05050102010706020507" pitchFamily="18" charset="2"/>
              </a:rPr>
              <a:t>*</a:t>
            </a:r>
            <a:r>
              <a:rPr lang="en-US" altLang="en-US" sz="1500" i="1" dirty="0">
                <a:solidFill>
                  <a:srgbClr val="FFFF00"/>
                </a:solidFill>
                <a:latin typeface="Arial" panose="020B0604020202020204" pitchFamily="34" charset="0"/>
                <a:cs typeface="Arial" panose="020B0604020202020204" pitchFamily="34" charset="0"/>
                <a:sym typeface="Symbol" panose="05050102010706020507" pitchFamily="18" charset="2"/>
              </a:rPr>
              <a:t>Large Update coming in 2022</a:t>
            </a:r>
            <a:endParaRPr lang="en-US" altLang="en-US" sz="1500" i="1" dirty="0">
              <a:solidFill>
                <a:srgbClr val="FFFF00"/>
              </a:solidFill>
              <a:latin typeface="Arial" panose="020B0604020202020204" pitchFamily="34" charset="0"/>
            </a:endParaRPr>
          </a:p>
        </p:txBody>
      </p:sp>
    </p:spTree>
    <p:extLst>
      <p:ext uri="{BB962C8B-B14F-4D97-AF65-F5344CB8AC3E}">
        <p14:creationId xmlns:p14="http://schemas.microsoft.com/office/powerpoint/2010/main" val="1690194373"/>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4" name="Rectangle 2"/>
          <p:cNvSpPr>
            <a:spLocks noChangeArrowheads="1"/>
          </p:cNvSpPr>
          <p:nvPr/>
        </p:nvSpPr>
        <p:spPr bwMode="auto">
          <a:xfrm>
            <a:off x="1415615" y="263209"/>
            <a:ext cx="6334487" cy="4611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sz="3200">
                <a:solidFill>
                  <a:schemeClr val="bg1"/>
                </a:solidFill>
                <a:latin typeface="Times New Roman" panose="02020603050405020304" pitchFamily="18" charset="0"/>
              </a:defRPr>
            </a:lvl1pPr>
            <a:lvl2pPr marL="742950" indent="-285750">
              <a:spcBef>
                <a:spcPct val="20000"/>
              </a:spcBef>
              <a:buChar char="–"/>
              <a:defRPr sz="2800">
                <a:solidFill>
                  <a:schemeClr val="bg1"/>
                </a:solidFill>
                <a:latin typeface="Times New Roman" panose="02020603050405020304" pitchFamily="18" charset="0"/>
              </a:defRPr>
            </a:lvl2pPr>
            <a:lvl3pPr marL="1143000" indent="-228600">
              <a:spcBef>
                <a:spcPct val="20000"/>
              </a:spcBef>
              <a:buChar char="•"/>
              <a:defRPr sz="2400">
                <a:solidFill>
                  <a:schemeClr val="bg1"/>
                </a:solidFill>
                <a:latin typeface="Times New Roman" panose="02020603050405020304" pitchFamily="18" charset="0"/>
              </a:defRPr>
            </a:lvl3pPr>
            <a:lvl4pPr marL="1600200" indent="-228600">
              <a:spcBef>
                <a:spcPct val="20000"/>
              </a:spcBef>
              <a:buChar char="–"/>
              <a:defRPr sz="2000">
                <a:solidFill>
                  <a:schemeClr val="bg1"/>
                </a:solidFill>
                <a:latin typeface="Times New Roman" panose="02020603050405020304" pitchFamily="18" charset="0"/>
              </a:defRPr>
            </a:lvl4pPr>
            <a:lvl5pPr marL="2057400" indent="-22860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algn="ctr" defTabSz="771588">
              <a:buNone/>
            </a:pPr>
            <a:r>
              <a:rPr lang="en-US" altLang="en-US" sz="2700" dirty="0" err="1">
                <a:solidFill>
                  <a:srgbClr val="FFFF00"/>
                </a:solidFill>
                <a:latin typeface="Arial" panose="020B0604020202020204" pitchFamily="34" charset="0"/>
                <a:cs typeface="Arial" panose="020B0604020202020204" pitchFamily="34" charset="0"/>
                <a:sym typeface="Symbol" panose="05050102010706020507" pitchFamily="18" charset="2"/>
              </a:rPr>
              <a:t>CalcificAID</a:t>
            </a:r>
            <a:r>
              <a:rPr lang="en-US" altLang="en-US" sz="2700" dirty="0">
                <a:solidFill>
                  <a:srgbClr val="FFFF00"/>
                </a:solidFill>
                <a:latin typeface="Arial" panose="020B0604020202020204" pitchFamily="34" charset="0"/>
                <a:cs typeface="Arial" panose="020B0604020202020204" pitchFamily="34" charset="0"/>
                <a:sym typeface="Symbol" panose="05050102010706020507" pitchFamily="18" charset="2"/>
              </a:rPr>
              <a:t> – Calcific Lesion Preparation</a:t>
            </a:r>
            <a:endParaRPr lang="en-US" altLang="en-US" sz="2700" dirty="0">
              <a:solidFill>
                <a:srgbClr val="FFFF00"/>
              </a:solidFill>
              <a:latin typeface="Arial" panose="020B0604020202020204" pitchFamily="34" charset="0"/>
            </a:endParaRPr>
          </a:p>
        </p:txBody>
      </p:sp>
      <p:sp>
        <p:nvSpPr>
          <p:cNvPr id="2" name="Rounded Rectangle 1"/>
          <p:cNvSpPr/>
          <p:nvPr/>
        </p:nvSpPr>
        <p:spPr bwMode="auto">
          <a:xfrm>
            <a:off x="7999661" y="231879"/>
            <a:ext cx="401836" cy="564580"/>
          </a:xfrm>
          <a:prstGeom prst="roundRect">
            <a:avLst/>
          </a:prstGeom>
          <a:solidFill>
            <a:schemeClr val="bg1"/>
          </a:solidFill>
          <a:ln w="15875" cap="flat" cmpd="sng" algn="ctr">
            <a:solidFill>
              <a:schemeClr val="bg1"/>
            </a:solidFill>
            <a:prstDash val="solid"/>
            <a:round/>
            <a:headEnd type="none" w="med" len="med"/>
            <a:tailEnd type="none" w="med" len="med"/>
          </a:ln>
          <a:effectLst/>
        </p:spPr>
        <p:txBody>
          <a:bodyPr vert="horz" wrap="square" lIns="57865" tIns="28932" rIns="57865" bIns="28932" numCol="1" rtlCol="0" anchor="t" anchorCtr="0" compatLnSpc="1">
            <a:prstTxWarp prst="textNoShape">
              <a:avLst/>
            </a:prstTxWarp>
          </a:bodyPr>
          <a:lstStyle/>
          <a:p>
            <a:pPr algn="ctr" defTabSz="578678" eaLnBrk="0" fontAlgn="base" hangingPunct="0">
              <a:spcBef>
                <a:spcPct val="20000"/>
              </a:spcBef>
              <a:spcAft>
                <a:spcPct val="0"/>
              </a:spcAft>
            </a:pPr>
            <a:endParaRPr lang="en-US" sz="2531" b="1">
              <a:solidFill>
                <a:srgbClr val="FFFFFF"/>
              </a:solidFill>
              <a:latin typeface="Times New Roman" pitchFamily="18" charset="0"/>
            </a:endParaRPr>
          </a:p>
        </p:txBody>
      </p:sp>
      <p:pic>
        <p:nvPicPr>
          <p:cNvPr id="28" name="Picture 27" descr="Mt Sinai Heart – Cardiac Vascular News">
            <a:extLst>
              <a:ext uri="{FF2B5EF4-FFF2-40B4-BE49-F238E27FC236}">
                <a16:creationId xmlns:a16="http://schemas.microsoft.com/office/drawing/2014/main" id="{920F33E7-6F74-445F-B3FB-0DEA9481D955}"/>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040252" y="276497"/>
            <a:ext cx="325487" cy="484691"/>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54" descr="A picture containing mirror&#10;&#10;Description automatically generated">
            <a:extLst>
              <a:ext uri="{FF2B5EF4-FFF2-40B4-BE49-F238E27FC236}">
                <a16:creationId xmlns:a16="http://schemas.microsoft.com/office/drawing/2014/main" id="{1C94CABA-9DC8-3747-A661-8D36752C3B39}"/>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71675" y="231879"/>
            <a:ext cx="467152" cy="508185"/>
          </a:xfrm>
          <a:prstGeom prst="roundRect">
            <a:avLst/>
          </a:prstGeom>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4374" y="821569"/>
            <a:ext cx="1920240" cy="4267200"/>
          </a:xfrm>
          <a:prstGeom prst="rect">
            <a:avLst/>
          </a:prstGeom>
        </p:spPr>
      </p:pic>
      <p:sp>
        <p:nvSpPr>
          <p:cNvPr id="11" name="Rounded Rectangle 10"/>
          <p:cNvSpPr/>
          <p:nvPr/>
        </p:nvSpPr>
        <p:spPr bwMode="auto">
          <a:xfrm>
            <a:off x="594632" y="1981200"/>
            <a:ext cx="1208315" cy="881743"/>
          </a:xfrm>
          <a:prstGeom prst="roundRect">
            <a:avLst/>
          </a:prstGeom>
          <a:noFill/>
          <a:ln w="285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68580" tIns="34290" rIns="68580" bIns="34290" numCol="1" rtlCol="0" anchor="t" anchorCtr="0" compatLnSpc="1">
            <a:prstTxWarp prst="textNoShape">
              <a:avLst/>
            </a:prstTxWarp>
          </a:bodyPr>
          <a:lstStyle/>
          <a:p>
            <a:pPr algn="ctr" defTabSz="685800" eaLnBrk="0" fontAlgn="base" hangingPunct="0">
              <a:spcBef>
                <a:spcPct val="20000"/>
              </a:spcBef>
              <a:spcAft>
                <a:spcPct val="0"/>
              </a:spcAft>
            </a:pPr>
            <a:endParaRPr lang="en-US" sz="3000" b="1">
              <a:solidFill>
                <a:srgbClr val="FFFFFF"/>
              </a:solidFill>
              <a:latin typeface="Times New Roman" pitchFamily="18" charset="0"/>
            </a:endParaRPr>
          </a:p>
        </p:txBody>
      </p:sp>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80885" y="821569"/>
            <a:ext cx="1920240" cy="4267200"/>
          </a:xfrm>
          <a:prstGeom prst="rect">
            <a:avLst/>
          </a:prstGeom>
        </p:spPr>
      </p:pic>
      <p:sp>
        <p:nvSpPr>
          <p:cNvPr id="23" name="Rounded Rectangle 22"/>
          <p:cNvSpPr/>
          <p:nvPr/>
        </p:nvSpPr>
        <p:spPr bwMode="auto">
          <a:xfrm>
            <a:off x="1594138" y="3140830"/>
            <a:ext cx="2019768" cy="658285"/>
          </a:xfrm>
          <a:prstGeom prst="roundRect">
            <a:avLst/>
          </a:prstGeom>
          <a:noFill/>
          <a:ln w="285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68580" tIns="34290" rIns="68580" bIns="34290" numCol="1" rtlCol="0" anchor="t" anchorCtr="0" compatLnSpc="1">
            <a:prstTxWarp prst="textNoShape">
              <a:avLst/>
            </a:prstTxWarp>
          </a:bodyPr>
          <a:lstStyle/>
          <a:p>
            <a:pPr algn="ctr" defTabSz="685800" eaLnBrk="0" fontAlgn="base" hangingPunct="0">
              <a:spcBef>
                <a:spcPct val="20000"/>
              </a:spcBef>
              <a:spcAft>
                <a:spcPct val="0"/>
              </a:spcAft>
            </a:pPr>
            <a:endParaRPr lang="en-US" sz="3000" b="1">
              <a:solidFill>
                <a:srgbClr val="FFFFFF"/>
              </a:solidFill>
              <a:latin typeface="Times New Roman" pitchFamily="18" charset="0"/>
            </a:endParaRPr>
          </a:p>
        </p:txBody>
      </p:sp>
      <p:pic>
        <p:nvPicPr>
          <p:cNvPr id="6" name="Picture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647396" y="821569"/>
            <a:ext cx="1920240" cy="4267200"/>
          </a:xfrm>
          <a:prstGeom prst="rect">
            <a:avLst/>
          </a:prstGeom>
        </p:spPr>
      </p:pic>
      <p:sp>
        <p:nvSpPr>
          <p:cNvPr id="24" name="Rounded Rectangle 23"/>
          <p:cNvSpPr/>
          <p:nvPr/>
        </p:nvSpPr>
        <p:spPr bwMode="auto">
          <a:xfrm>
            <a:off x="2647395" y="2955169"/>
            <a:ext cx="1933022" cy="604460"/>
          </a:xfrm>
          <a:prstGeom prst="roundRect">
            <a:avLst/>
          </a:prstGeom>
          <a:noFill/>
          <a:ln w="285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68580" tIns="34290" rIns="68580" bIns="34290" numCol="1" rtlCol="0" anchor="t" anchorCtr="0" compatLnSpc="1">
            <a:prstTxWarp prst="textNoShape">
              <a:avLst/>
            </a:prstTxWarp>
          </a:bodyPr>
          <a:lstStyle/>
          <a:p>
            <a:pPr algn="ctr" defTabSz="685800" eaLnBrk="0" fontAlgn="base" hangingPunct="0">
              <a:spcBef>
                <a:spcPct val="20000"/>
              </a:spcBef>
              <a:spcAft>
                <a:spcPct val="0"/>
              </a:spcAft>
            </a:pPr>
            <a:endParaRPr lang="en-US" sz="3000" b="1">
              <a:solidFill>
                <a:srgbClr val="FFFFFF"/>
              </a:solidFill>
              <a:latin typeface="Times New Roman" pitchFamily="18" charset="0"/>
            </a:endParaRPr>
          </a:p>
        </p:txBody>
      </p:sp>
      <p:pic>
        <p:nvPicPr>
          <p:cNvPr id="7" name="Picture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613907" y="821569"/>
            <a:ext cx="1920240" cy="4267200"/>
          </a:xfrm>
          <a:prstGeom prst="rect">
            <a:avLst/>
          </a:prstGeom>
        </p:spPr>
      </p:pic>
      <p:pic>
        <p:nvPicPr>
          <p:cNvPr id="8" name="Picture 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580417" y="821569"/>
            <a:ext cx="1920240" cy="4267200"/>
          </a:xfrm>
          <a:prstGeom prst="rect">
            <a:avLst/>
          </a:prstGeom>
        </p:spPr>
      </p:pic>
      <p:sp>
        <p:nvSpPr>
          <p:cNvPr id="25" name="Rounded Rectangle 24"/>
          <p:cNvSpPr/>
          <p:nvPr/>
        </p:nvSpPr>
        <p:spPr bwMode="auto">
          <a:xfrm>
            <a:off x="4567635" y="2350709"/>
            <a:ext cx="2025026" cy="604460"/>
          </a:xfrm>
          <a:prstGeom prst="roundRect">
            <a:avLst/>
          </a:prstGeom>
          <a:noFill/>
          <a:ln w="285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68580" tIns="34290" rIns="68580" bIns="34290" numCol="1" rtlCol="0" anchor="t" anchorCtr="0" compatLnSpc="1">
            <a:prstTxWarp prst="textNoShape">
              <a:avLst/>
            </a:prstTxWarp>
          </a:bodyPr>
          <a:lstStyle/>
          <a:p>
            <a:pPr algn="ctr" defTabSz="685800" eaLnBrk="0" fontAlgn="base" hangingPunct="0">
              <a:spcBef>
                <a:spcPct val="20000"/>
              </a:spcBef>
              <a:spcAft>
                <a:spcPct val="0"/>
              </a:spcAft>
            </a:pPr>
            <a:endParaRPr lang="en-US" sz="3000" b="1">
              <a:solidFill>
                <a:srgbClr val="FFFFFF"/>
              </a:solidFill>
              <a:latin typeface="Times New Roman" pitchFamily="18" charset="0"/>
            </a:endParaRPr>
          </a:p>
        </p:txBody>
      </p:sp>
      <p:pic>
        <p:nvPicPr>
          <p:cNvPr id="9" name="Picture 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546928" y="821569"/>
            <a:ext cx="1920240" cy="4267200"/>
          </a:xfrm>
          <a:prstGeom prst="rect">
            <a:avLst/>
          </a:prstGeom>
        </p:spPr>
      </p:pic>
      <p:pic>
        <p:nvPicPr>
          <p:cNvPr id="10" name="Picture 9"/>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513440" y="821569"/>
            <a:ext cx="1920240" cy="4267200"/>
          </a:xfrm>
          <a:prstGeom prst="rect">
            <a:avLst/>
          </a:prstGeom>
        </p:spPr>
      </p:pic>
      <p:sp>
        <p:nvSpPr>
          <p:cNvPr id="17" name="Rectangle 2"/>
          <p:cNvSpPr>
            <a:spLocks noChangeArrowheads="1"/>
          </p:cNvSpPr>
          <p:nvPr/>
        </p:nvSpPr>
        <p:spPr bwMode="auto">
          <a:xfrm>
            <a:off x="4654045" y="70547"/>
            <a:ext cx="3350450" cy="3602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sz="3200">
                <a:solidFill>
                  <a:schemeClr val="bg1"/>
                </a:solidFill>
                <a:latin typeface="Times New Roman" panose="02020603050405020304" pitchFamily="18" charset="0"/>
              </a:defRPr>
            </a:lvl1pPr>
            <a:lvl2pPr marL="742950" indent="-285750">
              <a:spcBef>
                <a:spcPct val="20000"/>
              </a:spcBef>
              <a:buChar char="–"/>
              <a:defRPr sz="2800">
                <a:solidFill>
                  <a:schemeClr val="bg1"/>
                </a:solidFill>
                <a:latin typeface="Times New Roman" panose="02020603050405020304" pitchFamily="18" charset="0"/>
              </a:defRPr>
            </a:lvl2pPr>
            <a:lvl3pPr marL="1143000" indent="-228600">
              <a:spcBef>
                <a:spcPct val="20000"/>
              </a:spcBef>
              <a:buChar char="•"/>
              <a:defRPr sz="2400">
                <a:solidFill>
                  <a:schemeClr val="bg1"/>
                </a:solidFill>
                <a:latin typeface="Times New Roman" panose="02020603050405020304" pitchFamily="18" charset="0"/>
              </a:defRPr>
            </a:lvl3pPr>
            <a:lvl4pPr marL="1600200" indent="-228600">
              <a:spcBef>
                <a:spcPct val="20000"/>
              </a:spcBef>
              <a:buChar char="–"/>
              <a:defRPr sz="2000">
                <a:solidFill>
                  <a:schemeClr val="bg1"/>
                </a:solidFill>
                <a:latin typeface="Times New Roman" panose="02020603050405020304" pitchFamily="18" charset="0"/>
              </a:defRPr>
            </a:lvl4pPr>
            <a:lvl5pPr marL="2057400" indent="-22860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algn="ctr" defTabSz="771588">
              <a:buNone/>
            </a:pPr>
            <a:r>
              <a:rPr lang="en-US" altLang="en-US" sz="1800" i="1" dirty="0">
                <a:solidFill>
                  <a:srgbClr val="FFFF00"/>
                </a:solidFill>
                <a:latin typeface="Arial" panose="020B0604020202020204" pitchFamily="34" charset="0"/>
                <a:cs typeface="Arial" panose="020B0604020202020204" pitchFamily="34" charset="0"/>
                <a:sym typeface="Symbol" panose="05050102010706020507" pitchFamily="18" charset="2"/>
              </a:rPr>
              <a:t>*</a:t>
            </a:r>
            <a:r>
              <a:rPr lang="en-US" altLang="en-US" sz="1500" i="1" dirty="0">
                <a:solidFill>
                  <a:srgbClr val="FFFF00"/>
                </a:solidFill>
                <a:latin typeface="Arial" panose="020B0604020202020204" pitchFamily="34" charset="0"/>
                <a:cs typeface="Arial" panose="020B0604020202020204" pitchFamily="34" charset="0"/>
                <a:sym typeface="Symbol" panose="05050102010706020507" pitchFamily="18" charset="2"/>
              </a:rPr>
              <a:t>Large Update coming in 2022</a:t>
            </a:r>
            <a:endParaRPr lang="en-US" altLang="en-US" sz="1500" i="1" dirty="0">
              <a:solidFill>
                <a:srgbClr val="FFFF00"/>
              </a:solidFill>
              <a:latin typeface="Arial" panose="020B0604020202020204" pitchFamily="34" charset="0"/>
            </a:endParaRPr>
          </a:p>
        </p:txBody>
      </p:sp>
    </p:spTree>
    <p:extLst>
      <p:ext uri="{BB962C8B-B14F-4D97-AF65-F5344CB8AC3E}">
        <p14:creationId xmlns:p14="http://schemas.microsoft.com/office/powerpoint/2010/main" val="163518275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500"/>
                                        <p:tgtEl>
                                          <p:spTgt spid="2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50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500"/>
                                        <p:tgtEl>
                                          <p:spTgt spid="25"/>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0"/>
                                        </p:tgtEl>
                                        <p:attrNameLst>
                                          <p:attrName>style.visibility</p:attrName>
                                        </p:attrNameLst>
                                      </p:cBhvr>
                                      <p:to>
                                        <p:strVal val="visible"/>
                                      </p:to>
                                    </p:set>
                                    <p:animEffect transition="in" filter="fade">
                                      <p:cBhvr>
                                        <p:cTn id="5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3" grpId="0" animBg="1"/>
      <p:bldP spid="24" grpId="0" animBg="1"/>
      <p:bldP spid="2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43866" y="417907"/>
            <a:ext cx="356294" cy="482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1035846" y="545891"/>
            <a:ext cx="7037497" cy="403957"/>
          </a:xfrm>
          <a:prstGeom prst="rect">
            <a:avLst/>
          </a:prstGeom>
        </p:spPr>
        <p:txBody>
          <a:bodyPr wrap="square">
            <a:spAutoFit/>
          </a:bodyPr>
          <a:lstStyle/>
          <a:p>
            <a:pPr algn="ctr" defTabSz="771719"/>
            <a:r>
              <a:rPr lang="en-US" sz="2025" b="1" dirty="0" err="1">
                <a:solidFill>
                  <a:srgbClr val="FFFF00"/>
                </a:solidFill>
                <a:latin typeface="Arial" pitchFamily="34" charset="0"/>
                <a:cs typeface="Arial" pitchFamily="34" charset="0"/>
              </a:rPr>
              <a:t>GuidewireAID</a:t>
            </a:r>
            <a:r>
              <a:rPr lang="en-US" sz="2025" b="1" dirty="0">
                <a:solidFill>
                  <a:srgbClr val="FFFF00"/>
                </a:solidFill>
                <a:latin typeface="Arial" pitchFamily="34" charset="0"/>
                <a:cs typeface="Arial" pitchFamily="34" charset="0"/>
              </a:rPr>
              <a:t> – Out on both Android and iOS!</a:t>
            </a:r>
            <a:endParaRPr lang="en-US" sz="2025" dirty="0">
              <a:solidFill>
                <a:srgbClr val="FFFF00"/>
              </a:solidFill>
              <a:latin typeface="Arial" pitchFamily="34" charset="0"/>
              <a:cs typeface="Arial" pitchFamily="34" charset="0"/>
            </a:endParaRPr>
          </a:p>
        </p:txBody>
      </p:sp>
      <p:pic>
        <p:nvPicPr>
          <p:cNvPr id="19" name="Picture 18">
            <a:extLst>
              <a:ext uri="{FF2B5EF4-FFF2-40B4-BE49-F238E27FC236}">
                <a16:creationId xmlns:a16="http://schemas.microsoft.com/office/drawing/2014/main" id="{71A96994-243C-4159-A50D-06430CD7F6E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5130" t="-2759" r="-33345" b="-3557"/>
          <a:stretch/>
        </p:blipFill>
        <p:spPr>
          <a:xfrm>
            <a:off x="783187" y="457843"/>
            <a:ext cx="428822" cy="42882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l="18433" t="9448" r="20607" b="61398"/>
          <a:stretch/>
        </p:blipFill>
        <p:spPr>
          <a:xfrm>
            <a:off x="936119" y="1837759"/>
            <a:ext cx="1417677" cy="1506839"/>
          </a:xfrm>
          <a:prstGeom prst="roundRect">
            <a:avLst/>
          </a:prstGeom>
        </p:spPr>
      </p:pic>
      <p:pic>
        <p:nvPicPr>
          <p:cNvPr id="21" name="Picture 29" descr="Get it on Google Play"/>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156306" y="1225455"/>
            <a:ext cx="1797262" cy="695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extBox 2"/>
          <p:cNvSpPr txBox="1">
            <a:spLocks noChangeArrowheads="1"/>
          </p:cNvSpPr>
          <p:nvPr/>
        </p:nvSpPr>
        <p:spPr bwMode="auto">
          <a:xfrm>
            <a:off x="4625026" y="1813144"/>
            <a:ext cx="1460088" cy="267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771588"/>
            <a:r>
              <a:rPr lang="en-US" altLang="en-US" sz="569" dirty="0">
                <a:solidFill>
                  <a:srgbClr val="808080">
                    <a:lumMod val="60000"/>
                    <a:lumOff val="40000"/>
                  </a:srgbClr>
                </a:solidFill>
                <a:latin typeface="Arial" panose="020B0604020202020204" pitchFamily="34" charset="0"/>
                <a:cs typeface="Arial" panose="020B0604020202020204" pitchFamily="34" charset="0"/>
              </a:rPr>
              <a:t>Apple</a:t>
            </a:r>
            <a:r>
              <a:rPr lang="en-US" altLang="en-US" sz="569" baseline="30000" dirty="0">
                <a:solidFill>
                  <a:srgbClr val="808080">
                    <a:lumMod val="60000"/>
                    <a:lumOff val="40000"/>
                  </a:srgbClr>
                </a:solidFill>
                <a:latin typeface="Arial" panose="020B0604020202020204" pitchFamily="34" charset="0"/>
                <a:cs typeface="Arial" panose="020B0604020202020204" pitchFamily="34" charset="0"/>
              </a:rPr>
              <a:t> ®</a:t>
            </a:r>
            <a:r>
              <a:rPr lang="en-US" altLang="en-US" sz="569" dirty="0">
                <a:solidFill>
                  <a:srgbClr val="808080">
                    <a:lumMod val="60000"/>
                    <a:lumOff val="40000"/>
                  </a:srgbClr>
                </a:solidFill>
                <a:latin typeface="Arial" panose="020B0604020202020204" pitchFamily="34" charset="0"/>
                <a:cs typeface="Arial" panose="020B0604020202020204" pitchFamily="34" charset="0"/>
              </a:rPr>
              <a:t> and App Store</a:t>
            </a:r>
            <a:r>
              <a:rPr lang="en-US" altLang="en-US" sz="569" baseline="30000" dirty="0">
                <a:solidFill>
                  <a:srgbClr val="808080">
                    <a:lumMod val="60000"/>
                    <a:lumOff val="40000"/>
                  </a:srgbClr>
                </a:solidFill>
                <a:latin typeface="Arial" panose="020B0604020202020204" pitchFamily="34" charset="0"/>
                <a:cs typeface="Arial" panose="020B0604020202020204" pitchFamily="34" charset="0"/>
              </a:rPr>
              <a:t>®</a:t>
            </a:r>
            <a:r>
              <a:rPr lang="en-US" altLang="en-US" sz="569" dirty="0">
                <a:solidFill>
                  <a:srgbClr val="808080">
                    <a:lumMod val="60000"/>
                    <a:lumOff val="40000"/>
                  </a:srgbClr>
                </a:solidFill>
                <a:latin typeface="Arial" panose="020B0604020202020204" pitchFamily="34" charset="0"/>
                <a:cs typeface="Arial" panose="020B0604020202020204" pitchFamily="34" charset="0"/>
              </a:rPr>
              <a:t> are registered trademarks of Apple Inc.</a:t>
            </a:r>
          </a:p>
        </p:txBody>
      </p:sp>
      <p:pic>
        <p:nvPicPr>
          <p:cNvPr id="23" name="Picture 7"/>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bwMode="auto">
          <a:xfrm>
            <a:off x="4649611" y="1337055"/>
            <a:ext cx="1410917" cy="472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Explosion 2 8"/>
          <p:cNvSpPr/>
          <p:nvPr/>
        </p:nvSpPr>
        <p:spPr bwMode="auto">
          <a:xfrm>
            <a:off x="4319378" y="2395327"/>
            <a:ext cx="3966167" cy="1971781"/>
          </a:xfrm>
          <a:prstGeom prst="irregularSeal2">
            <a:avLst/>
          </a:prstGeom>
          <a:solidFill>
            <a:schemeClr val="bg1"/>
          </a:solidFill>
          <a:ln w="15875" cap="flat" cmpd="sng" algn="ctr">
            <a:solidFill>
              <a:schemeClr val="bg1"/>
            </a:solidFill>
            <a:prstDash val="solid"/>
            <a:round/>
            <a:headEnd type="none" w="med" len="med"/>
            <a:tailEnd type="none" w="med" len="med"/>
          </a:ln>
          <a:effectLst>
            <a:softEdge rad="127000"/>
          </a:effectLst>
        </p:spPr>
        <p:txBody>
          <a:bodyPr vert="horz" wrap="square" lIns="57865" tIns="28932" rIns="57865" bIns="28932" numCol="1" rtlCol="0" anchor="t" anchorCtr="0" compatLnSpc="1">
            <a:prstTxWarp prst="textNoShape">
              <a:avLst/>
            </a:prstTxWarp>
          </a:bodyPr>
          <a:lstStyle/>
          <a:p>
            <a:pPr algn="ctr" defTabSz="578678" eaLnBrk="0" fontAlgn="base" hangingPunct="0">
              <a:spcBef>
                <a:spcPct val="20000"/>
              </a:spcBef>
              <a:spcAft>
                <a:spcPct val="0"/>
              </a:spcAft>
            </a:pPr>
            <a:r>
              <a:rPr lang="en-US" sz="2279" b="1" dirty="0">
                <a:solidFill>
                  <a:srgbClr val="DD2226"/>
                </a:solidFill>
                <a:latin typeface="Arial Black" panose="020B0A04020102020204" pitchFamily="34" charset="0"/>
              </a:rPr>
              <a:t>Download for Free</a:t>
            </a:r>
            <a:r>
              <a:rPr lang="en-US" sz="2279" b="1" dirty="0">
                <a:solidFill>
                  <a:srgbClr val="FFFFFF"/>
                </a:solidFill>
                <a:latin typeface="Times New Roman" pitchFamily="18" charset="0"/>
              </a:rPr>
              <a:t>!</a:t>
            </a:r>
          </a:p>
        </p:txBody>
      </p:sp>
      <p:pic>
        <p:nvPicPr>
          <p:cNvPr id="2" name="Picture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794221" y="1244811"/>
            <a:ext cx="1512864" cy="3361920"/>
          </a:xfrm>
          <a:prstGeom prst="rect">
            <a:avLst/>
          </a:prstGeom>
        </p:spPr>
      </p:pic>
      <p:pic>
        <p:nvPicPr>
          <p:cNvPr id="11" name="Picture 10"/>
          <p:cNvPicPr>
            <a:picLocks noChangeAspect="1"/>
          </p:cNvPicPr>
          <p:nvPr/>
        </p:nvPicPr>
        <p:blipFill rotWithShape="1">
          <a:blip r:embed="rId8" cstate="print">
            <a:extLst>
              <a:ext uri="{28A0092B-C50C-407E-A947-70E740481C1C}">
                <a14:useLocalDpi xmlns:a14="http://schemas.microsoft.com/office/drawing/2010/main" val="0"/>
              </a:ext>
            </a:extLst>
          </a:blip>
          <a:srcRect l="5190" t="54442" r="5310" b="23010"/>
          <a:stretch/>
        </p:blipFill>
        <p:spPr>
          <a:xfrm>
            <a:off x="2872716" y="3075170"/>
            <a:ext cx="1354027" cy="758024"/>
          </a:xfrm>
          <a:prstGeom prst="roundRect">
            <a:avLst>
              <a:gd name="adj" fmla="val 11323"/>
            </a:avLst>
          </a:prstGeom>
        </p:spPr>
      </p:pic>
    </p:spTree>
    <p:extLst>
      <p:ext uri="{BB962C8B-B14F-4D97-AF65-F5344CB8AC3E}">
        <p14:creationId xmlns:p14="http://schemas.microsoft.com/office/powerpoint/2010/main" val="74207421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accel="12500" decel="12500" fill="hold" nodeType="clickEffect">
                                  <p:stCondLst>
                                    <p:cond delay="0"/>
                                  </p:stCondLst>
                                  <p:childTnLst>
                                    <p:animScale>
                                      <p:cBhvr>
                                        <p:cTn id="6" dur="2000" fill="hold"/>
                                        <p:tgtEl>
                                          <p:spTgt spid="11"/>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43866" y="417907"/>
            <a:ext cx="356294" cy="482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4375" y="1456525"/>
            <a:ext cx="1721216" cy="3061025"/>
          </a:xfrm>
          <a:prstGeom prst="rect">
            <a:avLst/>
          </a:prstGeom>
        </p:spPr>
      </p:pic>
      <p:sp>
        <p:nvSpPr>
          <p:cNvPr id="8" name="Rectangle 7"/>
          <p:cNvSpPr/>
          <p:nvPr/>
        </p:nvSpPr>
        <p:spPr>
          <a:xfrm>
            <a:off x="1035846" y="545891"/>
            <a:ext cx="7037497" cy="910442"/>
          </a:xfrm>
          <a:prstGeom prst="rect">
            <a:avLst/>
          </a:prstGeom>
        </p:spPr>
        <p:txBody>
          <a:bodyPr wrap="square">
            <a:spAutoFit/>
          </a:bodyPr>
          <a:lstStyle/>
          <a:p>
            <a:pPr algn="ctr" defTabSz="771719"/>
            <a:r>
              <a:rPr lang="en-US" sz="1772" b="1" dirty="0">
                <a:solidFill>
                  <a:srgbClr val="FFFF00"/>
                </a:solidFill>
                <a:latin typeface="Arial" pitchFamily="34" charset="0"/>
                <a:cs typeface="Arial" pitchFamily="34" charset="0"/>
              </a:rPr>
              <a:t>In addition to the web app at </a:t>
            </a:r>
            <a:r>
              <a:rPr lang="en-US" sz="1772" b="1" dirty="0">
                <a:solidFill>
                  <a:srgbClr val="FFFF00"/>
                </a:solidFill>
                <a:latin typeface="Arial" pitchFamily="34" charset="0"/>
                <a:cs typeface="Arial" pitchFamily="34" charset="0"/>
                <a:hlinkClick r:id="rId4"/>
              </a:rPr>
              <a:t>www.CardiologyApps.com/GuidewireAID</a:t>
            </a:r>
            <a:r>
              <a:rPr lang="en-US" sz="1772" b="1" dirty="0">
                <a:solidFill>
                  <a:srgbClr val="FFFF00"/>
                </a:solidFill>
                <a:latin typeface="Arial" pitchFamily="34" charset="0"/>
                <a:cs typeface="Arial" pitchFamily="34" charset="0"/>
              </a:rPr>
              <a:t>, the iOS and Android mobile app is out now to download for free!</a:t>
            </a:r>
            <a:endParaRPr lang="en-US" sz="1772" dirty="0">
              <a:solidFill>
                <a:srgbClr val="FFFF00"/>
              </a:solidFill>
              <a:latin typeface="Arial" pitchFamily="34" charset="0"/>
              <a:cs typeface="Arial" pitchFamily="34" charset="0"/>
            </a:endParaRPr>
          </a:p>
        </p:txBody>
      </p:sp>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70597" y="1488533"/>
            <a:ext cx="1721216" cy="3061025"/>
          </a:xfrm>
          <a:prstGeom prst="rect">
            <a:avLst/>
          </a:prstGeom>
        </p:spPr>
      </p:pic>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26819" y="1520542"/>
            <a:ext cx="1721216" cy="3061025"/>
          </a:xfrm>
          <a:prstGeom prst="rect">
            <a:avLst/>
          </a:prstGeom>
        </p:spPr>
      </p:pic>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283041" y="1552551"/>
            <a:ext cx="1721216" cy="3061025"/>
          </a:xfrm>
          <a:prstGeom prst="rect">
            <a:avLst/>
          </a:prstGeom>
        </p:spPr>
      </p:pic>
      <p:pic>
        <p:nvPicPr>
          <p:cNvPr id="14" name="Picture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139263" y="1584560"/>
            <a:ext cx="1721216" cy="3061025"/>
          </a:xfrm>
          <a:prstGeom prst="rect">
            <a:avLst/>
          </a:prstGeom>
        </p:spPr>
      </p:pic>
      <p:pic>
        <p:nvPicPr>
          <p:cNvPr id="15" name="Picture 1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995484" y="1616569"/>
            <a:ext cx="1721216" cy="3061025"/>
          </a:xfrm>
          <a:prstGeom prst="rect">
            <a:avLst/>
          </a:prstGeom>
        </p:spPr>
      </p:pic>
      <p:pic>
        <p:nvPicPr>
          <p:cNvPr id="17" name="Picture 1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851707" y="1648578"/>
            <a:ext cx="1721635" cy="3061771"/>
          </a:xfrm>
          <a:prstGeom prst="rect">
            <a:avLst/>
          </a:prstGeom>
        </p:spPr>
      </p:pic>
      <p:pic>
        <p:nvPicPr>
          <p:cNvPr id="18" name="Picture 1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708348" y="1681331"/>
            <a:ext cx="1721635" cy="3061771"/>
          </a:xfrm>
          <a:prstGeom prst="rect">
            <a:avLst/>
          </a:prstGeom>
        </p:spPr>
      </p:pic>
      <p:pic>
        <p:nvPicPr>
          <p:cNvPr id="19" name="Picture 18">
            <a:extLst>
              <a:ext uri="{FF2B5EF4-FFF2-40B4-BE49-F238E27FC236}">
                <a16:creationId xmlns:a16="http://schemas.microsoft.com/office/drawing/2014/main" id="{71A96994-243C-4159-A50D-06430CD7F6E5}"/>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l="-35130" t="-2759" r="-33345" b="-3557"/>
          <a:stretch/>
        </p:blipFill>
        <p:spPr>
          <a:xfrm>
            <a:off x="783187" y="457843"/>
            <a:ext cx="428822" cy="42882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4756910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5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415615" y="263209"/>
            <a:ext cx="6334487" cy="4611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sz="3200">
                <a:solidFill>
                  <a:schemeClr val="bg1"/>
                </a:solidFill>
                <a:latin typeface="Times New Roman" panose="02020603050405020304" pitchFamily="18" charset="0"/>
              </a:defRPr>
            </a:lvl1pPr>
            <a:lvl2pPr marL="742950" indent="-285750">
              <a:spcBef>
                <a:spcPct val="20000"/>
              </a:spcBef>
              <a:buChar char="–"/>
              <a:defRPr sz="2800">
                <a:solidFill>
                  <a:schemeClr val="bg1"/>
                </a:solidFill>
                <a:latin typeface="Times New Roman" panose="02020603050405020304" pitchFamily="18" charset="0"/>
              </a:defRPr>
            </a:lvl2pPr>
            <a:lvl3pPr marL="1143000" indent="-228600">
              <a:spcBef>
                <a:spcPct val="20000"/>
              </a:spcBef>
              <a:buChar char="•"/>
              <a:defRPr sz="2400">
                <a:solidFill>
                  <a:schemeClr val="bg1"/>
                </a:solidFill>
                <a:latin typeface="Times New Roman" panose="02020603050405020304" pitchFamily="18" charset="0"/>
              </a:defRPr>
            </a:lvl3pPr>
            <a:lvl4pPr marL="1600200" indent="-228600">
              <a:spcBef>
                <a:spcPct val="20000"/>
              </a:spcBef>
              <a:buChar char="–"/>
              <a:defRPr sz="2000">
                <a:solidFill>
                  <a:schemeClr val="bg1"/>
                </a:solidFill>
                <a:latin typeface="Times New Roman" panose="02020603050405020304" pitchFamily="18" charset="0"/>
              </a:defRPr>
            </a:lvl4pPr>
            <a:lvl5pPr marL="2057400" indent="-22860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algn="ctr" defTabSz="771588">
              <a:buNone/>
            </a:pPr>
            <a:r>
              <a:rPr lang="en-US" altLang="en-US" sz="2700" dirty="0" err="1">
                <a:solidFill>
                  <a:srgbClr val="FFFF00"/>
                </a:solidFill>
                <a:latin typeface="Arial" panose="020B0604020202020204" pitchFamily="34" charset="0"/>
                <a:cs typeface="Arial" panose="020B0604020202020204" pitchFamily="34" charset="0"/>
                <a:sym typeface="Symbol" panose="05050102010706020507" pitchFamily="18" charset="2"/>
              </a:rPr>
              <a:t>GuidewireAID</a:t>
            </a:r>
            <a:r>
              <a:rPr lang="en-US" altLang="en-US" sz="2700" dirty="0">
                <a:solidFill>
                  <a:srgbClr val="FFFF00"/>
                </a:solidFill>
                <a:latin typeface="Arial" panose="020B0604020202020204" pitchFamily="34" charset="0"/>
                <a:cs typeface="Arial" panose="020B0604020202020204" pitchFamily="34" charset="0"/>
                <a:sym typeface="Symbol" panose="05050102010706020507" pitchFamily="18" charset="2"/>
              </a:rPr>
              <a:t> – Wiring Tortuous Lesions</a:t>
            </a:r>
            <a:endParaRPr lang="en-US" altLang="en-US" sz="2700" dirty="0">
              <a:solidFill>
                <a:srgbClr val="FFFF00"/>
              </a:solidFill>
              <a:latin typeface="Arial" panose="020B0604020202020204" pitchFamily="34" charset="0"/>
            </a:endParaRPr>
          </a:p>
        </p:txBody>
      </p:sp>
      <p:sp>
        <p:nvSpPr>
          <p:cNvPr id="5" name="Rounded Rectangle 4"/>
          <p:cNvSpPr/>
          <p:nvPr/>
        </p:nvSpPr>
        <p:spPr bwMode="auto">
          <a:xfrm>
            <a:off x="7999661" y="231879"/>
            <a:ext cx="401836" cy="564580"/>
          </a:xfrm>
          <a:prstGeom prst="roundRect">
            <a:avLst/>
          </a:prstGeom>
          <a:solidFill>
            <a:schemeClr val="bg1"/>
          </a:solidFill>
          <a:ln w="15875" cap="flat" cmpd="sng" algn="ctr">
            <a:solidFill>
              <a:schemeClr val="bg1"/>
            </a:solidFill>
            <a:prstDash val="solid"/>
            <a:round/>
            <a:headEnd type="none" w="med" len="med"/>
            <a:tailEnd type="none" w="med" len="med"/>
          </a:ln>
          <a:effectLst/>
        </p:spPr>
        <p:txBody>
          <a:bodyPr vert="horz" wrap="square" lIns="57865" tIns="28932" rIns="57865" bIns="28932" numCol="1" rtlCol="0" anchor="t" anchorCtr="0" compatLnSpc="1">
            <a:prstTxWarp prst="textNoShape">
              <a:avLst/>
            </a:prstTxWarp>
          </a:bodyPr>
          <a:lstStyle/>
          <a:p>
            <a:pPr algn="ctr" defTabSz="578678" eaLnBrk="0" fontAlgn="base" hangingPunct="0">
              <a:spcBef>
                <a:spcPct val="20000"/>
              </a:spcBef>
              <a:spcAft>
                <a:spcPct val="0"/>
              </a:spcAft>
            </a:pPr>
            <a:endParaRPr lang="en-US" sz="2531" b="1">
              <a:solidFill>
                <a:srgbClr val="FFFFFF"/>
              </a:solidFill>
              <a:latin typeface="Times New Roman" pitchFamily="18" charset="0"/>
            </a:endParaRPr>
          </a:p>
        </p:txBody>
      </p:sp>
      <p:pic>
        <p:nvPicPr>
          <p:cNvPr id="6" name="Picture 5" descr="Mt Sinai Heart – Cardiac Vascular News">
            <a:extLst>
              <a:ext uri="{FF2B5EF4-FFF2-40B4-BE49-F238E27FC236}">
                <a16:creationId xmlns:a16="http://schemas.microsoft.com/office/drawing/2014/main" id="{920F33E7-6F74-445F-B3FB-0DEA9481D955}"/>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040252" y="276497"/>
            <a:ext cx="325487" cy="48469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71A96994-243C-4159-A50D-06430CD7F6E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5130" t="-2759" r="-33345" b="-3557"/>
          <a:stretch/>
        </p:blipFill>
        <p:spPr>
          <a:xfrm>
            <a:off x="824492" y="265011"/>
            <a:ext cx="466344" cy="466343"/>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4375" y="818744"/>
            <a:ext cx="1920240" cy="4267200"/>
          </a:xfrm>
          <a:prstGeom prst="rect">
            <a:avLst/>
          </a:prstGeom>
        </p:spPr>
      </p:pic>
      <p:sp>
        <p:nvSpPr>
          <p:cNvPr id="16" name="Rounded Rectangle 15"/>
          <p:cNvSpPr/>
          <p:nvPr/>
        </p:nvSpPr>
        <p:spPr bwMode="auto">
          <a:xfrm>
            <a:off x="594632" y="1981199"/>
            <a:ext cx="2133600" cy="1164773"/>
          </a:xfrm>
          <a:prstGeom prst="roundRect">
            <a:avLst/>
          </a:prstGeom>
          <a:noFill/>
          <a:ln w="285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68580" tIns="34290" rIns="68580" bIns="34290" numCol="1" rtlCol="0" anchor="t" anchorCtr="0" compatLnSpc="1">
            <a:prstTxWarp prst="textNoShape">
              <a:avLst/>
            </a:prstTxWarp>
          </a:bodyPr>
          <a:lstStyle/>
          <a:p>
            <a:pPr algn="ctr" defTabSz="685800" eaLnBrk="0" fontAlgn="base" hangingPunct="0">
              <a:spcBef>
                <a:spcPct val="20000"/>
              </a:spcBef>
              <a:spcAft>
                <a:spcPct val="0"/>
              </a:spcAft>
            </a:pPr>
            <a:endParaRPr lang="en-US" sz="3000" b="1">
              <a:solidFill>
                <a:srgbClr val="FFFFFF"/>
              </a:solidFill>
              <a:latin typeface="Times New Roman" pitchFamily="18" charset="0"/>
            </a:endParaRPr>
          </a:p>
        </p:txBody>
      </p: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81526" y="818744"/>
            <a:ext cx="1920240" cy="4267200"/>
          </a:xfrm>
          <a:prstGeom prst="rect">
            <a:avLst/>
          </a:prstGeom>
        </p:spPr>
      </p:pic>
      <p:sp>
        <p:nvSpPr>
          <p:cNvPr id="17" name="Rounded Rectangle 16"/>
          <p:cNvSpPr/>
          <p:nvPr/>
        </p:nvSpPr>
        <p:spPr bwMode="auto">
          <a:xfrm>
            <a:off x="1687558" y="2264229"/>
            <a:ext cx="2118360" cy="620486"/>
          </a:xfrm>
          <a:prstGeom prst="roundRect">
            <a:avLst/>
          </a:prstGeom>
          <a:noFill/>
          <a:ln w="285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68580" tIns="34290" rIns="68580" bIns="34290" numCol="1" rtlCol="0" anchor="t" anchorCtr="0" compatLnSpc="1">
            <a:prstTxWarp prst="textNoShape">
              <a:avLst/>
            </a:prstTxWarp>
          </a:bodyPr>
          <a:lstStyle/>
          <a:p>
            <a:pPr algn="ctr" defTabSz="685800" eaLnBrk="0" fontAlgn="base" hangingPunct="0">
              <a:spcBef>
                <a:spcPct val="20000"/>
              </a:spcBef>
              <a:spcAft>
                <a:spcPct val="0"/>
              </a:spcAft>
            </a:pPr>
            <a:endParaRPr lang="en-US" sz="3000" b="1">
              <a:solidFill>
                <a:srgbClr val="FFFFFF"/>
              </a:solidFill>
              <a:latin typeface="Times New Roman" pitchFamily="18" charset="0"/>
            </a:endParaRPr>
          </a:p>
        </p:txBody>
      </p:sp>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48676" y="818744"/>
            <a:ext cx="1920240" cy="4267200"/>
          </a:xfrm>
          <a:prstGeom prst="rect">
            <a:avLst/>
          </a:prstGeom>
        </p:spPr>
      </p:pic>
      <p:sp>
        <p:nvSpPr>
          <p:cNvPr id="20" name="Rounded Rectangle 19"/>
          <p:cNvSpPr/>
          <p:nvPr/>
        </p:nvSpPr>
        <p:spPr bwMode="auto">
          <a:xfrm>
            <a:off x="2702015" y="1812472"/>
            <a:ext cx="2118360" cy="620486"/>
          </a:xfrm>
          <a:prstGeom prst="roundRect">
            <a:avLst/>
          </a:prstGeom>
          <a:noFill/>
          <a:ln w="285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68580" tIns="34290" rIns="68580" bIns="34290" numCol="1" rtlCol="0" anchor="t" anchorCtr="0" compatLnSpc="1">
            <a:prstTxWarp prst="textNoShape">
              <a:avLst/>
            </a:prstTxWarp>
          </a:bodyPr>
          <a:lstStyle/>
          <a:p>
            <a:pPr algn="ctr" defTabSz="685800" eaLnBrk="0" fontAlgn="base" hangingPunct="0">
              <a:spcBef>
                <a:spcPct val="20000"/>
              </a:spcBef>
              <a:spcAft>
                <a:spcPct val="0"/>
              </a:spcAft>
            </a:pPr>
            <a:endParaRPr lang="en-US" sz="3000" b="1">
              <a:solidFill>
                <a:srgbClr val="FFFFFF"/>
              </a:solidFill>
              <a:latin typeface="Times New Roman" pitchFamily="18" charset="0"/>
            </a:endParaRPr>
          </a:p>
        </p:txBody>
      </p:sp>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15827" y="818744"/>
            <a:ext cx="1920240" cy="4267200"/>
          </a:xfrm>
          <a:prstGeom prst="rect">
            <a:avLst/>
          </a:prstGeom>
        </p:spPr>
      </p:pic>
      <p:sp>
        <p:nvSpPr>
          <p:cNvPr id="21" name="Rounded Rectangle 20"/>
          <p:cNvSpPr/>
          <p:nvPr/>
        </p:nvSpPr>
        <p:spPr bwMode="auto">
          <a:xfrm>
            <a:off x="3903890" y="1219199"/>
            <a:ext cx="1513114" cy="620486"/>
          </a:xfrm>
          <a:prstGeom prst="roundRect">
            <a:avLst/>
          </a:prstGeom>
          <a:noFill/>
          <a:ln w="285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68580" tIns="34290" rIns="68580" bIns="34290" numCol="1" rtlCol="0" anchor="t" anchorCtr="0" compatLnSpc="1">
            <a:prstTxWarp prst="textNoShape">
              <a:avLst/>
            </a:prstTxWarp>
          </a:bodyPr>
          <a:lstStyle/>
          <a:p>
            <a:pPr algn="ctr" defTabSz="685800" eaLnBrk="0" fontAlgn="base" hangingPunct="0">
              <a:spcBef>
                <a:spcPct val="20000"/>
              </a:spcBef>
              <a:spcAft>
                <a:spcPct val="0"/>
              </a:spcAft>
            </a:pPr>
            <a:endParaRPr lang="en-US" sz="3000" b="1">
              <a:solidFill>
                <a:srgbClr val="FFFFFF"/>
              </a:solidFill>
              <a:latin typeface="Times New Roman" pitchFamily="18" charset="0"/>
            </a:endParaRPr>
          </a:p>
        </p:txBody>
      </p:sp>
      <p:pic>
        <p:nvPicPr>
          <p:cNvPr id="13" name="Picture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582977" y="818744"/>
            <a:ext cx="1920240" cy="4267200"/>
          </a:xfrm>
          <a:prstGeom prst="rect">
            <a:avLst/>
          </a:prstGeom>
        </p:spPr>
      </p:pic>
      <p:sp>
        <p:nvSpPr>
          <p:cNvPr id="22" name="Rounded Rectangle 21"/>
          <p:cNvSpPr/>
          <p:nvPr/>
        </p:nvSpPr>
        <p:spPr bwMode="auto">
          <a:xfrm>
            <a:off x="4717123" y="1670956"/>
            <a:ext cx="713942" cy="397330"/>
          </a:xfrm>
          <a:prstGeom prst="roundRect">
            <a:avLst/>
          </a:prstGeom>
          <a:noFill/>
          <a:ln w="285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68580" tIns="34290" rIns="68580" bIns="34290" numCol="1" rtlCol="0" anchor="t" anchorCtr="0" compatLnSpc="1">
            <a:prstTxWarp prst="textNoShape">
              <a:avLst/>
            </a:prstTxWarp>
          </a:bodyPr>
          <a:lstStyle/>
          <a:p>
            <a:pPr algn="ctr" defTabSz="685800" eaLnBrk="0" fontAlgn="base" hangingPunct="0">
              <a:spcBef>
                <a:spcPct val="20000"/>
              </a:spcBef>
              <a:spcAft>
                <a:spcPct val="0"/>
              </a:spcAft>
            </a:pPr>
            <a:endParaRPr lang="en-US" sz="3000" b="1">
              <a:solidFill>
                <a:srgbClr val="FFFFFF"/>
              </a:solidFill>
              <a:latin typeface="Times New Roman" pitchFamily="18" charset="0"/>
            </a:endParaRPr>
          </a:p>
        </p:txBody>
      </p:sp>
      <p:pic>
        <p:nvPicPr>
          <p:cNvPr id="14" name="Picture 1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550128" y="818744"/>
            <a:ext cx="1920240" cy="4267200"/>
          </a:xfrm>
          <a:prstGeom prst="rect">
            <a:avLst/>
          </a:prstGeom>
        </p:spPr>
      </p:pic>
      <p:pic>
        <p:nvPicPr>
          <p:cNvPr id="15" name="Picture 1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517280" y="818744"/>
            <a:ext cx="1920240" cy="4267200"/>
          </a:xfrm>
          <a:prstGeom prst="rect">
            <a:avLst/>
          </a:prstGeom>
        </p:spPr>
      </p:pic>
    </p:spTree>
    <p:extLst>
      <p:ext uri="{BB962C8B-B14F-4D97-AF65-F5344CB8AC3E}">
        <p14:creationId xmlns:p14="http://schemas.microsoft.com/office/powerpoint/2010/main" val="293266125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fade">
                                      <p:cBhvr>
                                        <p:cTn id="32" dur="500"/>
                                        <p:tgtEl>
                                          <p:spTgt spid="2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500"/>
                                        <p:tgtEl>
                                          <p:spTgt spid="21"/>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500"/>
                                        <p:tgtEl>
                                          <p:spTgt spid="13"/>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fade">
                                      <p:cBhvr>
                                        <p:cTn id="52" dur="500"/>
                                        <p:tgtEl>
                                          <p:spTgt spid="22"/>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500"/>
                                        <p:tgtEl>
                                          <p:spTgt spid="14"/>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20" grpId="0" animBg="1"/>
      <p:bldP spid="21" grpId="0" animBg="1"/>
      <p:bldP spid="2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415615" y="263209"/>
            <a:ext cx="6334487" cy="4611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sz="3200">
                <a:solidFill>
                  <a:schemeClr val="bg1"/>
                </a:solidFill>
                <a:latin typeface="Times New Roman" panose="02020603050405020304" pitchFamily="18" charset="0"/>
              </a:defRPr>
            </a:lvl1pPr>
            <a:lvl2pPr marL="742950" indent="-285750">
              <a:spcBef>
                <a:spcPct val="20000"/>
              </a:spcBef>
              <a:buChar char="–"/>
              <a:defRPr sz="2800">
                <a:solidFill>
                  <a:schemeClr val="bg1"/>
                </a:solidFill>
                <a:latin typeface="Times New Roman" panose="02020603050405020304" pitchFamily="18" charset="0"/>
              </a:defRPr>
            </a:lvl2pPr>
            <a:lvl3pPr marL="1143000" indent="-228600">
              <a:spcBef>
                <a:spcPct val="20000"/>
              </a:spcBef>
              <a:buChar char="•"/>
              <a:defRPr sz="2400">
                <a:solidFill>
                  <a:schemeClr val="bg1"/>
                </a:solidFill>
                <a:latin typeface="Times New Roman" panose="02020603050405020304" pitchFamily="18" charset="0"/>
              </a:defRPr>
            </a:lvl3pPr>
            <a:lvl4pPr marL="1600200" indent="-228600">
              <a:spcBef>
                <a:spcPct val="20000"/>
              </a:spcBef>
              <a:buChar char="–"/>
              <a:defRPr sz="2000">
                <a:solidFill>
                  <a:schemeClr val="bg1"/>
                </a:solidFill>
                <a:latin typeface="Times New Roman" panose="02020603050405020304" pitchFamily="18" charset="0"/>
              </a:defRPr>
            </a:lvl4pPr>
            <a:lvl5pPr marL="2057400" indent="-22860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algn="ctr" defTabSz="771588">
              <a:buNone/>
            </a:pPr>
            <a:r>
              <a:rPr lang="en-US" altLang="en-US" sz="2700" dirty="0" err="1">
                <a:solidFill>
                  <a:srgbClr val="FFFF00"/>
                </a:solidFill>
                <a:latin typeface="Arial" panose="020B0604020202020204" pitchFamily="34" charset="0"/>
                <a:cs typeface="Arial" panose="020B0604020202020204" pitchFamily="34" charset="0"/>
                <a:sym typeface="Symbol" panose="05050102010706020507" pitchFamily="18" charset="2"/>
              </a:rPr>
              <a:t>GuidewireAID</a:t>
            </a:r>
            <a:r>
              <a:rPr lang="en-US" altLang="en-US" sz="2700" dirty="0">
                <a:solidFill>
                  <a:srgbClr val="FFFF00"/>
                </a:solidFill>
                <a:latin typeface="Arial" panose="020B0604020202020204" pitchFamily="34" charset="0"/>
                <a:cs typeface="Arial" panose="020B0604020202020204" pitchFamily="34" charset="0"/>
                <a:sym typeface="Symbol" panose="05050102010706020507" pitchFamily="18" charset="2"/>
              </a:rPr>
              <a:t> – Wiring Calcified Lesions</a:t>
            </a:r>
            <a:endParaRPr lang="en-US" altLang="en-US" sz="2700" dirty="0">
              <a:solidFill>
                <a:srgbClr val="FFFF00"/>
              </a:solidFill>
              <a:latin typeface="Arial" panose="020B0604020202020204" pitchFamily="34" charset="0"/>
            </a:endParaRPr>
          </a:p>
        </p:txBody>
      </p:sp>
      <p:sp>
        <p:nvSpPr>
          <p:cNvPr id="5" name="Rounded Rectangle 4"/>
          <p:cNvSpPr/>
          <p:nvPr/>
        </p:nvSpPr>
        <p:spPr bwMode="auto">
          <a:xfrm>
            <a:off x="7999661" y="231879"/>
            <a:ext cx="401836" cy="564580"/>
          </a:xfrm>
          <a:prstGeom prst="roundRect">
            <a:avLst/>
          </a:prstGeom>
          <a:solidFill>
            <a:schemeClr val="bg1"/>
          </a:solidFill>
          <a:ln w="15875" cap="flat" cmpd="sng" algn="ctr">
            <a:solidFill>
              <a:schemeClr val="bg1"/>
            </a:solidFill>
            <a:prstDash val="solid"/>
            <a:round/>
            <a:headEnd type="none" w="med" len="med"/>
            <a:tailEnd type="none" w="med" len="med"/>
          </a:ln>
          <a:effectLst/>
        </p:spPr>
        <p:txBody>
          <a:bodyPr vert="horz" wrap="square" lIns="57865" tIns="28932" rIns="57865" bIns="28932" numCol="1" rtlCol="0" anchor="t" anchorCtr="0" compatLnSpc="1">
            <a:prstTxWarp prst="textNoShape">
              <a:avLst/>
            </a:prstTxWarp>
          </a:bodyPr>
          <a:lstStyle/>
          <a:p>
            <a:pPr algn="ctr" defTabSz="578678" eaLnBrk="0" fontAlgn="base" hangingPunct="0">
              <a:spcBef>
                <a:spcPct val="20000"/>
              </a:spcBef>
              <a:spcAft>
                <a:spcPct val="0"/>
              </a:spcAft>
            </a:pPr>
            <a:endParaRPr lang="en-US" sz="2531" b="1">
              <a:solidFill>
                <a:srgbClr val="FFFFFF"/>
              </a:solidFill>
              <a:latin typeface="Times New Roman" pitchFamily="18" charset="0"/>
            </a:endParaRPr>
          </a:p>
        </p:txBody>
      </p:sp>
      <p:pic>
        <p:nvPicPr>
          <p:cNvPr id="6" name="Picture 5" descr="Mt Sinai Heart – Cardiac Vascular News">
            <a:extLst>
              <a:ext uri="{FF2B5EF4-FFF2-40B4-BE49-F238E27FC236}">
                <a16:creationId xmlns:a16="http://schemas.microsoft.com/office/drawing/2014/main" id="{920F33E7-6F74-445F-B3FB-0DEA9481D955}"/>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040252" y="276497"/>
            <a:ext cx="325487" cy="48469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71A96994-243C-4159-A50D-06430CD7F6E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5130" t="-2759" r="-33345" b="-3557"/>
          <a:stretch/>
        </p:blipFill>
        <p:spPr>
          <a:xfrm>
            <a:off x="824492" y="265011"/>
            <a:ext cx="466344" cy="466343"/>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4375" y="818744"/>
            <a:ext cx="1920240" cy="4267200"/>
          </a:xfrm>
          <a:prstGeom prst="rect">
            <a:avLst/>
          </a:prstGeom>
        </p:spPr>
      </p:pic>
      <p:sp>
        <p:nvSpPr>
          <p:cNvPr id="16" name="Rounded Rectangle 15"/>
          <p:cNvSpPr/>
          <p:nvPr/>
        </p:nvSpPr>
        <p:spPr bwMode="auto">
          <a:xfrm>
            <a:off x="594632" y="1981199"/>
            <a:ext cx="2133600" cy="1164773"/>
          </a:xfrm>
          <a:prstGeom prst="roundRect">
            <a:avLst/>
          </a:prstGeom>
          <a:noFill/>
          <a:ln w="285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68580" tIns="34290" rIns="68580" bIns="34290" numCol="1" rtlCol="0" anchor="t" anchorCtr="0" compatLnSpc="1">
            <a:prstTxWarp prst="textNoShape">
              <a:avLst/>
            </a:prstTxWarp>
          </a:bodyPr>
          <a:lstStyle/>
          <a:p>
            <a:pPr algn="ctr" defTabSz="685800" eaLnBrk="0" fontAlgn="base" hangingPunct="0">
              <a:spcBef>
                <a:spcPct val="20000"/>
              </a:spcBef>
              <a:spcAft>
                <a:spcPct val="0"/>
              </a:spcAft>
            </a:pPr>
            <a:endParaRPr lang="en-US" sz="3000" b="1">
              <a:solidFill>
                <a:srgbClr val="FFFFFF"/>
              </a:solidFill>
              <a:latin typeface="Times New Roman" pitchFamily="18" charset="0"/>
            </a:endParaRPr>
          </a:p>
        </p:txBody>
      </p: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82006" y="818744"/>
            <a:ext cx="1920240" cy="4267200"/>
          </a:xfrm>
          <a:prstGeom prst="rect">
            <a:avLst/>
          </a:prstGeom>
        </p:spPr>
      </p:pic>
      <p:sp>
        <p:nvSpPr>
          <p:cNvPr id="17" name="Rounded Rectangle 16"/>
          <p:cNvSpPr/>
          <p:nvPr/>
        </p:nvSpPr>
        <p:spPr bwMode="auto">
          <a:xfrm>
            <a:off x="1687558" y="2264229"/>
            <a:ext cx="2118360" cy="620486"/>
          </a:xfrm>
          <a:prstGeom prst="roundRect">
            <a:avLst/>
          </a:prstGeom>
          <a:noFill/>
          <a:ln w="285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68580" tIns="34290" rIns="68580" bIns="34290" numCol="1" rtlCol="0" anchor="t" anchorCtr="0" compatLnSpc="1">
            <a:prstTxWarp prst="textNoShape">
              <a:avLst/>
            </a:prstTxWarp>
          </a:bodyPr>
          <a:lstStyle/>
          <a:p>
            <a:pPr algn="ctr" defTabSz="685800" eaLnBrk="0" fontAlgn="base" hangingPunct="0">
              <a:spcBef>
                <a:spcPct val="20000"/>
              </a:spcBef>
              <a:spcAft>
                <a:spcPct val="0"/>
              </a:spcAft>
            </a:pPr>
            <a:endParaRPr lang="en-US" sz="3000" b="1">
              <a:solidFill>
                <a:srgbClr val="FFFFFF"/>
              </a:solidFill>
              <a:latin typeface="Times New Roman" pitchFamily="18" charset="0"/>
            </a:endParaRPr>
          </a:p>
        </p:txBody>
      </p:sp>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49638" y="818744"/>
            <a:ext cx="1920240" cy="4267200"/>
          </a:xfrm>
          <a:prstGeom prst="rect">
            <a:avLst/>
          </a:prstGeom>
        </p:spPr>
      </p:pic>
      <p:sp>
        <p:nvSpPr>
          <p:cNvPr id="20" name="Rounded Rectangle 19"/>
          <p:cNvSpPr/>
          <p:nvPr/>
        </p:nvSpPr>
        <p:spPr bwMode="auto">
          <a:xfrm>
            <a:off x="2702015" y="2240140"/>
            <a:ext cx="2118360" cy="620486"/>
          </a:xfrm>
          <a:prstGeom prst="roundRect">
            <a:avLst/>
          </a:prstGeom>
          <a:noFill/>
          <a:ln w="285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68580" tIns="34290" rIns="68580" bIns="34290" numCol="1" rtlCol="0" anchor="t" anchorCtr="0" compatLnSpc="1">
            <a:prstTxWarp prst="textNoShape">
              <a:avLst/>
            </a:prstTxWarp>
          </a:bodyPr>
          <a:lstStyle/>
          <a:p>
            <a:pPr algn="ctr" defTabSz="685800" eaLnBrk="0" fontAlgn="base" hangingPunct="0">
              <a:spcBef>
                <a:spcPct val="20000"/>
              </a:spcBef>
              <a:spcAft>
                <a:spcPct val="0"/>
              </a:spcAft>
            </a:pPr>
            <a:endParaRPr lang="en-US" sz="3000" b="1">
              <a:solidFill>
                <a:srgbClr val="FFFFFF"/>
              </a:solidFill>
              <a:latin typeface="Times New Roman" pitchFamily="18" charset="0"/>
            </a:endParaRPr>
          </a:p>
        </p:txBody>
      </p:sp>
      <p:pic>
        <p:nvPicPr>
          <p:cNvPr id="3" name="Picture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17269" y="818744"/>
            <a:ext cx="1920240" cy="4267200"/>
          </a:xfrm>
          <a:prstGeom prst="rect">
            <a:avLst/>
          </a:prstGeom>
        </p:spPr>
      </p:pic>
      <p:sp>
        <p:nvSpPr>
          <p:cNvPr id="21" name="Rounded Rectangle 20"/>
          <p:cNvSpPr/>
          <p:nvPr/>
        </p:nvSpPr>
        <p:spPr bwMode="auto">
          <a:xfrm>
            <a:off x="3805918" y="1178418"/>
            <a:ext cx="1399964" cy="569890"/>
          </a:xfrm>
          <a:prstGeom prst="roundRect">
            <a:avLst/>
          </a:prstGeom>
          <a:noFill/>
          <a:ln w="285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68580" tIns="34290" rIns="68580" bIns="34290" numCol="1" rtlCol="0" anchor="t" anchorCtr="0" compatLnSpc="1">
            <a:prstTxWarp prst="textNoShape">
              <a:avLst/>
            </a:prstTxWarp>
          </a:bodyPr>
          <a:lstStyle/>
          <a:p>
            <a:pPr algn="ctr" defTabSz="685800" eaLnBrk="0" fontAlgn="base" hangingPunct="0">
              <a:spcBef>
                <a:spcPct val="20000"/>
              </a:spcBef>
              <a:spcAft>
                <a:spcPct val="0"/>
              </a:spcAft>
            </a:pPr>
            <a:endParaRPr lang="en-US" sz="3000" b="1">
              <a:solidFill>
                <a:srgbClr val="FFFFFF"/>
              </a:solidFill>
              <a:latin typeface="Times New Roman" pitchFamily="18" charset="0"/>
            </a:endParaRPr>
          </a:p>
        </p:txBody>
      </p:sp>
      <p:pic>
        <p:nvPicPr>
          <p:cNvPr id="2" name="Picture 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584900" y="818744"/>
            <a:ext cx="1920240" cy="4267200"/>
          </a:xfrm>
          <a:prstGeom prst="rect">
            <a:avLst/>
          </a:prstGeom>
        </p:spPr>
      </p:pic>
      <p:sp>
        <p:nvSpPr>
          <p:cNvPr id="22" name="Rounded Rectangle 21"/>
          <p:cNvSpPr/>
          <p:nvPr/>
        </p:nvSpPr>
        <p:spPr bwMode="auto">
          <a:xfrm>
            <a:off x="4843631" y="1257981"/>
            <a:ext cx="1505212" cy="397330"/>
          </a:xfrm>
          <a:prstGeom prst="roundRect">
            <a:avLst/>
          </a:prstGeom>
          <a:noFill/>
          <a:ln w="285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68580" tIns="34290" rIns="68580" bIns="34290" numCol="1" rtlCol="0" anchor="t" anchorCtr="0" compatLnSpc="1">
            <a:prstTxWarp prst="textNoShape">
              <a:avLst/>
            </a:prstTxWarp>
          </a:bodyPr>
          <a:lstStyle/>
          <a:p>
            <a:pPr algn="ctr" defTabSz="685800" eaLnBrk="0" fontAlgn="base" hangingPunct="0">
              <a:spcBef>
                <a:spcPct val="20000"/>
              </a:spcBef>
              <a:spcAft>
                <a:spcPct val="0"/>
              </a:spcAft>
            </a:pPr>
            <a:endParaRPr lang="en-US" sz="3000" b="1">
              <a:solidFill>
                <a:srgbClr val="FFFFFF"/>
              </a:solidFill>
              <a:latin typeface="Times New Roman" pitchFamily="18" charset="0"/>
            </a:endParaRPr>
          </a:p>
        </p:txBody>
      </p:sp>
      <p:pic>
        <p:nvPicPr>
          <p:cNvPr id="7" name="Picture 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552531" y="818744"/>
            <a:ext cx="1920240" cy="4267200"/>
          </a:xfrm>
          <a:prstGeom prst="rect">
            <a:avLst/>
          </a:prstGeom>
        </p:spPr>
      </p:pic>
      <p:pic>
        <p:nvPicPr>
          <p:cNvPr id="15" name="Picture 1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520163" y="818744"/>
            <a:ext cx="1920240" cy="4267200"/>
          </a:xfrm>
          <a:prstGeom prst="rect">
            <a:avLst/>
          </a:prstGeom>
        </p:spPr>
      </p:pic>
    </p:spTree>
    <p:extLst>
      <p:ext uri="{BB962C8B-B14F-4D97-AF65-F5344CB8AC3E}">
        <p14:creationId xmlns:p14="http://schemas.microsoft.com/office/powerpoint/2010/main" val="192100738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fade">
                                      <p:cBhvr>
                                        <p:cTn id="32" dur="500"/>
                                        <p:tgtEl>
                                          <p:spTgt spid="2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fade">
                                      <p:cBhvr>
                                        <p:cTn id="37" dur="500"/>
                                        <p:tgtEl>
                                          <p:spTgt spid="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500"/>
                                        <p:tgtEl>
                                          <p:spTgt spid="21"/>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500"/>
                                        <p:tgtEl>
                                          <p:spTgt spid="2"/>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fade">
                                      <p:cBhvr>
                                        <p:cTn id="52" dur="500"/>
                                        <p:tgtEl>
                                          <p:spTgt spid="22"/>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7"/>
                                        </p:tgtEl>
                                        <p:attrNameLst>
                                          <p:attrName>style.visibility</p:attrName>
                                        </p:attrNameLst>
                                      </p:cBhvr>
                                      <p:to>
                                        <p:strVal val="visible"/>
                                      </p:to>
                                    </p:set>
                                    <p:animEffect transition="in" filter="fade">
                                      <p:cBhvr>
                                        <p:cTn id="57" dur="500"/>
                                        <p:tgtEl>
                                          <p:spTgt spid="7"/>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20" grpId="0" animBg="1"/>
      <p:bldP spid="21" grpId="0" animBg="1"/>
      <p:bldP spid="2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1317129" y="762793"/>
            <a:ext cx="6268641" cy="723305"/>
          </a:xfrm>
        </p:spPr>
        <p:txBody>
          <a:bodyPr/>
          <a:lstStyle/>
          <a:p>
            <a:r>
              <a:rPr lang="en-US" altLang="en-US" sz="1519" i="1" dirty="0">
                <a:solidFill>
                  <a:srgbClr val="00FFFF"/>
                </a:solidFill>
                <a:latin typeface="Arial Black" panose="020B0A04020102020204" pitchFamily="34" charset="0"/>
                <a:cs typeface="Arial" panose="020B0604020202020204" pitchFamily="34" charset="0"/>
              </a:rPr>
              <a:t>54,362</a:t>
            </a:r>
            <a:r>
              <a:rPr lang="en-US" altLang="en-US" sz="1519" i="1" dirty="0">
                <a:solidFill>
                  <a:srgbClr val="00FFFF"/>
                </a:solidFill>
                <a:latin typeface="Arial" panose="020B0604020202020204" pitchFamily="34" charset="0"/>
                <a:cs typeface="Arial" panose="020B0604020202020204" pitchFamily="34" charset="0"/>
              </a:rPr>
              <a:t> unique downloads and counting!</a:t>
            </a:r>
            <a:br>
              <a:rPr lang="en-US" altLang="en-US" sz="1519" i="1" dirty="0">
                <a:solidFill>
                  <a:srgbClr val="00FFFF"/>
                </a:solidFill>
                <a:latin typeface="Arial" panose="020B0604020202020204" pitchFamily="34" charset="0"/>
                <a:cs typeface="Arial" panose="020B0604020202020204" pitchFamily="34" charset="0"/>
              </a:rPr>
            </a:br>
            <a:r>
              <a:rPr lang="en-US" altLang="en-US" sz="1013" i="1" dirty="0">
                <a:solidFill>
                  <a:srgbClr val="00FFFF"/>
                </a:solidFill>
                <a:latin typeface="Arial" panose="020B0604020202020204" pitchFamily="34" charset="0"/>
                <a:cs typeface="Arial" panose="020B0604020202020204" pitchFamily="34" charset="0"/>
              </a:rPr>
              <a:t> (Up 14,000 in 2021)</a:t>
            </a:r>
          </a:p>
        </p:txBody>
      </p:sp>
      <p:pic>
        <p:nvPicPr>
          <p:cNvPr id="9" name="Picture 8">
            <a:extLst>
              <a:ext uri="{FF2B5EF4-FFF2-40B4-BE49-F238E27FC236}">
                <a16:creationId xmlns:a16="http://schemas.microsoft.com/office/drawing/2014/main" id="{4C43790F-6D45-0445-B1FC-C09F75F5547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470271" y="2167978"/>
            <a:ext cx="1157288" cy="1157288"/>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13" name="Picture 12">
            <a:extLst>
              <a:ext uri="{FF2B5EF4-FFF2-40B4-BE49-F238E27FC236}">
                <a16:creationId xmlns:a16="http://schemas.microsoft.com/office/drawing/2014/main" id="{4E2ACF66-9E25-4D4F-B167-442A99F8F045}"/>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667" r="667"/>
          <a:stretch/>
        </p:blipFill>
        <p:spPr>
          <a:xfrm>
            <a:off x="6936539" y="2167978"/>
            <a:ext cx="1157288" cy="1157288"/>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4103" name="Title 1"/>
          <p:cNvSpPr txBox="1">
            <a:spLocks/>
          </p:cNvSpPr>
          <p:nvPr/>
        </p:nvSpPr>
        <p:spPr bwMode="auto">
          <a:xfrm>
            <a:off x="1179144" y="3448881"/>
            <a:ext cx="931255" cy="361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824" tIns="24412" rIns="48824" bIns="24412" anchor="ctr"/>
          <a:lstStyle/>
          <a:p>
            <a:pPr algn="ctr" defTabSz="771588">
              <a:lnSpc>
                <a:spcPct val="90000"/>
              </a:lnSpc>
            </a:pPr>
            <a:r>
              <a:rPr lang="en-US" altLang="en-US" sz="1139" b="1" dirty="0">
                <a:solidFill>
                  <a:srgbClr val="FFFFFF"/>
                </a:solidFill>
                <a:latin typeface="Arial" panose="020B0604020202020204" pitchFamily="34" charset="0"/>
                <a:cs typeface="Arial" panose="020B0604020202020204" pitchFamily="34" charset="0"/>
              </a:rPr>
              <a:t>BifurcAID</a:t>
            </a:r>
          </a:p>
        </p:txBody>
      </p:sp>
      <p:sp>
        <p:nvSpPr>
          <p:cNvPr id="4104" name="Title 1"/>
          <p:cNvSpPr txBox="1">
            <a:spLocks/>
          </p:cNvSpPr>
          <p:nvPr/>
        </p:nvSpPr>
        <p:spPr bwMode="auto">
          <a:xfrm>
            <a:off x="2649884" y="3440935"/>
            <a:ext cx="931255" cy="361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824" tIns="24412" rIns="48824" bIns="24412" anchor="ctr"/>
          <a:lstStyle/>
          <a:p>
            <a:pPr algn="ctr" defTabSz="771588">
              <a:lnSpc>
                <a:spcPct val="90000"/>
              </a:lnSpc>
            </a:pPr>
            <a:r>
              <a:rPr lang="en-US" altLang="en-US" sz="1139" b="1" dirty="0">
                <a:solidFill>
                  <a:srgbClr val="FFFFFF"/>
                </a:solidFill>
                <a:latin typeface="Arial" panose="020B0604020202020204" pitchFamily="34" charset="0"/>
                <a:cs typeface="Arial" panose="020B0604020202020204" pitchFamily="34" charset="0"/>
              </a:rPr>
              <a:t>OCTAID</a:t>
            </a:r>
          </a:p>
        </p:txBody>
      </p:sp>
      <p:sp>
        <p:nvSpPr>
          <p:cNvPr id="4105" name="Title 1"/>
          <p:cNvSpPr txBox="1">
            <a:spLocks/>
          </p:cNvSpPr>
          <p:nvPr/>
        </p:nvSpPr>
        <p:spPr bwMode="auto">
          <a:xfrm>
            <a:off x="5424612" y="3448881"/>
            <a:ext cx="1119113" cy="361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824" tIns="24412" rIns="48824" bIns="24412" anchor="ctr"/>
          <a:lstStyle/>
          <a:p>
            <a:pPr algn="ctr" defTabSz="771588">
              <a:lnSpc>
                <a:spcPct val="90000"/>
              </a:lnSpc>
            </a:pPr>
            <a:r>
              <a:rPr lang="en-US" altLang="en-US" sz="1139" b="1" dirty="0" err="1">
                <a:solidFill>
                  <a:srgbClr val="FFFFFF"/>
                </a:solidFill>
                <a:latin typeface="Arial" panose="020B0604020202020204" pitchFamily="34" charset="0"/>
                <a:cs typeface="Arial" panose="020B0604020202020204" pitchFamily="34" charset="0"/>
              </a:rPr>
              <a:t>TranseptAID</a:t>
            </a:r>
            <a:endParaRPr lang="en-US" altLang="en-US" sz="1139" b="1" dirty="0">
              <a:solidFill>
                <a:srgbClr val="FFFFFF"/>
              </a:solidFill>
              <a:latin typeface="Arial" panose="020B0604020202020204" pitchFamily="34" charset="0"/>
              <a:cs typeface="Arial" panose="020B0604020202020204" pitchFamily="34" charset="0"/>
            </a:endParaRPr>
          </a:p>
        </p:txBody>
      </p:sp>
      <p:sp>
        <p:nvSpPr>
          <p:cNvPr id="4106" name="Title 1"/>
          <p:cNvSpPr txBox="1">
            <a:spLocks/>
          </p:cNvSpPr>
          <p:nvPr/>
        </p:nvSpPr>
        <p:spPr bwMode="auto">
          <a:xfrm>
            <a:off x="4007398" y="3440935"/>
            <a:ext cx="1166330" cy="361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824" tIns="24412" rIns="48824" bIns="24412" anchor="ctr"/>
          <a:lstStyle/>
          <a:p>
            <a:pPr algn="ctr" defTabSz="771588">
              <a:lnSpc>
                <a:spcPct val="90000"/>
              </a:lnSpc>
            </a:pPr>
            <a:r>
              <a:rPr lang="en-US" altLang="en-US" sz="1139" b="1" dirty="0" err="1">
                <a:solidFill>
                  <a:srgbClr val="FFFFFF"/>
                </a:solidFill>
                <a:latin typeface="Arial" panose="020B0604020202020204" pitchFamily="34" charset="0"/>
                <a:cs typeface="Arial" panose="020B0604020202020204" pitchFamily="34" charset="0"/>
              </a:rPr>
              <a:t>TAVRcathAID</a:t>
            </a:r>
            <a:endParaRPr lang="en-US" altLang="en-US" sz="1139" b="1" dirty="0">
              <a:solidFill>
                <a:srgbClr val="FFFFFF"/>
              </a:solidFill>
              <a:latin typeface="Arial" panose="020B0604020202020204" pitchFamily="34" charset="0"/>
              <a:cs typeface="Arial" panose="020B0604020202020204" pitchFamily="34" charset="0"/>
            </a:endParaRPr>
          </a:p>
        </p:txBody>
      </p:sp>
      <p:sp>
        <p:nvSpPr>
          <p:cNvPr id="4107" name="Title 1"/>
          <p:cNvSpPr txBox="1">
            <a:spLocks/>
          </p:cNvSpPr>
          <p:nvPr/>
        </p:nvSpPr>
        <p:spPr bwMode="auto">
          <a:xfrm>
            <a:off x="6949268" y="3448881"/>
            <a:ext cx="1119113" cy="361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824" tIns="24412" rIns="48824" bIns="24412" anchor="ctr"/>
          <a:lstStyle/>
          <a:p>
            <a:pPr algn="ctr" defTabSz="771588">
              <a:lnSpc>
                <a:spcPct val="90000"/>
              </a:lnSpc>
            </a:pPr>
            <a:r>
              <a:rPr lang="en-US" altLang="en-US" sz="1139" b="1" dirty="0" err="1">
                <a:solidFill>
                  <a:srgbClr val="FFFFFF"/>
                </a:solidFill>
                <a:latin typeface="Arial" panose="020B0604020202020204" pitchFamily="34" charset="0"/>
                <a:cs typeface="Arial" panose="020B0604020202020204" pitchFamily="34" charset="0"/>
              </a:rPr>
              <a:t>CalcificAID</a:t>
            </a:r>
            <a:endParaRPr lang="en-US" altLang="en-US" sz="1139" b="1" dirty="0">
              <a:solidFill>
                <a:srgbClr val="FFFFFF"/>
              </a:solidFill>
              <a:latin typeface="Arial" panose="020B0604020202020204" pitchFamily="34" charset="0"/>
              <a:cs typeface="Arial" panose="020B0604020202020204" pitchFamily="34" charset="0"/>
            </a:endParaRPr>
          </a:p>
        </p:txBody>
      </p:sp>
      <p:pic>
        <p:nvPicPr>
          <p:cNvPr id="19" name="Picture 18"/>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537734" y="2167978"/>
            <a:ext cx="1157288" cy="1157288"/>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4109" name="Text Box 2"/>
          <p:cNvSpPr txBox="1">
            <a:spLocks noChangeArrowheads="1"/>
          </p:cNvSpPr>
          <p:nvPr/>
        </p:nvSpPr>
        <p:spPr bwMode="auto">
          <a:xfrm>
            <a:off x="1215125" y="1430791"/>
            <a:ext cx="928017" cy="811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defTabSz="771588">
              <a:lnSpc>
                <a:spcPct val="107000"/>
              </a:lnSpc>
            </a:pPr>
            <a:r>
              <a:rPr lang="en-US" altLang="en-US" sz="844" b="1" dirty="0">
                <a:solidFill>
                  <a:srgbClr val="FFFFFF"/>
                </a:solidFill>
                <a:latin typeface="Arial" panose="020B0604020202020204" pitchFamily="34" charset="0"/>
                <a:ea typeface="Calibri" panose="020F0502020204030204" pitchFamily="34" charset="0"/>
                <a:cs typeface="Arial" panose="020B0604020202020204" pitchFamily="34" charset="0"/>
              </a:rPr>
              <a:t>iOS ★ 5/5</a:t>
            </a:r>
          </a:p>
          <a:p>
            <a:pPr defTabSz="771588">
              <a:lnSpc>
                <a:spcPct val="107000"/>
              </a:lnSpc>
            </a:pPr>
            <a:r>
              <a:rPr lang="en-US" altLang="en-US" sz="844" b="1" dirty="0">
                <a:solidFill>
                  <a:srgbClr val="FFFFFF"/>
                </a:solidFill>
                <a:latin typeface="Arial" panose="020B0604020202020204" pitchFamily="34" charset="0"/>
                <a:ea typeface="Calibri" panose="020F0502020204030204" pitchFamily="34" charset="0"/>
                <a:cs typeface="Arial" panose="020B0604020202020204" pitchFamily="34" charset="0"/>
              </a:rPr>
              <a:t>12,227 downloads</a:t>
            </a:r>
          </a:p>
          <a:p>
            <a:pPr defTabSz="771588">
              <a:lnSpc>
                <a:spcPct val="107000"/>
              </a:lnSpc>
            </a:pPr>
            <a:r>
              <a:rPr lang="en-US" altLang="en-US" sz="844" b="1" dirty="0">
                <a:solidFill>
                  <a:srgbClr val="FFFFFF"/>
                </a:solidFill>
                <a:latin typeface="Arial" panose="020B0604020202020204" pitchFamily="34" charset="0"/>
                <a:ea typeface="Calibri" panose="020F0502020204030204" pitchFamily="34" charset="0"/>
                <a:cs typeface="Arial" panose="020B0604020202020204" pitchFamily="34" charset="0"/>
              </a:rPr>
              <a:t>Android ★ 4.96/5</a:t>
            </a:r>
          </a:p>
          <a:p>
            <a:pPr defTabSz="771588">
              <a:lnSpc>
                <a:spcPct val="107000"/>
              </a:lnSpc>
            </a:pPr>
            <a:r>
              <a:rPr lang="en-US" altLang="en-US" sz="844" b="1" dirty="0">
                <a:solidFill>
                  <a:srgbClr val="FFFFFF"/>
                </a:solidFill>
                <a:latin typeface="Arial" panose="020B0604020202020204" pitchFamily="34" charset="0"/>
                <a:ea typeface="Calibri" panose="020F0502020204030204" pitchFamily="34" charset="0"/>
                <a:cs typeface="Arial" panose="020B0604020202020204" pitchFamily="34" charset="0"/>
              </a:rPr>
              <a:t>9,372 downloads</a:t>
            </a:r>
          </a:p>
          <a:p>
            <a:pPr defTabSz="771588">
              <a:lnSpc>
                <a:spcPct val="107000"/>
              </a:lnSpc>
            </a:pPr>
            <a:r>
              <a:rPr lang="en-US" altLang="en-US" sz="675" b="1" dirty="0">
                <a:solidFill>
                  <a:srgbClr val="FFFF00"/>
                </a:solidFill>
                <a:latin typeface="Arial" panose="020B0604020202020204" pitchFamily="34" charset="0"/>
                <a:ea typeface="Calibri" panose="020F0502020204030204" pitchFamily="34" charset="0"/>
                <a:cs typeface="Arial" panose="020B0604020202020204" pitchFamily="34" charset="0"/>
              </a:rPr>
              <a:t>Released sept 2017</a:t>
            </a:r>
          </a:p>
          <a:p>
            <a:pPr defTabSz="771588">
              <a:lnSpc>
                <a:spcPct val="107000"/>
              </a:lnSpc>
              <a:spcAft>
                <a:spcPts val="506"/>
              </a:spcAft>
            </a:pPr>
            <a:r>
              <a:rPr lang="en-US" altLang="en-US" sz="675" b="1" dirty="0">
                <a:solidFill>
                  <a:srgbClr val="FFFFFF"/>
                </a:solidFill>
                <a:latin typeface="Arial" panose="020B0604020202020204" pitchFamily="34" charset="0"/>
                <a:ea typeface="Calibri" panose="020F0502020204030204" pitchFamily="34" charset="0"/>
                <a:cs typeface="Arial" panose="020B0604020202020204" pitchFamily="34" charset="0"/>
              </a:rPr>
              <a:t> </a:t>
            </a:r>
          </a:p>
        </p:txBody>
      </p:sp>
      <p:sp>
        <p:nvSpPr>
          <p:cNvPr id="4110" name="Text Box 2"/>
          <p:cNvSpPr txBox="1">
            <a:spLocks noChangeArrowheads="1"/>
          </p:cNvSpPr>
          <p:nvPr/>
        </p:nvSpPr>
        <p:spPr bwMode="auto">
          <a:xfrm>
            <a:off x="2676922" y="1430789"/>
            <a:ext cx="1222586" cy="819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defTabSz="771588">
              <a:lnSpc>
                <a:spcPct val="107000"/>
              </a:lnSpc>
            </a:pPr>
            <a:r>
              <a:rPr lang="en-US" altLang="en-US" sz="844" b="1" dirty="0">
                <a:solidFill>
                  <a:srgbClr val="FFFFFF"/>
                </a:solidFill>
                <a:latin typeface="Arial" panose="020B0604020202020204" pitchFamily="34" charset="0"/>
                <a:ea typeface="Calibri" panose="020F0502020204030204" pitchFamily="34" charset="0"/>
                <a:cs typeface="Arial" panose="020B0604020202020204" pitchFamily="34" charset="0"/>
              </a:rPr>
              <a:t>iOS ★ 4.6/5</a:t>
            </a:r>
          </a:p>
          <a:p>
            <a:pPr defTabSz="771588">
              <a:lnSpc>
                <a:spcPct val="107000"/>
              </a:lnSpc>
            </a:pPr>
            <a:r>
              <a:rPr lang="en-US" altLang="en-US" sz="844" b="1" dirty="0">
                <a:solidFill>
                  <a:srgbClr val="FFFFFF"/>
                </a:solidFill>
                <a:latin typeface="Arial" panose="020B0604020202020204" pitchFamily="34" charset="0"/>
                <a:ea typeface="Calibri" panose="020F0502020204030204" pitchFamily="34" charset="0"/>
                <a:cs typeface="Arial" panose="020B0604020202020204" pitchFamily="34" charset="0"/>
              </a:rPr>
              <a:t>7,943 downloads</a:t>
            </a:r>
          </a:p>
          <a:p>
            <a:pPr defTabSz="771588">
              <a:lnSpc>
                <a:spcPct val="107000"/>
              </a:lnSpc>
            </a:pPr>
            <a:r>
              <a:rPr lang="en-US" altLang="en-US" sz="844" b="1" dirty="0">
                <a:solidFill>
                  <a:srgbClr val="FFFFFF"/>
                </a:solidFill>
                <a:latin typeface="Arial" panose="020B0604020202020204" pitchFamily="34" charset="0"/>
                <a:ea typeface="Calibri" panose="020F0502020204030204" pitchFamily="34" charset="0"/>
                <a:cs typeface="Arial" panose="020B0604020202020204" pitchFamily="34" charset="0"/>
              </a:rPr>
              <a:t>Android ★ 4.29/5</a:t>
            </a:r>
          </a:p>
          <a:p>
            <a:pPr defTabSz="771588">
              <a:lnSpc>
                <a:spcPct val="107000"/>
              </a:lnSpc>
            </a:pPr>
            <a:r>
              <a:rPr lang="en-US" altLang="en-US" sz="844" b="1" dirty="0">
                <a:solidFill>
                  <a:srgbClr val="FFFFFF"/>
                </a:solidFill>
                <a:latin typeface="Arial" panose="020B0604020202020204" pitchFamily="34" charset="0"/>
                <a:ea typeface="Calibri" panose="020F0502020204030204" pitchFamily="34" charset="0"/>
                <a:cs typeface="Arial" panose="020B0604020202020204" pitchFamily="34" charset="0"/>
              </a:rPr>
              <a:t>6,120 downloads</a:t>
            </a:r>
          </a:p>
          <a:p>
            <a:pPr defTabSz="771588">
              <a:lnSpc>
                <a:spcPct val="107000"/>
              </a:lnSpc>
            </a:pPr>
            <a:r>
              <a:rPr lang="en-US" altLang="en-US" sz="675" b="1" dirty="0">
                <a:solidFill>
                  <a:srgbClr val="FFFF00"/>
                </a:solidFill>
                <a:latin typeface="Arial" panose="020B0604020202020204" pitchFamily="34" charset="0"/>
                <a:ea typeface="Calibri" panose="020F0502020204030204" pitchFamily="34" charset="0"/>
                <a:cs typeface="Arial" panose="020B0604020202020204" pitchFamily="34" charset="0"/>
              </a:rPr>
              <a:t>Released June 2018</a:t>
            </a:r>
          </a:p>
          <a:p>
            <a:pPr defTabSz="771588">
              <a:lnSpc>
                <a:spcPct val="107000"/>
              </a:lnSpc>
              <a:spcAft>
                <a:spcPts val="506"/>
              </a:spcAft>
            </a:pPr>
            <a:r>
              <a:rPr lang="en-US" altLang="en-US" sz="675" b="1" dirty="0">
                <a:solidFill>
                  <a:srgbClr val="FFFFFF"/>
                </a:solidFill>
                <a:latin typeface="Arial" panose="020B0604020202020204" pitchFamily="34" charset="0"/>
                <a:ea typeface="Calibri" panose="020F0502020204030204" pitchFamily="34" charset="0"/>
                <a:cs typeface="Arial" panose="020B0604020202020204" pitchFamily="34" charset="0"/>
              </a:rPr>
              <a:t> </a:t>
            </a:r>
          </a:p>
        </p:txBody>
      </p:sp>
      <p:sp>
        <p:nvSpPr>
          <p:cNvPr id="4111" name="Text Box 2"/>
          <p:cNvSpPr txBox="1">
            <a:spLocks noChangeArrowheads="1"/>
          </p:cNvSpPr>
          <p:nvPr/>
        </p:nvSpPr>
        <p:spPr bwMode="auto">
          <a:xfrm>
            <a:off x="5613931" y="1430791"/>
            <a:ext cx="1155278" cy="724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defTabSz="771588">
              <a:lnSpc>
                <a:spcPct val="107000"/>
              </a:lnSpc>
            </a:pPr>
            <a:r>
              <a:rPr lang="en-US" altLang="en-US" sz="844" b="1" dirty="0">
                <a:solidFill>
                  <a:srgbClr val="FFFFFF"/>
                </a:solidFill>
                <a:latin typeface="Arial" panose="020B0604020202020204" pitchFamily="34" charset="0"/>
                <a:ea typeface="Calibri" panose="020F0502020204030204" pitchFamily="34" charset="0"/>
                <a:cs typeface="Arial" panose="020B0604020202020204" pitchFamily="34" charset="0"/>
              </a:rPr>
              <a:t>iOS ★ 4.67/5</a:t>
            </a:r>
          </a:p>
          <a:p>
            <a:pPr defTabSz="771588">
              <a:lnSpc>
                <a:spcPct val="107000"/>
              </a:lnSpc>
            </a:pPr>
            <a:r>
              <a:rPr lang="en-US" altLang="en-US" sz="844" b="1" dirty="0">
                <a:solidFill>
                  <a:srgbClr val="FFFFFF"/>
                </a:solidFill>
                <a:latin typeface="Arial" panose="020B0604020202020204" pitchFamily="34" charset="0"/>
                <a:ea typeface="Calibri" panose="020F0502020204030204" pitchFamily="34" charset="0"/>
                <a:cs typeface="Arial" panose="020B0604020202020204" pitchFamily="34" charset="0"/>
              </a:rPr>
              <a:t>2,111 downloads</a:t>
            </a:r>
          </a:p>
          <a:p>
            <a:pPr defTabSz="771588">
              <a:lnSpc>
                <a:spcPct val="107000"/>
              </a:lnSpc>
            </a:pPr>
            <a:r>
              <a:rPr lang="en-US" altLang="en-US" sz="844" b="1" dirty="0">
                <a:solidFill>
                  <a:srgbClr val="FFFFFF"/>
                </a:solidFill>
                <a:latin typeface="Arial" panose="020B0604020202020204" pitchFamily="34" charset="0"/>
                <a:ea typeface="Calibri" panose="020F0502020204030204" pitchFamily="34" charset="0"/>
                <a:cs typeface="Arial" panose="020B0604020202020204" pitchFamily="34" charset="0"/>
              </a:rPr>
              <a:t>Android ★ 4.6/5</a:t>
            </a:r>
          </a:p>
          <a:p>
            <a:pPr defTabSz="771588">
              <a:lnSpc>
                <a:spcPct val="107000"/>
              </a:lnSpc>
            </a:pPr>
            <a:r>
              <a:rPr lang="en-US" altLang="en-US" sz="844" b="1" dirty="0">
                <a:solidFill>
                  <a:srgbClr val="FFFFFF"/>
                </a:solidFill>
                <a:latin typeface="Arial" panose="020B0604020202020204" pitchFamily="34" charset="0"/>
                <a:ea typeface="Calibri" panose="020F0502020204030204" pitchFamily="34" charset="0"/>
                <a:cs typeface="Arial" panose="020B0604020202020204" pitchFamily="34" charset="0"/>
              </a:rPr>
              <a:t>969 downloads</a:t>
            </a:r>
          </a:p>
          <a:p>
            <a:pPr defTabSz="771588">
              <a:lnSpc>
                <a:spcPct val="107000"/>
              </a:lnSpc>
            </a:pPr>
            <a:r>
              <a:rPr lang="en-US" altLang="en-US" sz="675" b="1" dirty="0">
                <a:solidFill>
                  <a:srgbClr val="FFFF00"/>
                </a:solidFill>
                <a:latin typeface="Arial" panose="020B0604020202020204" pitchFamily="34" charset="0"/>
                <a:ea typeface="Calibri" panose="020F0502020204030204" pitchFamily="34" charset="0"/>
                <a:cs typeface="Arial" panose="020B0604020202020204" pitchFamily="34" charset="0"/>
              </a:rPr>
              <a:t>Released Sept 2018</a:t>
            </a:r>
          </a:p>
          <a:p>
            <a:pPr defTabSz="771588">
              <a:lnSpc>
                <a:spcPct val="107000"/>
              </a:lnSpc>
              <a:spcAft>
                <a:spcPts val="506"/>
              </a:spcAft>
            </a:pPr>
            <a:r>
              <a:rPr lang="en-US" altLang="en-US" sz="675" b="1" dirty="0">
                <a:solidFill>
                  <a:srgbClr val="FFFF00"/>
                </a:solidFill>
                <a:latin typeface="Arial" panose="020B0604020202020204" pitchFamily="34" charset="0"/>
                <a:ea typeface="Calibri" panose="020F0502020204030204" pitchFamily="34" charset="0"/>
                <a:cs typeface="Arial" panose="020B0604020202020204" pitchFamily="34" charset="0"/>
              </a:rPr>
              <a:t> </a:t>
            </a:r>
          </a:p>
        </p:txBody>
      </p:sp>
      <p:sp>
        <p:nvSpPr>
          <p:cNvPr id="4112" name="Text Box 2"/>
          <p:cNvSpPr txBox="1">
            <a:spLocks noChangeArrowheads="1"/>
          </p:cNvSpPr>
          <p:nvPr/>
        </p:nvSpPr>
        <p:spPr bwMode="auto">
          <a:xfrm>
            <a:off x="4134490" y="1430793"/>
            <a:ext cx="1021668" cy="725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defTabSz="771588">
              <a:lnSpc>
                <a:spcPct val="107000"/>
              </a:lnSpc>
            </a:pPr>
            <a:r>
              <a:rPr lang="en-US" altLang="en-US" sz="844" b="1" dirty="0">
                <a:solidFill>
                  <a:srgbClr val="FFFFFF"/>
                </a:solidFill>
                <a:latin typeface="Arial" panose="020B0604020202020204" pitchFamily="34" charset="0"/>
                <a:ea typeface="Calibri" panose="020F0502020204030204" pitchFamily="34" charset="0"/>
                <a:cs typeface="Arial" panose="020B0604020202020204" pitchFamily="34" charset="0"/>
              </a:rPr>
              <a:t>iOS ★ 5/5</a:t>
            </a:r>
          </a:p>
          <a:p>
            <a:pPr defTabSz="771588">
              <a:lnSpc>
                <a:spcPct val="107000"/>
              </a:lnSpc>
            </a:pPr>
            <a:r>
              <a:rPr lang="en-US" altLang="en-US" sz="844" b="1" dirty="0">
                <a:solidFill>
                  <a:srgbClr val="FFFFFF"/>
                </a:solidFill>
                <a:latin typeface="Arial" panose="020B0604020202020204" pitchFamily="34" charset="0"/>
                <a:ea typeface="Calibri" panose="020F0502020204030204" pitchFamily="34" charset="0"/>
                <a:cs typeface="Arial" panose="020B0604020202020204" pitchFamily="34" charset="0"/>
              </a:rPr>
              <a:t>4,265 downloads</a:t>
            </a:r>
          </a:p>
          <a:p>
            <a:pPr defTabSz="771588">
              <a:lnSpc>
                <a:spcPct val="107000"/>
              </a:lnSpc>
            </a:pPr>
            <a:r>
              <a:rPr lang="en-US" altLang="en-US" sz="844" b="1" dirty="0">
                <a:solidFill>
                  <a:srgbClr val="FFFFFF"/>
                </a:solidFill>
                <a:latin typeface="Arial" panose="020B0604020202020204" pitchFamily="34" charset="0"/>
                <a:ea typeface="Calibri" panose="020F0502020204030204" pitchFamily="34" charset="0"/>
                <a:cs typeface="Arial" panose="020B0604020202020204" pitchFamily="34" charset="0"/>
              </a:rPr>
              <a:t>Android ★ 5/5</a:t>
            </a:r>
          </a:p>
          <a:p>
            <a:pPr defTabSz="771588">
              <a:lnSpc>
                <a:spcPct val="107000"/>
              </a:lnSpc>
            </a:pPr>
            <a:r>
              <a:rPr lang="en-US" altLang="en-US" sz="844" b="1" dirty="0">
                <a:solidFill>
                  <a:srgbClr val="FFFFFF"/>
                </a:solidFill>
                <a:latin typeface="Arial" panose="020B0604020202020204" pitchFamily="34" charset="0"/>
                <a:ea typeface="Calibri" panose="020F0502020204030204" pitchFamily="34" charset="0"/>
                <a:cs typeface="Arial" panose="020B0604020202020204" pitchFamily="34" charset="0"/>
              </a:rPr>
              <a:t>1,472 downloads</a:t>
            </a:r>
          </a:p>
          <a:p>
            <a:pPr defTabSz="771588">
              <a:lnSpc>
                <a:spcPct val="107000"/>
              </a:lnSpc>
            </a:pPr>
            <a:r>
              <a:rPr lang="en-US" altLang="en-US" sz="675" b="1" dirty="0">
                <a:solidFill>
                  <a:srgbClr val="FFFF00"/>
                </a:solidFill>
                <a:latin typeface="Arial" panose="020B0604020202020204" pitchFamily="34" charset="0"/>
                <a:ea typeface="Calibri" panose="020F0502020204030204" pitchFamily="34" charset="0"/>
                <a:cs typeface="Arial" panose="020B0604020202020204" pitchFamily="34" charset="0"/>
              </a:rPr>
              <a:t>Released March 2019</a:t>
            </a:r>
          </a:p>
          <a:p>
            <a:pPr defTabSz="771588">
              <a:lnSpc>
                <a:spcPct val="107000"/>
              </a:lnSpc>
              <a:spcAft>
                <a:spcPts val="506"/>
              </a:spcAft>
            </a:pPr>
            <a:r>
              <a:rPr lang="en-US" altLang="en-US" sz="675" b="1" dirty="0">
                <a:solidFill>
                  <a:srgbClr val="FFFFFF"/>
                </a:solidFill>
                <a:latin typeface="Arial" panose="020B0604020202020204" pitchFamily="34" charset="0"/>
                <a:ea typeface="Calibri" panose="020F0502020204030204" pitchFamily="34" charset="0"/>
                <a:cs typeface="Arial" panose="020B0604020202020204" pitchFamily="34" charset="0"/>
              </a:rPr>
              <a:t> </a:t>
            </a:r>
          </a:p>
        </p:txBody>
      </p:sp>
      <p:sp>
        <p:nvSpPr>
          <p:cNvPr id="4113" name="Text Box 2"/>
          <p:cNvSpPr txBox="1">
            <a:spLocks noChangeArrowheads="1"/>
          </p:cNvSpPr>
          <p:nvPr/>
        </p:nvSpPr>
        <p:spPr bwMode="auto">
          <a:xfrm>
            <a:off x="7080198" y="1430791"/>
            <a:ext cx="988182" cy="724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defTabSz="771588">
              <a:lnSpc>
                <a:spcPct val="107000"/>
              </a:lnSpc>
            </a:pPr>
            <a:r>
              <a:rPr lang="en-US" altLang="en-US" sz="844" b="1" dirty="0">
                <a:solidFill>
                  <a:srgbClr val="FFFFFF"/>
                </a:solidFill>
                <a:latin typeface="Arial" panose="020B0604020202020204" pitchFamily="34" charset="0"/>
                <a:ea typeface="Calibri" panose="020F0502020204030204" pitchFamily="34" charset="0"/>
                <a:cs typeface="Arial" panose="020B0604020202020204" pitchFamily="34" charset="0"/>
              </a:rPr>
              <a:t>iOS ★ 4.86/5</a:t>
            </a:r>
          </a:p>
          <a:p>
            <a:pPr defTabSz="771588">
              <a:lnSpc>
                <a:spcPct val="107000"/>
              </a:lnSpc>
            </a:pPr>
            <a:r>
              <a:rPr lang="en-US" altLang="en-US" sz="844" b="1" dirty="0">
                <a:solidFill>
                  <a:srgbClr val="FFFFFF"/>
                </a:solidFill>
                <a:latin typeface="Arial" panose="020B0604020202020204" pitchFamily="34" charset="0"/>
                <a:ea typeface="Calibri" panose="020F0502020204030204" pitchFamily="34" charset="0"/>
                <a:cs typeface="Arial" panose="020B0604020202020204" pitchFamily="34" charset="0"/>
              </a:rPr>
              <a:t>2,058 downloads</a:t>
            </a:r>
          </a:p>
          <a:p>
            <a:pPr defTabSz="771588">
              <a:lnSpc>
                <a:spcPct val="107000"/>
              </a:lnSpc>
            </a:pPr>
            <a:r>
              <a:rPr lang="en-US" altLang="en-US" sz="844" b="1" dirty="0">
                <a:solidFill>
                  <a:srgbClr val="FFFFFF"/>
                </a:solidFill>
                <a:latin typeface="Arial" panose="020B0604020202020204" pitchFamily="34" charset="0"/>
                <a:ea typeface="Calibri" panose="020F0502020204030204" pitchFamily="34" charset="0"/>
                <a:cs typeface="Arial" panose="020B0604020202020204" pitchFamily="34" charset="0"/>
              </a:rPr>
              <a:t>Android ★ 5/5</a:t>
            </a:r>
          </a:p>
          <a:p>
            <a:pPr defTabSz="771588">
              <a:lnSpc>
                <a:spcPct val="107000"/>
              </a:lnSpc>
            </a:pPr>
            <a:r>
              <a:rPr lang="en-US" altLang="en-US" sz="844" b="1" dirty="0">
                <a:solidFill>
                  <a:srgbClr val="FFFFFF"/>
                </a:solidFill>
                <a:latin typeface="Arial" panose="020B0604020202020204" pitchFamily="34" charset="0"/>
                <a:ea typeface="Calibri" panose="020F0502020204030204" pitchFamily="34" charset="0"/>
                <a:cs typeface="Arial" panose="020B0604020202020204" pitchFamily="34" charset="0"/>
              </a:rPr>
              <a:t>1,974 downloads</a:t>
            </a:r>
            <a:endParaRPr lang="en-US" altLang="en-US" sz="844" b="1" dirty="0">
              <a:solidFill>
                <a:srgbClr val="FFFF00"/>
              </a:solidFill>
              <a:latin typeface="Arial" panose="020B0604020202020204" pitchFamily="34" charset="0"/>
              <a:ea typeface="Calibri" panose="020F0502020204030204" pitchFamily="34" charset="0"/>
              <a:cs typeface="Arial" panose="020B0604020202020204" pitchFamily="34" charset="0"/>
            </a:endParaRPr>
          </a:p>
          <a:p>
            <a:pPr defTabSz="771588">
              <a:lnSpc>
                <a:spcPct val="107000"/>
              </a:lnSpc>
            </a:pPr>
            <a:r>
              <a:rPr lang="en-US" altLang="en-US" sz="675" b="1" dirty="0">
                <a:solidFill>
                  <a:srgbClr val="FFFF00"/>
                </a:solidFill>
                <a:latin typeface="Arial" panose="020B0604020202020204" pitchFamily="34" charset="0"/>
                <a:ea typeface="Calibri" panose="020F0502020204030204" pitchFamily="34" charset="0"/>
                <a:cs typeface="Arial" panose="020B0604020202020204" pitchFamily="34" charset="0"/>
              </a:rPr>
              <a:t>Released June 2019</a:t>
            </a:r>
          </a:p>
        </p:txBody>
      </p:sp>
      <p:sp>
        <p:nvSpPr>
          <p:cNvPr id="4114" name="Rectangle 2"/>
          <p:cNvSpPr>
            <a:spLocks noChangeArrowheads="1"/>
          </p:cNvSpPr>
          <p:nvPr/>
        </p:nvSpPr>
        <p:spPr bwMode="auto">
          <a:xfrm>
            <a:off x="1540696" y="470038"/>
            <a:ext cx="6129004" cy="4611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sz="3200">
                <a:solidFill>
                  <a:schemeClr val="bg1"/>
                </a:solidFill>
                <a:latin typeface="Times New Roman" panose="02020603050405020304" pitchFamily="18" charset="0"/>
              </a:defRPr>
            </a:lvl1pPr>
            <a:lvl2pPr marL="742950" indent="-285750">
              <a:spcBef>
                <a:spcPct val="20000"/>
              </a:spcBef>
              <a:buChar char="–"/>
              <a:defRPr sz="2800">
                <a:solidFill>
                  <a:schemeClr val="bg1"/>
                </a:solidFill>
                <a:latin typeface="Times New Roman" panose="02020603050405020304" pitchFamily="18" charset="0"/>
              </a:defRPr>
            </a:lvl2pPr>
            <a:lvl3pPr marL="1143000" indent="-228600">
              <a:spcBef>
                <a:spcPct val="20000"/>
              </a:spcBef>
              <a:buChar char="•"/>
              <a:defRPr sz="2400">
                <a:solidFill>
                  <a:schemeClr val="bg1"/>
                </a:solidFill>
                <a:latin typeface="Times New Roman" panose="02020603050405020304" pitchFamily="18" charset="0"/>
              </a:defRPr>
            </a:lvl3pPr>
            <a:lvl4pPr marL="1600200" indent="-228600">
              <a:spcBef>
                <a:spcPct val="20000"/>
              </a:spcBef>
              <a:buChar char="–"/>
              <a:defRPr sz="2000">
                <a:solidFill>
                  <a:schemeClr val="bg1"/>
                </a:solidFill>
                <a:latin typeface="Times New Roman" panose="02020603050405020304" pitchFamily="18" charset="0"/>
              </a:defRPr>
            </a:lvl4pPr>
            <a:lvl5pPr marL="2057400" indent="-22860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algn="ctr" defTabSz="771588">
              <a:buNone/>
            </a:pPr>
            <a:r>
              <a:rPr lang="en-US" altLang="en-US" sz="2700" dirty="0">
                <a:solidFill>
                  <a:srgbClr val="FFFF00"/>
                </a:solidFill>
                <a:latin typeface="Arial" panose="020B0604020202020204" pitchFamily="34" charset="0"/>
                <a:cs typeface="Arial" panose="020B0604020202020204" pitchFamily="34" charset="0"/>
                <a:sym typeface="Symbol" panose="05050102010706020507" pitchFamily="18" charset="2"/>
              </a:rPr>
              <a:t>Cath Lab Apps </a:t>
            </a:r>
            <a:r>
              <a:rPr lang="en-US" altLang="en-US" sz="2700" dirty="0">
                <a:solidFill>
                  <a:srgbClr val="FFFF00"/>
                </a:solidFill>
                <a:latin typeface="Arial" panose="020B0604020202020204" pitchFamily="34" charset="0"/>
              </a:rPr>
              <a:t>CardiologyApps.com</a:t>
            </a:r>
          </a:p>
        </p:txBody>
      </p:sp>
      <p:pic>
        <p:nvPicPr>
          <p:cNvPr id="4118" name="Picture 29" descr="Get it on Google Play"/>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4391442" y="3901499"/>
            <a:ext cx="1797262" cy="695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19" name="TextBox 2"/>
          <p:cNvSpPr txBox="1">
            <a:spLocks noChangeArrowheads="1"/>
          </p:cNvSpPr>
          <p:nvPr/>
        </p:nvSpPr>
        <p:spPr bwMode="auto">
          <a:xfrm>
            <a:off x="2860162" y="4489188"/>
            <a:ext cx="1460088" cy="267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771588"/>
            <a:r>
              <a:rPr lang="en-US" altLang="en-US" sz="569" dirty="0">
                <a:solidFill>
                  <a:srgbClr val="FFFFFF">
                    <a:lumMod val="75000"/>
                  </a:srgbClr>
                </a:solidFill>
                <a:latin typeface="Arial" panose="020B0604020202020204" pitchFamily="34" charset="0"/>
                <a:cs typeface="Arial" panose="020B0604020202020204" pitchFamily="34" charset="0"/>
              </a:rPr>
              <a:t>Apple</a:t>
            </a:r>
            <a:r>
              <a:rPr lang="en-US" altLang="en-US" sz="569" baseline="30000" dirty="0">
                <a:solidFill>
                  <a:srgbClr val="FFFFFF">
                    <a:lumMod val="75000"/>
                  </a:srgbClr>
                </a:solidFill>
                <a:latin typeface="Arial" panose="020B0604020202020204" pitchFamily="34" charset="0"/>
                <a:cs typeface="Arial" panose="020B0604020202020204" pitchFamily="34" charset="0"/>
              </a:rPr>
              <a:t> ®</a:t>
            </a:r>
            <a:r>
              <a:rPr lang="en-US" altLang="en-US" sz="569" dirty="0">
                <a:solidFill>
                  <a:srgbClr val="FFFFFF">
                    <a:lumMod val="75000"/>
                  </a:srgbClr>
                </a:solidFill>
                <a:latin typeface="Arial" panose="020B0604020202020204" pitchFamily="34" charset="0"/>
                <a:cs typeface="Arial" panose="020B0604020202020204" pitchFamily="34" charset="0"/>
              </a:rPr>
              <a:t> and App Store</a:t>
            </a:r>
            <a:r>
              <a:rPr lang="en-US" altLang="en-US" sz="569" baseline="30000" dirty="0">
                <a:solidFill>
                  <a:srgbClr val="FFFFFF">
                    <a:lumMod val="75000"/>
                  </a:srgbClr>
                </a:solidFill>
                <a:latin typeface="Arial" panose="020B0604020202020204" pitchFamily="34" charset="0"/>
                <a:cs typeface="Arial" panose="020B0604020202020204" pitchFamily="34" charset="0"/>
              </a:rPr>
              <a:t>®</a:t>
            </a:r>
            <a:r>
              <a:rPr lang="en-US" altLang="en-US" sz="569" dirty="0">
                <a:solidFill>
                  <a:srgbClr val="FFFFFF">
                    <a:lumMod val="75000"/>
                  </a:srgbClr>
                </a:solidFill>
                <a:latin typeface="Arial" panose="020B0604020202020204" pitchFamily="34" charset="0"/>
                <a:cs typeface="Arial" panose="020B0604020202020204" pitchFamily="34" charset="0"/>
              </a:rPr>
              <a:t> are registered trademarks of Apple Inc.</a:t>
            </a:r>
          </a:p>
        </p:txBody>
      </p:sp>
      <p:sp>
        <p:nvSpPr>
          <p:cNvPr id="2" name="Rounded Rectangle 1"/>
          <p:cNvSpPr/>
          <p:nvPr/>
        </p:nvSpPr>
        <p:spPr bwMode="auto">
          <a:xfrm>
            <a:off x="7999661" y="438708"/>
            <a:ext cx="401836" cy="564580"/>
          </a:xfrm>
          <a:prstGeom prst="roundRect">
            <a:avLst/>
          </a:prstGeom>
          <a:solidFill>
            <a:schemeClr val="bg1"/>
          </a:solidFill>
          <a:ln w="15875" cap="flat" cmpd="sng" algn="ctr">
            <a:solidFill>
              <a:schemeClr val="bg1"/>
            </a:solidFill>
            <a:prstDash val="solid"/>
            <a:round/>
            <a:headEnd type="none" w="med" len="med"/>
            <a:tailEnd type="none" w="med" len="med"/>
          </a:ln>
          <a:effectLst/>
        </p:spPr>
        <p:txBody>
          <a:bodyPr vert="horz" wrap="square" lIns="57865" tIns="28932" rIns="57865" bIns="28932" numCol="1" rtlCol="0" anchor="t" anchorCtr="0" compatLnSpc="1">
            <a:prstTxWarp prst="textNoShape">
              <a:avLst/>
            </a:prstTxWarp>
          </a:bodyPr>
          <a:lstStyle/>
          <a:p>
            <a:pPr algn="ctr" defTabSz="578678" eaLnBrk="0" fontAlgn="base" hangingPunct="0">
              <a:spcBef>
                <a:spcPct val="20000"/>
              </a:spcBef>
              <a:spcAft>
                <a:spcPct val="0"/>
              </a:spcAft>
            </a:pPr>
            <a:endParaRPr lang="en-US" sz="2531" b="1">
              <a:solidFill>
                <a:srgbClr val="FFFFFF"/>
              </a:solidFill>
              <a:latin typeface="Times New Roman" pitchFamily="18" charset="0"/>
            </a:endParaRPr>
          </a:p>
        </p:txBody>
      </p:sp>
      <p:sp>
        <p:nvSpPr>
          <p:cNvPr id="4120" name="TextBox 5"/>
          <p:cNvSpPr txBox="1">
            <a:spLocks noChangeArrowheads="1"/>
          </p:cNvSpPr>
          <p:nvPr/>
        </p:nvSpPr>
        <p:spPr bwMode="auto">
          <a:xfrm>
            <a:off x="941078" y="3960693"/>
            <a:ext cx="1715534" cy="559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771588"/>
            <a:r>
              <a:rPr lang="en-US" altLang="en-US" sz="1519" dirty="0">
                <a:solidFill>
                  <a:srgbClr val="FFFFFF"/>
                </a:solidFill>
                <a:latin typeface="Arial" panose="020B0604020202020204" pitchFamily="34" charset="0"/>
                <a:cs typeface="Arial" panose="020B0604020202020204" pitchFamily="34" charset="0"/>
              </a:rPr>
              <a:t>Download Apps</a:t>
            </a:r>
          </a:p>
          <a:p>
            <a:pPr defTabSz="771588"/>
            <a:r>
              <a:rPr lang="en-US" altLang="en-US" sz="1519" dirty="0">
                <a:solidFill>
                  <a:srgbClr val="FFFFFF"/>
                </a:solidFill>
                <a:latin typeface="Arial" panose="020B0604020202020204" pitchFamily="34" charset="0"/>
                <a:cs typeface="Arial" panose="020B0604020202020204" pitchFamily="34" charset="0"/>
              </a:rPr>
              <a:t>For Free on Both:</a:t>
            </a:r>
            <a:endParaRPr lang="en-US" altLang="en-US" sz="1519" dirty="0">
              <a:solidFill>
                <a:srgbClr val="000000"/>
              </a:solidFill>
              <a:latin typeface="Arial" panose="020B0604020202020204" pitchFamily="34" charset="0"/>
              <a:cs typeface="Arial" panose="020B0604020202020204" pitchFamily="34" charset="0"/>
            </a:endParaRPr>
          </a:p>
        </p:txBody>
      </p:sp>
      <p:pic>
        <p:nvPicPr>
          <p:cNvPr id="4121" name="Picture 7"/>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bwMode="auto">
          <a:xfrm>
            <a:off x="2884747" y="4013099"/>
            <a:ext cx="1410917" cy="472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Content Placeholder 5"/>
          <p:cNvPicPr>
            <a:picLocks noGrp="1" noChangeAspect="1"/>
          </p:cNvPicPr>
          <p:nvPr>
            <p:ph idx="1"/>
          </p:nvPr>
        </p:nvPicPr>
        <p:blipFill rotWithShape="1">
          <a:blip r:embed="rId8" cstate="screen">
            <a:extLst>
              <a:ext uri="{28A0092B-C50C-407E-A947-70E740481C1C}">
                <a14:useLocalDpi xmlns:a14="http://schemas.microsoft.com/office/drawing/2010/main"/>
              </a:ext>
            </a:extLst>
          </a:blip>
          <a:srcRect/>
          <a:stretch/>
        </p:blipFill>
        <p:spPr>
          <a:xfrm>
            <a:off x="1071466" y="2167978"/>
            <a:ext cx="1157288" cy="1157288"/>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28" name="Picture 27" descr="Mt Sinai Heart – Cardiac Vascular News">
            <a:extLst>
              <a:ext uri="{FF2B5EF4-FFF2-40B4-BE49-F238E27FC236}">
                <a16:creationId xmlns:a16="http://schemas.microsoft.com/office/drawing/2014/main" id="{920F33E7-6F74-445F-B3FB-0DEA9481D955}"/>
              </a:ext>
            </a:extLst>
          </p:cNvPr>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8040252" y="483326"/>
            <a:ext cx="325487" cy="484691"/>
          </a:xfrm>
          <a:prstGeom prst="rect">
            <a:avLst/>
          </a:prstGeom>
          <a:noFill/>
          <a:extLst>
            <a:ext uri="{909E8E84-426E-40DD-AFC4-6F175D3DCCD1}">
              <a14:hiddenFill xmlns:a14="http://schemas.microsoft.com/office/drawing/2010/main">
                <a:solidFill>
                  <a:srgbClr val="FFFFFF"/>
                </a:solidFill>
              </a14:hiddenFill>
            </a:ext>
          </a:extLst>
        </p:spPr>
      </p:pic>
      <p:sp>
        <p:nvSpPr>
          <p:cNvPr id="34" name="TextBox 5"/>
          <p:cNvSpPr txBox="1">
            <a:spLocks noChangeArrowheads="1"/>
          </p:cNvSpPr>
          <p:nvPr/>
        </p:nvSpPr>
        <p:spPr bwMode="auto">
          <a:xfrm>
            <a:off x="6241642" y="4001439"/>
            <a:ext cx="2119747" cy="481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771588"/>
            <a:r>
              <a:rPr lang="en-US" altLang="en-US" sz="1266" dirty="0" err="1">
                <a:solidFill>
                  <a:srgbClr val="FFFFFF"/>
                </a:solidFill>
                <a:latin typeface="Arial" panose="020B0604020202020204" pitchFamily="34" charset="0"/>
                <a:cs typeface="Arial" panose="020B0604020202020204" pitchFamily="34" charset="0"/>
              </a:rPr>
              <a:t>WebApps</a:t>
            </a:r>
            <a:r>
              <a:rPr lang="en-US" altLang="en-US" sz="1266" dirty="0">
                <a:solidFill>
                  <a:srgbClr val="FFFFFF"/>
                </a:solidFill>
                <a:latin typeface="Arial" panose="020B0604020202020204" pitchFamily="34" charset="0"/>
                <a:cs typeface="Arial" panose="020B0604020202020204" pitchFamily="34" charset="0"/>
              </a:rPr>
              <a:t> available free on</a:t>
            </a:r>
          </a:p>
          <a:p>
            <a:pPr defTabSz="771588"/>
            <a:r>
              <a:rPr lang="en-US" altLang="en-US" sz="1266" dirty="0">
                <a:solidFill>
                  <a:srgbClr val="FFFF00"/>
                </a:solidFill>
                <a:latin typeface="Arial" panose="020B0604020202020204" pitchFamily="34" charset="0"/>
                <a:cs typeface="Arial" panose="020B0604020202020204" pitchFamily="34" charset="0"/>
              </a:rPr>
              <a:t>www.CardiologyApps.com</a:t>
            </a:r>
          </a:p>
        </p:txBody>
      </p:sp>
      <p:sp>
        <p:nvSpPr>
          <p:cNvPr id="35" name="Title 1"/>
          <p:cNvSpPr txBox="1">
            <a:spLocks/>
          </p:cNvSpPr>
          <p:nvPr/>
        </p:nvSpPr>
        <p:spPr bwMode="auto">
          <a:xfrm>
            <a:off x="2792121" y="3655699"/>
            <a:ext cx="733103" cy="361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824" tIns="24412" rIns="48824" bIns="24412" anchor="ctr"/>
          <a:lstStyle/>
          <a:p>
            <a:pPr defTabSz="771588">
              <a:lnSpc>
                <a:spcPct val="90000"/>
              </a:lnSpc>
            </a:pPr>
            <a:r>
              <a:rPr lang="en-US" altLang="en-US" sz="675" b="1" dirty="0">
                <a:solidFill>
                  <a:srgbClr val="FFFFFF"/>
                </a:solidFill>
                <a:latin typeface="Arial" panose="020B0604020202020204" pitchFamily="34" charset="0"/>
                <a:cs typeface="Arial" panose="020B0604020202020204" pitchFamily="34" charset="0"/>
              </a:rPr>
              <a:t>*Also available</a:t>
            </a:r>
          </a:p>
          <a:p>
            <a:pPr defTabSz="771588">
              <a:lnSpc>
                <a:spcPct val="90000"/>
              </a:lnSpc>
            </a:pPr>
            <a:r>
              <a:rPr lang="en-US" altLang="en-US" sz="675" b="1" dirty="0">
                <a:solidFill>
                  <a:srgbClr val="FFFFFF"/>
                </a:solidFill>
                <a:latin typeface="Arial" panose="020B0604020202020204" pitchFamily="34" charset="0"/>
                <a:cs typeface="Arial" panose="020B0604020202020204" pitchFamily="34" charset="0"/>
              </a:rPr>
              <a:t> as </a:t>
            </a:r>
            <a:r>
              <a:rPr lang="en-US" altLang="en-US" sz="675" b="1" dirty="0" err="1">
                <a:solidFill>
                  <a:srgbClr val="FFFFFF"/>
                </a:solidFill>
                <a:latin typeface="Arial" panose="020B0604020202020204" pitchFamily="34" charset="0"/>
                <a:cs typeface="Arial" panose="020B0604020202020204" pitchFamily="34" charset="0"/>
              </a:rPr>
              <a:t>WebApp</a:t>
            </a:r>
            <a:endParaRPr lang="en-US" altLang="en-US" sz="675" b="1" dirty="0">
              <a:solidFill>
                <a:srgbClr val="FFFFFF"/>
              </a:solidFill>
              <a:latin typeface="Arial" panose="020B0604020202020204" pitchFamily="34" charset="0"/>
              <a:cs typeface="Arial" panose="020B0604020202020204" pitchFamily="34" charset="0"/>
            </a:endParaRPr>
          </a:p>
        </p:txBody>
      </p:sp>
      <p:sp>
        <p:nvSpPr>
          <p:cNvPr id="32" name="Title 1"/>
          <p:cNvSpPr txBox="1">
            <a:spLocks/>
          </p:cNvSpPr>
          <p:nvPr/>
        </p:nvSpPr>
        <p:spPr bwMode="auto">
          <a:xfrm>
            <a:off x="4238646" y="3655699"/>
            <a:ext cx="733103" cy="361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824" tIns="24412" rIns="48824" bIns="24412" anchor="ctr"/>
          <a:lstStyle/>
          <a:p>
            <a:pPr defTabSz="771588">
              <a:lnSpc>
                <a:spcPct val="90000"/>
              </a:lnSpc>
            </a:pPr>
            <a:r>
              <a:rPr lang="en-US" altLang="en-US" sz="675" b="1" dirty="0">
                <a:solidFill>
                  <a:srgbClr val="FFFFFF"/>
                </a:solidFill>
                <a:latin typeface="Arial" panose="020B0604020202020204" pitchFamily="34" charset="0"/>
                <a:cs typeface="Arial" panose="020B0604020202020204" pitchFamily="34" charset="0"/>
              </a:rPr>
              <a:t>*Also available</a:t>
            </a:r>
          </a:p>
          <a:p>
            <a:pPr defTabSz="771588">
              <a:lnSpc>
                <a:spcPct val="90000"/>
              </a:lnSpc>
            </a:pPr>
            <a:r>
              <a:rPr lang="en-US" altLang="en-US" sz="675" b="1" dirty="0">
                <a:solidFill>
                  <a:srgbClr val="FFFFFF"/>
                </a:solidFill>
                <a:latin typeface="Arial" panose="020B0604020202020204" pitchFamily="34" charset="0"/>
                <a:cs typeface="Arial" panose="020B0604020202020204" pitchFamily="34" charset="0"/>
              </a:rPr>
              <a:t> as </a:t>
            </a:r>
            <a:r>
              <a:rPr lang="en-US" altLang="en-US" sz="675" b="1" dirty="0" err="1">
                <a:solidFill>
                  <a:srgbClr val="FFFFFF"/>
                </a:solidFill>
                <a:latin typeface="Arial" panose="020B0604020202020204" pitchFamily="34" charset="0"/>
                <a:cs typeface="Arial" panose="020B0604020202020204" pitchFamily="34" charset="0"/>
              </a:rPr>
              <a:t>WebApp</a:t>
            </a:r>
            <a:endParaRPr lang="en-US" altLang="en-US" sz="675" b="1" dirty="0">
              <a:solidFill>
                <a:srgbClr val="FFFFFF"/>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a:off x="4004002" y="2167978"/>
            <a:ext cx="1157288" cy="1157288"/>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4" name="TextBox 3"/>
          <p:cNvSpPr txBox="1"/>
          <p:nvPr/>
        </p:nvSpPr>
        <p:spPr>
          <a:xfrm>
            <a:off x="830821" y="535852"/>
            <a:ext cx="891220" cy="501291"/>
          </a:xfrm>
          <a:prstGeom prst="rect">
            <a:avLst/>
          </a:prstGeom>
          <a:noFill/>
        </p:spPr>
        <p:txBody>
          <a:bodyPr wrap="square" rtlCol="0">
            <a:spAutoFit/>
          </a:bodyPr>
          <a:lstStyle/>
          <a:p>
            <a:pPr algn="ctr" defTabSz="685800"/>
            <a:r>
              <a:rPr lang="en-US" sz="886" i="1" dirty="0">
                <a:solidFill>
                  <a:srgbClr val="FFFF00"/>
                </a:solidFill>
                <a:latin typeface="Arial" panose="020B0604020202020204" pitchFamily="34" charset="0"/>
                <a:cs typeface="Arial" panose="020B0604020202020204" pitchFamily="34" charset="0"/>
              </a:rPr>
              <a:t>Data Updated on Feb 14 2022*</a:t>
            </a:r>
            <a:endParaRPr lang="en-US" sz="844" i="1" dirty="0">
              <a:solidFill>
                <a:srgbClr val="FFFF00"/>
              </a:solidFill>
              <a:latin typeface="Arial" panose="020B0604020202020204" pitchFamily="34" charset="0"/>
              <a:cs typeface="Arial" panose="020B0604020202020204" pitchFamily="34" charset="0"/>
            </a:endParaRPr>
          </a:p>
        </p:txBody>
      </p:sp>
      <p:sp>
        <p:nvSpPr>
          <p:cNvPr id="37" name="Title 1"/>
          <p:cNvSpPr txBox="1">
            <a:spLocks/>
          </p:cNvSpPr>
          <p:nvPr/>
        </p:nvSpPr>
        <p:spPr bwMode="auto">
          <a:xfrm>
            <a:off x="4147662" y="3248722"/>
            <a:ext cx="1166330" cy="361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824" tIns="24412" rIns="48824" bIns="24412" anchor="ctr"/>
          <a:lstStyle/>
          <a:p>
            <a:pPr defTabSz="771588">
              <a:lnSpc>
                <a:spcPct val="90000"/>
              </a:lnSpc>
            </a:pPr>
            <a:r>
              <a:rPr lang="en-US" altLang="en-US" sz="675" b="1" dirty="0">
                <a:solidFill>
                  <a:srgbClr val="FFFF00"/>
                </a:solidFill>
                <a:latin typeface="Arial" panose="020B0604020202020204" pitchFamily="34" charset="0"/>
                <a:cs typeface="Arial" panose="020B0604020202020204" pitchFamily="34" charset="0"/>
              </a:rPr>
              <a:t>Large Update Q1 21</a:t>
            </a:r>
          </a:p>
        </p:txBody>
      </p:sp>
      <p:sp>
        <p:nvSpPr>
          <p:cNvPr id="38" name="Title 1"/>
          <p:cNvSpPr txBox="1">
            <a:spLocks/>
          </p:cNvSpPr>
          <p:nvPr/>
        </p:nvSpPr>
        <p:spPr bwMode="auto">
          <a:xfrm>
            <a:off x="2676921" y="3248722"/>
            <a:ext cx="1166330" cy="361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824" tIns="24412" rIns="48824" bIns="24412" anchor="ctr"/>
          <a:lstStyle/>
          <a:p>
            <a:pPr defTabSz="771588">
              <a:lnSpc>
                <a:spcPct val="90000"/>
              </a:lnSpc>
            </a:pPr>
            <a:r>
              <a:rPr lang="en-US" altLang="en-US" sz="675" b="1" dirty="0">
                <a:solidFill>
                  <a:srgbClr val="FFFF00"/>
                </a:solidFill>
                <a:latin typeface="Arial" panose="020B0604020202020204" pitchFamily="34" charset="0"/>
                <a:cs typeface="Arial" panose="020B0604020202020204" pitchFamily="34" charset="0"/>
              </a:rPr>
              <a:t>Large Update Q3 19</a:t>
            </a:r>
          </a:p>
        </p:txBody>
      </p:sp>
    </p:spTree>
    <p:extLst>
      <p:ext uri="{BB962C8B-B14F-4D97-AF65-F5344CB8AC3E}">
        <p14:creationId xmlns:p14="http://schemas.microsoft.com/office/powerpoint/2010/main" val="680732355"/>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15990" t="-5886" r="-15945" b="-5886"/>
          <a:stretch/>
        </p:blipFill>
        <p:spPr>
          <a:xfrm>
            <a:off x="4580884" y="2215239"/>
            <a:ext cx="1157288" cy="1157288"/>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4098" name="Title 1"/>
          <p:cNvSpPr>
            <a:spLocks noGrp="1"/>
          </p:cNvSpPr>
          <p:nvPr>
            <p:ph type="title"/>
          </p:nvPr>
        </p:nvSpPr>
        <p:spPr>
          <a:xfrm>
            <a:off x="1317129" y="762793"/>
            <a:ext cx="6268641" cy="723305"/>
          </a:xfrm>
        </p:spPr>
        <p:txBody>
          <a:bodyPr/>
          <a:lstStyle/>
          <a:p>
            <a:r>
              <a:rPr lang="en-US" altLang="en-US" sz="1519" i="1" dirty="0">
                <a:solidFill>
                  <a:srgbClr val="00FFFF"/>
                </a:solidFill>
                <a:latin typeface="Arial Black" panose="020B0A04020102020204" pitchFamily="34" charset="0"/>
                <a:cs typeface="Arial" panose="020B0604020202020204" pitchFamily="34" charset="0"/>
              </a:rPr>
              <a:t>54,362</a:t>
            </a:r>
            <a:r>
              <a:rPr lang="en-US" altLang="en-US" sz="1519" i="1" dirty="0">
                <a:solidFill>
                  <a:srgbClr val="00FFFF"/>
                </a:solidFill>
                <a:latin typeface="Arial" panose="020B0604020202020204" pitchFamily="34" charset="0"/>
                <a:cs typeface="Arial" panose="020B0604020202020204" pitchFamily="34" charset="0"/>
              </a:rPr>
              <a:t> unique downloads and counting!</a:t>
            </a:r>
            <a:br>
              <a:rPr lang="en-US" altLang="en-US" sz="1519" i="1" dirty="0">
                <a:solidFill>
                  <a:srgbClr val="00FFFF"/>
                </a:solidFill>
                <a:latin typeface="Arial" panose="020B0604020202020204" pitchFamily="34" charset="0"/>
                <a:cs typeface="Arial" panose="020B0604020202020204" pitchFamily="34" charset="0"/>
              </a:rPr>
            </a:br>
            <a:r>
              <a:rPr lang="en-US" altLang="en-US" sz="1013" i="1" dirty="0">
                <a:solidFill>
                  <a:srgbClr val="00FFFF"/>
                </a:solidFill>
                <a:latin typeface="Arial" panose="020B0604020202020204" pitchFamily="34" charset="0"/>
                <a:cs typeface="Arial" panose="020B0604020202020204" pitchFamily="34" charset="0"/>
              </a:rPr>
              <a:t> (Up 14,000 in 2021)</a:t>
            </a:r>
            <a:endParaRPr lang="en-US" altLang="en-US" sz="1519" i="1" dirty="0">
              <a:solidFill>
                <a:srgbClr val="00FFFF"/>
              </a:solidFill>
              <a:latin typeface="Arial" panose="020B0604020202020204" pitchFamily="34" charset="0"/>
              <a:cs typeface="Arial" panose="020B0604020202020204" pitchFamily="34" charset="0"/>
            </a:endParaRPr>
          </a:p>
        </p:txBody>
      </p:sp>
      <p:sp>
        <p:nvSpPr>
          <p:cNvPr id="4114" name="Rectangle 2"/>
          <p:cNvSpPr>
            <a:spLocks noChangeArrowheads="1"/>
          </p:cNvSpPr>
          <p:nvPr/>
        </p:nvSpPr>
        <p:spPr bwMode="auto">
          <a:xfrm>
            <a:off x="1540696" y="470038"/>
            <a:ext cx="6129004" cy="4611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sz="3200">
                <a:solidFill>
                  <a:schemeClr val="bg1"/>
                </a:solidFill>
                <a:latin typeface="Times New Roman" panose="02020603050405020304" pitchFamily="18" charset="0"/>
              </a:defRPr>
            </a:lvl1pPr>
            <a:lvl2pPr marL="742950" indent="-285750">
              <a:spcBef>
                <a:spcPct val="20000"/>
              </a:spcBef>
              <a:buChar char="–"/>
              <a:defRPr sz="2800">
                <a:solidFill>
                  <a:schemeClr val="bg1"/>
                </a:solidFill>
                <a:latin typeface="Times New Roman" panose="02020603050405020304" pitchFamily="18" charset="0"/>
              </a:defRPr>
            </a:lvl2pPr>
            <a:lvl3pPr marL="1143000" indent="-228600">
              <a:spcBef>
                <a:spcPct val="20000"/>
              </a:spcBef>
              <a:buChar char="•"/>
              <a:defRPr sz="2400">
                <a:solidFill>
                  <a:schemeClr val="bg1"/>
                </a:solidFill>
                <a:latin typeface="Times New Roman" panose="02020603050405020304" pitchFamily="18" charset="0"/>
              </a:defRPr>
            </a:lvl3pPr>
            <a:lvl4pPr marL="1600200" indent="-228600">
              <a:spcBef>
                <a:spcPct val="20000"/>
              </a:spcBef>
              <a:buChar char="–"/>
              <a:defRPr sz="2000">
                <a:solidFill>
                  <a:schemeClr val="bg1"/>
                </a:solidFill>
                <a:latin typeface="Times New Roman" panose="02020603050405020304" pitchFamily="18" charset="0"/>
              </a:defRPr>
            </a:lvl4pPr>
            <a:lvl5pPr marL="2057400" indent="-22860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algn="ctr" defTabSz="771588">
              <a:buNone/>
            </a:pPr>
            <a:r>
              <a:rPr lang="en-US" altLang="en-US" sz="2700" dirty="0">
                <a:solidFill>
                  <a:srgbClr val="FFFF00"/>
                </a:solidFill>
                <a:latin typeface="Arial" panose="020B0604020202020204" pitchFamily="34" charset="0"/>
                <a:cs typeface="Arial" panose="020B0604020202020204" pitchFamily="34" charset="0"/>
                <a:sym typeface="Symbol" panose="05050102010706020507" pitchFamily="18" charset="2"/>
              </a:rPr>
              <a:t>Cath Lab Apps </a:t>
            </a:r>
            <a:r>
              <a:rPr lang="en-US" altLang="en-US" sz="2700" dirty="0">
                <a:solidFill>
                  <a:srgbClr val="FFFF00"/>
                </a:solidFill>
                <a:latin typeface="Arial" panose="020B0604020202020204" pitchFamily="34" charset="0"/>
              </a:rPr>
              <a:t>CardiologyApps.com</a:t>
            </a:r>
          </a:p>
        </p:txBody>
      </p:sp>
      <p:sp>
        <p:nvSpPr>
          <p:cNvPr id="4116" name="Title 1"/>
          <p:cNvSpPr txBox="1">
            <a:spLocks/>
          </p:cNvSpPr>
          <p:nvPr/>
        </p:nvSpPr>
        <p:spPr bwMode="auto">
          <a:xfrm>
            <a:off x="1424715" y="3448881"/>
            <a:ext cx="1150705" cy="361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824" tIns="24412" rIns="48824" bIns="24412" anchor="ctr"/>
          <a:lstStyle/>
          <a:p>
            <a:pPr algn="ctr" defTabSz="771588">
              <a:lnSpc>
                <a:spcPct val="90000"/>
              </a:lnSpc>
            </a:pPr>
            <a:r>
              <a:rPr lang="en-US" altLang="en-US" sz="1139" b="1" dirty="0" err="1">
                <a:solidFill>
                  <a:srgbClr val="FFFFFF"/>
                </a:solidFill>
                <a:latin typeface="Arial" panose="020B0604020202020204" pitchFamily="34" charset="0"/>
                <a:cs typeface="Arial" panose="020B0604020202020204" pitchFamily="34" charset="0"/>
              </a:rPr>
              <a:t>ComplicAID</a:t>
            </a:r>
            <a:endParaRPr lang="en-US" altLang="en-US" sz="1139" b="1" dirty="0">
              <a:solidFill>
                <a:srgbClr val="FFFFFF"/>
              </a:solidFill>
              <a:latin typeface="Arial" panose="020B0604020202020204" pitchFamily="34" charset="0"/>
              <a:cs typeface="Arial" panose="020B0604020202020204" pitchFamily="34" charset="0"/>
            </a:endParaRPr>
          </a:p>
        </p:txBody>
      </p:sp>
      <p:pic>
        <p:nvPicPr>
          <p:cNvPr id="4118" name="Picture 29" descr="Get it on Google Play"/>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391442" y="3901499"/>
            <a:ext cx="1797262" cy="695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19" name="TextBox 2"/>
          <p:cNvSpPr txBox="1">
            <a:spLocks noChangeArrowheads="1"/>
          </p:cNvSpPr>
          <p:nvPr/>
        </p:nvSpPr>
        <p:spPr bwMode="auto">
          <a:xfrm>
            <a:off x="2860162" y="4489188"/>
            <a:ext cx="1460088" cy="267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771588"/>
            <a:r>
              <a:rPr lang="en-US" altLang="en-US" sz="569" dirty="0">
                <a:solidFill>
                  <a:srgbClr val="FFFFFF">
                    <a:lumMod val="75000"/>
                  </a:srgbClr>
                </a:solidFill>
                <a:latin typeface="Arial" panose="020B0604020202020204" pitchFamily="34" charset="0"/>
                <a:cs typeface="Arial" panose="020B0604020202020204" pitchFamily="34" charset="0"/>
              </a:rPr>
              <a:t>Apple</a:t>
            </a:r>
            <a:r>
              <a:rPr lang="en-US" altLang="en-US" sz="569" baseline="30000" dirty="0">
                <a:solidFill>
                  <a:srgbClr val="FFFFFF">
                    <a:lumMod val="75000"/>
                  </a:srgbClr>
                </a:solidFill>
                <a:latin typeface="Arial" panose="020B0604020202020204" pitchFamily="34" charset="0"/>
                <a:cs typeface="Arial" panose="020B0604020202020204" pitchFamily="34" charset="0"/>
              </a:rPr>
              <a:t> ®</a:t>
            </a:r>
            <a:r>
              <a:rPr lang="en-US" altLang="en-US" sz="569" dirty="0">
                <a:solidFill>
                  <a:srgbClr val="FFFFFF">
                    <a:lumMod val="75000"/>
                  </a:srgbClr>
                </a:solidFill>
                <a:latin typeface="Arial" panose="020B0604020202020204" pitchFamily="34" charset="0"/>
                <a:cs typeface="Arial" panose="020B0604020202020204" pitchFamily="34" charset="0"/>
              </a:rPr>
              <a:t> and App Store</a:t>
            </a:r>
            <a:r>
              <a:rPr lang="en-US" altLang="en-US" sz="569" baseline="30000" dirty="0">
                <a:solidFill>
                  <a:srgbClr val="FFFFFF">
                    <a:lumMod val="75000"/>
                  </a:srgbClr>
                </a:solidFill>
                <a:latin typeface="Arial" panose="020B0604020202020204" pitchFamily="34" charset="0"/>
                <a:cs typeface="Arial" panose="020B0604020202020204" pitchFamily="34" charset="0"/>
              </a:rPr>
              <a:t>®</a:t>
            </a:r>
            <a:r>
              <a:rPr lang="en-US" altLang="en-US" sz="569" dirty="0">
                <a:solidFill>
                  <a:srgbClr val="FFFFFF">
                    <a:lumMod val="75000"/>
                  </a:srgbClr>
                </a:solidFill>
                <a:latin typeface="Arial" panose="020B0604020202020204" pitchFamily="34" charset="0"/>
                <a:cs typeface="Arial" panose="020B0604020202020204" pitchFamily="34" charset="0"/>
              </a:rPr>
              <a:t> are registered trademarks of Apple Inc.</a:t>
            </a:r>
          </a:p>
        </p:txBody>
      </p:sp>
      <p:sp>
        <p:nvSpPr>
          <p:cNvPr id="4120" name="TextBox 5"/>
          <p:cNvSpPr txBox="1">
            <a:spLocks noChangeArrowheads="1"/>
          </p:cNvSpPr>
          <p:nvPr/>
        </p:nvSpPr>
        <p:spPr bwMode="auto">
          <a:xfrm>
            <a:off x="941078" y="3960693"/>
            <a:ext cx="1715534" cy="559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771588"/>
            <a:r>
              <a:rPr lang="en-US" altLang="en-US" sz="1519" dirty="0">
                <a:solidFill>
                  <a:srgbClr val="FFFFFF"/>
                </a:solidFill>
                <a:latin typeface="Arial" panose="020B0604020202020204" pitchFamily="34" charset="0"/>
                <a:cs typeface="Arial" panose="020B0604020202020204" pitchFamily="34" charset="0"/>
              </a:rPr>
              <a:t>Download Apps</a:t>
            </a:r>
          </a:p>
          <a:p>
            <a:pPr defTabSz="771588"/>
            <a:r>
              <a:rPr lang="en-US" altLang="en-US" sz="1519" dirty="0">
                <a:solidFill>
                  <a:srgbClr val="FFFFFF"/>
                </a:solidFill>
                <a:latin typeface="Arial" panose="020B0604020202020204" pitchFamily="34" charset="0"/>
                <a:cs typeface="Arial" panose="020B0604020202020204" pitchFamily="34" charset="0"/>
              </a:rPr>
              <a:t>For Free on Both:</a:t>
            </a:r>
            <a:endParaRPr lang="en-US" altLang="en-US" sz="1519" dirty="0">
              <a:solidFill>
                <a:srgbClr val="000000"/>
              </a:solidFill>
              <a:latin typeface="Arial" panose="020B0604020202020204" pitchFamily="34" charset="0"/>
              <a:cs typeface="Arial" panose="020B0604020202020204" pitchFamily="34" charset="0"/>
            </a:endParaRPr>
          </a:p>
        </p:txBody>
      </p:sp>
      <p:pic>
        <p:nvPicPr>
          <p:cNvPr id="4121" name="Picture 7"/>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884747" y="4013099"/>
            <a:ext cx="1410917" cy="472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2" descr="Cardiology Apps"/>
          <p:cNvPicPr>
            <a:picLocks noChangeAspect="1" noChangeArrowheads="1"/>
          </p:cNvPicPr>
          <p:nvPr/>
        </p:nvPicPr>
        <p:blipFill rotWithShape="1">
          <a:blip r:embed="rId6">
            <a:extLst>
              <a:ext uri="{28A0092B-C50C-407E-A947-70E740481C1C}">
                <a14:useLocalDpi xmlns:a14="http://schemas.microsoft.com/office/drawing/2010/main"/>
              </a:ext>
            </a:extLst>
          </a:blip>
          <a:srcRect l="14692" r="-2927"/>
          <a:stretch/>
        </p:blipFill>
        <p:spPr bwMode="auto">
          <a:xfrm>
            <a:off x="1405816" y="2215239"/>
            <a:ext cx="1157288" cy="1157288"/>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30" name="Text Box 2"/>
          <p:cNvSpPr txBox="1">
            <a:spLocks noChangeArrowheads="1"/>
          </p:cNvSpPr>
          <p:nvPr/>
        </p:nvSpPr>
        <p:spPr bwMode="auto">
          <a:xfrm>
            <a:off x="1576182" y="1976540"/>
            <a:ext cx="988182" cy="189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defTabSz="771588">
              <a:lnSpc>
                <a:spcPct val="107000"/>
              </a:lnSpc>
            </a:pPr>
            <a:r>
              <a:rPr lang="en-US" altLang="en-US" sz="675" b="1" dirty="0">
                <a:solidFill>
                  <a:srgbClr val="FFFF00"/>
                </a:solidFill>
                <a:latin typeface="Arial" panose="020B0604020202020204" pitchFamily="34" charset="0"/>
                <a:ea typeface="Calibri" panose="020F0502020204030204" pitchFamily="34" charset="0"/>
                <a:cs typeface="Arial" panose="020B0604020202020204" pitchFamily="34" charset="0"/>
              </a:rPr>
              <a:t>Released August 2020</a:t>
            </a:r>
          </a:p>
        </p:txBody>
      </p:sp>
      <p:sp>
        <p:nvSpPr>
          <p:cNvPr id="31" name="Text Box 2"/>
          <p:cNvSpPr txBox="1">
            <a:spLocks noChangeArrowheads="1"/>
          </p:cNvSpPr>
          <p:nvPr/>
        </p:nvSpPr>
        <p:spPr bwMode="auto">
          <a:xfrm>
            <a:off x="1554324" y="1430791"/>
            <a:ext cx="1075362" cy="724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defTabSz="771588">
              <a:lnSpc>
                <a:spcPct val="107000"/>
              </a:lnSpc>
            </a:pPr>
            <a:r>
              <a:rPr lang="en-US" altLang="en-US" sz="844" b="1" dirty="0" err="1">
                <a:solidFill>
                  <a:srgbClr val="FFFFFF"/>
                </a:solidFill>
                <a:latin typeface="Arial" panose="020B0604020202020204" pitchFamily="34" charset="0"/>
                <a:ea typeface="Calibri" panose="020F0502020204030204" pitchFamily="34" charset="0"/>
                <a:cs typeface="Arial" panose="020B0604020202020204" pitchFamily="34" charset="0"/>
              </a:rPr>
              <a:t>WebApp</a:t>
            </a:r>
            <a:r>
              <a:rPr lang="en-US" altLang="en-US" sz="844" b="1" dirty="0">
                <a:solidFill>
                  <a:srgbClr val="FFFFFF"/>
                </a:solidFill>
                <a:latin typeface="Arial" panose="020B0604020202020204" pitchFamily="34" charset="0"/>
                <a:ea typeface="Calibri" panose="020F0502020204030204" pitchFamily="34" charset="0"/>
                <a:cs typeface="Arial" panose="020B0604020202020204" pitchFamily="34" charset="0"/>
              </a:rPr>
              <a:t> Only*</a:t>
            </a:r>
          </a:p>
          <a:p>
            <a:pPr defTabSz="771588">
              <a:lnSpc>
                <a:spcPct val="107000"/>
              </a:lnSpc>
            </a:pPr>
            <a:r>
              <a:rPr lang="en-US" altLang="en-US" sz="844" b="1" dirty="0">
                <a:solidFill>
                  <a:srgbClr val="FFFFFF"/>
                </a:solidFill>
                <a:latin typeface="Arial" panose="020B0604020202020204" pitchFamily="34" charset="0"/>
                <a:ea typeface="Calibri" panose="020F0502020204030204" pitchFamily="34" charset="0"/>
                <a:cs typeface="Arial" panose="020B0604020202020204" pitchFamily="34" charset="0"/>
              </a:rPr>
              <a:t>26,940 page views</a:t>
            </a:r>
          </a:p>
          <a:p>
            <a:pPr defTabSz="771588">
              <a:lnSpc>
                <a:spcPct val="107000"/>
              </a:lnSpc>
            </a:pPr>
            <a:r>
              <a:rPr lang="en-US" altLang="en-US" sz="844" b="1" dirty="0">
                <a:solidFill>
                  <a:srgbClr val="FFFFFF"/>
                </a:solidFill>
                <a:latin typeface="Arial" panose="020B0604020202020204" pitchFamily="34" charset="0"/>
                <a:ea typeface="Calibri" panose="020F0502020204030204" pitchFamily="34" charset="0"/>
                <a:cs typeface="Arial" panose="020B0604020202020204" pitchFamily="34" charset="0"/>
              </a:rPr>
              <a:t>www.cardiologyapps.com/ComplicAID</a:t>
            </a:r>
          </a:p>
          <a:p>
            <a:pPr defTabSz="771588">
              <a:lnSpc>
                <a:spcPct val="107000"/>
              </a:lnSpc>
            </a:pPr>
            <a:endParaRPr lang="en-US" altLang="en-US" sz="929" b="1" dirty="0">
              <a:solidFill>
                <a:srgbClr val="FFFFFF"/>
              </a:solidFill>
              <a:latin typeface="Arial" panose="020B0604020202020204" pitchFamily="34" charset="0"/>
              <a:ea typeface="Calibri" panose="020F0502020204030204" pitchFamily="34" charset="0"/>
              <a:cs typeface="Arial" panose="020B0604020202020204" pitchFamily="34" charset="0"/>
            </a:endParaRPr>
          </a:p>
          <a:p>
            <a:pPr defTabSz="771588">
              <a:lnSpc>
                <a:spcPct val="107000"/>
              </a:lnSpc>
            </a:pPr>
            <a:endParaRPr lang="en-US" altLang="en-US" sz="675" b="1" dirty="0">
              <a:solidFill>
                <a:srgbClr val="FFFF00"/>
              </a:solidFill>
              <a:latin typeface="Arial" panose="020B0604020202020204" pitchFamily="34" charset="0"/>
              <a:ea typeface="Calibri" panose="020F0502020204030204" pitchFamily="34" charset="0"/>
              <a:cs typeface="Arial" panose="020B0604020202020204" pitchFamily="34" charset="0"/>
            </a:endParaRPr>
          </a:p>
        </p:txBody>
      </p:sp>
      <p:sp>
        <p:nvSpPr>
          <p:cNvPr id="34" name="TextBox 5"/>
          <p:cNvSpPr txBox="1">
            <a:spLocks noChangeArrowheads="1"/>
          </p:cNvSpPr>
          <p:nvPr/>
        </p:nvSpPr>
        <p:spPr bwMode="auto">
          <a:xfrm>
            <a:off x="6241642" y="4001439"/>
            <a:ext cx="2119747" cy="481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771588"/>
            <a:r>
              <a:rPr lang="en-US" altLang="en-US" sz="1266" dirty="0" err="1">
                <a:solidFill>
                  <a:srgbClr val="FFFFFF"/>
                </a:solidFill>
                <a:latin typeface="Arial" panose="020B0604020202020204" pitchFamily="34" charset="0"/>
                <a:cs typeface="Arial" panose="020B0604020202020204" pitchFamily="34" charset="0"/>
              </a:rPr>
              <a:t>WebApps</a:t>
            </a:r>
            <a:r>
              <a:rPr lang="en-US" altLang="en-US" sz="1266" dirty="0">
                <a:solidFill>
                  <a:srgbClr val="FFFFFF"/>
                </a:solidFill>
                <a:latin typeface="Arial" panose="020B0604020202020204" pitchFamily="34" charset="0"/>
                <a:cs typeface="Arial" panose="020B0604020202020204" pitchFamily="34" charset="0"/>
              </a:rPr>
              <a:t> available free on</a:t>
            </a:r>
          </a:p>
          <a:p>
            <a:pPr defTabSz="771588"/>
            <a:r>
              <a:rPr lang="en-US" altLang="en-US" sz="1266" dirty="0">
                <a:solidFill>
                  <a:srgbClr val="FFFF00"/>
                </a:solidFill>
                <a:latin typeface="Arial" panose="020B0604020202020204" pitchFamily="34" charset="0"/>
                <a:cs typeface="Arial" panose="020B0604020202020204" pitchFamily="34" charset="0"/>
              </a:rPr>
              <a:t>www.CardiologyApps.com</a:t>
            </a:r>
          </a:p>
        </p:txBody>
      </p:sp>
      <p:pic>
        <p:nvPicPr>
          <p:cNvPr id="2" name="Picture 1"/>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3006920" y="2215239"/>
            <a:ext cx="1157288" cy="1157288"/>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36" name="Title 1"/>
          <p:cNvSpPr txBox="1">
            <a:spLocks/>
          </p:cNvSpPr>
          <p:nvPr/>
        </p:nvSpPr>
        <p:spPr bwMode="auto">
          <a:xfrm>
            <a:off x="3029747" y="3448881"/>
            <a:ext cx="1150705" cy="361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824" tIns="24412" rIns="48824" bIns="24412" anchor="ctr"/>
          <a:lstStyle/>
          <a:p>
            <a:pPr algn="ctr" defTabSz="771588">
              <a:lnSpc>
                <a:spcPct val="90000"/>
              </a:lnSpc>
            </a:pPr>
            <a:r>
              <a:rPr lang="en-US" altLang="en-US" sz="1139" b="1" dirty="0">
                <a:solidFill>
                  <a:srgbClr val="FFFFFF"/>
                </a:solidFill>
                <a:latin typeface="Arial" panose="020B0604020202020204" pitchFamily="34" charset="0"/>
                <a:cs typeface="Arial" panose="020B0604020202020204" pitchFamily="34" charset="0"/>
              </a:rPr>
              <a:t>BifurcAID 3D</a:t>
            </a:r>
          </a:p>
        </p:txBody>
      </p:sp>
      <p:sp>
        <p:nvSpPr>
          <p:cNvPr id="39" name="Text Box 2"/>
          <p:cNvSpPr txBox="1">
            <a:spLocks noChangeArrowheads="1"/>
          </p:cNvSpPr>
          <p:nvPr/>
        </p:nvSpPr>
        <p:spPr bwMode="auto">
          <a:xfrm>
            <a:off x="3184166" y="1429223"/>
            <a:ext cx="988182" cy="724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defTabSz="771588">
              <a:lnSpc>
                <a:spcPct val="107000"/>
              </a:lnSpc>
            </a:pPr>
            <a:r>
              <a:rPr lang="en-US" altLang="en-US" sz="844" b="1" dirty="0">
                <a:solidFill>
                  <a:srgbClr val="FFFFFF"/>
                </a:solidFill>
                <a:latin typeface="Arial" panose="020B0604020202020204" pitchFamily="34" charset="0"/>
                <a:ea typeface="Calibri" panose="020F0502020204030204" pitchFamily="34" charset="0"/>
                <a:cs typeface="Arial" panose="020B0604020202020204" pitchFamily="34" charset="0"/>
              </a:rPr>
              <a:t>iOS ★ 5/5</a:t>
            </a:r>
          </a:p>
          <a:p>
            <a:pPr defTabSz="771588">
              <a:lnSpc>
                <a:spcPct val="107000"/>
              </a:lnSpc>
            </a:pPr>
            <a:r>
              <a:rPr lang="en-US" altLang="en-US" sz="844" b="1" dirty="0">
                <a:solidFill>
                  <a:srgbClr val="FFFFFF"/>
                </a:solidFill>
                <a:latin typeface="Arial" panose="020B0604020202020204" pitchFamily="34" charset="0"/>
                <a:ea typeface="Calibri" panose="020F0502020204030204" pitchFamily="34" charset="0"/>
                <a:cs typeface="Arial" panose="020B0604020202020204" pitchFamily="34" charset="0"/>
              </a:rPr>
              <a:t>2,179 downloads</a:t>
            </a:r>
          </a:p>
          <a:p>
            <a:pPr defTabSz="771588">
              <a:lnSpc>
                <a:spcPct val="107000"/>
              </a:lnSpc>
            </a:pPr>
            <a:r>
              <a:rPr lang="en-US" altLang="en-US" sz="844" b="1" dirty="0">
                <a:solidFill>
                  <a:srgbClr val="FFFFFF"/>
                </a:solidFill>
                <a:latin typeface="Arial" panose="020B0604020202020204" pitchFamily="34" charset="0"/>
                <a:ea typeface="Calibri" panose="020F0502020204030204" pitchFamily="34" charset="0"/>
                <a:cs typeface="Arial" panose="020B0604020202020204" pitchFamily="34" charset="0"/>
              </a:rPr>
              <a:t>Android ★ 5/5</a:t>
            </a:r>
          </a:p>
          <a:p>
            <a:pPr defTabSz="771588">
              <a:lnSpc>
                <a:spcPct val="107000"/>
              </a:lnSpc>
            </a:pPr>
            <a:r>
              <a:rPr lang="en-US" altLang="en-US" sz="844" b="1" dirty="0">
                <a:solidFill>
                  <a:srgbClr val="FFFFFF"/>
                </a:solidFill>
                <a:latin typeface="Arial" panose="020B0604020202020204" pitchFamily="34" charset="0"/>
                <a:ea typeface="Calibri" panose="020F0502020204030204" pitchFamily="34" charset="0"/>
                <a:cs typeface="Arial" panose="020B0604020202020204" pitchFamily="34" charset="0"/>
              </a:rPr>
              <a:t>1,405 downloads</a:t>
            </a:r>
            <a:endParaRPr lang="en-US" altLang="en-US" sz="844" b="1" dirty="0">
              <a:solidFill>
                <a:srgbClr val="FFFF00"/>
              </a:solidFill>
              <a:latin typeface="Arial" panose="020B0604020202020204" pitchFamily="34" charset="0"/>
              <a:ea typeface="Calibri" panose="020F0502020204030204" pitchFamily="34" charset="0"/>
              <a:cs typeface="Arial" panose="020B0604020202020204" pitchFamily="34" charset="0"/>
            </a:endParaRPr>
          </a:p>
          <a:p>
            <a:pPr defTabSz="771588">
              <a:lnSpc>
                <a:spcPct val="107000"/>
              </a:lnSpc>
            </a:pPr>
            <a:r>
              <a:rPr lang="en-US" altLang="en-US" sz="675" b="1" dirty="0">
                <a:solidFill>
                  <a:srgbClr val="FFFF00"/>
                </a:solidFill>
                <a:latin typeface="Arial" panose="020B0604020202020204" pitchFamily="34" charset="0"/>
                <a:ea typeface="Calibri" panose="020F0502020204030204" pitchFamily="34" charset="0"/>
                <a:cs typeface="Arial" panose="020B0604020202020204" pitchFamily="34" charset="0"/>
              </a:rPr>
              <a:t>Released June 2021</a:t>
            </a:r>
          </a:p>
        </p:txBody>
      </p:sp>
      <p:sp>
        <p:nvSpPr>
          <p:cNvPr id="41" name="Text Box 2"/>
          <p:cNvSpPr txBox="1">
            <a:spLocks noChangeArrowheads="1"/>
          </p:cNvSpPr>
          <p:nvPr/>
        </p:nvSpPr>
        <p:spPr bwMode="auto">
          <a:xfrm>
            <a:off x="4580884" y="1429223"/>
            <a:ext cx="1076074" cy="724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defTabSz="771588">
              <a:lnSpc>
                <a:spcPct val="107000"/>
              </a:lnSpc>
            </a:pPr>
            <a:r>
              <a:rPr lang="en-US" altLang="en-US" sz="844" b="1" dirty="0">
                <a:solidFill>
                  <a:srgbClr val="FFFFFF"/>
                </a:solidFill>
                <a:latin typeface="Arial" panose="020B0604020202020204" pitchFamily="34" charset="0"/>
                <a:ea typeface="Calibri" panose="020F0502020204030204" pitchFamily="34" charset="0"/>
                <a:cs typeface="Arial" panose="020B0604020202020204" pitchFamily="34" charset="0"/>
              </a:rPr>
              <a:t>Clinical Care Application For Heart Attack patient transfers </a:t>
            </a:r>
            <a:r>
              <a:rPr lang="en-US" altLang="en-US" sz="633" b="1" dirty="0">
                <a:solidFill>
                  <a:srgbClr val="FFFFFF"/>
                </a:solidFill>
                <a:latin typeface="Arial" panose="020B0604020202020204" pitchFamily="34" charset="0"/>
                <a:ea typeface="Calibri" panose="020F0502020204030204" pitchFamily="34" charset="0"/>
                <a:cs typeface="Arial" panose="020B0604020202020204" pitchFamily="34" charset="0"/>
              </a:rPr>
              <a:t>475 downloads</a:t>
            </a:r>
            <a:endParaRPr lang="en-US" altLang="en-US" sz="633" b="1" dirty="0">
              <a:solidFill>
                <a:srgbClr val="FFFF00"/>
              </a:solidFill>
              <a:latin typeface="Arial" panose="020B0604020202020204" pitchFamily="34" charset="0"/>
              <a:ea typeface="Calibri" panose="020F0502020204030204" pitchFamily="34" charset="0"/>
              <a:cs typeface="Arial" panose="020B0604020202020204" pitchFamily="34" charset="0"/>
            </a:endParaRPr>
          </a:p>
          <a:p>
            <a:pPr defTabSz="771588">
              <a:lnSpc>
                <a:spcPct val="107000"/>
              </a:lnSpc>
            </a:pPr>
            <a:r>
              <a:rPr lang="en-US" altLang="en-US" sz="675" b="1" dirty="0">
                <a:solidFill>
                  <a:srgbClr val="FFFF00"/>
                </a:solidFill>
                <a:latin typeface="Arial" panose="020B0604020202020204" pitchFamily="34" charset="0"/>
                <a:ea typeface="Calibri" panose="020F0502020204030204" pitchFamily="34" charset="0"/>
                <a:cs typeface="Arial" panose="020B0604020202020204" pitchFamily="34" charset="0"/>
              </a:rPr>
              <a:t>Released Aug 2020</a:t>
            </a:r>
          </a:p>
        </p:txBody>
      </p:sp>
      <p:sp>
        <p:nvSpPr>
          <p:cNvPr id="42" name="Title 1"/>
          <p:cNvSpPr txBox="1">
            <a:spLocks/>
          </p:cNvSpPr>
          <p:nvPr/>
        </p:nvSpPr>
        <p:spPr bwMode="auto">
          <a:xfrm>
            <a:off x="3269875" y="3655699"/>
            <a:ext cx="733103" cy="361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824" tIns="24412" rIns="48824" bIns="24412" anchor="ctr"/>
          <a:lstStyle/>
          <a:p>
            <a:pPr defTabSz="771588">
              <a:lnSpc>
                <a:spcPct val="90000"/>
              </a:lnSpc>
            </a:pPr>
            <a:r>
              <a:rPr lang="en-US" altLang="en-US" sz="675" b="1" dirty="0">
                <a:solidFill>
                  <a:srgbClr val="FFFFFF"/>
                </a:solidFill>
                <a:latin typeface="Arial" panose="020B0604020202020204" pitchFamily="34" charset="0"/>
                <a:cs typeface="Arial" panose="020B0604020202020204" pitchFamily="34" charset="0"/>
              </a:rPr>
              <a:t>*Also available</a:t>
            </a:r>
          </a:p>
          <a:p>
            <a:pPr defTabSz="771588">
              <a:lnSpc>
                <a:spcPct val="90000"/>
              </a:lnSpc>
            </a:pPr>
            <a:r>
              <a:rPr lang="en-US" altLang="en-US" sz="675" b="1" dirty="0">
                <a:solidFill>
                  <a:srgbClr val="FFFFFF"/>
                </a:solidFill>
                <a:latin typeface="Arial" panose="020B0604020202020204" pitchFamily="34" charset="0"/>
                <a:cs typeface="Arial" panose="020B0604020202020204" pitchFamily="34" charset="0"/>
              </a:rPr>
              <a:t> as </a:t>
            </a:r>
            <a:r>
              <a:rPr lang="en-US" altLang="en-US" sz="675" b="1" dirty="0" err="1">
                <a:solidFill>
                  <a:srgbClr val="FFFFFF"/>
                </a:solidFill>
                <a:latin typeface="Arial" panose="020B0604020202020204" pitchFamily="34" charset="0"/>
                <a:cs typeface="Arial" panose="020B0604020202020204" pitchFamily="34" charset="0"/>
              </a:rPr>
              <a:t>WebApp</a:t>
            </a:r>
            <a:endParaRPr lang="en-US" altLang="en-US" sz="675" b="1" dirty="0">
              <a:solidFill>
                <a:srgbClr val="FFFFFF"/>
              </a:solidFill>
              <a:latin typeface="Arial" panose="020B0604020202020204" pitchFamily="34" charset="0"/>
              <a:cs typeface="Arial" panose="020B0604020202020204" pitchFamily="34" charset="0"/>
            </a:endParaRPr>
          </a:p>
        </p:txBody>
      </p:sp>
      <p:sp>
        <p:nvSpPr>
          <p:cNvPr id="43" name="Title 1"/>
          <p:cNvSpPr txBox="1">
            <a:spLocks/>
          </p:cNvSpPr>
          <p:nvPr/>
        </p:nvSpPr>
        <p:spPr bwMode="auto">
          <a:xfrm>
            <a:off x="4599565" y="3448881"/>
            <a:ext cx="1241591" cy="361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824" tIns="24412" rIns="48824" bIns="24412" anchor="ctr"/>
          <a:lstStyle/>
          <a:p>
            <a:pPr algn="ctr" defTabSz="771588">
              <a:lnSpc>
                <a:spcPct val="90000"/>
              </a:lnSpc>
            </a:pPr>
            <a:r>
              <a:rPr lang="en-US" altLang="en-US" sz="1139" b="1" dirty="0">
                <a:solidFill>
                  <a:srgbClr val="FFFFFF"/>
                </a:solidFill>
                <a:latin typeface="Arial" panose="020B0604020202020204" pitchFamily="34" charset="0"/>
                <a:cs typeface="Arial" panose="020B0604020202020204" pitchFamily="34" charset="0"/>
              </a:rPr>
              <a:t>STEMIcathAID</a:t>
            </a:r>
          </a:p>
        </p:txBody>
      </p:sp>
      <p:pic>
        <p:nvPicPr>
          <p:cNvPr id="44" name="Picture 43">
            <a:extLst>
              <a:ext uri="{FF2B5EF4-FFF2-40B4-BE49-F238E27FC236}">
                <a16:creationId xmlns:a16="http://schemas.microsoft.com/office/drawing/2014/main" id="{71A96994-243C-4159-A50D-06430CD7F6E5}"/>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35130" t="-2759" r="-33345" b="-3557"/>
          <a:stretch/>
        </p:blipFill>
        <p:spPr>
          <a:xfrm>
            <a:off x="6244291" y="2214274"/>
            <a:ext cx="1157290" cy="1157288"/>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46" name="Title 1">
            <a:extLst>
              <a:ext uri="{FF2B5EF4-FFF2-40B4-BE49-F238E27FC236}">
                <a16:creationId xmlns:a16="http://schemas.microsoft.com/office/drawing/2014/main" id="{E56542E2-3ED7-4B3F-AA67-B335B3D73E14}"/>
              </a:ext>
            </a:extLst>
          </p:cNvPr>
          <p:cNvSpPr txBox="1">
            <a:spLocks/>
          </p:cNvSpPr>
          <p:nvPr/>
        </p:nvSpPr>
        <p:spPr bwMode="auto">
          <a:xfrm>
            <a:off x="6280872" y="3448881"/>
            <a:ext cx="1150705" cy="361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824" tIns="24412" rIns="48824" bIns="24412" anchor="ctr"/>
          <a:lstStyle/>
          <a:p>
            <a:pPr algn="ctr" defTabSz="771588">
              <a:lnSpc>
                <a:spcPct val="90000"/>
              </a:lnSpc>
            </a:pPr>
            <a:r>
              <a:rPr lang="en-US" altLang="en-US" sz="1139" b="1" dirty="0" err="1">
                <a:solidFill>
                  <a:srgbClr val="FFFFFF"/>
                </a:solidFill>
                <a:latin typeface="Arial" panose="020B0604020202020204" pitchFamily="34" charset="0"/>
                <a:cs typeface="Arial" panose="020B0604020202020204" pitchFamily="34" charset="0"/>
              </a:rPr>
              <a:t>GuidewireAID</a:t>
            </a:r>
            <a:endParaRPr lang="en-US" altLang="en-US" sz="1139" b="1" dirty="0">
              <a:solidFill>
                <a:srgbClr val="FFFFFF"/>
              </a:solidFill>
              <a:latin typeface="Arial" panose="020B0604020202020204" pitchFamily="34" charset="0"/>
              <a:cs typeface="Arial" panose="020B0604020202020204" pitchFamily="34" charset="0"/>
            </a:endParaRPr>
          </a:p>
        </p:txBody>
      </p:sp>
      <p:sp>
        <p:nvSpPr>
          <p:cNvPr id="47" name="Title 1">
            <a:extLst>
              <a:ext uri="{FF2B5EF4-FFF2-40B4-BE49-F238E27FC236}">
                <a16:creationId xmlns:a16="http://schemas.microsoft.com/office/drawing/2014/main" id="{2D90135F-7954-4CDA-BA1B-8341055448AD}"/>
              </a:ext>
            </a:extLst>
          </p:cNvPr>
          <p:cNvSpPr txBox="1">
            <a:spLocks/>
          </p:cNvSpPr>
          <p:nvPr/>
        </p:nvSpPr>
        <p:spPr bwMode="auto">
          <a:xfrm>
            <a:off x="6476522" y="3655699"/>
            <a:ext cx="733103" cy="361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824" tIns="24412" rIns="48824" bIns="24412" anchor="ctr"/>
          <a:lstStyle/>
          <a:p>
            <a:pPr defTabSz="771588">
              <a:lnSpc>
                <a:spcPct val="90000"/>
              </a:lnSpc>
            </a:pPr>
            <a:r>
              <a:rPr lang="en-US" altLang="en-US" sz="675" b="1" dirty="0">
                <a:solidFill>
                  <a:srgbClr val="FFFFFF"/>
                </a:solidFill>
                <a:latin typeface="Arial" panose="020B0604020202020204" pitchFamily="34" charset="0"/>
                <a:cs typeface="Arial" panose="020B0604020202020204" pitchFamily="34" charset="0"/>
              </a:rPr>
              <a:t>*Also available</a:t>
            </a:r>
          </a:p>
          <a:p>
            <a:pPr defTabSz="771588">
              <a:lnSpc>
                <a:spcPct val="90000"/>
              </a:lnSpc>
            </a:pPr>
            <a:r>
              <a:rPr lang="en-US" altLang="en-US" sz="675" b="1" dirty="0">
                <a:solidFill>
                  <a:srgbClr val="FFFFFF"/>
                </a:solidFill>
                <a:latin typeface="Arial" panose="020B0604020202020204" pitchFamily="34" charset="0"/>
                <a:cs typeface="Arial" panose="020B0604020202020204" pitchFamily="34" charset="0"/>
              </a:rPr>
              <a:t> as </a:t>
            </a:r>
            <a:r>
              <a:rPr lang="en-US" altLang="en-US" sz="675" b="1" dirty="0" err="1">
                <a:solidFill>
                  <a:srgbClr val="FFFFFF"/>
                </a:solidFill>
                <a:latin typeface="Arial" panose="020B0604020202020204" pitchFamily="34" charset="0"/>
                <a:cs typeface="Arial" panose="020B0604020202020204" pitchFamily="34" charset="0"/>
              </a:rPr>
              <a:t>WebApp</a:t>
            </a:r>
            <a:endParaRPr lang="en-US" altLang="en-US" sz="675" b="1" dirty="0">
              <a:solidFill>
                <a:srgbClr val="FFFFFF"/>
              </a:solidFill>
              <a:latin typeface="Arial" panose="020B0604020202020204" pitchFamily="34" charset="0"/>
              <a:cs typeface="Arial" panose="020B0604020202020204" pitchFamily="34" charset="0"/>
            </a:endParaRPr>
          </a:p>
        </p:txBody>
      </p:sp>
      <p:sp>
        <p:nvSpPr>
          <p:cNvPr id="29" name="TextBox 28"/>
          <p:cNvSpPr txBox="1"/>
          <p:nvPr/>
        </p:nvSpPr>
        <p:spPr>
          <a:xfrm>
            <a:off x="830821" y="535852"/>
            <a:ext cx="891220" cy="501291"/>
          </a:xfrm>
          <a:prstGeom prst="rect">
            <a:avLst/>
          </a:prstGeom>
          <a:noFill/>
        </p:spPr>
        <p:txBody>
          <a:bodyPr wrap="square" rtlCol="0">
            <a:spAutoFit/>
          </a:bodyPr>
          <a:lstStyle/>
          <a:p>
            <a:pPr algn="ctr" defTabSz="685800"/>
            <a:r>
              <a:rPr lang="en-US" sz="886" i="1" dirty="0">
                <a:solidFill>
                  <a:srgbClr val="FFFF00"/>
                </a:solidFill>
                <a:latin typeface="Arial" panose="020B0604020202020204" pitchFamily="34" charset="0"/>
                <a:cs typeface="Arial" panose="020B0604020202020204" pitchFamily="34" charset="0"/>
              </a:rPr>
              <a:t>Data Updated on Feb 14 2022*</a:t>
            </a:r>
            <a:endParaRPr lang="en-US" sz="844" i="1" dirty="0">
              <a:solidFill>
                <a:srgbClr val="FFFF00"/>
              </a:solidFill>
              <a:latin typeface="Arial" panose="020B0604020202020204" pitchFamily="34" charset="0"/>
              <a:cs typeface="Arial" panose="020B0604020202020204" pitchFamily="34" charset="0"/>
            </a:endParaRPr>
          </a:p>
        </p:txBody>
      </p:sp>
      <p:sp>
        <p:nvSpPr>
          <p:cNvPr id="32" name="Rounded Rectangle 31"/>
          <p:cNvSpPr/>
          <p:nvPr/>
        </p:nvSpPr>
        <p:spPr bwMode="auto">
          <a:xfrm>
            <a:off x="7999661" y="438708"/>
            <a:ext cx="401836" cy="564580"/>
          </a:xfrm>
          <a:prstGeom prst="roundRect">
            <a:avLst/>
          </a:prstGeom>
          <a:solidFill>
            <a:schemeClr val="bg1"/>
          </a:solidFill>
          <a:ln w="15875" cap="flat" cmpd="sng" algn="ctr">
            <a:solidFill>
              <a:schemeClr val="bg1"/>
            </a:solidFill>
            <a:prstDash val="solid"/>
            <a:round/>
            <a:headEnd type="none" w="med" len="med"/>
            <a:tailEnd type="none" w="med" len="med"/>
          </a:ln>
          <a:effectLst/>
        </p:spPr>
        <p:txBody>
          <a:bodyPr vert="horz" wrap="square" lIns="57865" tIns="28932" rIns="57865" bIns="28932" numCol="1" rtlCol="0" anchor="t" anchorCtr="0" compatLnSpc="1">
            <a:prstTxWarp prst="textNoShape">
              <a:avLst/>
            </a:prstTxWarp>
          </a:bodyPr>
          <a:lstStyle/>
          <a:p>
            <a:pPr algn="ctr" defTabSz="578678" eaLnBrk="0" fontAlgn="base" hangingPunct="0">
              <a:spcBef>
                <a:spcPct val="20000"/>
              </a:spcBef>
              <a:spcAft>
                <a:spcPct val="0"/>
              </a:spcAft>
            </a:pPr>
            <a:endParaRPr lang="en-US" sz="2531" b="1">
              <a:solidFill>
                <a:srgbClr val="FFFFFF"/>
              </a:solidFill>
              <a:latin typeface="Times New Roman" pitchFamily="18" charset="0"/>
            </a:endParaRPr>
          </a:p>
        </p:txBody>
      </p:sp>
      <p:pic>
        <p:nvPicPr>
          <p:cNvPr id="33" name="Picture 32" descr="Mt Sinai Heart – Cardiac Vascular News">
            <a:extLst>
              <a:ext uri="{FF2B5EF4-FFF2-40B4-BE49-F238E27FC236}">
                <a16:creationId xmlns:a16="http://schemas.microsoft.com/office/drawing/2014/main" id="{920F33E7-6F74-445F-B3FB-0DEA9481D955}"/>
              </a:ext>
            </a:extLst>
          </p:cNvPr>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8040252" y="483326"/>
            <a:ext cx="325487" cy="484691"/>
          </a:xfrm>
          <a:prstGeom prst="rect">
            <a:avLst/>
          </a:prstGeom>
          <a:noFill/>
          <a:extLst>
            <a:ext uri="{909E8E84-426E-40DD-AFC4-6F175D3DCCD1}">
              <a14:hiddenFill xmlns:a14="http://schemas.microsoft.com/office/drawing/2010/main">
                <a:solidFill>
                  <a:srgbClr val="FFFFFF"/>
                </a:solidFill>
              </a14:hiddenFill>
            </a:ext>
          </a:extLst>
        </p:spPr>
      </p:pic>
      <p:sp>
        <p:nvSpPr>
          <p:cNvPr id="37" name="Text Box 2"/>
          <p:cNvSpPr txBox="1">
            <a:spLocks noChangeArrowheads="1"/>
          </p:cNvSpPr>
          <p:nvPr/>
        </p:nvSpPr>
        <p:spPr bwMode="auto">
          <a:xfrm>
            <a:off x="6426982" y="1429223"/>
            <a:ext cx="988182" cy="724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defTabSz="771588">
              <a:lnSpc>
                <a:spcPct val="107000"/>
              </a:lnSpc>
            </a:pPr>
            <a:r>
              <a:rPr lang="en-US" altLang="en-US" sz="844" b="1" dirty="0">
                <a:solidFill>
                  <a:srgbClr val="FFFFFF"/>
                </a:solidFill>
                <a:latin typeface="Arial" panose="020B0604020202020204" pitchFamily="34" charset="0"/>
                <a:ea typeface="Calibri" panose="020F0502020204030204" pitchFamily="34" charset="0"/>
                <a:cs typeface="Arial" panose="020B0604020202020204" pitchFamily="34" charset="0"/>
              </a:rPr>
              <a:t>iOS ★ 5/5</a:t>
            </a:r>
          </a:p>
          <a:p>
            <a:pPr defTabSz="771588">
              <a:lnSpc>
                <a:spcPct val="107000"/>
              </a:lnSpc>
            </a:pPr>
            <a:r>
              <a:rPr lang="en-US" altLang="en-US" sz="844" b="1" dirty="0">
                <a:solidFill>
                  <a:srgbClr val="FFFFFF"/>
                </a:solidFill>
                <a:latin typeface="Arial" panose="020B0604020202020204" pitchFamily="34" charset="0"/>
                <a:ea typeface="Calibri" panose="020F0502020204030204" pitchFamily="34" charset="0"/>
                <a:cs typeface="Arial" panose="020B0604020202020204" pitchFamily="34" charset="0"/>
              </a:rPr>
              <a:t>1,142 downloads</a:t>
            </a:r>
          </a:p>
          <a:p>
            <a:pPr defTabSz="771588">
              <a:lnSpc>
                <a:spcPct val="107000"/>
              </a:lnSpc>
            </a:pPr>
            <a:r>
              <a:rPr lang="en-US" altLang="en-US" sz="844" b="1" dirty="0">
                <a:solidFill>
                  <a:srgbClr val="FFFFFF"/>
                </a:solidFill>
                <a:latin typeface="Arial" panose="020B0604020202020204" pitchFamily="34" charset="0"/>
                <a:ea typeface="Calibri" panose="020F0502020204030204" pitchFamily="34" charset="0"/>
                <a:cs typeface="Arial" panose="020B0604020202020204" pitchFamily="34" charset="0"/>
              </a:rPr>
              <a:t>Android ★ N/A</a:t>
            </a:r>
          </a:p>
          <a:p>
            <a:pPr defTabSz="771588">
              <a:lnSpc>
                <a:spcPct val="107000"/>
              </a:lnSpc>
            </a:pPr>
            <a:r>
              <a:rPr lang="en-US" altLang="en-US" sz="844" b="1" dirty="0">
                <a:solidFill>
                  <a:srgbClr val="FFFFFF"/>
                </a:solidFill>
                <a:latin typeface="Arial" panose="020B0604020202020204" pitchFamily="34" charset="0"/>
                <a:ea typeface="Calibri" panose="020F0502020204030204" pitchFamily="34" charset="0"/>
                <a:cs typeface="Arial" panose="020B0604020202020204" pitchFamily="34" charset="0"/>
              </a:rPr>
              <a:t>650 downloads</a:t>
            </a:r>
            <a:endParaRPr lang="en-US" altLang="en-US" sz="844" b="1" dirty="0">
              <a:solidFill>
                <a:srgbClr val="FFFF00"/>
              </a:solidFill>
              <a:latin typeface="Arial" panose="020B0604020202020204" pitchFamily="34" charset="0"/>
              <a:ea typeface="Calibri" panose="020F0502020204030204" pitchFamily="34" charset="0"/>
              <a:cs typeface="Arial" panose="020B0604020202020204" pitchFamily="34" charset="0"/>
            </a:endParaRPr>
          </a:p>
          <a:p>
            <a:pPr defTabSz="771588">
              <a:lnSpc>
                <a:spcPct val="107000"/>
              </a:lnSpc>
            </a:pPr>
            <a:r>
              <a:rPr lang="en-US" altLang="en-US" sz="675" b="1" dirty="0">
                <a:solidFill>
                  <a:srgbClr val="FFFF00"/>
                </a:solidFill>
                <a:latin typeface="Arial" panose="020B0604020202020204" pitchFamily="34" charset="0"/>
                <a:ea typeface="Calibri" panose="020F0502020204030204" pitchFamily="34" charset="0"/>
                <a:cs typeface="Arial" panose="020B0604020202020204" pitchFamily="34" charset="0"/>
              </a:rPr>
              <a:t>Released Nov 2021</a:t>
            </a:r>
          </a:p>
        </p:txBody>
      </p:sp>
    </p:spTree>
    <p:extLst>
      <p:ext uri="{BB962C8B-B14F-4D97-AF65-F5344CB8AC3E}">
        <p14:creationId xmlns:p14="http://schemas.microsoft.com/office/powerpoint/2010/main" val="1761924114"/>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indoor, honeycomb, bowl, orange&#10;&#10;Description automatically generated">
            <a:extLst>
              <a:ext uri="{FF2B5EF4-FFF2-40B4-BE49-F238E27FC236}">
                <a16:creationId xmlns:a16="http://schemas.microsoft.com/office/drawing/2014/main" id="{142AA8C8-2AF0-8F4E-9DFC-F1AD11D60D2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11562" t="-14999" r="-9063" b="-20926"/>
          <a:stretch/>
        </p:blipFill>
        <p:spPr>
          <a:xfrm>
            <a:off x="-1038225" y="-794583"/>
            <a:ext cx="11027570" cy="6989841"/>
          </a:xfrm>
          <a:custGeom>
            <a:avLst/>
            <a:gdLst/>
            <a:ahLst/>
            <a:cxnLst/>
            <a:rect l="l" t="t" r="r" b="b"/>
            <a:pathLst>
              <a:path w="12192000" h="6858000">
                <a:moveTo>
                  <a:pt x="0" y="0"/>
                </a:moveTo>
                <a:lnTo>
                  <a:pt x="12192000" y="0"/>
                </a:lnTo>
                <a:lnTo>
                  <a:pt x="12192000" y="6858000"/>
                </a:lnTo>
                <a:lnTo>
                  <a:pt x="0" y="6858000"/>
                </a:lnTo>
                <a:close/>
              </a:path>
            </a:pathLst>
          </a:custGeom>
        </p:spPr>
      </p:pic>
      <p:sp>
        <p:nvSpPr>
          <p:cNvPr id="5" name="Oval 4"/>
          <p:cNvSpPr/>
          <p:nvPr/>
        </p:nvSpPr>
        <p:spPr bwMode="auto">
          <a:xfrm>
            <a:off x="4251107" y="2473803"/>
            <a:ext cx="737060" cy="733857"/>
          </a:xfrm>
          <a:prstGeom prst="ellipse">
            <a:avLst/>
          </a:prstGeom>
          <a:solidFill>
            <a:srgbClr val="769BAB"/>
          </a:solidFill>
          <a:ln w="15875" cap="flat" cmpd="sng" algn="ctr">
            <a:noFill/>
            <a:prstDash val="solid"/>
            <a:round/>
            <a:headEnd type="none" w="med" len="med"/>
            <a:tailEnd type="none" w="med" len="med"/>
          </a:ln>
          <a:effectLst/>
        </p:spPr>
        <p:txBody>
          <a:bodyPr vert="horz" wrap="square" lIns="48824" tIns="24412" rIns="48824" bIns="24412" numCol="1" rtlCol="0" anchor="t" anchorCtr="0" compatLnSpc="1">
            <a:prstTxWarp prst="textNoShape">
              <a:avLst/>
            </a:prstTxWarp>
          </a:bodyPr>
          <a:lstStyle/>
          <a:p>
            <a:pPr algn="ctr" defTabSz="488353" eaLnBrk="0" fontAlgn="base" hangingPunct="0">
              <a:spcBef>
                <a:spcPct val="20000"/>
              </a:spcBef>
              <a:spcAft>
                <a:spcPct val="0"/>
              </a:spcAft>
            </a:pPr>
            <a:endParaRPr lang="en-US" sz="2136" b="1">
              <a:solidFill>
                <a:srgbClr val="FFFFFF"/>
              </a:solidFill>
              <a:latin typeface="Times New Roman" pitchFamily="18" charset="0"/>
            </a:endParaRPr>
          </a:p>
        </p:txBody>
      </p:sp>
      <p:sp>
        <p:nvSpPr>
          <p:cNvPr id="4" name="Freeform 3"/>
          <p:cNvSpPr/>
          <p:nvPr/>
        </p:nvSpPr>
        <p:spPr bwMode="auto">
          <a:xfrm rot="10800000" flipH="1" flipV="1">
            <a:off x="3646097" y="1941651"/>
            <a:ext cx="1978391" cy="1735514"/>
          </a:xfrm>
          <a:custGeom>
            <a:avLst/>
            <a:gdLst>
              <a:gd name="connsiteX0" fmla="*/ 0 w 2653990"/>
              <a:gd name="connsiteY0" fmla="*/ 1148576 h 2308303"/>
              <a:gd name="connsiteX1" fmla="*/ 680224 w 2653990"/>
              <a:gd name="connsiteY1" fmla="*/ 0 h 2308303"/>
              <a:gd name="connsiteX2" fmla="*/ 1996068 w 2653990"/>
              <a:gd name="connsiteY2" fmla="*/ 0 h 2308303"/>
              <a:gd name="connsiteX3" fmla="*/ 2653990 w 2653990"/>
              <a:gd name="connsiteY3" fmla="*/ 1170878 h 2308303"/>
              <a:gd name="connsiteX4" fmla="*/ 2007219 w 2653990"/>
              <a:gd name="connsiteY4" fmla="*/ 2308303 h 2308303"/>
              <a:gd name="connsiteX5" fmla="*/ 646770 w 2653990"/>
              <a:gd name="connsiteY5" fmla="*/ 2308303 h 2308303"/>
              <a:gd name="connsiteX6" fmla="*/ 0 w 2653990"/>
              <a:gd name="connsiteY6" fmla="*/ 1148576 h 2308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3990" h="2308303">
                <a:moveTo>
                  <a:pt x="0" y="1148576"/>
                </a:moveTo>
                <a:lnTo>
                  <a:pt x="680224" y="0"/>
                </a:lnTo>
                <a:lnTo>
                  <a:pt x="1996068" y="0"/>
                </a:lnTo>
                <a:lnTo>
                  <a:pt x="2653990" y="1170878"/>
                </a:lnTo>
                <a:lnTo>
                  <a:pt x="2007219" y="2308303"/>
                </a:lnTo>
                <a:lnTo>
                  <a:pt x="646770" y="2308303"/>
                </a:lnTo>
                <a:lnTo>
                  <a:pt x="0" y="1148576"/>
                </a:lnTo>
                <a:close/>
              </a:path>
            </a:pathLst>
          </a:custGeom>
          <a:solidFill>
            <a:srgbClr val="FFFFFF">
              <a:alpha val="50196"/>
            </a:srgbClr>
          </a:solidFill>
          <a:ln w="15875" cap="flat" cmpd="sng" algn="ctr">
            <a:solidFill>
              <a:schemeClr val="bg1"/>
            </a:solidFill>
            <a:prstDash val="solid"/>
            <a:round/>
            <a:headEnd type="none" w="med" len="med"/>
            <a:tailEnd type="none" w="med" len="med"/>
          </a:ln>
          <a:effectLst>
            <a:softEdge rad="31750"/>
          </a:effectLst>
        </p:spPr>
        <p:txBody>
          <a:bodyPr vert="horz" wrap="square" lIns="48824" tIns="24412" rIns="48824" bIns="24412" numCol="1" rtlCol="0" anchor="ctr" anchorCtr="0" compatLnSpc="1">
            <a:prstTxWarp prst="textNoShape">
              <a:avLst/>
            </a:prstTxWarp>
          </a:bodyPr>
          <a:lstStyle/>
          <a:p>
            <a:pPr algn="ctr" defTabSz="488365" eaLnBrk="0" fontAlgn="base" hangingPunct="0">
              <a:spcBef>
                <a:spcPct val="20000"/>
              </a:spcBef>
              <a:spcAft>
                <a:spcPct val="0"/>
              </a:spcAft>
            </a:pPr>
            <a:r>
              <a:rPr lang="en-US" sz="1993" b="1" dirty="0">
                <a:solidFill>
                  <a:srgbClr val="333300"/>
                </a:solidFill>
                <a:latin typeface="Arial" panose="020B0604020202020204" pitchFamily="34" charset="0"/>
                <a:cs typeface="Arial" panose="020B0604020202020204" pitchFamily="34" charset="0"/>
              </a:rPr>
              <a:t>Cath Lab</a:t>
            </a:r>
          </a:p>
          <a:p>
            <a:pPr algn="ctr" defTabSz="488365" eaLnBrk="0" fontAlgn="base" hangingPunct="0">
              <a:spcBef>
                <a:spcPct val="20000"/>
              </a:spcBef>
              <a:spcAft>
                <a:spcPct val="0"/>
              </a:spcAft>
            </a:pPr>
            <a:r>
              <a:rPr lang="en-US" sz="1993" b="1" dirty="0">
                <a:solidFill>
                  <a:srgbClr val="333300"/>
                </a:solidFill>
                <a:latin typeface="Arial" panose="020B0604020202020204" pitchFamily="34" charset="0"/>
                <a:cs typeface="Arial" panose="020B0604020202020204" pitchFamily="34" charset="0"/>
              </a:rPr>
              <a:t>Apps</a:t>
            </a:r>
          </a:p>
        </p:txBody>
      </p:sp>
      <p:pic>
        <p:nvPicPr>
          <p:cNvPr id="9" name="Picture 8" descr="A close up of a logo&#10;&#10;Description automatically generated">
            <a:extLst>
              <a:ext uri="{FF2B5EF4-FFF2-40B4-BE49-F238E27FC236}">
                <a16:creationId xmlns:a16="http://schemas.microsoft.com/office/drawing/2014/main" id="{A1899CC7-C21A-DC48-8C06-576B08C7899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493199" y="3216963"/>
            <a:ext cx="1474269" cy="1277009"/>
          </a:xfrm>
          <a:prstGeom prst="roundRect">
            <a:avLst/>
          </a:prstGeom>
        </p:spPr>
      </p:pic>
      <p:pic>
        <p:nvPicPr>
          <p:cNvPr id="20" name="Picture 19" descr="A picture containing mirror&#10;&#10;Description automatically generated">
            <a:extLst>
              <a:ext uri="{FF2B5EF4-FFF2-40B4-BE49-F238E27FC236}">
                <a16:creationId xmlns:a16="http://schemas.microsoft.com/office/drawing/2014/main" id="{1C94CABA-9DC8-3747-A661-8D36752C3B39}"/>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084462" y="3728273"/>
            <a:ext cx="1289714" cy="1402998"/>
          </a:xfrm>
          <a:prstGeom prst="roundRect">
            <a:avLst/>
          </a:prstGeom>
        </p:spPr>
      </p:pic>
      <p:pic>
        <p:nvPicPr>
          <p:cNvPr id="22" name="Picture 21" descr="A picture containing food&#10;&#10;Description automatically generated">
            <a:extLst>
              <a:ext uri="{FF2B5EF4-FFF2-40B4-BE49-F238E27FC236}">
                <a16:creationId xmlns:a16="http://schemas.microsoft.com/office/drawing/2014/main" id="{66C84F04-7E77-564B-9645-5E6A0863FACE}"/>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t="8474"/>
          <a:stretch/>
        </p:blipFill>
        <p:spPr>
          <a:xfrm>
            <a:off x="4093289" y="478990"/>
            <a:ext cx="1119954" cy="1366739"/>
          </a:xfrm>
          <a:prstGeom prst="roundRect">
            <a:avLst/>
          </a:prstGeom>
        </p:spPr>
      </p:pic>
      <p:grpSp>
        <p:nvGrpSpPr>
          <p:cNvPr id="8" name="Group 7"/>
          <p:cNvGrpSpPr/>
          <p:nvPr/>
        </p:nvGrpSpPr>
        <p:grpSpPr>
          <a:xfrm>
            <a:off x="5407678" y="1210226"/>
            <a:ext cx="1522316" cy="1495002"/>
            <a:chOff x="6159998" y="2178722"/>
            <a:chExt cx="1469527" cy="1443162"/>
          </a:xfrm>
        </p:grpSpPr>
        <p:sp>
          <p:nvSpPr>
            <p:cNvPr id="2" name="Rounded Rectangle 1"/>
            <p:cNvSpPr/>
            <p:nvPr/>
          </p:nvSpPr>
          <p:spPr bwMode="auto">
            <a:xfrm>
              <a:off x="6296780" y="2178722"/>
              <a:ext cx="1332745" cy="1443162"/>
            </a:xfrm>
            <a:prstGeom prst="roundRect">
              <a:avLst/>
            </a:prstGeom>
            <a:solidFill>
              <a:schemeClr val="bg1"/>
            </a:solidFill>
            <a:ln w="15875" cap="flat" cmpd="sng" algn="ctr">
              <a:solidFill>
                <a:schemeClr val="bg1"/>
              </a:solidFill>
              <a:prstDash val="solid"/>
              <a:round/>
              <a:headEnd type="none" w="med" len="med"/>
              <a:tailEnd type="none" w="med" len="med"/>
            </a:ln>
            <a:effectLst/>
          </p:spPr>
          <p:txBody>
            <a:bodyPr vert="horz" wrap="square" lIns="48824" tIns="24412" rIns="48824" bIns="24412" numCol="1" rtlCol="0" anchor="t" anchorCtr="0" compatLnSpc="1">
              <a:prstTxWarp prst="textNoShape">
                <a:avLst/>
              </a:prstTxWarp>
            </a:bodyPr>
            <a:lstStyle/>
            <a:p>
              <a:pPr algn="ctr" defTabSz="488353" eaLnBrk="0" fontAlgn="base" hangingPunct="0">
                <a:spcBef>
                  <a:spcPct val="20000"/>
                </a:spcBef>
                <a:spcAft>
                  <a:spcPct val="0"/>
                </a:spcAft>
              </a:pPr>
              <a:endParaRPr lang="en-US" sz="2136" b="1">
                <a:solidFill>
                  <a:srgbClr val="FFFFFF"/>
                </a:solidFill>
                <a:latin typeface="Times New Roman" pitchFamily="18" charset="0"/>
              </a:endParaRPr>
            </a:p>
          </p:txBody>
        </p:sp>
        <p:pic>
          <p:nvPicPr>
            <p:cNvPr id="1026" name="Picture 2" descr="Cardiology Apps"/>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6159998" y="2344331"/>
              <a:ext cx="1383803" cy="1221003"/>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TextBox 2"/>
          <p:cNvSpPr txBox="1"/>
          <p:nvPr/>
        </p:nvSpPr>
        <p:spPr>
          <a:xfrm flipH="1">
            <a:off x="5495585" y="841827"/>
            <a:ext cx="1376478" cy="248209"/>
          </a:xfrm>
          <a:prstGeom prst="rect">
            <a:avLst/>
          </a:prstGeom>
          <a:noFill/>
        </p:spPr>
        <p:txBody>
          <a:bodyPr wrap="square" rtlCol="0">
            <a:spAutoFit/>
          </a:bodyPr>
          <a:lstStyle/>
          <a:p>
            <a:pPr algn="ctr" defTabSz="685800"/>
            <a:r>
              <a:rPr lang="en-US" sz="1013" b="1" dirty="0">
                <a:solidFill>
                  <a:srgbClr val="FFFFFF"/>
                </a:solidFill>
                <a:latin typeface="Arial" panose="020B0604020202020204" pitchFamily="34" charset="0"/>
                <a:cs typeface="Arial" panose="020B0604020202020204" pitchFamily="34" charset="0"/>
              </a:rPr>
              <a:t>ComplicAID</a:t>
            </a:r>
          </a:p>
        </p:txBody>
      </p:sp>
      <p:pic>
        <p:nvPicPr>
          <p:cNvPr id="14" name="Picture 13"/>
          <p:cNvPicPr>
            <a:picLocks noChangeAspect="1"/>
          </p:cNvPicPr>
          <p:nvPr/>
        </p:nvPicPr>
        <p:blipFill rotWithShape="1">
          <a:blip r:embed="rId7" cstate="print">
            <a:extLst>
              <a:ext uri="{28A0092B-C50C-407E-A947-70E740481C1C}">
                <a14:useLocalDpi xmlns:a14="http://schemas.microsoft.com/office/drawing/2010/main" val="0"/>
              </a:ext>
            </a:extLst>
          </a:blip>
          <a:srcRect l="2630" t="2630" r="2630" b="2630"/>
          <a:stretch/>
        </p:blipFill>
        <p:spPr>
          <a:xfrm>
            <a:off x="2518868" y="3025616"/>
            <a:ext cx="1401213" cy="1401213"/>
          </a:xfrm>
          <a:prstGeom prst="round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3" name="Picture 12"/>
          <p:cNvPicPr>
            <a:picLocks noChangeAspect="1"/>
          </p:cNvPicPr>
          <p:nvPr/>
        </p:nvPicPr>
        <p:blipFill rotWithShape="1">
          <a:blip r:embed="rId8" cstate="print">
            <a:extLst>
              <a:ext uri="{28A0092B-C50C-407E-A947-70E740481C1C}">
                <a14:useLocalDpi xmlns:a14="http://schemas.microsoft.com/office/drawing/2010/main" val="0"/>
              </a:ext>
            </a:extLst>
          </a:blip>
          <a:srcRect l="-6845" t="399" r="-5059" b="-399"/>
          <a:stretch/>
        </p:blipFill>
        <p:spPr>
          <a:xfrm>
            <a:off x="1085080" y="1942459"/>
            <a:ext cx="1146417" cy="1623398"/>
          </a:xfrm>
          <a:prstGeom prst="roundRect">
            <a:avLst>
              <a:gd name="adj" fmla="val 8594"/>
            </a:avLst>
          </a:prstGeom>
          <a:solidFill>
            <a:srgbClr val="FFFFFF">
              <a:shade val="85000"/>
            </a:srgbClr>
          </a:solidFill>
          <a:ln>
            <a:noFill/>
          </a:ln>
          <a:effectLst>
            <a:glow>
              <a:schemeClr val="accent1"/>
            </a:glow>
            <a:reflection blurRad="12700" stA="0" endPos="28000" dist="5000" dir="5400000" sy="-100000" algn="bl" rotWithShape="0"/>
          </a:effectLst>
        </p:spPr>
      </p:pic>
      <p:pic>
        <p:nvPicPr>
          <p:cNvPr id="15" name="Picture 14"/>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7173202" y="1999729"/>
            <a:ext cx="1041326" cy="150885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Rectangle 5"/>
          <p:cNvSpPr/>
          <p:nvPr/>
        </p:nvSpPr>
        <p:spPr>
          <a:xfrm>
            <a:off x="4317836" y="256274"/>
            <a:ext cx="873554" cy="248209"/>
          </a:xfrm>
          <a:prstGeom prst="rect">
            <a:avLst/>
          </a:prstGeom>
        </p:spPr>
        <p:txBody>
          <a:bodyPr wrap="square">
            <a:spAutoFit/>
          </a:bodyPr>
          <a:lstStyle/>
          <a:p>
            <a:pPr defTabSz="685800"/>
            <a:r>
              <a:rPr lang="en-US" sz="1013" b="1" dirty="0">
                <a:solidFill>
                  <a:srgbClr val="FFFFFF"/>
                </a:solidFill>
                <a:latin typeface="Arial" panose="020B0604020202020204" pitchFamily="34" charset="0"/>
                <a:cs typeface="Arial" panose="020B0604020202020204" pitchFamily="34" charset="0"/>
              </a:rPr>
              <a:t>BifurcAID</a:t>
            </a:r>
          </a:p>
        </p:txBody>
      </p:sp>
      <p:sp>
        <p:nvSpPr>
          <p:cNvPr id="16" name="TextBox 15"/>
          <p:cNvSpPr txBox="1"/>
          <p:nvPr/>
        </p:nvSpPr>
        <p:spPr>
          <a:xfrm flipH="1">
            <a:off x="5392445" y="2918856"/>
            <a:ext cx="1376478" cy="248209"/>
          </a:xfrm>
          <a:prstGeom prst="rect">
            <a:avLst/>
          </a:prstGeom>
          <a:noFill/>
        </p:spPr>
        <p:txBody>
          <a:bodyPr wrap="square" rtlCol="0">
            <a:spAutoFit/>
          </a:bodyPr>
          <a:lstStyle/>
          <a:p>
            <a:pPr algn="ctr" defTabSz="685800"/>
            <a:r>
              <a:rPr lang="en-US" sz="1013" b="1" dirty="0">
                <a:solidFill>
                  <a:srgbClr val="FFFFFF"/>
                </a:solidFill>
                <a:latin typeface="Arial" panose="020B0604020202020204" pitchFamily="34" charset="0"/>
                <a:cs typeface="Arial" panose="020B0604020202020204" pitchFamily="34" charset="0"/>
              </a:rPr>
              <a:t>TranseptAID</a:t>
            </a:r>
          </a:p>
        </p:txBody>
      </p:sp>
      <p:sp>
        <p:nvSpPr>
          <p:cNvPr id="17" name="TextBox 16"/>
          <p:cNvSpPr txBox="1"/>
          <p:nvPr/>
        </p:nvSpPr>
        <p:spPr>
          <a:xfrm flipH="1">
            <a:off x="4015967" y="3482594"/>
            <a:ext cx="1376478" cy="248209"/>
          </a:xfrm>
          <a:prstGeom prst="rect">
            <a:avLst/>
          </a:prstGeom>
          <a:noFill/>
        </p:spPr>
        <p:txBody>
          <a:bodyPr wrap="square" rtlCol="0">
            <a:spAutoFit/>
          </a:bodyPr>
          <a:lstStyle/>
          <a:p>
            <a:pPr algn="ctr" defTabSz="685800"/>
            <a:r>
              <a:rPr lang="en-US" sz="1013" b="1" dirty="0">
                <a:solidFill>
                  <a:srgbClr val="FFFFFF"/>
                </a:solidFill>
                <a:latin typeface="Arial" panose="020B0604020202020204" pitchFamily="34" charset="0"/>
                <a:cs typeface="Arial" panose="020B0604020202020204" pitchFamily="34" charset="0"/>
              </a:rPr>
              <a:t>CalcificAID</a:t>
            </a:r>
          </a:p>
        </p:txBody>
      </p:sp>
      <p:sp>
        <p:nvSpPr>
          <p:cNvPr id="19" name="TextBox 18"/>
          <p:cNvSpPr txBox="1"/>
          <p:nvPr/>
        </p:nvSpPr>
        <p:spPr>
          <a:xfrm flipH="1">
            <a:off x="958712" y="1766680"/>
            <a:ext cx="1376478" cy="248209"/>
          </a:xfrm>
          <a:prstGeom prst="rect">
            <a:avLst/>
          </a:prstGeom>
          <a:noFill/>
        </p:spPr>
        <p:txBody>
          <a:bodyPr wrap="square" rtlCol="0">
            <a:spAutoFit/>
          </a:bodyPr>
          <a:lstStyle/>
          <a:p>
            <a:pPr algn="ctr" defTabSz="685800"/>
            <a:r>
              <a:rPr lang="en-US" sz="1013" b="1" dirty="0">
                <a:solidFill>
                  <a:srgbClr val="FFFFFF"/>
                </a:solidFill>
                <a:latin typeface="Arial" panose="020B0604020202020204" pitchFamily="34" charset="0"/>
                <a:cs typeface="Arial" panose="020B0604020202020204" pitchFamily="34" charset="0"/>
              </a:rPr>
              <a:t>GuidewireAID</a:t>
            </a:r>
          </a:p>
        </p:txBody>
      </p:sp>
      <p:sp>
        <p:nvSpPr>
          <p:cNvPr id="23" name="Rectangle 22"/>
          <p:cNvSpPr/>
          <p:nvPr/>
        </p:nvSpPr>
        <p:spPr>
          <a:xfrm>
            <a:off x="7182106" y="1693802"/>
            <a:ext cx="1112885" cy="248209"/>
          </a:xfrm>
          <a:prstGeom prst="rect">
            <a:avLst/>
          </a:prstGeom>
        </p:spPr>
        <p:txBody>
          <a:bodyPr wrap="square">
            <a:spAutoFit/>
          </a:bodyPr>
          <a:lstStyle/>
          <a:p>
            <a:pPr defTabSz="685800"/>
            <a:r>
              <a:rPr lang="en-US" sz="1013" b="1" dirty="0">
                <a:solidFill>
                  <a:srgbClr val="FFFFFF"/>
                </a:solidFill>
                <a:latin typeface="Arial" panose="020B0604020202020204" pitchFamily="34" charset="0"/>
                <a:cs typeface="Arial" panose="020B0604020202020204" pitchFamily="34" charset="0"/>
              </a:rPr>
              <a:t>BifurcAID 3D</a:t>
            </a:r>
          </a:p>
        </p:txBody>
      </p:sp>
      <p:sp>
        <p:nvSpPr>
          <p:cNvPr id="24" name="TextBox 23"/>
          <p:cNvSpPr txBox="1"/>
          <p:nvPr/>
        </p:nvSpPr>
        <p:spPr>
          <a:xfrm flipH="1">
            <a:off x="2494742" y="2781030"/>
            <a:ext cx="1376478" cy="267637"/>
          </a:xfrm>
          <a:prstGeom prst="rect">
            <a:avLst/>
          </a:prstGeom>
          <a:noFill/>
        </p:spPr>
        <p:txBody>
          <a:bodyPr wrap="square" rtlCol="0">
            <a:spAutoFit/>
          </a:bodyPr>
          <a:lstStyle/>
          <a:p>
            <a:pPr algn="ctr" defTabSz="685800"/>
            <a:r>
              <a:rPr lang="en-US" sz="1139" b="1" dirty="0">
                <a:solidFill>
                  <a:srgbClr val="FFFFFF"/>
                </a:solidFill>
                <a:latin typeface="Arial" panose="020B0604020202020204" pitchFamily="34" charset="0"/>
                <a:cs typeface="Arial" panose="020B0604020202020204" pitchFamily="34" charset="0"/>
              </a:rPr>
              <a:t>OCTAID</a:t>
            </a:r>
          </a:p>
        </p:txBody>
      </p:sp>
      <p:sp>
        <p:nvSpPr>
          <p:cNvPr id="26" name="TextBox 25"/>
          <p:cNvSpPr txBox="1"/>
          <p:nvPr/>
        </p:nvSpPr>
        <p:spPr>
          <a:xfrm flipH="1">
            <a:off x="2517704" y="883827"/>
            <a:ext cx="1376478" cy="248209"/>
          </a:xfrm>
          <a:prstGeom prst="rect">
            <a:avLst/>
          </a:prstGeom>
          <a:noFill/>
        </p:spPr>
        <p:txBody>
          <a:bodyPr wrap="square" rtlCol="0">
            <a:spAutoFit/>
          </a:bodyPr>
          <a:lstStyle/>
          <a:p>
            <a:pPr algn="ctr" defTabSz="685800"/>
            <a:r>
              <a:rPr lang="en-US" sz="1013" b="1" dirty="0">
                <a:solidFill>
                  <a:srgbClr val="FFFFFF"/>
                </a:solidFill>
                <a:latin typeface="Arial" panose="020B0604020202020204" pitchFamily="34" charset="0"/>
                <a:cs typeface="Arial" panose="020B0604020202020204" pitchFamily="34" charset="0"/>
              </a:rPr>
              <a:t>TAVRcathAID</a:t>
            </a:r>
          </a:p>
        </p:txBody>
      </p:sp>
      <p:pic>
        <p:nvPicPr>
          <p:cNvPr id="27" name="Picture 2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546387" y="1268065"/>
            <a:ext cx="1266299" cy="126629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5" name="Picture 24"/>
          <p:cNvPicPr>
            <a:picLocks noChangeAspect="1"/>
          </p:cNvPicPr>
          <p:nvPr/>
        </p:nvPicPr>
        <p:blipFill rotWithShape="1">
          <a:blip r:embed="rId11" cstate="print">
            <a:extLst>
              <a:ext uri="{28A0092B-C50C-407E-A947-70E740481C1C}">
                <a14:useLocalDpi xmlns:a14="http://schemas.microsoft.com/office/drawing/2010/main" val="0"/>
              </a:ext>
            </a:extLst>
          </a:blip>
          <a:srcRect l="-15990" t="-5886" r="-15945" b="-5886"/>
          <a:stretch/>
        </p:blipFill>
        <p:spPr>
          <a:xfrm>
            <a:off x="1126755" y="431504"/>
            <a:ext cx="1123772" cy="112377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8" name="TextBox 27"/>
          <p:cNvSpPr txBox="1"/>
          <p:nvPr/>
        </p:nvSpPr>
        <p:spPr>
          <a:xfrm flipH="1">
            <a:off x="958712" y="228911"/>
            <a:ext cx="1376478" cy="248209"/>
          </a:xfrm>
          <a:prstGeom prst="rect">
            <a:avLst/>
          </a:prstGeom>
          <a:noFill/>
        </p:spPr>
        <p:txBody>
          <a:bodyPr wrap="square" rtlCol="0">
            <a:spAutoFit/>
          </a:bodyPr>
          <a:lstStyle/>
          <a:p>
            <a:pPr algn="ctr" defTabSz="685800"/>
            <a:r>
              <a:rPr lang="en-US" sz="1013" b="1" dirty="0">
                <a:solidFill>
                  <a:srgbClr val="FFFFFF"/>
                </a:solidFill>
                <a:latin typeface="Arial" panose="020B0604020202020204" pitchFamily="34" charset="0"/>
                <a:cs typeface="Arial" panose="020B0604020202020204" pitchFamily="34" charset="0"/>
              </a:rPr>
              <a:t>STEMIcathAID</a:t>
            </a:r>
          </a:p>
        </p:txBody>
      </p:sp>
      <p:sp>
        <p:nvSpPr>
          <p:cNvPr id="10" name="TextBox 9"/>
          <p:cNvSpPr txBox="1"/>
          <p:nvPr/>
        </p:nvSpPr>
        <p:spPr>
          <a:xfrm>
            <a:off x="414758" y="4614756"/>
            <a:ext cx="4027755" cy="365036"/>
          </a:xfrm>
          <a:prstGeom prst="rect">
            <a:avLst/>
          </a:prstGeom>
          <a:noFill/>
        </p:spPr>
        <p:txBody>
          <a:bodyPr wrap="square" rtlCol="0">
            <a:spAutoFit/>
          </a:bodyPr>
          <a:lstStyle/>
          <a:p>
            <a:pPr defTabSz="685800"/>
            <a:r>
              <a:rPr lang="en-US" sz="1772" dirty="0">
                <a:ln w="19050">
                  <a:solidFill>
                    <a:srgbClr val="000000"/>
                  </a:solidFill>
                </a:ln>
                <a:solidFill>
                  <a:srgbClr val="FFFF00"/>
                </a:solidFill>
                <a:latin typeface="Arial Black" panose="020B0A04020102020204" pitchFamily="34" charset="0"/>
              </a:rPr>
              <a:t>www.CardiologyApps.com</a:t>
            </a:r>
          </a:p>
        </p:txBody>
      </p:sp>
    </p:spTree>
    <p:extLst>
      <p:ext uri="{BB962C8B-B14F-4D97-AF65-F5344CB8AC3E}">
        <p14:creationId xmlns:p14="http://schemas.microsoft.com/office/powerpoint/2010/main" val="486946409"/>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0028"/>
            </a:gs>
            <a:gs pos="50000">
              <a:srgbClr val="000099"/>
            </a:gs>
            <a:gs pos="100000">
              <a:srgbClr val="000099">
                <a:gamma/>
                <a:shade val="25882"/>
                <a:invGamma/>
              </a:srgbClr>
            </a:gs>
          </a:gsLst>
          <a:lin ang="5400000" scaled="1"/>
          <a:tileRect/>
        </a:gradFill>
        <a:effectLst/>
      </p:bgPr>
    </p:bg>
    <p:spTree>
      <p:nvGrpSpPr>
        <p:cNvPr id="1" name=""/>
        <p:cNvGrpSpPr/>
        <p:nvPr/>
      </p:nvGrpSpPr>
      <p:grpSpPr>
        <a:xfrm>
          <a:off x="0" y="0"/>
          <a:ext cx="0" cy="0"/>
          <a:chOff x="0" y="0"/>
          <a:chExt cx="0" cy="0"/>
        </a:xfrm>
      </p:grpSpPr>
      <p:pic>
        <p:nvPicPr>
          <p:cNvPr id="3"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06180" y="0"/>
            <a:ext cx="337820" cy="30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p:cNvSpPr txBox="1">
            <a:spLocks/>
          </p:cNvSpPr>
          <p:nvPr/>
        </p:nvSpPr>
        <p:spPr bwMode="auto">
          <a:xfrm>
            <a:off x="0" y="957"/>
            <a:ext cx="9046346" cy="742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2661" tIns="36303" rIns="72661" bIns="36303" numCol="1" anchor="ctr" anchorCtr="0" compatLnSpc="1">
            <a:prstTxWarp prst="textNoShape">
              <a:avLst/>
            </a:prstTxWarp>
          </a:bodyPr>
          <a:lstStyle>
            <a:lvl1pPr algn="ctr" rtl="0" eaLnBrk="0" fontAlgn="base" hangingPunct="0">
              <a:spcBef>
                <a:spcPct val="0"/>
              </a:spcBef>
              <a:spcAft>
                <a:spcPct val="0"/>
              </a:spcAft>
              <a:defRPr sz="4200" b="1">
                <a:solidFill>
                  <a:srgbClr val="FFFF00"/>
                </a:solidFill>
                <a:latin typeface="+mj-lt"/>
                <a:ea typeface="+mj-ea"/>
                <a:cs typeface="+mj-cs"/>
              </a:defRPr>
            </a:lvl1pPr>
            <a:lvl2pPr algn="ctr" rtl="0" eaLnBrk="0" fontAlgn="base" hangingPunct="0">
              <a:spcBef>
                <a:spcPct val="0"/>
              </a:spcBef>
              <a:spcAft>
                <a:spcPct val="0"/>
              </a:spcAft>
              <a:defRPr sz="4200" b="1">
                <a:solidFill>
                  <a:srgbClr val="FFFF00"/>
                </a:solidFill>
                <a:latin typeface="Times New Roman" pitchFamily="18" charset="0"/>
              </a:defRPr>
            </a:lvl2pPr>
            <a:lvl3pPr algn="ctr" rtl="0" eaLnBrk="0" fontAlgn="base" hangingPunct="0">
              <a:spcBef>
                <a:spcPct val="0"/>
              </a:spcBef>
              <a:spcAft>
                <a:spcPct val="0"/>
              </a:spcAft>
              <a:defRPr sz="4200" b="1">
                <a:solidFill>
                  <a:srgbClr val="FFFF00"/>
                </a:solidFill>
                <a:latin typeface="Times New Roman" pitchFamily="18" charset="0"/>
              </a:defRPr>
            </a:lvl3pPr>
            <a:lvl4pPr algn="ctr" rtl="0" eaLnBrk="0" fontAlgn="base" hangingPunct="0">
              <a:spcBef>
                <a:spcPct val="0"/>
              </a:spcBef>
              <a:spcAft>
                <a:spcPct val="0"/>
              </a:spcAft>
              <a:defRPr sz="4200" b="1">
                <a:solidFill>
                  <a:srgbClr val="FFFF00"/>
                </a:solidFill>
                <a:latin typeface="Times New Roman" pitchFamily="18" charset="0"/>
              </a:defRPr>
            </a:lvl4pPr>
            <a:lvl5pPr algn="ctr" rtl="0" eaLnBrk="0" fontAlgn="base" hangingPunct="0">
              <a:spcBef>
                <a:spcPct val="0"/>
              </a:spcBef>
              <a:spcAft>
                <a:spcPct val="0"/>
              </a:spcAft>
              <a:defRPr sz="4200" b="1">
                <a:solidFill>
                  <a:srgbClr val="FFFF00"/>
                </a:solidFill>
                <a:latin typeface="Times New Roman" pitchFamily="18" charset="0"/>
              </a:defRPr>
            </a:lvl5pPr>
            <a:lvl6pPr marL="363219" algn="ctr" rtl="0" eaLnBrk="0" fontAlgn="base" hangingPunct="0">
              <a:spcBef>
                <a:spcPct val="0"/>
              </a:spcBef>
              <a:spcAft>
                <a:spcPct val="0"/>
              </a:spcAft>
              <a:defRPr sz="4200" b="1">
                <a:solidFill>
                  <a:srgbClr val="FFFF00"/>
                </a:solidFill>
                <a:latin typeface="Times New Roman" pitchFamily="18" charset="0"/>
              </a:defRPr>
            </a:lvl6pPr>
            <a:lvl7pPr marL="726276" algn="ctr" rtl="0" eaLnBrk="0" fontAlgn="base" hangingPunct="0">
              <a:spcBef>
                <a:spcPct val="0"/>
              </a:spcBef>
              <a:spcAft>
                <a:spcPct val="0"/>
              </a:spcAft>
              <a:defRPr sz="4200" b="1">
                <a:solidFill>
                  <a:srgbClr val="FFFF00"/>
                </a:solidFill>
                <a:latin typeface="Times New Roman" pitchFamily="18" charset="0"/>
              </a:defRPr>
            </a:lvl7pPr>
            <a:lvl8pPr marL="1089487" algn="ctr" rtl="0" eaLnBrk="0" fontAlgn="base" hangingPunct="0">
              <a:spcBef>
                <a:spcPct val="0"/>
              </a:spcBef>
              <a:spcAft>
                <a:spcPct val="0"/>
              </a:spcAft>
              <a:defRPr sz="4200" b="1">
                <a:solidFill>
                  <a:srgbClr val="FFFF00"/>
                </a:solidFill>
                <a:latin typeface="Times New Roman" pitchFamily="18" charset="0"/>
              </a:defRPr>
            </a:lvl8pPr>
            <a:lvl9pPr marL="1452598" algn="ctr" rtl="0" eaLnBrk="0" fontAlgn="base" hangingPunct="0">
              <a:spcBef>
                <a:spcPct val="0"/>
              </a:spcBef>
              <a:spcAft>
                <a:spcPct val="0"/>
              </a:spcAft>
              <a:defRPr sz="4200" b="1">
                <a:solidFill>
                  <a:srgbClr val="FFFF00"/>
                </a:solidFill>
                <a:latin typeface="Times New Roman"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4000" b="1" i="0" u="none" strike="noStrike" kern="0" cap="none" spc="0" normalizeH="0" baseline="0" noProof="0">
                <a:ln>
                  <a:noFill/>
                </a:ln>
                <a:solidFill>
                  <a:srgbClr val="FFFF00"/>
                </a:solidFill>
                <a:effectLst/>
                <a:uLnTx/>
                <a:uFillTx/>
                <a:latin typeface="Arial" pitchFamily="34" charset="0"/>
                <a:ea typeface="+mj-ea"/>
                <a:cs typeface="Arial" pitchFamily="34" charset="0"/>
              </a:rPr>
              <a:t>Disclosures</a:t>
            </a:r>
            <a:endParaRPr kumimoji="0" lang="en-US" altLang="en-US" sz="4000" b="1" i="0" u="none" strike="noStrike" kern="0" cap="none" spc="0" normalizeH="0" baseline="0" noProof="0" dirty="0">
              <a:ln>
                <a:noFill/>
              </a:ln>
              <a:solidFill>
                <a:srgbClr val="FFFF00"/>
              </a:solidFill>
              <a:effectLst/>
              <a:uLnTx/>
              <a:uFillTx/>
              <a:latin typeface="Arial" pitchFamily="34" charset="0"/>
              <a:ea typeface="+mj-ea"/>
              <a:cs typeface="Arial" pitchFamily="34" charset="0"/>
            </a:endParaRPr>
          </a:p>
        </p:txBody>
      </p:sp>
      <p:sp>
        <p:nvSpPr>
          <p:cNvPr id="5" name="Content Placeholder 2"/>
          <p:cNvSpPr txBox="1">
            <a:spLocks/>
          </p:cNvSpPr>
          <p:nvPr/>
        </p:nvSpPr>
        <p:spPr>
          <a:xfrm>
            <a:off x="212273" y="943445"/>
            <a:ext cx="8749029" cy="3979620"/>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altLang="en-US" sz="2800" b="1" i="0" u="none" strike="noStrike" kern="1200" cap="none" spc="0" normalizeH="0" baseline="0" noProof="0" dirty="0">
                <a:ln>
                  <a:noFill/>
                </a:ln>
                <a:solidFill>
                  <a:prstClr val="white"/>
                </a:solidFill>
                <a:effectLst/>
                <a:uLnTx/>
                <a:uFillTx/>
                <a:latin typeface="Arial" pitchFamily="34" charset="0"/>
                <a:ea typeface="+mn-ea"/>
                <a:cs typeface="Arial" pitchFamily="34" charset="0"/>
              </a:rPr>
              <a:t>Samin K. Sharma, MD, MSCAI, FACC</a:t>
            </a:r>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altLang="en-US" sz="2800" b="1" i="0" u="none" strike="noStrike" kern="1200" cap="none" spc="0" normalizeH="0" baseline="0" noProof="0" dirty="0">
                <a:ln>
                  <a:noFill/>
                </a:ln>
                <a:solidFill>
                  <a:prstClr val="white"/>
                </a:solidFill>
                <a:effectLst/>
                <a:uLnTx/>
                <a:uFillTx/>
                <a:latin typeface="Arial" pitchFamily="34" charset="0"/>
                <a:ea typeface="+mn-ea"/>
                <a:cs typeface="Arial" pitchFamily="34" charset="0"/>
              </a:rPr>
              <a:t>    </a:t>
            </a:r>
            <a:r>
              <a:rPr kumimoji="0" lang="en-US" altLang="en-US" sz="2800" b="1" i="1" u="none" strike="noStrike" kern="1200" cap="none" spc="0" normalizeH="0" baseline="0" noProof="0" dirty="0">
                <a:ln>
                  <a:noFill/>
                </a:ln>
                <a:solidFill>
                  <a:prstClr val="white"/>
                </a:solidFill>
                <a:effectLst/>
                <a:uLnTx/>
                <a:uFillTx/>
                <a:latin typeface="Arial" pitchFamily="34" charset="0"/>
                <a:ea typeface="+mn-ea"/>
                <a:cs typeface="Arial" pitchFamily="34" charset="0"/>
              </a:rPr>
              <a:t>Speaker’s Bureau – BSC, ABBOTT</a:t>
            </a:r>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kumimoji="0" lang="en-US" altLang="en-US" sz="1400" b="1" i="1" u="none" strike="noStrike" kern="1200" cap="none" spc="0" normalizeH="0" baseline="0" noProof="0" dirty="0">
              <a:ln>
                <a:noFill/>
              </a:ln>
              <a:solidFill>
                <a:prstClr val="white"/>
              </a:solidFill>
              <a:effectLst/>
              <a:uLnTx/>
              <a:uFillTx/>
              <a:latin typeface="Arial" pitchFamily="34" charset="0"/>
              <a:ea typeface="+mn-ea"/>
              <a:cs typeface="Arial" pitchFamily="34" charset="0"/>
            </a:endParaRPr>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altLang="en-US" sz="2800" b="1" i="0" u="none" strike="noStrike" kern="1200" cap="none" spc="0" normalizeH="0" baseline="0" noProof="0" dirty="0">
                <a:ln>
                  <a:noFill/>
                </a:ln>
                <a:solidFill>
                  <a:prstClr val="white"/>
                </a:solidFill>
                <a:effectLst/>
                <a:uLnTx/>
                <a:uFillTx/>
                <a:latin typeface="Arial" pitchFamily="34" charset="0"/>
                <a:ea typeface="+mn-ea"/>
                <a:cs typeface="Arial" pitchFamily="34" charset="0"/>
              </a:rPr>
              <a:t>Annapoorna S. Kini, MD, MRCP, FACC</a:t>
            </a:r>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altLang="en-US" sz="2800" b="1" i="0" u="none" strike="noStrike" kern="1200" cap="none" spc="0" normalizeH="0" baseline="0" noProof="0" dirty="0">
                <a:ln>
                  <a:noFill/>
                </a:ln>
                <a:solidFill>
                  <a:prstClr val="white"/>
                </a:solidFill>
                <a:effectLst/>
                <a:uLnTx/>
                <a:uFillTx/>
                <a:latin typeface="Arial" pitchFamily="34" charset="0"/>
                <a:ea typeface="+mn-ea"/>
                <a:cs typeface="Arial" pitchFamily="34" charset="0"/>
              </a:rPr>
              <a:t>	</a:t>
            </a:r>
            <a:r>
              <a:rPr kumimoji="0" lang="en-US" altLang="en-US" sz="2800" b="1" i="1" u="none" strike="noStrike" kern="1200" cap="none" spc="0" normalizeH="0" baseline="0" noProof="0" dirty="0">
                <a:ln>
                  <a:noFill/>
                </a:ln>
                <a:solidFill>
                  <a:prstClr val="white"/>
                </a:solidFill>
                <a:effectLst/>
                <a:uLnTx/>
                <a:uFillTx/>
                <a:latin typeface="Arial" pitchFamily="34" charset="0"/>
                <a:ea typeface="+mn-ea"/>
                <a:cs typeface="Arial" pitchFamily="34" charset="0"/>
              </a:rPr>
              <a:t>Nothing to disclose</a:t>
            </a:r>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kumimoji="0" lang="en-US" altLang="en-US" sz="1400" b="1" i="0" u="none" strike="noStrike" kern="1200" cap="none" spc="0" normalizeH="0" baseline="0" noProof="0" dirty="0">
              <a:ln>
                <a:noFill/>
              </a:ln>
              <a:solidFill>
                <a:prstClr val="white"/>
              </a:solidFill>
              <a:effectLst/>
              <a:uLnTx/>
              <a:uFillTx/>
              <a:latin typeface="Arial" pitchFamily="34" charset="0"/>
              <a:ea typeface="+mn-ea"/>
              <a:cs typeface="Arial" pitchFamily="34" charset="0"/>
            </a:endParaRPr>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altLang="en-US" sz="2800" b="1" noProof="0" dirty="0" err="1">
                <a:solidFill>
                  <a:prstClr val="white"/>
                </a:solidFill>
                <a:latin typeface="Arial" pitchFamily="34" charset="0"/>
                <a:cs typeface="Arial" pitchFamily="34" charset="0"/>
              </a:rPr>
              <a:t>Shireesh</a:t>
            </a:r>
            <a:r>
              <a:rPr lang="en-US" altLang="en-US" sz="2800" b="1" noProof="0" dirty="0">
                <a:solidFill>
                  <a:prstClr val="white"/>
                </a:solidFill>
                <a:latin typeface="Arial" pitchFamily="34" charset="0"/>
                <a:cs typeface="Arial" pitchFamily="34" charset="0"/>
              </a:rPr>
              <a:t> P </a:t>
            </a:r>
            <a:r>
              <a:rPr lang="en-US" altLang="en-US" sz="2800" b="1" noProof="0" dirty="0" err="1">
                <a:solidFill>
                  <a:prstClr val="white"/>
                </a:solidFill>
                <a:latin typeface="Arial" pitchFamily="34" charset="0"/>
                <a:cs typeface="Arial" pitchFamily="34" charset="0"/>
              </a:rPr>
              <a:t>Sathe</a:t>
            </a:r>
            <a:r>
              <a:rPr kumimoji="0" lang="en-US" altLang="en-US" sz="2800" b="1" i="0" u="none" strike="noStrike" kern="1200" cap="none" spc="0" normalizeH="0" baseline="0" noProof="0" dirty="0">
                <a:ln>
                  <a:noFill/>
                </a:ln>
                <a:solidFill>
                  <a:prstClr val="white"/>
                </a:solidFill>
                <a:effectLst/>
                <a:uLnTx/>
                <a:uFillTx/>
                <a:latin typeface="Arial" pitchFamily="34" charset="0"/>
                <a:cs typeface="Arial" pitchFamily="34" charset="0"/>
              </a:rPr>
              <a:t>,</a:t>
            </a:r>
            <a:r>
              <a:rPr kumimoji="0" lang="en-US" altLang="en-US" sz="2800" b="1" i="0" u="none" strike="noStrike" kern="1200" cap="none" spc="0" normalizeH="0" noProof="0" dirty="0">
                <a:ln>
                  <a:noFill/>
                </a:ln>
                <a:solidFill>
                  <a:prstClr val="white"/>
                </a:solidFill>
                <a:effectLst/>
                <a:uLnTx/>
                <a:uFillTx/>
                <a:latin typeface="Arial" pitchFamily="34" charset="0"/>
                <a:cs typeface="Arial" pitchFamily="34" charset="0"/>
              </a:rPr>
              <a:t> MD, </a:t>
            </a:r>
            <a:r>
              <a:rPr lang="en-US" altLang="en-US" sz="2800" b="1" dirty="0">
                <a:solidFill>
                  <a:prstClr val="white"/>
                </a:solidFill>
                <a:latin typeface="Arial" pitchFamily="34" charset="0"/>
                <a:cs typeface="Arial" pitchFamily="34" charset="0"/>
              </a:rPr>
              <a:t>DM</a:t>
            </a:r>
            <a:r>
              <a:rPr kumimoji="0" lang="en-US" altLang="en-US" sz="2400" b="1" i="0" u="none" strike="noStrike" kern="1200" cap="none" spc="0" normalizeH="0" baseline="0" noProof="0" dirty="0">
                <a:ln>
                  <a:noFill/>
                </a:ln>
                <a:solidFill>
                  <a:prstClr val="white"/>
                </a:solidFill>
                <a:effectLst/>
                <a:uLnTx/>
                <a:uFillTx/>
                <a:latin typeface="Arial" pitchFamily="34" charset="0"/>
                <a:cs typeface="Arial" pitchFamily="34" charset="0"/>
              </a:rPr>
              <a:t> </a:t>
            </a:r>
            <a:r>
              <a:rPr kumimoji="0" lang="en-US" altLang="en-US" sz="2200" b="1" i="0" u="none" strike="noStrike" kern="1200" cap="none" spc="0" normalizeH="0" baseline="0" noProof="0" dirty="0">
                <a:ln>
                  <a:noFill/>
                </a:ln>
                <a:solidFill>
                  <a:srgbClr val="FF0000"/>
                </a:solidFill>
                <a:effectLst/>
                <a:uLnTx/>
                <a:uFillTx/>
                <a:latin typeface="Arial" pitchFamily="34" charset="0"/>
                <a:cs typeface="Arial" pitchFamily="34" charset="0"/>
              </a:rPr>
              <a:t>(</a:t>
            </a:r>
            <a:r>
              <a:rPr lang="en-US" altLang="en-US" sz="2200" b="1" dirty="0">
                <a:solidFill>
                  <a:srgbClr val="FF0000"/>
                </a:solidFill>
                <a:latin typeface="Arial" pitchFamily="34" charset="0"/>
                <a:cs typeface="Arial" pitchFamily="34" charset="0"/>
              </a:rPr>
              <a:t>Guest Faculty</a:t>
            </a:r>
            <a:r>
              <a:rPr kumimoji="0" lang="en-US" altLang="en-US" sz="2200" b="1" i="0" u="none" strike="noStrike" kern="1200" cap="none" spc="0" normalizeH="0" baseline="0" noProof="0" dirty="0">
                <a:ln>
                  <a:noFill/>
                </a:ln>
                <a:solidFill>
                  <a:srgbClr val="FF0000"/>
                </a:solidFill>
                <a:effectLst/>
                <a:uLnTx/>
                <a:uFillTx/>
                <a:latin typeface="Arial" pitchFamily="34" charset="0"/>
                <a:cs typeface="Arial" pitchFamily="34" charset="0"/>
              </a:rPr>
              <a:t>)</a:t>
            </a:r>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kumimoji="0" lang="en-US" altLang="en-US" sz="2800" b="1" i="1" u="none" strike="noStrike" kern="1200" cap="none" spc="0" normalizeH="0" baseline="0" noProof="0" dirty="0">
              <a:ln>
                <a:noFill/>
              </a:ln>
              <a:solidFill>
                <a:prstClr val="white"/>
              </a:solidFill>
              <a:effectLst/>
              <a:uLnTx/>
              <a:uFillTx/>
              <a:latin typeface="Arial" pitchFamily="34" charset="0"/>
              <a:cs typeface="Arial" pitchFamily="34" charset="0"/>
            </a:endParaRPr>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lang="en-US" altLang="en-US" sz="2800" b="1" i="1" dirty="0">
              <a:solidFill>
                <a:prstClr val="white"/>
              </a:solidFill>
              <a:latin typeface="Arial" pitchFamily="34" charset="0"/>
              <a:cs typeface="Arial" pitchFamily="34" charset="0"/>
            </a:endParaRPr>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kumimoji="0" lang="en-US" altLang="en-US" sz="2800" b="1" i="1" u="none" strike="noStrike" kern="1200" cap="none" spc="0" normalizeH="0" baseline="0" noProof="0" dirty="0">
              <a:ln>
                <a:noFill/>
              </a:ln>
              <a:solidFill>
                <a:prstClr val="white"/>
              </a:solidFill>
              <a:effectLst/>
              <a:uLnTx/>
              <a:uFillTx/>
              <a:latin typeface="Arial" pitchFamily="34" charset="0"/>
              <a:cs typeface="Arial" pitchFamily="34" charset="0"/>
            </a:endParaRPr>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kumimoji="0" lang="en-US" altLang="en-US" sz="2800" b="1" i="1" u="none" strike="noStrike" kern="1200" cap="none" spc="0" normalizeH="0" baseline="0" noProof="0" dirty="0">
              <a:ln>
                <a:noFill/>
              </a:ln>
              <a:solidFill>
                <a:prstClr val="white"/>
              </a:solidFill>
              <a:effectLst/>
              <a:uLnTx/>
              <a:uFillTx/>
              <a:latin typeface="Arial" pitchFamily="34" charset="0"/>
              <a:cs typeface="Arial" pitchFamily="34" charset="0"/>
            </a:endParaRPr>
          </a:p>
        </p:txBody>
      </p:sp>
      <p:sp>
        <p:nvSpPr>
          <p:cNvPr id="2" name="TextBox 1"/>
          <p:cNvSpPr txBox="1"/>
          <p:nvPr/>
        </p:nvSpPr>
        <p:spPr>
          <a:xfrm>
            <a:off x="214146" y="4137429"/>
            <a:ext cx="9150289" cy="492443"/>
          </a:xfrm>
          <a:prstGeom prst="rect">
            <a:avLst/>
          </a:prstGeom>
          <a:noFill/>
          <a:ln>
            <a:noFill/>
          </a:ln>
        </p:spPr>
        <p:txBody>
          <a:bodyPr wrap="square" rtlCol="0">
            <a:spAutoFit/>
          </a:bodyPr>
          <a:lstStyle/>
          <a:p>
            <a:r>
              <a:rPr lang="en-US" altLang="en-US" sz="2600" b="1" dirty="0">
                <a:solidFill>
                  <a:prstClr val="white"/>
                </a:solidFill>
                <a:latin typeface="Arial" pitchFamily="34" charset="0"/>
                <a:cs typeface="Arial" pitchFamily="34" charset="0"/>
              </a:rPr>
              <a:t>Prashant R Mishra, MBBS, DNB, FSCAI, FESC </a:t>
            </a:r>
            <a:r>
              <a:rPr lang="en-US" altLang="en-US" sz="2000" b="1" dirty="0">
                <a:solidFill>
                  <a:srgbClr val="FF0000"/>
                </a:solidFill>
                <a:latin typeface="Arial" pitchFamily="34" charset="0"/>
                <a:cs typeface="Arial" pitchFamily="34" charset="0"/>
              </a:rPr>
              <a:t>(Moderator)</a:t>
            </a:r>
            <a:endParaRPr lang="en-US" sz="2000" dirty="0">
              <a:solidFill>
                <a:srgbClr val="FF0000"/>
              </a:solidFill>
            </a:endParaRPr>
          </a:p>
        </p:txBody>
      </p:sp>
    </p:spTree>
    <p:extLst>
      <p:ext uri="{BB962C8B-B14F-4D97-AF65-F5344CB8AC3E}">
        <p14:creationId xmlns:p14="http://schemas.microsoft.com/office/powerpoint/2010/main" val="2701660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8"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67490" y="21004"/>
            <a:ext cx="355997" cy="321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139" name="TextBox 2"/>
          <p:cNvSpPr txBox="1">
            <a:spLocks noChangeArrowheads="1"/>
          </p:cNvSpPr>
          <p:nvPr/>
        </p:nvSpPr>
        <p:spPr bwMode="auto">
          <a:xfrm>
            <a:off x="714375" y="40394"/>
            <a:ext cx="7188654" cy="560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900" tIns="33926" rIns="67900" bIns="33926">
            <a:spAutoFit/>
          </a:bodyPr>
          <a:lstStyle/>
          <a:p>
            <a:pPr algn="ctr" defTabSz="578644" fontAlgn="base">
              <a:spcBef>
                <a:spcPct val="0"/>
              </a:spcBef>
              <a:spcAft>
                <a:spcPct val="0"/>
              </a:spcAft>
              <a:defRPr/>
            </a:pPr>
            <a:r>
              <a:rPr lang="en-US" altLang="en-US" sz="3200" b="1" dirty="0">
                <a:solidFill>
                  <a:srgbClr val="FFFF00"/>
                </a:solidFill>
                <a:latin typeface="Arial" pitchFamily="34" charset="0"/>
                <a:cs typeface="Arial" pitchFamily="34" charset="0"/>
              </a:rPr>
              <a:t>AUC 2017: Two-Vessel Disease</a:t>
            </a:r>
          </a:p>
        </p:txBody>
      </p:sp>
      <p:pic>
        <p:nvPicPr>
          <p:cNvPr id="91140" name="Picture 4"/>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5943" y="530679"/>
            <a:ext cx="8784771" cy="4360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142" name="TextBox 3"/>
          <p:cNvSpPr txBox="1">
            <a:spLocks noChangeArrowheads="1"/>
          </p:cNvSpPr>
          <p:nvPr/>
        </p:nvSpPr>
        <p:spPr bwMode="auto">
          <a:xfrm>
            <a:off x="4319929" y="4858335"/>
            <a:ext cx="4946536" cy="336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8656" tIns="29330" rIns="58656" bIns="29330">
            <a:spAutoFit/>
          </a:bodyPr>
          <a:lstStyle>
            <a:lvl1pPr defTabSz="792163" eaLnBrk="0" hangingPunct="0">
              <a:spcBef>
                <a:spcPct val="20000"/>
              </a:spcBef>
              <a:buChar char="•"/>
              <a:defRPr sz="3200">
                <a:solidFill>
                  <a:schemeClr val="bg1"/>
                </a:solidFill>
                <a:latin typeface="Times New Roman" pitchFamily="18" charset="0"/>
              </a:defRPr>
            </a:lvl1pPr>
            <a:lvl2pPr marL="739775" indent="-282575" defTabSz="792163" eaLnBrk="0" hangingPunct="0">
              <a:spcBef>
                <a:spcPct val="20000"/>
              </a:spcBef>
              <a:buChar char="–"/>
              <a:defRPr sz="2800">
                <a:solidFill>
                  <a:schemeClr val="bg1"/>
                </a:solidFill>
                <a:latin typeface="Times New Roman" pitchFamily="18" charset="0"/>
              </a:defRPr>
            </a:lvl2pPr>
            <a:lvl3pPr marL="1139825" indent="-225425" defTabSz="792163" eaLnBrk="0" hangingPunct="0">
              <a:spcBef>
                <a:spcPct val="20000"/>
              </a:spcBef>
              <a:buChar char="•"/>
              <a:defRPr sz="2400">
                <a:solidFill>
                  <a:schemeClr val="bg1"/>
                </a:solidFill>
                <a:latin typeface="Times New Roman" pitchFamily="18" charset="0"/>
              </a:defRPr>
            </a:lvl3pPr>
            <a:lvl4pPr marL="1597025" indent="-225425" defTabSz="792163" eaLnBrk="0" hangingPunct="0">
              <a:spcBef>
                <a:spcPct val="20000"/>
              </a:spcBef>
              <a:buChar char="–"/>
              <a:defRPr sz="2000">
                <a:solidFill>
                  <a:schemeClr val="bg1"/>
                </a:solidFill>
                <a:latin typeface="Times New Roman" pitchFamily="18" charset="0"/>
              </a:defRPr>
            </a:lvl4pPr>
            <a:lvl5pPr marL="2054225" indent="-227013" defTabSz="792163" eaLnBrk="0" hangingPunct="0">
              <a:spcBef>
                <a:spcPct val="20000"/>
              </a:spcBef>
              <a:buChar char="»"/>
              <a:defRPr sz="2000">
                <a:solidFill>
                  <a:schemeClr val="bg1"/>
                </a:solidFill>
                <a:latin typeface="Times New Roman" pitchFamily="18" charset="0"/>
              </a:defRPr>
            </a:lvl5pPr>
            <a:lvl6pPr marL="2511425" indent="-227013" defTabSz="792163" eaLnBrk="0" fontAlgn="base" hangingPunct="0">
              <a:spcBef>
                <a:spcPct val="20000"/>
              </a:spcBef>
              <a:spcAft>
                <a:spcPct val="0"/>
              </a:spcAft>
              <a:buChar char="»"/>
              <a:defRPr sz="2000">
                <a:solidFill>
                  <a:schemeClr val="bg1"/>
                </a:solidFill>
                <a:latin typeface="Times New Roman" pitchFamily="18" charset="0"/>
              </a:defRPr>
            </a:lvl6pPr>
            <a:lvl7pPr marL="2968625" indent="-227013" defTabSz="792163" eaLnBrk="0" fontAlgn="base" hangingPunct="0">
              <a:spcBef>
                <a:spcPct val="20000"/>
              </a:spcBef>
              <a:spcAft>
                <a:spcPct val="0"/>
              </a:spcAft>
              <a:buChar char="»"/>
              <a:defRPr sz="2000">
                <a:solidFill>
                  <a:schemeClr val="bg1"/>
                </a:solidFill>
                <a:latin typeface="Times New Roman" pitchFamily="18" charset="0"/>
              </a:defRPr>
            </a:lvl7pPr>
            <a:lvl8pPr marL="3425825" indent="-227013" defTabSz="792163" eaLnBrk="0" fontAlgn="base" hangingPunct="0">
              <a:spcBef>
                <a:spcPct val="20000"/>
              </a:spcBef>
              <a:spcAft>
                <a:spcPct val="0"/>
              </a:spcAft>
              <a:buChar char="»"/>
              <a:defRPr sz="2000">
                <a:solidFill>
                  <a:schemeClr val="bg1"/>
                </a:solidFill>
                <a:latin typeface="Times New Roman" pitchFamily="18" charset="0"/>
              </a:defRPr>
            </a:lvl8pPr>
            <a:lvl9pPr marL="3883025" indent="-227013" defTabSz="792163" eaLnBrk="0" fontAlgn="base" hangingPunct="0">
              <a:spcBef>
                <a:spcPct val="20000"/>
              </a:spcBef>
              <a:spcAft>
                <a:spcPct val="0"/>
              </a:spcAft>
              <a:buChar char="»"/>
              <a:defRPr sz="2000">
                <a:solidFill>
                  <a:schemeClr val="bg1"/>
                </a:solidFill>
                <a:latin typeface="Times New Roman" pitchFamily="18" charset="0"/>
              </a:defRPr>
            </a:lvl9pPr>
          </a:lstStyle>
          <a:p>
            <a:pPr defTabSz="501290" eaLnBrk="1" fontAlgn="base" hangingPunct="1">
              <a:spcBef>
                <a:spcPct val="0"/>
              </a:spcBef>
              <a:spcAft>
                <a:spcPct val="0"/>
              </a:spcAft>
              <a:buNone/>
              <a:defRPr/>
            </a:pPr>
            <a:r>
              <a:rPr lang="en-US" altLang="en-US" sz="1800" b="1" i="1" dirty="0">
                <a:solidFill>
                  <a:srgbClr val="FFFF00"/>
                </a:solidFill>
                <a:latin typeface="Arial" pitchFamily="34" charset="0"/>
                <a:cs typeface="Arial" pitchFamily="34" charset="0"/>
              </a:rPr>
              <a:t>Patel et al., J Am </a:t>
            </a:r>
            <a:r>
              <a:rPr lang="en-US" altLang="en-US" sz="1800" b="1" i="1" dirty="0" err="1">
                <a:solidFill>
                  <a:srgbClr val="FFFF00"/>
                </a:solidFill>
                <a:latin typeface="Arial" pitchFamily="34" charset="0"/>
                <a:cs typeface="Arial" pitchFamily="34" charset="0"/>
              </a:rPr>
              <a:t>Coll</a:t>
            </a:r>
            <a:r>
              <a:rPr lang="en-US" altLang="en-US" sz="1800" b="1" i="1" dirty="0">
                <a:solidFill>
                  <a:srgbClr val="FFFF00"/>
                </a:solidFill>
                <a:latin typeface="Arial" pitchFamily="34" charset="0"/>
                <a:cs typeface="Arial" pitchFamily="34" charset="0"/>
              </a:rPr>
              <a:t> </a:t>
            </a:r>
            <a:r>
              <a:rPr lang="en-US" altLang="en-US" sz="1800" b="1" i="1" dirty="0" err="1">
                <a:solidFill>
                  <a:srgbClr val="FFFF00"/>
                </a:solidFill>
                <a:latin typeface="Arial" pitchFamily="34" charset="0"/>
                <a:cs typeface="Arial" pitchFamily="34" charset="0"/>
              </a:rPr>
              <a:t>Cardiol</a:t>
            </a:r>
            <a:r>
              <a:rPr lang="en-US" altLang="en-US" sz="1800" b="1" i="1" dirty="0">
                <a:solidFill>
                  <a:srgbClr val="FFFF00"/>
                </a:solidFill>
                <a:latin typeface="Arial" pitchFamily="34" charset="0"/>
                <a:cs typeface="Arial" pitchFamily="34" charset="0"/>
              </a:rPr>
              <a:t> 2017;69:2212</a:t>
            </a:r>
          </a:p>
        </p:txBody>
      </p:sp>
      <p:sp>
        <p:nvSpPr>
          <p:cNvPr id="2" name="Rectangle 1"/>
          <p:cNvSpPr/>
          <p:nvPr/>
        </p:nvSpPr>
        <p:spPr bwMode="auto">
          <a:xfrm>
            <a:off x="6433460" y="2310492"/>
            <a:ext cx="400050" cy="253093"/>
          </a:xfrm>
          <a:prstGeom prst="rect">
            <a:avLst/>
          </a:pr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Tx/>
              <a:buSzTx/>
              <a:buFontTx/>
              <a:buNone/>
              <a:tabLst/>
            </a:pPr>
            <a:endParaRPr kumimoji="0" lang="en-US" sz="4000" b="1" i="0" u="none" strike="noStrike" cap="none" normalizeH="0" baseline="0">
              <a:ln>
                <a:noFill/>
              </a:ln>
              <a:solidFill>
                <a:schemeClr val="bg1"/>
              </a:solidFill>
              <a:effectLst/>
              <a:latin typeface="Times New Roman" pitchFamily="18" charset="0"/>
            </a:endParaRPr>
          </a:p>
        </p:txBody>
      </p:sp>
    </p:spTree>
    <p:extLst>
      <p:ext uri="{BB962C8B-B14F-4D97-AF65-F5344CB8AC3E}">
        <p14:creationId xmlns:p14="http://schemas.microsoft.com/office/powerpoint/2010/main" val="3949664982"/>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p:nvPr/>
        </p:nvGrpSpPr>
        <p:grpSpPr>
          <a:xfrm>
            <a:off x="1143000" y="1"/>
            <a:ext cx="6858000" cy="5148557"/>
            <a:chOff x="0" y="0"/>
            <a:chExt cx="9144000" cy="6864743"/>
          </a:xfrm>
        </p:grpSpPr>
        <p:grpSp>
          <p:nvGrpSpPr>
            <p:cNvPr id="5" name="Group 4"/>
            <p:cNvGrpSpPr/>
            <p:nvPr/>
          </p:nvGrpSpPr>
          <p:grpSpPr>
            <a:xfrm>
              <a:off x="0" y="0"/>
              <a:ext cx="9144000" cy="6864743"/>
              <a:chOff x="0" y="0"/>
              <a:chExt cx="9144000" cy="6864743"/>
            </a:xfrm>
          </p:grpSpPr>
          <p:pic>
            <p:nvPicPr>
              <p:cNvPr id="6" name="Picture 5" descr="FACULTY 2.jpg"/>
              <p:cNvPicPr>
                <a:picLocks noChangeAspect="1"/>
              </p:cNvPicPr>
              <p:nvPr/>
            </p:nvPicPr>
            <p:blipFill>
              <a:blip r:embed="rId3" cstate="print"/>
              <a:stretch>
                <a:fillRect/>
              </a:stretch>
            </p:blipFill>
            <p:spPr>
              <a:xfrm>
                <a:off x="0" y="0"/>
                <a:ext cx="9144000" cy="6864743"/>
              </a:xfrm>
              <a:prstGeom prst="rect">
                <a:avLst/>
              </a:prstGeom>
            </p:spPr>
          </p:pic>
          <p:pic>
            <p:nvPicPr>
              <p:cNvPr id="9" name="Picture 8" descr="MOD 2.jpg"/>
              <p:cNvPicPr>
                <a:picLocks noChangeAspect="1"/>
              </p:cNvPicPr>
              <p:nvPr/>
            </p:nvPicPr>
            <p:blipFill rotWithShape="1">
              <a:blip r:embed="rId4" cstate="print"/>
              <a:srcRect l="7362" t="24976" r="50138" b="45705"/>
              <a:stretch/>
            </p:blipFill>
            <p:spPr>
              <a:xfrm>
                <a:off x="4609707" y="1739205"/>
                <a:ext cx="4000893" cy="1981200"/>
              </a:xfrm>
              <a:prstGeom prst="rect">
                <a:avLst/>
              </a:prstGeom>
            </p:spPr>
          </p:pic>
          <p:sp>
            <p:nvSpPr>
              <p:cNvPr id="4" name="Rectangle 3"/>
              <p:cNvSpPr/>
              <p:nvPr/>
            </p:nvSpPr>
            <p:spPr>
              <a:xfrm>
                <a:off x="4648200" y="3657600"/>
                <a:ext cx="3962400" cy="457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a:endParaRPr>
              </a:p>
            </p:txBody>
          </p:sp>
        </p:grpSp>
        <p:cxnSp>
          <p:nvCxnSpPr>
            <p:cNvPr id="15" name="Straight Connector 14"/>
            <p:cNvCxnSpPr/>
            <p:nvPr/>
          </p:nvCxnSpPr>
          <p:spPr>
            <a:xfrm>
              <a:off x="6324600" y="3657600"/>
              <a:ext cx="2286000" cy="0"/>
            </a:xfrm>
            <a:prstGeom prst="line">
              <a:avLst/>
            </a:prstGeom>
            <a:ln w="28575">
              <a:solidFill>
                <a:srgbClr val="F38430"/>
              </a:solidFill>
            </a:ln>
          </p:spPr>
          <p:style>
            <a:lnRef idx="1">
              <a:schemeClr val="accent1"/>
            </a:lnRef>
            <a:fillRef idx="0">
              <a:schemeClr val="accent1"/>
            </a:fillRef>
            <a:effectRef idx="0">
              <a:schemeClr val="accent1"/>
            </a:effectRef>
            <a:fontRef idx="minor">
              <a:schemeClr val="tx1"/>
            </a:fontRef>
          </p:style>
        </p:cxnSp>
      </p:grpSp>
      <p:sp>
        <p:nvSpPr>
          <p:cNvPr id="14" name="TextBox 13"/>
          <p:cNvSpPr txBox="1"/>
          <p:nvPr/>
        </p:nvSpPr>
        <p:spPr>
          <a:xfrm>
            <a:off x="2800350" y="1761604"/>
            <a:ext cx="1799930" cy="975588"/>
          </a:xfrm>
          <a:prstGeom prst="rect">
            <a:avLst/>
          </a:prstGeom>
          <a:noFill/>
        </p:spPr>
        <p:txBody>
          <a:bodyPr wrap="square" rtlCol="0">
            <a:spAutoFit/>
          </a:bodyPr>
          <a:lstStyle/>
          <a:p>
            <a:pPr defTabSz="685800"/>
            <a:r>
              <a:rPr lang="en-US" sz="900" b="1" dirty="0">
                <a:solidFill>
                  <a:prstClr val="black"/>
                </a:solidFill>
                <a:latin typeface="Calibri"/>
              </a:rPr>
              <a:t>Shireesh P. Sathe, MD (General Medicine), DM (Cardiology)</a:t>
            </a:r>
          </a:p>
          <a:p>
            <a:pPr defTabSz="685800"/>
            <a:r>
              <a:rPr lang="en-US" sz="788" dirty="0">
                <a:solidFill>
                  <a:prstClr val="black"/>
                </a:solidFill>
                <a:latin typeface="Calibri"/>
              </a:rPr>
              <a:t>Director of Cardiology</a:t>
            </a:r>
          </a:p>
          <a:p>
            <a:pPr defTabSz="685800"/>
            <a:r>
              <a:rPr lang="en-US" sz="788" dirty="0">
                <a:solidFill>
                  <a:prstClr val="black"/>
                </a:solidFill>
                <a:latin typeface="Calibri"/>
              </a:rPr>
              <a:t>Deenanath Mangeshkar Hospital, Pune</a:t>
            </a:r>
          </a:p>
          <a:p>
            <a:pPr defTabSz="685800"/>
            <a:r>
              <a:rPr lang="en-US" sz="788" dirty="0">
                <a:solidFill>
                  <a:prstClr val="black"/>
                </a:solidFill>
                <a:latin typeface="Calibri"/>
              </a:rPr>
              <a:t>Interventional Cardiologist </a:t>
            </a:r>
          </a:p>
          <a:p>
            <a:pPr defTabSz="685800"/>
            <a:r>
              <a:rPr lang="en-US" sz="788" dirty="0">
                <a:solidFill>
                  <a:prstClr val="black"/>
                </a:solidFill>
                <a:latin typeface="Calibri"/>
              </a:rPr>
              <a:t>MMF's Joshi Hospital and Ratna Hospital, Pune</a:t>
            </a:r>
          </a:p>
        </p:txBody>
      </p:sp>
      <p:sp>
        <p:nvSpPr>
          <p:cNvPr id="16" name="TextBox 15"/>
          <p:cNvSpPr txBox="1"/>
          <p:nvPr/>
        </p:nvSpPr>
        <p:spPr>
          <a:xfrm>
            <a:off x="1885950" y="2800351"/>
            <a:ext cx="2714330" cy="2169825"/>
          </a:xfrm>
          <a:prstGeom prst="rect">
            <a:avLst/>
          </a:prstGeom>
          <a:noFill/>
        </p:spPr>
        <p:txBody>
          <a:bodyPr wrap="square" rtlCol="0">
            <a:spAutoFit/>
          </a:bodyPr>
          <a:lstStyle/>
          <a:p>
            <a:pPr algn="just" defTabSz="685800"/>
            <a:r>
              <a:rPr lang="en-US" sz="900" dirty="0">
                <a:solidFill>
                  <a:prstClr val="black"/>
                </a:solidFill>
                <a:latin typeface="Calibri"/>
              </a:rPr>
              <a:t>Dr. Shireesh P. Sathe is Director of Cardiology at Deenanath Mangeshkar Hospital and  Interventional Cardiologist at MMF’s Joshi Hospital and Ratna Hospital, Pune. He is the Gold Medalist in MD. He completed his fellowship in Intervention Cardiology from Royal Prince Alfred Hospital, Australia. His area of expertise includes Primary Angioplasty in Myocardial Infarct Complex PTCA, ASD closure, SVG angioplasty, IVC filter Implantation, Pace maker Implantation (Dual chamber and single chamber), Renal Angioplasty, Carotid Angioplasty and Peripheral vessel angioplasty.  He is the principal Investigator in many clinical trials. He organizes regular CMEs for physicians and general surgeons every six months at Deenanath Mangeshkar Hospital.  </a:t>
            </a:r>
          </a:p>
        </p:txBody>
      </p:sp>
      <p:pic>
        <p:nvPicPr>
          <p:cNvPr id="17" name="Picture 16" descr="FAC.jpg"/>
          <p:cNvPicPr>
            <a:picLocks noChangeAspect="1"/>
          </p:cNvPicPr>
          <p:nvPr/>
        </p:nvPicPr>
        <p:blipFill rotWithShape="1">
          <a:blip r:embed="rId5" cstate="print"/>
          <a:srcRect l="11591" t="34415" r="76732" b="46712"/>
          <a:stretch/>
        </p:blipFill>
        <p:spPr>
          <a:xfrm>
            <a:off x="1943100" y="1761604"/>
            <a:ext cx="857250" cy="1015886"/>
          </a:xfrm>
          <a:prstGeom prst="rect">
            <a:avLst/>
          </a:prstGeom>
        </p:spPr>
      </p:pic>
      <p:sp>
        <p:nvSpPr>
          <p:cNvPr id="18" name="TextBox 17"/>
          <p:cNvSpPr txBox="1"/>
          <p:nvPr/>
        </p:nvSpPr>
        <p:spPr>
          <a:xfrm>
            <a:off x="5784522" y="1771650"/>
            <a:ext cx="1816428" cy="969753"/>
          </a:xfrm>
          <a:prstGeom prst="rect">
            <a:avLst/>
          </a:prstGeom>
          <a:noFill/>
        </p:spPr>
        <p:txBody>
          <a:bodyPr wrap="square" rtlCol="0">
            <a:spAutoFit/>
          </a:bodyPr>
          <a:lstStyle/>
          <a:p>
            <a:pPr defTabSz="685800"/>
            <a:r>
              <a:rPr lang="en-US" sz="863" b="1" dirty="0">
                <a:solidFill>
                  <a:prstClr val="black"/>
                </a:solidFill>
                <a:latin typeface="Calibri"/>
              </a:rPr>
              <a:t>Prashant R. Mishra, MBBS, DNB (Gen Medicine), DNB (Cardiology), </a:t>
            </a:r>
          </a:p>
          <a:p>
            <a:pPr defTabSz="685800"/>
            <a:r>
              <a:rPr lang="en-US" sz="863" b="1" dirty="0">
                <a:solidFill>
                  <a:prstClr val="black"/>
                </a:solidFill>
                <a:latin typeface="Calibri"/>
              </a:rPr>
              <a:t>PDF (Interventional Cardiology), FSCAI, FESC</a:t>
            </a:r>
          </a:p>
          <a:p>
            <a:pPr defTabSz="685800"/>
            <a:r>
              <a:rPr lang="en-US" sz="750" dirty="0">
                <a:solidFill>
                  <a:prstClr val="black"/>
                </a:solidFill>
                <a:latin typeface="Calibri"/>
              </a:rPr>
              <a:t>Consultant Cardiologist </a:t>
            </a:r>
          </a:p>
          <a:p>
            <a:pPr defTabSz="685800"/>
            <a:r>
              <a:rPr lang="en-US" sz="750" dirty="0">
                <a:solidFill>
                  <a:prstClr val="black"/>
                </a:solidFill>
                <a:latin typeface="Calibri"/>
              </a:rPr>
              <a:t>Deenanath Mangeshkar Hospital and Research Centre, Pune</a:t>
            </a:r>
          </a:p>
        </p:txBody>
      </p:sp>
      <p:sp>
        <p:nvSpPr>
          <p:cNvPr id="19" name="TextBox 18"/>
          <p:cNvSpPr txBox="1"/>
          <p:nvPr/>
        </p:nvSpPr>
        <p:spPr>
          <a:xfrm>
            <a:off x="4857750" y="2765747"/>
            <a:ext cx="2743200" cy="2031325"/>
          </a:xfrm>
          <a:prstGeom prst="rect">
            <a:avLst/>
          </a:prstGeom>
          <a:noFill/>
        </p:spPr>
        <p:txBody>
          <a:bodyPr wrap="square" rtlCol="0">
            <a:spAutoFit/>
          </a:bodyPr>
          <a:lstStyle/>
          <a:p>
            <a:pPr algn="just" defTabSz="685800"/>
            <a:r>
              <a:rPr lang="en-US" sz="900" dirty="0">
                <a:solidFill>
                  <a:prstClr val="black"/>
                </a:solidFill>
                <a:latin typeface="Calibri"/>
              </a:rPr>
              <a:t>Dr. Prashant R. Mishra is Consultant Cardiologist, Deenanath Mangeshkar Hospital and Research Centre, Pune. He is also Hon. Panel Cardiologist at Joshi and Ratna Memorial Hospital, Mai Mangeshkar Hospital, Krishna Hospital, Pune and Hon. Executive Committee Member of Cardiological Society of India.  He completed his Post Doctoral Fellowship in Interventional Cardiology in 2013. He is Co-Guide of DNB-NBE (Cardiology) and postgraduate guide in Medical Technology at Symbiosis Institute of Health Sciences, Pune. He is investigator in multiple international drug and device trials. He is a fellow of European college of Cardiology (FESC) and Society for Coronary Angioplasty and Interventions (FSCAI).</a:t>
            </a:r>
          </a:p>
        </p:txBody>
      </p:sp>
      <p:pic>
        <p:nvPicPr>
          <p:cNvPr id="21" name="Picture 20" descr="MOD.jpg"/>
          <p:cNvPicPr>
            <a:picLocks noChangeAspect="1"/>
          </p:cNvPicPr>
          <p:nvPr/>
        </p:nvPicPr>
        <p:blipFill rotWithShape="1">
          <a:blip r:embed="rId6" cstate="print">
            <a:extLst>
              <a:ext uri="{BEBA8EAE-BF5A-486C-A8C5-ECC9F3942E4B}">
                <a14:imgProps xmlns:a14="http://schemas.microsoft.com/office/drawing/2010/main">
                  <a14:imgLayer r:embed="rId7">
                    <a14:imgEffect>
                      <a14:sharpenSoften amount="25000"/>
                    </a14:imgEffect>
                    <a14:imgEffect>
                      <a14:brightnessContrast contrast="20000"/>
                    </a14:imgEffect>
                  </a14:imgLayer>
                </a14:imgProps>
              </a:ext>
            </a:extLst>
          </a:blip>
          <a:srcRect l="10767" t="33333" r="75877" b="45556"/>
          <a:stretch/>
        </p:blipFill>
        <p:spPr>
          <a:xfrm>
            <a:off x="4870122" y="1714500"/>
            <a:ext cx="914400" cy="1085850"/>
          </a:xfrm>
          <a:prstGeom prst="rect">
            <a:avLst/>
          </a:prstGeom>
        </p:spPr>
      </p:pic>
    </p:spTree>
    <p:extLst>
      <p:ext uri="{BB962C8B-B14F-4D97-AF65-F5344CB8AC3E}">
        <p14:creationId xmlns:p14="http://schemas.microsoft.com/office/powerpoint/2010/main" val="37595526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GENDA.jpg"/>
          <p:cNvPicPr>
            <a:picLocks noChangeAspect="1"/>
          </p:cNvPicPr>
          <p:nvPr/>
        </p:nvPicPr>
        <p:blipFill>
          <a:blip r:embed="rId2" cstate="print"/>
          <a:stretch>
            <a:fillRect/>
          </a:stretch>
        </p:blipFill>
        <p:spPr>
          <a:xfrm>
            <a:off x="1143000" y="0"/>
            <a:ext cx="6858000" cy="5162958"/>
          </a:xfrm>
          <a:prstGeom prst="rect">
            <a:avLst/>
          </a:prstGeom>
        </p:spPr>
      </p:pic>
    </p:spTree>
    <p:extLst>
      <p:ext uri="{BB962C8B-B14F-4D97-AF65-F5344CB8AC3E}">
        <p14:creationId xmlns:p14="http://schemas.microsoft.com/office/powerpoint/2010/main" val="39619373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CB32EC6-6402-FA43-A3E6-FEB77C812465}"/>
              </a:ext>
            </a:extLst>
          </p:cNvPr>
          <p:cNvSpPr>
            <a:spLocks noGrp="1"/>
          </p:cNvSpPr>
          <p:nvPr>
            <p:ph type="title"/>
          </p:nvPr>
        </p:nvSpPr>
        <p:spPr>
          <a:xfrm>
            <a:off x="556319" y="-95242"/>
            <a:ext cx="7715250" cy="697706"/>
          </a:xfrm>
        </p:spPr>
        <p:txBody>
          <a:bodyPr/>
          <a:lstStyle/>
          <a:p>
            <a:pPr>
              <a:defRPr/>
            </a:pPr>
            <a:r>
              <a:rPr lang="en-US" sz="3200" dirty="0">
                <a:latin typeface="Arial" panose="020B0604020202020204" pitchFamily="34" charset="0"/>
                <a:cs typeface="Arial" panose="020B0604020202020204" pitchFamily="34" charset="0"/>
              </a:rPr>
              <a:t> Live Case #16</a:t>
            </a:r>
          </a:p>
        </p:txBody>
      </p:sp>
      <p:pic>
        <p:nvPicPr>
          <p:cNvPr id="28674"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05451" y="10886"/>
            <a:ext cx="316111"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TextBox 1"/>
          <p:cNvSpPr txBox="1">
            <a:spLocks noChangeArrowheads="1"/>
          </p:cNvSpPr>
          <p:nvPr/>
        </p:nvSpPr>
        <p:spPr bwMode="auto">
          <a:xfrm>
            <a:off x="3660798" y="1442479"/>
            <a:ext cx="5460764" cy="1453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586" tIns="33788" rIns="67586" bIns="33788">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altLang="en-US" b="1" i="0" u="none" strike="noStrike" kern="1200" cap="none" spc="0" normalizeH="0" baseline="0" noProof="0" dirty="0">
                <a:ln>
                  <a:noFill/>
                </a:ln>
                <a:solidFill>
                  <a:srgbClr val="FFFF00"/>
                </a:solidFill>
                <a:effectLst/>
                <a:uLnTx/>
                <a:uFillTx/>
                <a:cs typeface="Arial" pitchFamily="34" charset="0"/>
              </a:rPr>
              <a:t>Clinical Variables</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altLang="en-US" b="0" i="0" u="none" strike="noStrike" kern="1200" cap="none" spc="0" normalizeH="0" baseline="0" noProof="0" dirty="0">
                <a:ln>
                  <a:noFill/>
                </a:ln>
                <a:solidFill>
                  <a:srgbClr val="FFFFFF"/>
                </a:solidFill>
                <a:effectLst/>
                <a:uLnTx/>
                <a:uFillTx/>
                <a:cs typeface="Arial" pitchFamily="34" charset="0"/>
              </a:rPr>
              <a:t>Echo revealed</a:t>
            </a:r>
            <a:r>
              <a:rPr kumimoji="0" lang="en-US" altLang="en-US" b="0" i="0" u="none" strike="noStrike" kern="1200" cap="none" spc="0" normalizeH="0" noProof="0" dirty="0">
                <a:ln>
                  <a:noFill/>
                </a:ln>
                <a:solidFill>
                  <a:srgbClr val="FFFFFF"/>
                </a:solidFill>
                <a:effectLst/>
                <a:uLnTx/>
                <a:uFillTx/>
                <a:cs typeface="Arial" pitchFamily="34" charset="0"/>
              </a:rPr>
              <a:t> severe AS, LVEF 60% and </a:t>
            </a:r>
            <a:r>
              <a:rPr kumimoji="0" lang="en-US" altLang="en-US" b="0" i="0" u="none" strike="noStrike" kern="1200" cap="none" spc="0" normalizeH="0" baseline="0" noProof="0" dirty="0">
                <a:ln>
                  <a:noFill/>
                </a:ln>
                <a:solidFill>
                  <a:srgbClr val="FFFFFF"/>
                </a:solidFill>
                <a:effectLst/>
                <a:uLnTx/>
                <a:uFillTx/>
                <a:cs typeface="Arial" pitchFamily="34" charset="0"/>
              </a:rPr>
              <a:t>Cardiac cath on Dec 7</a:t>
            </a:r>
            <a:r>
              <a:rPr kumimoji="0" lang="en-US" altLang="en-US" b="0" i="0" u="none" strike="noStrike" kern="1200" cap="none" spc="0" normalizeH="0" baseline="30000" noProof="0" dirty="0">
                <a:ln>
                  <a:noFill/>
                </a:ln>
                <a:solidFill>
                  <a:srgbClr val="FFFFFF"/>
                </a:solidFill>
                <a:effectLst/>
                <a:uLnTx/>
                <a:uFillTx/>
                <a:cs typeface="Arial" pitchFamily="34" charset="0"/>
              </a:rPr>
              <a:t>th</a:t>
            </a:r>
            <a:r>
              <a:rPr kumimoji="0" lang="en-US" altLang="en-US" b="0" i="0" u="none" strike="noStrike" kern="1200" cap="none" spc="0" normalizeH="0" baseline="0" noProof="0" dirty="0">
                <a:ln>
                  <a:noFill/>
                </a:ln>
                <a:solidFill>
                  <a:srgbClr val="FFFFFF"/>
                </a:solidFill>
                <a:effectLst/>
                <a:uLnTx/>
                <a:uFillTx/>
                <a:cs typeface="Arial" pitchFamily="34" charset="0"/>
              </a:rPr>
              <a:t> 2021</a:t>
            </a:r>
            <a:r>
              <a:rPr kumimoji="0" lang="en-US" altLang="en-US" b="0" i="0" u="none" strike="noStrike" kern="1200" cap="none" spc="0" normalizeH="0" noProof="0" dirty="0">
                <a:ln>
                  <a:noFill/>
                </a:ln>
                <a:solidFill>
                  <a:srgbClr val="FFFFFF"/>
                </a:solidFill>
                <a:effectLst/>
                <a:uLnTx/>
                <a:uFillTx/>
                <a:cs typeface="Arial" pitchFamily="34" charset="0"/>
              </a:rPr>
              <a:t> performed </a:t>
            </a:r>
            <a:r>
              <a:rPr kumimoji="0" lang="en-US" altLang="en-US" b="0" i="0" u="none" strike="noStrike" kern="1200" cap="none" spc="0" normalizeH="0" baseline="0" noProof="0" dirty="0" err="1">
                <a:ln>
                  <a:noFill/>
                </a:ln>
                <a:solidFill>
                  <a:srgbClr val="FFFFFF"/>
                </a:solidFill>
                <a:effectLst/>
                <a:uLnTx/>
                <a:uFillTx/>
                <a:cs typeface="Arial" pitchFamily="34" charset="0"/>
              </a:rPr>
              <a:t>preTAVI</a:t>
            </a:r>
            <a:r>
              <a:rPr kumimoji="0" lang="en-US" altLang="en-US" b="0" i="0" u="none" strike="noStrike" kern="1200" cap="none" spc="0" normalizeH="0" baseline="0" noProof="0" dirty="0">
                <a:ln>
                  <a:noFill/>
                </a:ln>
                <a:solidFill>
                  <a:srgbClr val="FFFFFF"/>
                </a:solidFill>
                <a:effectLst/>
                <a:uLnTx/>
                <a:uFillTx/>
                <a:cs typeface="Arial" pitchFamily="34" charset="0"/>
              </a:rPr>
              <a:t> procedure </a:t>
            </a:r>
            <a:r>
              <a:rPr kumimoji="0" lang="en-US" altLang="en-US" b="0" i="0" u="none" strike="noStrike" kern="1200" cap="none" spc="0" normalizeH="0" noProof="0" dirty="0">
                <a:ln>
                  <a:noFill/>
                </a:ln>
                <a:solidFill>
                  <a:srgbClr val="FFFFFF"/>
                </a:solidFill>
                <a:effectLst/>
                <a:uLnTx/>
                <a:uFillTx/>
                <a:cs typeface="Arial" pitchFamily="34" charset="0"/>
              </a:rPr>
              <a:t>re</a:t>
            </a:r>
            <a:r>
              <a:rPr kumimoji="0" lang="en-US" altLang="en-US" b="0" i="0" u="none" strike="noStrike" kern="1200" cap="none" spc="0" normalizeH="0" baseline="0" noProof="0" dirty="0">
                <a:ln>
                  <a:noFill/>
                </a:ln>
                <a:solidFill>
                  <a:srgbClr val="FFFFFF"/>
                </a:solidFill>
                <a:effectLst/>
                <a:uLnTx/>
                <a:uFillTx/>
                <a:cs typeface="Arial" pitchFamily="34" charset="0"/>
              </a:rPr>
              <a:t>vealed </a:t>
            </a:r>
            <a:r>
              <a:rPr lang="en-US" altLang="en-US" dirty="0">
                <a:solidFill>
                  <a:srgbClr val="FFFFFF"/>
                </a:solidFill>
                <a:cs typeface="Arial" pitchFamily="34" charset="0"/>
              </a:rPr>
              <a:t>2</a:t>
            </a:r>
            <a:r>
              <a:rPr kumimoji="0" lang="en-US" altLang="en-US" b="0" i="0" u="none" strike="noStrike" kern="1200" cap="none" spc="0" normalizeH="0" noProof="0" dirty="0">
                <a:ln>
                  <a:noFill/>
                </a:ln>
                <a:solidFill>
                  <a:srgbClr val="FFFFFF"/>
                </a:solidFill>
                <a:effectLst/>
                <a:uLnTx/>
                <a:uFillTx/>
                <a:cs typeface="Arial" pitchFamily="34" charset="0"/>
              </a:rPr>
              <a:t> V </a:t>
            </a:r>
            <a:r>
              <a:rPr kumimoji="0" lang="en-US" altLang="en-US" b="0" i="0" u="none" strike="noStrike" kern="1200" cap="none" spc="0" normalizeH="0" baseline="0" noProof="0" dirty="0">
                <a:ln>
                  <a:noFill/>
                </a:ln>
                <a:solidFill>
                  <a:srgbClr val="FFFFFF"/>
                </a:solidFill>
                <a:effectLst/>
                <a:uLnTx/>
                <a:uFillTx/>
                <a:cs typeface="Arial" pitchFamily="34" charset="0"/>
              </a:rPr>
              <a:t>CAD. Pt underwent successful TAVI using 26mm Sapienn-3 Ultra valve and did well</a:t>
            </a:r>
            <a:r>
              <a:rPr kumimoji="0" lang="en-US" altLang="en-US" b="0" i="0" u="none" strike="noStrike" kern="1200" cap="none" spc="0" normalizeH="0" noProof="0" dirty="0">
                <a:ln>
                  <a:noFill/>
                </a:ln>
                <a:solidFill>
                  <a:srgbClr val="FFFFFF"/>
                </a:solidFill>
                <a:effectLst/>
                <a:uLnTx/>
                <a:uFillTx/>
                <a:cs typeface="Arial" pitchFamily="34" charset="0"/>
              </a:rPr>
              <a:t> </a:t>
            </a:r>
            <a:endParaRPr kumimoji="0" lang="en-US" altLang="en-US" b="0" i="0" u="none" strike="noStrike" kern="1200" cap="none" spc="0" normalizeH="0" baseline="0" noProof="0" dirty="0">
              <a:ln>
                <a:noFill/>
              </a:ln>
              <a:solidFill>
                <a:srgbClr val="FFFFFF"/>
              </a:solidFill>
              <a:effectLst/>
              <a:uLnTx/>
              <a:uFillTx/>
              <a:cs typeface="Arial" pitchFamily="34" charset="0"/>
            </a:endParaRPr>
          </a:p>
        </p:txBody>
      </p:sp>
      <p:sp>
        <p:nvSpPr>
          <p:cNvPr id="2" name="TextBox 1"/>
          <p:cNvSpPr txBox="1"/>
          <p:nvPr/>
        </p:nvSpPr>
        <p:spPr>
          <a:xfrm>
            <a:off x="3670356" y="509089"/>
            <a:ext cx="5302497" cy="900194"/>
          </a:xfrm>
          <a:prstGeom prst="rect">
            <a:avLst/>
          </a:prstGeom>
          <a:noFill/>
        </p:spPr>
        <p:txBody>
          <a:bodyPr wrap="square" lIns="68529" tIns="34264" rIns="68529" bIns="34264"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altLang="en-US"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Present Clinical Presentation</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Presented with NYHA c</a:t>
            </a:r>
            <a:r>
              <a:rPr kumimoji="0" lang="en-US" b="0" i="0" u="none" strike="noStrike" kern="1200" cap="none" spc="0" normalizeH="0" noProof="0" dirty="0">
                <a:ln>
                  <a:noFill/>
                </a:ln>
                <a:solidFill>
                  <a:srgbClr val="FFFFFF"/>
                </a:solidFill>
                <a:effectLst/>
                <a:uLnTx/>
                <a:uFillTx/>
                <a:latin typeface="Arial" panose="020B0604020202020204" pitchFamily="34" charset="0"/>
                <a:ea typeface="+mn-ea"/>
                <a:cs typeface="Arial" panose="020B0604020202020204" pitchFamily="34" charset="0"/>
              </a:rPr>
              <a:t>lass III DOE due to severe AS and CAD. Planned for TAVI</a:t>
            </a:r>
            <a:endParaRPr kumimoji="0" lang="en-US"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3" name="TextBox 2"/>
          <p:cNvSpPr txBox="1"/>
          <p:nvPr/>
        </p:nvSpPr>
        <p:spPr>
          <a:xfrm>
            <a:off x="114482" y="507789"/>
            <a:ext cx="2805858" cy="900194"/>
          </a:xfrm>
          <a:prstGeom prst="rect">
            <a:avLst/>
          </a:prstGeom>
          <a:noFill/>
        </p:spPr>
        <p:txBody>
          <a:bodyPr wrap="none" lIns="68529" tIns="34264" rIns="68529" bIns="34264"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altLang="en-US" b="1" i="0"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t>Patient Demographics</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 </a:t>
            </a:r>
            <a:r>
              <a:rPr lang="en-US" dirty="0">
                <a:solidFill>
                  <a:srgbClr val="FFFFFF"/>
                </a:solidFill>
                <a:latin typeface="Arial" panose="020B0604020202020204" pitchFamily="34" charset="0"/>
                <a:cs typeface="Arial" panose="020B0604020202020204" pitchFamily="34" charset="0"/>
              </a:rPr>
              <a:t>78 </a:t>
            </a:r>
            <a:r>
              <a:rPr kumimoji="0" lang="en-US" b="0" i="0" u="none" strike="noStrike" kern="1200" cap="none" spc="0" normalizeH="0" baseline="0" noProof="0" dirty="0" err="1">
                <a:ln>
                  <a:noFill/>
                </a:ln>
                <a:solidFill>
                  <a:srgbClr val="FFFFFF"/>
                </a:solidFill>
                <a:effectLst/>
                <a:uLnTx/>
                <a:uFillTx/>
                <a:latin typeface="Arial" panose="020B0604020202020204" pitchFamily="34" charset="0"/>
                <a:cs typeface="Arial" panose="020B0604020202020204" pitchFamily="34" charset="0"/>
              </a:rPr>
              <a:t>yrs</a:t>
            </a:r>
            <a:r>
              <a:rPr kumimoji="0" lang="en-US"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 M with severe AS </a:t>
            </a: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5" name="TextBox 4"/>
          <p:cNvSpPr txBox="1"/>
          <p:nvPr/>
        </p:nvSpPr>
        <p:spPr>
          <a:xfrm>
            <a:off x="114486" y="1438560"/>
            <a:ext cx="3117866" cy="1177193"/>
          </a:xfrm>
          <a:prstGeom prst="rect">
            <a:avLst/>
          </a:prstGeom>
          <a:noFill/>
        </p:spPr>
        <p:txBody>
          <a:bodyPr wrap="none" lIns="68529" tIns="34264" rIns="68529" bIns="34264"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altLang="en-US" b="1" i="0"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t>CAD Risk Factors</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altLang="en-US"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 Controlled hypertension</a:t>
            </a:r>
            <a:endParaRPr kumimoji="0" lang="en-US"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 Controlled hyperlipidemia</a:t>
            </a:r>
          </a:p>
          <a:p>
            <a:pPr marL="0" marR="0" lvl="0" indent="0" algn="l" defTabSz="685800" rtl="0" eaLnBrk="1" fontAlgn="auto" latinLnBrk="0" hangingPunct="1">
              <a:lnSpc>
                <a:spcPct val="100000"/>
              </a:lnSpc>
              <a:spcBef>
                <a:spcPts val="0"/>
              </a:spcBef>
              <a:spcAft>
                <a:spcPts val="0"/>
              </a:spcAft>
              <a:buClrTx/>
              <a:buSzTx/>
              <a:buFontTx/>
              <a:buNone/>
              <a:tabLst/>
              <a:defRPr/>
            </a:pPr>
            <a:r>
              <a:rPr lang="en-US" dirty="0">
                <a:solidFill>
                  <a:srgbClr val="FFFFFF"/>
                </a:solidFill>
                <a:latin typeface="Arial" panose="020B0604020202020204" pitchFamily="34" charset="0"/>
                <a:cs typeface="Arial" panose="020B0604020202020204" pitchFamily="34" charset="0"/>
              </a:rPr>
              <a:t> AAA, Lymphoma s/p surgery</a:t>
            </a:r>
          </a:p>
        </p:txBody>
      </p:sp>
      <p:sp>
        <p:nvSpPr>
          <p:cNvPr id="6" name="TextBox 5"/>
          <p:cNvSpPr txBox="1"/>
          <p:nvPr/>
        </p:nvSpPr>
        <p:spPr>
          <a:xfrm>
            <a:off x="1170412" y="2907123"/>
            <a:ext cx="6250923" cy="500084"/>
          </a:xfrm>
          <a:prstGeom prst="rect">
            <a:avLst/>
          </a:prstGeom>
          <a:noFill/>
        </p:spPr>
        <p:txBody>
          <a:bodyPr wrap="square" lIns="68529" tIns="34264" rIns="68529" bIns="34264"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altLang="en-US" sz="1600" b="1" i="0"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t>Medications</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Aspirin, </a:t>
            </a:r>
            <a:r>
              <a:rPr kumimoji="0" lang="en-US" altLang="en-US" sz="1200" b="0" i="0" u="none" strike="noStrike" kern="1200" cap="none" spc="0" normalizeH="0" baseline="0" noProof="0" dirty="0" err="1">
                <a:ln>
                  <a:noFill/>
                </a:ln>
                <a:solidFill>
                  <a:srgbClr val="FFFFFF"/>
                </a:solidFill>
                <a:effectLst/>
                <a:uLnTx/>
                <a:uFillTx/>
                <a:latin typeface="Arial" panose="020B0604020202020204" pitchFamily="34" charset="0"/>
                <a:cs typeface="Arial" panose="020B0604020202020204" pitchFamily="34" charset="0"/>
              </a:rPr>
              <a:t>Pravachol</a:t>
            </a:r>
            <a:r>
              <a:rPr lang="en-US" altLang="en-US" sz="1200" dirty="0">
                <a:solidFill>
                  <a:srgbClr val="FFFFFF"/>
                </a:solidFill>
                <a:latin typeface="Arial" panose="020B0604020202020204" pitchFamily="34" charset="0"/>
                <a:cs typeface="Arial" panose="020B0604020202020204" pitchFamily="34" charset="0"/>
              </a:rPr>
              <a:t>, Zestril</a:t>
            </a:r>
            <a:r>
              <a:rPr kumimoji="0" lang="en-US" sz="12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  </a:t>
            </a:r>
            <a:endParaRPr kumimoji="0" lang="en-US" sz="12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9" name="TextBox 8"/>
          <p:cNvSpPr txBox="1"/>
          <p:nvPr/>
        </p:nvSpPr>
        <p:spPr>
          <a:xfrm>
            <a:off x="141490" y="4306011"/>
            <a:ext cx="8872183" cy="777083"/>
          </a:xfrm>
          <a:prstGeom prst="rect">
            <a:avLst/>
          </a:prstGeom>
          <a:noFill/>
        </p:spPr>
        <p:txBody>
          <a:bodyPr wrap="square" lIns="68529" tIns="34264" rIns="68529" bIns="34264"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altLang="en-US" sz="2200" b="1" i="0"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t>Plan: </a:t>
            </a:r>
            <a:r>
              <a:rPr lang="en-US" altLang="en-US" sz="2000" dirty="0">
                <a:solidFill>
                  <a:srgbClr val="FFFFFF"/>
                </a:solidFill>
                <a:latin typeface="Arial" panose="020B0604020202020204" pitchFamily="34" charset="0"/>
                <a:cs typeface="Arial" panose="020B0604020202020204" pitchFamily="34" charset="0"/>
              </a:rPr>
              <a:t>Now p</a:t>
            </a:r>
            <a:r>
              <a:rPr kumimoji="0" lang="en-US" altLang="en-US" sz="2000" b="0" i="0" u="none" strike="noStrike" kern="1200" cap="none" spc="0" normalizeH="0" baseline="0" noProof="0" dirty="0" err="1">
                <a:ln>
                  <a:noFill/>
                </a:ln>
                <a:solidFill>
                  <a:srgbClr val="FFFFFF"/>
                </a:solidFill>
                <a:effectLst/>
                <a:uLnTx/>
                <a:uFillTx/>
                <a:latin typeface="Arial" panose="020B0604020202020204" pitchFamily="34" charset="0"/>
                <a:cs typeface="Arial" panose="020B0604020202020204" pitchFamily="34" charset="0"/>
              </a:rPr>
              <a:t>lanned</a:t>
            </a:r>
            <a:r>
              <a:rPr kumimoji="0" lang="en-US" altLang="en-US" sz="20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 for complex </a:t>
            </a:r>
            <a:r>
              <a:rPr kumimoji="0" lang="en-US" altLang="en-US" sz="2000" b="0" i="0" u="none" strike="noStrike" kern="1200" cap="none" spc="0" normalizeH="0" noProof="0" dirty="0">
                <a:ln>
                  <a:noFill/>
                </a:ln>
                <a:solidFill>
                  <a:srgbClr val="FFFFFF"/>
                </a:solidFill>
                <a:effectLst/>
                <a:uLnTx/>
                <a:uFillTx/>
                <a:latin typeface="Arial" panose="020B0604020202020204" pitchFamily="34" charset="0"/>
                <a:cs typeface="Arial" panose="020B0604020202020204" pitchFamily="34" charset="0"/>
              </a:rPr>
              <a:t>PCI of calcified RCA and of LAD using rotational atherectomy</a:t>
            </a:r>
            <a:r>
              <a:rPr lang="en-US" altLang="en-US" sz="2000" dirty="0">
                <a:solidFill>
                  <a:srgbClr val="FFFFFF"/>
                </a:solidFill>
                <a:latin typeface="Arial" panose="020B0604020202020204" pitchFamily="34" charset="0"/>
                <a:cs typeface="Arial" panose="020B0604020202020204" pitchFamily="34" charset="0"/>
              </a:rPr>
              <a:t>+</a:t>
            </a:r>
            <a:r>
              <a:rPr kumimoji="0" lang="en-US" altLang="en-US" sz="2000" b="0" i="0" u="none" strike="noStrike" kern="1200" cap="none" spc="0" normalizeH="0" noProof="0" dirty="0">
                <a:ln>
                  <a:noFill/>
                </a:ln>
                <a:solidFill>
                  <a:srgbClr val="FFFFFF"/>
                </a:solidFill>
                <a:effectLst/>
                <a:uLnTx/>
                <a:uFillTx/>
                <a:latin typeface="Arial" panose="020B0604020202020204" pitchFamily="34" charset="0"/>
                <a:cs typeface="Arial" panose="020B0604020202020204" pitchFamily="34" charset="0"/>
              </a:rPr>
              <a:t>IVL and DES</a:t>
            </a:r>
            <a:r>
              <a:rPr kumimoji="0" lang="en-US" altLang="en-US" sz="2400" b="0" i="0" u="none" strike="noStrike" kern="1200" cap="none" spc="0" normalizeH="0" noProof="0" dirty="0">
                <a:ln>
                  <a:noFill/>
                </a:ln>
                <a:solidFill>
                  <a:srgbClr val="FFFFFF"/>
                </a:solidFill>
                <a:effectLst/>
                <a:uLnTx/>
                <a:uFillTx/>
                <a:latin typeface="Arial" panose="020B0604020202020204" pitchFamily="34" charset="0"/>
                <a:cs typeface="Arial" panose="020B0604020202020204" pitchFamily="34" charset="0"/>
              </a:rPr>
              <a:t>.</a:t>
            </a:r>
            <a:endParaRPr kumimoji="0" lang="en-US" sz="2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10" name="TextBox 9"/>
          <p:cNvSpPr txBox="1"/>
          <p:nvPr/>
        </p:nvSpPr>
        <p:spPr>
          <a:xfrm>
            <a:off x="136839" y="3446530"/>
            <a:ext cx="8915721" cy="854027"/>
          </a:xfrm>
          <a:prstGeom prst="rect">
            <a:avLst/>
          </a:prstGeom>
          <a:noFill/>
        </p:spPr>
        <p:txBody>
          <a:bodyPr wrap="square" lIns="68529" tIns="34264" rIns="68529" bIns="34264"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altLang="en-US" sz="1700" b="1" i="0"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t>Cath: </a:t>
            </a:r>
            <a:r>
              <a:rPr kumimoji="0" lang="en-US" altLang="en-US" sz="17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Cath on Dec 7</a:t>
            </a:r>
            <a:r>
              <a:rPr kumimoji="0" lang="en-US" altLang="en-US" sz="1700" b="0" i="0" u="none" strike="noStrike" kern="1200" cap="none" spc="0" normalizeH="0" baseline="30000" noProof="0" dirty="0">
                <a:ln>
                  <a:noFill/>
                </a:ln>
                <a:solidFill>
                  <a:srgbClr val="FFFFFF"/>
                </a:solidFill>
                <a:effectLst/>
                <a:uLnTx/>
                <a:uFillTx/>
                <a:latin typeface="Arial" panose="020B0604020202020204" pitchFamily="34" charset="0"/>
                <a:cs typeface="Arial" panose="020B0604020202020204" pitchFamily="34" charset="0"/>
              </a:rPr>
              <a:t>th</a:t>
            </a:r>
            <a:r>
              <a:rPr kumimoji="0" lang="en-US" altLang="en-US" sz="1700" b="0" i="0" u="none" strike="noStrike" kern="1200" cap="none" spc="0" normalizeH="0" noProof="0" dirty="0">
                <a:ln>
                  <a:noFill/>
                </a:ln>
                <a:solidFill>
                  <a:srgbClr val="FFFFFF"/>
                </a:solidFill>
                <a:effectLst/>
                <a:uLnTx/>
                <a:uFillTx/>
                <a:latin typeface="Arial" panose="020B0604020202020204" pitchFamily="34" charset="0"/>
                <a:cs typeface="Arial" panose="020B0604020202020204" pitchFamily="34" charset="0"/>
              </a:rPr>
              <a:t> </a:t>
            </a:r>
            <a:r>
              <a:rPr kumimoji="0" lang="en-US" altLang="en-US" sz="17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 2021 revealed calcific </a:t>
            </a:r>
            <a:r>
              <a:rPr lang="en-US" altLang="en-US" sz="1700" noProof="0" dirty="0">
                <a:solidFill>
                  <a:srgbClr val="FFFFFF"/>
                </a:solidFill>
                <a:latin typeface="Arial" panose="020B0604020202020204" pitchFamily="34" charset="0"/>
                <a:cs typeface="Arial" panose="020B0604020202020204" pitchFamily="34" charset="0"/>
              </a:rPr>
              <a:t>2</a:t>
            </a:r>
            <a:r>
              <a:rPr kumimoji="0" lang="en-US" altLang="en-US" sz="17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 V CAD: 9</a:t>
            </a:r>
            <a:r>
              <a:rPr lang="en-US" altLang="en-US" sz="1700" dirty="0">
                <a:solidFill>
                  <a:srgbClr val="FFFFFF"/>
                </a:solidFill>
                <a:latin typeface="Arial" panose="020B0604020202020204" pitchFamily="34" charset="0"/>
                <a:cs typeface="Arial" panose="020B0604020202020204" pitchFamily="34" charset="0"/>
              </a:rPr>
              <a:t>0% calcified focal eccentric </a:t>
            </a:r>
            <a:r>
              <a:rPr kumimoji="0" lang="en-US" altLang="en-US" sz="17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mid LAD, 95% calcified </a:t>
            </a:r>
            <a:r>
              <a:rPr kumimoji="0" lang="en-US" altLang="en-US" sz="1700" b="0" i="0" u="none" strike="noStrike" kern="1200" cap="none" spc="0" normalizeH="0" baseline="0" noProof="0" dirty="0" err="1">
                <a:ln>
                  <a:noFill/>
                </a:ln>
                <a:solidFill>
                  <a:srgbClr val="FFFFFF"/>
                </a:solidFill>
                <a:effectLst/>
                <a:uLnTx/>
                <a:uFillTx/>
                <a:latin typeface="Arial" panose="020B0604020202020204" pitchFamily="34" charset="0"/>
                <a:cs typeface="Arial" panose="020B0604020202020204" pitchFamily="34" charset="0"/>
              </a:rPr>
              <a:t>prox</a:t>
            </a:r>
            <a:r>
              <a:rPr kumimoji="0" lang="en-US" altLang="en-US" sz="1700" b="0" i="0" u="none" strike="noStrike" kern="1200" cap="none" spc="0" normalizeH="0" noProof="0" dirty="0">
                <a:ln>
                  <a:noFill/>
                </a:ln>
                <a:solidFill>
                  <a:srgbClr val="FFFFFF"/>
                </a:solidFill>
                <a:effectLst/>
                <a:uLnTx/>
                <a:uFillTx/>
                <a:latin typeface="Arial" panose="020B0604020202020204" pitchFamily="34" charset="0"/>
                <a:cs typeface="Arial" panose="020B0604020202020204" pitchFamily="34" charset="0"/>
              </a:rPr>
              <a:t> RCA</a:t>
            </a:r>
            <a:r>
              <a:rPr kumimoji="0" lang="en-US" altLang="en-US" sz="17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 </a:t>
            </a:r>
            <a:r>
              <a:rPr kumimoji="0" lang="en-US" altLang="en-US" sz="1700" b="0" i="0" u="none" strike="noStrike" kern="1200" cap="none" spc="0" normalizeH="0" noProof="0" dirty="0">
                <a:ln>
                  <a:noFill/>
                </a:ln>
                <a:solidFill>
                  <a:srgbClr val="FFFFFF"/>
                </a:solidFill>
                <a:effectLst/>
                <a:uLnTx/>
                <a:uFillTx/>
                <a:latin typeface="Arial" panose="020B0604020202020204" pitchFamily="34" charset="0"/>
                <a:cs typeface="Arial" panose="020B0604020202020204" pitchFamily="34" charset="0"/>
              </a:rPr>
              <a:t>and Syntax</a:t>
            </a:r>
            <a:r>
              <a:rPr kumimoji="0" lang="en-US" altLang="en-US" sz="17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 score </a:t>
            </a:r>
            <a:r>
              <a:rPr lang="en-US" altLang="en-US" sz="1700" noProof="0" dirty="0">
                <a:solidFill>
                  <a:srgbClr val="FFFFFF"/>
                </a:solidFill>
                <a:latin typeface="Arial" panose="020B0604020202020204" pitchFamily="34" charset="0"/>
                <a:cs typeface="Arial" panose="020B0604020202020204" pitchFamily="34" charset="0"/>
              </a:rPr>
              <a:t>14</a:t>
            </a:r>
            <a:r>
              <a:rPr lang="en-US" altLang="en-US" sz="1700" dirty="0">
                <a:solidFill>
                  <a:srgbClr val="FFFFFF"/>
                </a:solidFill>
                <a:latin typeface="Arial" panose="020B0604020202020204" pitchFamily="34" charset="0"/>
                <a:cs typeface="Arial" panose="020B0604020202020204" pitchFamily="34" charset="0"/>
              </a:rPr>
              <a:t>. Pt underwent successful TAVI and still has NYHA class II DOE despite added Amlodipine 5mg.</a:t>
            </a:r>
            <a:endParaRPr kumimoji="0" lang="en-US" sz="17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337178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up)">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5943" y="1"/>
            <a:ext cx="8948057" cy="954107"/>
          </a:xfrm>
          <a:prstGeom prst="rect">
            <a:avLst/>
          </a:prstGeom>
          <a:noFill/>
        </p:spPr>
        <p:txBody>
          <a:bodyPr wrap="square" rtlCol="0">
            <a:spAutoFit/>
          </a:bodyPr>
          <a:lstStyle/>
          <a:p>
            <a:pPr algn="ctr" defTabSz="685800"/>
            <a:r>
              <a:rPr lang="en-US" sz="2800" b="1" dirty="0">
                <a:solidFill>
                  <a:srgbClr val="FFFF00"/>
                </a:solidFill>
                <a:latin typeface="Arial" pitchFamily="34" charset="0"/>
                <a:cs typeface="Arial" pitchFamily="34" charset="0"/>
              </a:rPr>
              <a:t>AUC 2017: TAVR and Stable CAD for which Coronary Revascularization May Be Considered</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29320" y="19054"/>
            <a:ext cx="316706" cy="321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2080" y="1028700"/>
            <a:ext cx="8556170" cy="3837801"/>
          </a:xfrm>
          <a:prstGeom prst="rect">
            <a:avLst/>
          </a:prstGeom>
        </p:spPr>
      </p:pic>
      <p:sp>
        <p:nvSpPr>
          <p:cNvPr id="6" name="TextBox 5"/>
          <p:cNvSpPr txBox="1"/>
          <p:nvPr/>
        </p:nvSpPr>
        <p:spPr>
          <a:xfrm>
            <a:off x="4310742" y="4842009"/>
            <a:ext cx="5208814" cy="369332"/>
          </a:xfrm>
          <a:prstGeom prst="rect">
            <a:avLst/>
          </a:prstGeom>
          <a:noFill/>
        </p:spPr>
        <p:txBody>
          <a:bodyPr wrap="square" rtlCol="0">
            <a:spAutoFit/>
          </a:bodyPr>
          <a:lstStyle/>
          <a:p>
            <a:pPr defTabSz="685800"/>
            <a:r>
              <a:rPr lang="en-US" b="1" i="1" dirty="0">
                <a:solidFill>
                  <a:srgbClr val="FFFF00"/>
                </a:solidFill>
                <a:latin typeface="Arial" pitchFamily="34" charset="0"/>
                <a:cs typeface="Arial" pitchFamily="34" charset="0"/>
              </a:rPr>
              <a:t>Patel et al., J Am Coll Cardiol 2017;69:2212</a:t>
            </a:r>
          </a:p>
        </p:txBody>
      </p:sp>
      <p:sp>
        <p:nvSpPr>
          <p:cNvPr id="7" name="Rectangle 6"/>
          <p:cNvSpPr/>
          <p:nvPr/>
        </p:nvSpPr>
        <p:spPr bwMode="auto">
          <a:xfrm>
            <a:off x="6988631" y="2530927"/>
            <a:ext cx="400050" cy="253093"/>
          </a:xfrm>
          <a:prstGeom prst="rect">
            <a:avLst/>
          </a:pr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Tx/>
              <a:buSzTx/>
              <a:buFontTx/>
              <a:buNone/>
              <a:tabLst/>
            </a:pPr>
            <a:endParaRPr kumimoji="0" lang="en-US" sz="4000" b="1" i="0" u="none" strike="noStrike" cap="none" normalizeH="0" baseline="0">
              <a:ln>
                <a:noFill/>
              </a:ln>
              <a:solidFill>
                <a:schemeClr val="bg1"/>
              </a:solidFill>
              <a:effectLst/>
              <a:latin typeface="Times New Roman" pitchFamily="18" charset="0"/>
            </a:endParaRPr>
          </a:p>
        </p:txBody>
      </p:sp>
    </p:spTree>
    <p:extLst>
      <p:ext uri="{BB962C8B-B14F-4D97-AF65-F5344CB8AC3E}">
        <p14:creationId xmlns:p14="http://schemas.microsoft.com/office/powerpoint/2010/main" val="2807229327"/>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000028"/>
            </a:gs>
            <a:gs pos="50000">
              <a:srgbClr val="00009C"/>
            </a:gs>
            <a:gs pos="100000">
              <a:srgbClr val="000028"/>
            </a:gs>
          </a:gsLst>
          <a:lin ang="5400000" scaled="1"/>
        </a:gradFill>
        <a:effectLst/>
      </p:bgPr>
    </p:bg>
    <p:spTree>
      <p:nvGrpSpPr>
        <p:cNvPr id="1" name=""/>
        <p:cNvGrpSpPr/>
        <p:nvPr/>
      </p:nvGrpSpPr>
      <p:grpSpPr>
        <a:xfrm>
          <a:off x="0" y="0"/>
          <a:ext cx="0" cy="0"/>
          <a:chOff x="0" y="0"/>
          <a:chExt cx="0" cy="0"/>
        </a:xfrm>
      </p:grpSpPr>
      <p:sp>
        <p:nvSpPr>
          <p:cNvPr id="2" name="TextBox 1"/>
          <p:cNvSpPr txBox="1"/>
          <p:nvPr/>
        </p:nvSpPr>
        <p:spPr>
          <a:xfrm>
            <a:off x="-24493" y="0"/>
            <a:ext cx="9307285" cy="1200329"/>
          </a:xfrm>
          <a:prstGeom prst="rect">
            <a:avLst/>
          </a:prstGeom>
          <a:noFill/>
        </p:spPr>
        <p:txBody>
          <a:bodyPr wrap="square" rtlCol="0">
            <a:spAutoFit/>
          </a:bodyPr>
          <a:lstStyle/>
          <a:p>
            <a:pPr algn="ctr" defTabSz="342900">
              <a:defRPr/>
            </a:pPr>
            <a:r>
              <a:rPr lang="en-US" sz="2400" b="1" dirty="0">
                <a:solidFill>
                  <a:srgbClr val="FFFF00"/>
                </a:solidFill>
                <a:latin typeface="Arial" panose="020B0604020202020204" pitchFamily="34" charset="0"/>
                <a:cs typeface="Arial" panose="020B0604020202020204" pitchFamily="34" charset="0"/>
              </a:rPr>
              <a:t>ACTIVATION Trial: No Evidence of a Difference in Primary Endpoint of Death or </a:t>
            </a:r>
            <a:r>
              <a:rPr lang="en-US" sz="2400" b="1" dirty="0" err="1">
                <a:solidFill>
                  <a:srgbClr val="FFFF00"/>
                </a:solidFill>
                <a:latin typeface="Arial" panose="020B0604020202020204" pitchFamily="34" charset="0"/>
                <a:cs typeface="Arial" panose="020B0604020202020204" pitchFamily="34" charset="0"/>
              </a:rPr>
              <a:t>Rehosp</a:t>
            </a:r>
            <a:r>
              <a:rPr lang="en-US" sz="2400" b="1" dirty="0">
                <a:solidFill>
                  <a:srgbClr val="FFFF00"/>
                </a:solidFill>
                <a:latin typeface="Arial" panose="020B0604020202020204" pitchFamily="34" charset="0"/>
                <a:cs typeface="Arial" panose="020B0604020202020204" pitchFamily="34" charset="0"/>
              </a:rPr>
              <a:t> at 1 </a:t>
            </a:r>
            <a:r>
              <a:rPr lang="en-US" sz="2400" b="1" dirty="0" err="1">
                <a:solidFill>
                  <a:srgbClr val="FFFF00"/>
                </a:solidFill>
                <a:latin typeface="Arial" panose="020B0604020202020204" pitchFamily="34" charset="0"/>
                <a:cs typeface="Arial" panose="020B0604020202020204" pitchFamily="34" charset="0"/>
              </a:rPr>
              <a:t>Yr</a:t>
            </a:r>
            <a:r>
              <a:rPr lang="en-US" sz="2400" b="1" dirty="0">
                <a:solidFill>
                  <a:srgbClr val="FFFF00"/>
                </a:solidFill>
                <a:latin typeface="Arial" panose="020B0604020202020204" pitchFamily="34" charset="0"/>
                <a:cs typeface="Arial" panose="020B0604020202020204" pitchFamily="34" charset="0"/>
              </a:rPr>
              <a:t> Between PCI or No PCI Prior to TAVR and Increased Bleeding Events in the PCI Arm</a:t>
            </a:r>
          </a:p>
        </p:txBody>
      </p:sp>
      <p:sp>
        <p:nvSpPr>
          <p:cNvPr id="3" name="TextBox 2"/>
          <p:cNvSpPr txBox="1"/>
          <p:nvPr/>
        </p:nvSpPr>
        <p:spPr>
          <a:xfrm>
            <a:off x="3291408" y="4852470"/>
            <a:ext cx="5983221" cy="369332"/>
          </a:xfrm>
          <a:prstGeom prst="rect">
            <a:avLst/>
          </a:prstGeom>
          <a:noFill/>
        </p:spPr>
        <p:txBody>
          <a:bodyPr wrap="square" rtlCol="0">
            <a:spAutoFit/>
          </a:bodyPr>
          <a:lstStyle/>
          <a:p>
            <a:pPr defTabSz="342900">
              <a:defRPr/>
            </a:pPr>
            <a:r>
              <a:rPr lang="en-US" b="1" i="1" dirty="0">
                <a:solidFill>
                  <a:srgbClr val="FFFF00"/>
                </a:solidFill>
                <a:latin typeface="Arial" panose="020B0604020202020204" pitchFamily="34" charset="0"/>
                <a:cs typeface="Arial" panose="020B0604020202020204" pitchFamily="34" charset="0"/>
              </a:rPr>
              <a:t>Patterson et al., J Am Coll Cardiol Intv 2021;14:1965</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0436" y="1200329"/>
            <a:ext cx="8752114" cy="3675070"/>
          </a:xfrm>
          <a:prstGeom prst="rect">
            <a:avLst/>
          </a:prstGeom>
          <a:ln w="38100" cap="sq">
            <a:solidFill>
              <a:srgbClr val="FF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7244507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15660" y="29836"/>
            <a:ext cx="249695" cy="228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6">
            <a:extLst>
              <a:ext uri="{FF2B5EF4-FFF2-40B4-BE49-F238E27FC236}">
                <a16:creationId xmlns:a16="http://schemas.microsoft.com/office/drawing/2014/main" id="{8A96ACED-DB3D-456F-A413-3479ED60E8B3}"/>
              </a:ext>
            </a:extLst>
          </p:cNvPr>
          <p:cNvSpPr txBox="1">
            <a:spLocks/>
          </p:cNvSpPr>
          <p:nvPr/>
        </p:nvSpPr>
        <p:spPr>
          <a:xfrm>
            <a:off x="714375" y="44591"/>
            <a:ext cx="7715250" cy="383543"/>
          </a:xfrm>
          <a:prstGeom prst="rect">
            <a:avLst/>
          </a:prstGeom>
        </p:spPr>
        <p:txBody>
          <a:bodyPr vert="horz" lIns="77153" tIns="38576" rIns="77153" bIns="38576"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defTabSz="385763">
              <a:defRPr/>
            </a:pPr>
            <a:r>
              <a:rPr lang="en-CA" sz="2700" b="1" dirty="0">
                <a:solidFill>
                  <a:srgbClr val="FFFF00"/>
                </a:solidFill>
                <a:latin typeface="Arial" panose="020B0604020202020204" pitchFamily="34" charset="0"/>
                <a:cs typeface="Arial" panose="020B0604020202020204" pitchFamily="34" charset="0"/>
                <a:sym typeface="Calibri"/>
              </a:rPr>
              <a:t>COMPLETE TAVR: Study Design</a:t>
            </a:r>
          </a:p>
        </p:txBody>
      </p:sp>
      <p:pic>
        <p:nvPicPr>
          <p:cNvPr id="2" name="Picture 1"/>
          <p:cNvPicPr>
            <a:picLocks noChangeAspect="1"/>
          </p:cNvPicPr>
          <p:nvPr/>
        </p:nvPicPr>
        <p:blipFill>
          <a:blip r:embed="rId3">
            <a:extLst>
              <a:ext uri="{BEBA8EAE-BF5A-486C-A8C5-ECC9F3942E4B}">
                <a14:imgProps xmlns:a14="http://schemas.microsoft.com/office/drawing/2010/main">
                  <a14:imgLayer r:embed="rId4">
                    <a14:imgEffect>
                      <a14:brightnessContrast contrast="-20000"/>
                    </a14:imgEffect>
                  </a14:imgLayer>
                </a14:imgProps>
              </a:ext>
            </a:extLst>
          </a:blip>
          <a:stretch>
            <a:fillRect/>
          </a:stretch>
        </p:blipFill>
        <p:spPr>
          <a:xfrm>
            <a:off x="473529" y="544606"/>
            <a:ext cx="8342131" cy="4524935"/>
          </a:xfrm>
          <a:prstGeom prst="rect">
            <a:avLst/>
          </a:prstGeom>
          <a:solidFill>
            <a:schemeClr val="bg1"/>
          </a:solidFill>
        </p:spPr>
      </p:pic>
    </p:spTree>
    <p:extLst>
      <p:ext uri="{BB962C8B-B14F-4D97-AF65-F5344CB8AC3E}">
        <p14:creationId xmlns:p14="http://schemas.microsoft.com/office/powerpoint/2010/main" val="4244457876"/>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28272" y="7217"/>
            <a:ext cx="7715250" cy="908805"/>
          </a:xfrm>
          <a:prstGeom prst="rect">
            <a:avLst/>
          </a:prstGeom>
          <a:noFill/>
        </p:spPr>
        <p:txBody>
          <a:bodyPr wrap="square" lIns="77045" tIns="38528" rIns="77045" bIns="38528" rtlCol="0">
            <a:spAutoFit/>
          </a:bodyPr>
          <a:lstStyle/>
          <a:p>
            <a:pPr algn="ctr" defTabSz="770473">
              <a:defRPr/>
            </a:pPr>
            <a:r>
              <a:rPr lang="en-US" sz="2700" b="1" dirty="0">
                <a:solidFill>
                  <a:srgbClr val="FFFF00"/>
                </a:solidFill>
                <a:latin typeface="Arial" pitchFamily="34" charset="0"/>
                <a:cs typeface="Arial" pitchFamily="34" charset="0"/>
                <a:sym typeface="Calibri"/>
              </a:rPr>
              <a:t>Summary of Factors Impacting Coronary Access and Imaging Evaluation After TAVR</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94238" y="9954"/>
            <a:ext cx="296693" cy="271241"/>
          </a:xfrm>
          <a:prstGeom prst="rect">
            <a:avLst/>
          </a:prstGeom>
        </p:spPr>
      </p:pic>
      <p:pic>
        <p:nvPicPr>
          <p:cNvPr id="4" name="Picture 3">
            <a:extLst>
              <a:ext uri="{FF2B5EF4-FFF2-40B4-BE49-F238E27FC236}">
                <a16:creationId xmlns:a16="http://schemas.microsoft.com/office/drawing/2014/main" id="{6BD4756A-0B20-4E43-857C-9AC73A3F4E4E}"/>
              </a:ext>
            </a:extLst>
          </p:cNvPr>
          <p:cNvPicPr>
            <a:picLocks noChangeAspect="1"/>
          </p:cNvPicPr>
          <p:nvPr/>
        </p:nvPicPr>
        <p:blipFill>
          <a:blip r:embed="rId3"/>
          <a:stretch>
            <a:fillRect/>
          </a:stretch>
        </p:blipFill>
        <p:spPr>
          <a:xfrm>
            <a:off x="318407" y="1004390"/>
            <a:ext cx="8629650" cy="3788094"/>
          </a:xfrm>
          <a:prstGeom prst="rect">
            <a:avLst/>
          </a:prstGeom>
          <a:solidFill>
            <a:schemeClr val="bg1"/>
          </a:solidFill>
        </p:spPr>
      </p:pic>
      <p:sp>
        <p:nvSpPr>
          <p:cNvPr id="5" name="Text Box 189"/>
          <p:cNvSpPr txBox="1">
            <a:spLocks noChangeArrowheads="1"/>
          </p:cNvSpPr>
          <p:nvPr/>
        </p:nvSpPr>
        <p:spPr bwMode="auto">
          <a:xfrm>
            <a:off x="1086789" y="4681143"/>
            <a:ext cx="8114361" cy="6660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92623" tIns="192623" rIns="192623" bIns="192623" anchor="t">
            <a:spAutoFit/>
          </a:bodyPr>
          <a:lstStyle>
            <a:lvl1pPr marL="457200" indent="-4572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indent="0" algn="r" defTabSz="770473">
              <a:defRPr/>
            </a:pPr>
            <a:r>
              <a:rPr lang="en-US" sz="1800" b="1" i="1" dirty="0" err="1">
                <a:solidFill>
                  <a:srgbClr val="FFFF00"/>
                </a:solidFill>
                <a:latin typeface="Arial" panose="020B0604020202020204" pitchFamily="34" charset="0"/>
                <a:cs typeface="Arial" panose="020B0604020202020204" pitchFamily="34" charset="0"/>
                <a:sym typeface="Calibri"/>
              </a:rPr>
              <a:t>Yudi</a:t>
            </a:r>
            <a:r>
              <a:rPr lang="en-US" sz="1800" b="1" i="1" dirty="0">
                <a:solidFill>
                  <a:srgbClr val="FFFF00"/>
                </a:solidFill>
                <a:latin typeface="Arial" panose="020B0604020202020204" pitchFamily="34" charset="0"/>
                <a:cs typeface="Arial" panose="020B0604020202020204" pitchFamily="34" charset="0"/>
                <a:sym typeface="Calibri"/>
              </a:rPr>
              <a:t>, Sharma and Kini et al., J Am Coll Cardiol 2018;71:1360</a:t>
            </a:r>
          </a:p>
        </p:txBody>
      </p:sp>
    </p:spTree>
    <p:extLst>
      <p:ext uri="{BB962C8B-B14F-4D97-AF65-F5344CB8AC3E}">
        <p14:creationId xmlns:p14="http://schemas.microsoft.com/office/powerpoint/2010/main" val="1052744065"/>
      </p:ext>
    </p:extLst>
  </p:cSld>
  <p:clrMapOvr>
    <a:masterClrMapping/>
  </p:clrMapOvr>
  <p:transition/>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3E4F19A7-A959-40BB-972C-4880BAF8EB09}"/>
    </a:ext>
  </a:extLst>
</a:theme>
</file>

<file path=ppt/theme/theme10.xml><?xml version="1.0" encoding="utf-8"?>
<a:theme xmlns:a="http://schemas.openxmlformats.org/drawingml/2006/main" name="2_BASIC SHARMA BLUE">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5875" cap="flat" cmpd="sng" algn="ctr">
          <a:solidFill>
            <a:schemeClr val="bg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20000"/>
          </a:spcBef>
          <a:spcAft>
            <a:spcPct val="0"/>
          </a:spcAft>
          <a:buClrTx/>
          <a:buSzTx/>
          <a:buFontTx/>
          <a:buNone/>
          <a:tabLst/>
          <a:defRPr kumimoji="0" lang="en-US" sz="4000" b="1" i="0" u="none" strike="noStrike" cap="none" normalizeH="0" baseline="0" smtClean="0">
            <a:ln>
              <a:noFill/>
            </a:ln>
            <a:solidFill>
              <a:schemeClr val="bg1"/>
            </a:solidFill>
            <a:effectLst/>
            <a:latin typeface="Times New Roman" pitchFamily="18" charset="0"/>
          </a:defRPr>
        </a:defPPr>
      </a:lstStyle>
    </a:spDef>
    <a:lnDef>
      <a:spPr bwMode="auto">
        <a:xfrm>
          <a:off x="0" y="0"/>
          <a:ext cx="1" cy="1"/>
        </a:xfrm>
        <a:custGeom>
          <a:avLst/>
          <a:gdLst/>
          <a:ahLst/>
          <a:cxnLst/>
          <a:rect l="0" t="0" r="0" b="0"/>
          <a:pathLst/>
        </a:custGeom>
        <a:noFill/>
        <a:ln w="15875" cap="flat" cmpd="sng" algn="ctr">
          <a:solidFill>
            <a:schemeClr val="bg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20000"/>
          </a:spcBef>
          <a:spcAft>
            <a:spcPct val="0"/>
          </a:spcAft>
          <a:buClrTx/>
          <a:buSzTx/>
          <a:buFontTx/>
          <a:buNone/>
          <a:tabLst/>
          <a:defRPr kumimoji="0" lang="en-US" sz="4000" b="1" i="0" u="none" strike="noStrike" cap="none" normalizeH="0" baseline="0" smtClean="0">
            <a:ln>
              <a:noFill/>
            </a:ln>
            <a:solidFill>
              <a:schemeClr val="bg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ASIC SHARMA BLUE">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5875" cap="flat" cmpd="sng" algn="ctr">
          <a:solidFill>
            <a:schemeClr val="bg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20000"/>
          </a:spcBef>
          <a:spcAft>
            <a:spcPct val="0"/>
          </a:spcAft>
          <a:buClrTx/>
          <a:buSzTx/>
          <a:buFontTx/>
          <a:buNone/>
          <a:tabLst/>
          <a:defRPr kumimoji="0" lang="en-US" sz="4000" b="1" i="0" u="none" strike="noStrike" cap="none" normalizeH="0" baseline="0" smtClean="0">
            <a:ln>
              <a:noFill/>
            </a:ln>
            <a:solidFill>
              <a:schemeClr val="bg1"/>
            </a:solidFill>
            <a:effectLst/>
            <a:latin typeface="Times New Roman" pitchFamily="18" charset="0"/>
          </a:defRPr>
        </a:defPPr>
      </a:lstStyle>
    </a:spDef>
    <a:lnDef>
      <a:spPr bwMode="auto">
        <a:xfrm>
          <a:off x="0" y="0"/>
          <a:ext cx="1" cy="1"/>
        </a:xfrm>
        <a:custGeom>
          <a:avLst/>
          <a:gdLst/>
          <a:ahLst/>
          <a:cxnLst/>
          <a:rect l="0" t="0" r="0" b="0"/>
          <a:pathLst/>
        </a:custGeom>
        <a:noFill/>
        <a:ln w="15875" cap="flat" cmpd="sng" algn="ctr">
          <a:solidFill>
            <a:schemeClr val="bg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20000"/>
          </a:spcBef>
          <a:spcAft>
            <a:spcPct val="0"/>
          </a:spcAft>
          <a:buClrTx/>
          <a:buSzTx/>
          <a:buFontTx/>
          <a:buNone/>
          <a:tabLst/>
          <a:defRPr kumimoji="0" lang="en-US" sz="4000" b="1" i="0" u="none" strike="noStrike" cap="none" normalizeH="0" baseline="0" smtClean="0">
            <a:ln>
              <a:noFill/>
            </a:ln>
            <a:solidFill>
              <a:schemeClr val="bg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9_BASIC SHARMA BLUE">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5875" cap="flat" cmpd="sng" algn="ctr">
          <a:solidFill>
            <a:schemeClr val="bg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20000"/>
          </a:spcBef>
          <a:spcAft>
            <a:spcPct val="0"/>
          </a:spcAft>
          <a:buClrTx/>
          <a:buSzTx/>
          <a:buFontTx/>
          <a:buNone/>
          <a:tabLst/>
          <a:defRPr kumimoji="0" lang="en-US" sz="4000" b="1" i="0" u="none" strike="noStrike" cap="none" normalizeH="0" baseline="0" smtClean="0">
            <a:ln>
              <a:noFill/>
            </a:ln>
            <a:solidFill>
              <a:schemeClr val="bg1"/>
            </a:solidFill>
            <a:effectLst/>
            <a:latin typeface="Times New Roman" pitchFamily="18" charset="0"/>
          </a:defRPr>
        </a:defPPr>
      </a:lstStyle>
    </a:spDef>
    <a:lnDef>
      <a:spPr bwMode="auto">
        <a:xfrm>
          <a:off x="0" y="0"/>
          <a:ext cx="1" cy="1"/>
        </a:xfrm>
        <a:custGeom>
          <a:avLst/>
          <a:gdLst/>
          <a:ahLst/>
          <a:cxnLst/>
          <a:rect l="0" t="0" r="0" b="0"/>
          <a:pathLst/>
        </a:custGeom>
        <a:noFill/>
        <a:ln w="15875" cap="flat" cmpd="sng" algn="ctr">
          <a:solidFill>
            <a:schemeClr val="bg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20000"/>
          </a:spcBef>
          <a:spcAft>
            <a:spcPct val="0"/>
          </a:spcAft>
          <a:buClrTx/>
          <a:buSzTx/>
          <a:buFontTx/>
          <a:buNone/>
          <a:tabLst/>
          <a:defRPr kumimoji="0" lang="en-US" sz="4000" b="1" i="0" u="none" strike="noStrike" cap="none" normalizeH="0" baseline="0" smtClean="0">
            <a:ln>
              <a:noFill/>
            </a:ln>
            <a:solidFill>
              <a:schemeClr val="bg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BASIC SHARMA BLUE">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5875" cap="flat" cmpd="sng" algn="ctr">
          <a:solidFill>
            <a:schemeClr val="bg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20000"/>
          </a:spcBef>
          <a:spcAft>
            <a:spcPct val="0"/>
          </a:spcAft>
          <a:buClrTx/>
          <a:buSzTx/>
          <a:buFontTx/>
          <a:buNone/>
          <a:tabLst/>
          <a:defRPr kumimoji="0" lang="en-US" sz="4000" b="1" i="0" u="none" strike="noStrike" cap="none" normalizeH="0" baseline="0" smtClean="0">
            <a:ln>
              <a:noFill/>
            </a:ln>
            <a:solidFill>
              <a:schemeClr val="bg1"/>
            </a:solidFill>
            <a:effectLst/>
            <a:latin typeface="Times New Roman" pitchFamily="18" charset="0"/>
          </a:defRPr>
        </a:defPPr>
      </a:lstStyle>
    </a:spDef>
    <a:lnDef>
      <a:spPr bwMode="auto">
        <a:xfrm>
          <a:off x="0" y="0"/>
          <a:ext cx="1" cy="1"/>
        </a:xfrm>
        <a:custGeom>
          <a:avLst/>
          <a:gdLst/>
          <a:ahLst/>
          <a:cxnLst/>
          <a:rect l="0" t="0" r="0" b="0"/>
          <a:pathLst/>
        </a:custGeom>
        <a:noFill/>
        <a:ln w="15875" cap="flat" cmpd="sng" algn="ctr">
          <a:solidFill>
            <a:schemeClr val="bg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20000"/>
          </a:spcBef>
          <a:spcAft>
            <a:spcPct val="0"/>
          </a:spcAft>
          <a:buClrTx/>
          <a:buSzTx/>
          <a:buFontTx/>
          <a:buNone/>
          <a:tabLst/>
          <a:defRPr kumimoji="0" lang="en-US" sz="4000" b="1" i="0" u="none" strike="noStrike" cap="none" normalizeH="0" baseline="0" smtClean="0">
            <a:ln>
              <a:noFill/>
            </a:ln>
            <a:solidFill>
              <a:schemeClr val="bg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0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11_BASIC SHARMA BLUE">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5875" cap="flat" cmpd="sng" algn="ctr">
          <a:solidFill>
            <a:schemeClr val="bg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20000"/>
          </a:spcBef>
          <a:spcAft>
            <a:spcPct val="0"/>
          </a:spcAft>
          <a:buClrTx/>
          <a:buSzTx/>
          <a:buFontTx/>
          <a:buNone/>
          <a:tabLst/>
          <a:defRPr kumimoji="0" lang="en-US" sz="4000" b="1" i="0" u="none" strike="noStrike" cap="none" normalizeH="0" baseline="0" smtClean="0">
            <a:ln>
              <a:noFill/>
            </a:ln>
            <a:solidFill>
              <a:schemeClr val="bg1"/>
            </a:solidFill>
            <a:effectLst/>
            <a:latin typeface="Times New Roman" pitchFamily="18" charset="0"/>
          </a:defRPr>
        </a:defPPr>
      </a:lstStyle>
    </a:spDef>
    <a:lnDef>
      <a:spPr bwMode="auto">
        <a:xfrm>
          <a:off x="0" y="0"/>
          <a:ext cx="1" cy="1"/>
        </a:xfrm>
        <a:custGeom>
          <a:avLst/>
          <a:gdLst/>
          <a:ahLst/>
          <a:cxnLst/>
          <a:rect l="0" t="0" r="0" b="0"/>
          <a:pathLst/>
        </a:custGeom>
        <a:noFill/>
        <a:ln w="15875" cap="flat" cmpd="sng" algn="ctr">
          <a:solidFill>
            <a:schemeClr val="bg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20000"/>
          </a:spcBef>
          <a:spcAft>
            <a:spcPct val="0"/>
          </a:spcAft>
          <a:buClrTx/>
          <a:buSzTx/>
          <a:buFontTx/>
          <a:buNone/>
          <a:tabLst/>
          <a:defRPr kumimoji="0" lang="en-US" sz="4000" b="1" i="0" u="none" strike="noStrike" cap="none" normalizeH="0" baseline="0" smtClean="0">
            <a:ln>
              <a:noFill/>
            </a:ln>
            <a:solidFill>
              <a:schemeClr val="bg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6_BASIC SHARMA BLUE">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5875" cap="flat" cmpd="sng" algn="ctr">
          <a:solidFill>
            <a:schemeClr val="bg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20000"/>
          </a:spcBef>
          <a:spcAft>
            <a:spcPct val="0"/>
          </a:spcAft>
          <a:buClrTx/>
          <a:buSzTx/>
          <a:buFontTx/>
          <a:buNone/>
          <a:tabLst/>
          <a:defRPr kumimoji="0" lang="en-US" sz="4000" b="1" i="0" u="none" strike="noStrike" cap="none" normalizeH="0" baseline="0" smtClean="0">
            <a:ln>
              <a:noFill/>
            </a:ln>
            <a:solidFill>
              <a:schemeClr val="bg1"/>
            </a:solidFill>
            <a:effectLst/>
            <a:latin typeface="Times New Roman" pitchFamily="18" charset="0"/>
          </a:defRPr>
        </a:defPPr>
      </a:lstStyle>
    </a:spDef>
    <a:lnDef>
      <a:spPr bwMode="auto">
        <a:xfrm>
          <a:off x="0" y="0"/>
          <a:ext cx="1" cy="1"/>
        </a:xfrm>
        <a:custGeom>
          <a:avLst/>
          <a:gdLst/>
          <a:ahLst/>
          <a:cxnLst/>
          <a:rect l="0" t="0" r="0" b="0"/>
          <a:pathLst/>
        </a:custGeom>
        <a:noFill/>
        <a:ln w="15875" cap="flat" cmpd="sng" algn="ctr">
          <a:solidFill>
            <a:schemeClr val="bg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20000"/>
          </a:spcBef>
          <a:spcAft>
            <a:spcPct val="0"/>
          </a:spcAft>
          <a:buClrTx/>
          <a:buSzTx/>
          <a:buFontTx/>
          <a:buNone/>
          <a:tabLst/>
          <a:defRPr kumimoji="0" lang="en-US" sz="4000" b="1" i="0" u="none" strike="noStrike" cap="none" normalizeH="0" baseline="0" smtClean="0">
            <a:ln>
              <a:noFill/>
            </a:ln>
            <a:solidFill>
              <a:schemeClr val="bg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Office Theme</Template>
  <TotalTime>6492</TotalTime>
  <Words>1274</Words>
  <Application>Microsoft Office PowerPoint</Application>
  <PresentationFormat>On-screen Show (16:9)</PresentationFormat>
  <Paragraphs>198</Paragraphs>
  <Slides>20</Slides>
  <Notes>7</Notes>
  <HiddenSlides>0</HiddenSlides>
  <MMClips>0</MMClips>
  <ScaleCrop>false</ScaleCrop>
  <HeadingPairs>
    <vt:vector size="6" baseType="variant">
      <vt:variant>
        <vt:lpstr>Fonts Used</vt:lpstr>
      </vt:variant>
      <vt:variant>
        <vt:i4>5</vt:i4>
      </vt:variant>
      <vt:variant>
        <vt:lpstr>Theme</vt:lpstr>
      </vt:variant>
      <vt:variant>
        <vt:i4>10</vt:i4>
      </vt:variant>
      <vt:variant>
        <vt:lpstr>Slide Titles</vt:lpstr>
      </vt:variant>
      <vt:variant>
        <vt:i4>20</vt:i4>
      </vt:variant>
    </vt:vector>
  </HeadingPairs>
  <TitlesOfParts>
    <vt:vector size="35" baseType="lpstr">
      <vt:lpstr>Arial</vt:lpstr>
      <vt:lpstr>Arial Black</vt:lpstr>
      <vt:lpstr>Calibri</vt:lpstr>
      <vt:lpstr>Calibri Light</vt:lpstr>
      <vt:lpstr>Times New Roman</vt:lpstr>
      <vt:lpstr>Office Theme</vt:lpstr>
      <vt:lpstr>BASIC SHARMA BLUE</vt:lpstr>
      <vt:lpstr>1_Office Theme</vt:lpstr>
      <vt:lpstr>2_Office Theme</vt:lpstr>
      <vt:lpstr>9_BASIC SHARMA BLUE</vt:lpstr>
      <vt:lpstr>1_BASIC SHARMA BLUE</vt:lpstr>
      <vt:lpstr>10_Office Theme</vt:lpstr>
      <vt:lpstr>11_BASIC SHARMA BLUE</vt:lpstr>
      <vt:lpstr>6_BASIC SHARMA BLUE</vt:lpstr>
      <vt:lpstr>2_BASIC SHARMA BLUE</vt:lpstr>
      <vt:lpstr>PowerPoint Presentation</vt:lpstr>
      <vt:lpstr>PowerPoint Presentation</vt:lpstr>
      <vt:lpstr>PowerPoint Presentation</vt:lpstr>
      <vt:lpstr>PowerPoint Presentation</vt:lpstr>
      <vt:lpstr> Live Case #16</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54,362 unique downloads and counting!  (Up 14,000 in 2021)</vt:lpstr>
      <vt:lpstr>54,362 unique downloads and counting!  (Up 14,000 in 2021)</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Ramos, Elena</dc:creator>
  <cp:lastModifiedBy>Medinbox SBI</cp:lastModifiedBy>
  <cp:revision>678</cp:revision>
  <cp:lastPrinted>2021-11-22T19:46:43Z</cp:lastPrinted>
  <dcterms:created xsi:type="dcterms:W3CDTF">2019-05-13T14:16:18Z</dcterms:created>
  <dcterms:modified xsi:type="dcterms:W3CDTF">2022-02-18T14:20:20Z</dcterms:modified>
</cp:coreProperties>
</file>