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4645" r:id="rId3"/>
    <p:sldMasterId id="2147484683" r:id="rId4"/>
    <p:sldMasterId id="2147484695" r:id="rId5"/>
    <p:sldMasterId id="2147484707" r:id="rId6"/>
  </p:sldMasterIdLst>
  <p:notesMasterIdLst>
    <p:notesMasterId r:id="rId16"/>
  </p:notesMasterIdLst>
  <p:sldIdLst>
    <p:sldId id="275" r:id="rId7"/>
    <p:sldId id="617" r:id="rId8"/>
    <p:sldId id="2191" r:id="rId9"/>
    <p:sldId id="2190" r:id="rId10"/>
    <p:sldId id="2071" r:id="rId11"/>
    <p:sldId id="2192" r:id="rId12"/>
    <p:sldId id="2184" r:id="rId13"/>
    <p:sldId id="2176" r:id="rId14"/>
    <p:sldId id="2174" r:id="rId15"/>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009999"/>
    <a:srgbClr val="000099"/>
    <a:srgbClr val="0000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25" autoAdjust="0"/>
    <p:restoredTop sz="86387" autoAdjust="0"/>
  </p:normalViewPr>
  <p:slideViewPr>
    <p:cSldViewPr snapToGrid="0">
      <p:cViewPr varScale="1">
        <p:scale>
          <a:sx n="117" d="100"/>
          <a:sy n="117" d="100"/>
        </p:scale>
        <p:origin x="882" y="96"/>
      </p:cViewPr>
      <p:guideLst/>
    </p:cSldViewPr>
  </p:slideViewPr>
  <p:outlineViewPr>
    <p:cViewPr>
      <p:scale>
        <a:sx n="33" d="100"/>
        <a:sy n="33" d="100"/>
      </p:scale>
      <p:origin x="0" y="-5376"/>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E854C0D-8A04-4E0F-B2BD-D9FE8154408D}" type="datetimeFigureOut">
              <a:rPr lang="en-US" smtClean="0"/>
              <a:t>1/28/2022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FA68DE3-EF28-4001-A656-631E5A0099ED}" type="slidenum">
              <a:rPr lang="en-US" smtClean="0"/>
              <a:t>‹#›</a:t>
            </a:fld>
            <a:endParaRPr lang="en-US"/>
          </a:p>
        </p:txBody>
      </p:sp>
    </p:spTree>
    <p:extLst>
      <p:ext uri="{BB962C8B-B14F-4D97-AF65-F5344CB8AC3E}">
        <p14:creationId xmlns:p14="http://schemas.microsoft.com/office/powerpoint/2010/main" val="4030587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5FF8F8AF-180C-45FC-BACD-9D9F55DCEC1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914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431800" y="708025"/>
            <a:ext cx="6302375"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Arial" pitchFamily="34" charset="0"/>
              </a:defRPr>
            </a:lvl1pPr>
            <a:lvl2pPr marL="757066" indent="-291179" defTabSz="946333">
              <a:defRPr>
                <a:solidFill>
                  <a:schemeClr val="tx1"/>
                </a:solidFill>
                <a:latin typeface="Arial" pitchFamily="34" charset="0"/>
              </a:defRPr>
            </a:lvl2pPr>
            <a:lvl3pPr marL="1164717" indent="-232943" defTabSz="946333">
              <a:defRPr>
                <a:solidFill>
                  <a:schemeClr val="tx1"/>
                </a:solidFill>
                <a:latin typeface="Arial" pitchFamily="34" charset="0"/>
              </a:defRPr>
            </a:lvl3pPr>
            <a:lvl4pPr marL="1630604" indent="-232943" defTabSz="946333">
              <a:defRPr>
                <a:solidFill>
                  <a:schemeClr val="tx1"/>
                </a:solidFill>
                <a:latin typeface="Arial" pitchFamily="34" charset="0"/>
              </a:defRPr>
            </a:lvl4pPr>
            <a:lvl5pPr marL="2096491" indent="-232943" defTabSz="946333">
              <a:defRPr>
                <a:solidFill>
                  <a:schemeClr val="tx1"/>
                </a:solidFill>
                <a:latin typeface="Arial" pitchFamily="34" charset="0"/>
              </a:defRPr>
            </a:lvl5pPr>
            <a:lvl6pPr marL="2562377" indent="-232943" defTabSz="946333" eaLnBrk="0" fontAlgn="base" hangingPunct="0">
              <a:spcBef>
                <a:spcPct val="0"/>
              </a:spcBef>
              <a:spcAft>
                <a:spcPct val="0"/>
              </a:spcAft>
              <a:defRPr>
                <a:solidFill>
                  <a:schemeClr val="tx1"/>
                </a:solidFill>
                <a:latin typeface="Arial" pitchFamily="34" charset="0"/>
              </a:defRPr>
            </a:lvl6pPr>
            <a:lvl7pPr marL="3028264" indent="-232943" defTabSz="946333" eaLnBrk="0" fontAlgn="base" hangingPunct="0">
              <a:spcBef>
                <a:spcPct val="0"/>
              </a:spcBef>
              <a:spcAft>
                <a:spcPct val="0"/>
              </a:spcAft>
              <a:defRPr>
                <a:solidFill>
                  <a:schemeClr val="tx1"/>
                </a:solidFill>
                <a:latin typeface="Arial" pitchFamily="34" charset="0"/>
              </a:defRPr>
            </a:lvl7pPr>
            <a:lvl8pPr marL="3494151" indent="-232943" defTabSz="946333" eaLnBrk="0" fontAlgn="base" hangingPunct="0">
              <a:spcBef>
                <a:spcPct val="0"/>
              </a:spcBef>
              <a:spcAft>
                <a:spcPct val="0"/>
              </a:spcAft>
              <a:defRPr>
                <a:solidFill>
                  <a:schemeClr val="tx1"/>
                </a:solidFill>
                <a:latin typeface="Arial" pitchFamily="34" charset="0"/>
              </a:defRPr>
            </a:lvl8pPr>
            <a:lvl9pPr marL="3960038" indent="-232943" defTabSz="946333"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defRPr/>
            </a:pPr>
            <a:fld id="{277CA431-D06D-4545-9B64-F839F81A0B4D}" type="slidenum">
              <a:rPr lang="en-US" altLang="en-US" b="1">
                <a:solidFill>
                  <a:srgbClr val="FFFFFF"/>
                </a:solidFill>
                <a:latin typeface="Times New Roman" pitchFamily="18" charset="0"/>
              </a:rPr>
              <a:pPr eaLnBrk="0" fontAlgn="base" hangingPunct="0">
                <a:spcBef>
                  <a:spcPct val="0"/>
                </a:spcBef>
                <a:spcAft>
                  <a:spcPct val="0"/>
                </a:spcAft>
                <a:defRPr/>
              </a:pPr>
              <a:t>5</a:t>
            </a:fld>
            <a:endParaRPr lang="en-US" altLang="en-US" b="1" dirty="0">
              <a:solidFill>
                <a:srgbClr val="FFFFFF"/>
              </a:solidFill>
              <a:latin typeface="Times New Roman" pitchFamily="18" charset="0"/>
            </a:endParaRPr>
          </a:p>
        </p:txBody>
      </p:sp>
    </p:spTree>
    <p:extLst>
      <p:ext uri="{BB962C8B-B14F-4D97-AF65-F5344CB8AC3E}">
        <p14:creationId xmlns:p14="http://schemas.microsoft.com/office/powerpoint/2010/main" val="2635294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xfrm>
            <a:off x="685800" y="1143000"/>
            <a:ext cx="5486400" cy="3086100"/>
          </a:xfrm>
          <a:ln/>
        </p:spPr>
      </p:sp>
      <p:sp>
        <p:nvSpPr>
          <p:cNvPr id="1495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95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156EA1E9-0953-44BF-A1A3-21CDC04D4DD2}" type="slidenum">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6</a:t>
            </a:fld>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623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xfrm>
            <a:off x="457200" y="719138"/>
            <a:ext cx="6410325" cy="3605212"/>
          </a:xfrm>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These are the apps we have created which will provide digital algorithms for our future ambitious projects to make our cath labs smarter. </a:t>
            </a:r>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313">
              <a:defRPr sz="3400" b="1" i="1">
                <a:solidFill>
                  <a:schemeClr val="tx1"/>
                </a:solidFill>
                <a:latin typeface="Times New Roman" panose="02020603050405020304" pitchFamily="18" charset="0"/>
              </a:defRPr>
            </a:lvl1pPr>
            <a:lvl2pPr defTabSz="964313">
              <a:defRPr sz="3400" b="1" i="1">
                <a:solidFill>
                  <a:schemeClr val="tx1"/>
                </a:solidFill>
                <a:latin typeface="Times New Roman" panose="02020603050405020304" pitchFamily="18" charset="0"/>
              </a:defRPr>
            </a:lvl2pPr>
            <a:lvl3pPr defTabSz="964313">
              <a:defRPr sz="3400" b="1" i="1">
                <a:solidFill>
                  <a:schemeClr val="tx1"/>
                </a:solidFill>
                <a:latin typeface="Times New Roman" panose="02020603050405020304" pitchFamily="18" charset="0"/>
              </a:defRPr>
            </a:lvl3pPr>
            <a:lvl4pPr defTabSz="964313">
              <a:defRPr sz="3400" b="1" i="1">
                <a:solidFill>
                  <a:schemeClr val="tx1"/>
                </a:solidFill>
                <a:latin typeface="Times New Roman" panose="02020603050405020304" pitchFamily="18" charset="0"/>
              </a:defRPr>
            </a:lvl4pPr>
            <a:lvl5pPr defTabSz="964313">
              <a:defRPr sz="3400" b="1" i="1">
                <a:solidFill>
                  <a:schemeClr val="tx1"/>
                </a:solidFill>
                <a:latin typeface="Times New Roman" panose="02020603050405020304" pitchFamily="18" charset="0"/>
              </a:defRPr>
            </a:lvl5pPr>
            <a:lvl6pPr marL="2348968" indent="1649" defTabSz="964313" eaLnBrk="0" fontAlgn="base" hangingPunct="0">
              <a:spcBef>
                <a:spcPct val="0"/>
              </a:spcBef>
              <a:spcAft>
                <a:spcPct val="0"/>
              </a:spcAft>
              <a:defRPr sz="3400" b="1" i="1">
                <a:solidFill>
                  <a:schemeClr val="tx1"/>
                </a:solidFill>
                <a:latin typeface="Times New Roman" panose="02020603050405020304" pitchFamily="18" charset="0"/>
              </a:defRPr>
            </a:lvl6pPr>
            <a:lvl7pPr marL="2823706" indent="1649" defTabSz="964313" eaLnBrk="0" fontAlgn="base" hangingPunct="0">
              <a:spcBef>
                <a:spcPct val="0"/>
              </a:spcBef>
              <a:spcAft>
                <a:spcPct val="0"/>
              </a:spcAft>
              <a:defRPr sz="3400" b="1" i="1">
                <a:solidFill>
                  <a:schemeClr val="tx1"/>
                </a:solidFill>
                <a:latin typeface="Times New Roman" panose="02020603050405020304" pitchFamily="18" charset="0"/>
              </a:defRPr>
            </a:lvl7pPr>
            <a:lvl8pPr marL="3298445" indent="1649" defTabSz="964313" eaLnBrk="0" fontAlgn="base" hangingPunct="0">
              <a:spcBef>
                <a:spcPct val="0"/>
              </a:spcBef>
              <a:spcAft>
                <a:spcPct val="0"/>
              </a:spcAft>
              <a:defRPr sz="3400" b="1" i="1">
                <a:solidFill>
                  <a:schemeClr val="tx1"/>
                </a:solidFill>
                <a:latin typeface="Times New Roman" panose="02020603050405020304" pitchFamily="18" charset="0"/>
              </a:defRPr>
            </a:lvl8pPr>
            <a:lvl9pPr marL="3773184" indent="1649" defTabSz="964313" eaLnBrk="0" fontAlgn="base" hangingPunct="0">
              <a:spcBef>
                <a:spcPct val="0"/>
              </a:spcBef>
              <a:spcAft>
                <a:spcPct val="0"/>
              </a:spcAft>
              <a:defRPr sz="3400" b="1" i="1">
                <a:solidFill>
                  <a:schemeClr val="tx1"/>
                </a:solidFill>
                <a:latin typeface="Times New Roman" panose="02020603050405020304" pitchFamily="18" charset="0"/>
              </a:defRPr>
            </a:lvl9pPr>
          </a:lstStyle>
          <a:p>
            <a:pPr>
              <a:defRPr/>
            </a:pPr>
            <a:fld id="{4EA1D22E-E2B1-450A-BEAA-097497EB264C}" type="slidenum">
              <a:rPr lang="en-US" altLang="en-US" sz="1200" i="0">
                <a:solidFill>
                  <a:prstClr val="black"/>
                </a:solidFill>
                <a:cs typeface="Arial" panose="020B0604020202020204" pitchFamily="34" charset="0"/>
              </a:rPr>
              <a:pPr>
                <a:defRPr/>
              </a:pPr>
              <a:t>8</a:t>
            </a:fld>
            <a:endParaRPr lang="en-US" altLang="en-US" sz="1200" i="0">
              <a:solidFill>
                <a:prstClr val="black"/>
              </a:solidFill>
              <a:cs typeface="Arial" panose="020B0604020202020204" pitchFamily="34" charset="0"/>
            </a:endParaRPr>
          </a:p>
        </p:txBody>
      </p:sp>
    </p:spTree>
    <p:extLst>
      <p:ext uri="{BB962C8B-B14F-4D97-AF65-F5344CB8AC3E}">
        <p14:creationId xmlns:p14="http://schemas.microsoft.com/office/powerpoint/2010/main" val="3181200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E4F3581-2013-4528-AF84-AFDD64199DA9}"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1839301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4F3581-2013-4528-AF84-AFDD64199DA9}"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1797933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4F3581-2013-4528-AF84-AFDD64199DA9}"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764271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646" indent="0" algn="ctr">
              <a:buNone/>
              <a:defRPr/>
            </a:lvl2pPr>
            <a:lvl3pPr marL="685289" indent="0" algn="ctr">
              <a:buNone/>
              <a:defRPr/>
            </a:lvl3pPr>
            <a:lvl4pPr marL="1027931" indent="0" algn="ctr">
              <a:buNone/>
              <a:defRPr/>
            </a:lvl4pPr>
            <a:lvl5pPr marL="1370570" indent="0" algn="ctr">
              <a:buNone/>
              <a:defRPr/>
            </a:lvl5pPr>
            <a:lvl6pPr marL="1713214" indent="0" algn="ctr">
              <a:buNone/>
              <a:defRPr/>
            </a:lvl6pPr>
            <a:lvl7pPr marL="2055857" indent="0" algn="ctr">
              <a:buNone/>
              <a:defRPr/>
            </a:lvl7pPr>
            <a:lvl8pPr marL="2398499" indent="0" algn="ctr">
              <a:buNone/>
              <a:defRPr/>
            </a:lvl8pPr>
            <a:lvl9pPr marL="2741141" indent="0" algn="ctr">
              <a:buNone/>
              <a:defRPr/>
            </a:lvl9pPr>
          </a:lstStyle>
          <a:p>
            <a:r>
              <a:rPr lang="en-US"/>
              <a:t>Click to edit Master subtitle style</a:t>
            </a:r>
          </a:p>
        </p:txBody>
      </p:sp>
    </p:spTree>
    <p:extLst>
      <p:ext uri="{BB962C8B-B14F-4D97-AF65-F5344CB8AC3E}">
        <p14:creationId xmlns:p14="http://schemas.microsoft.com/office/powerpoint/2010/main" val="86581896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94435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3305177"/>
            <a:ext cx="7772400" cy="1021557"/>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489" y="2180035"/>
            <a:ext cx="7772400" cy="1125140"/>
          </a:xfrm>
        </p:spPr>
        <p:txBody>
          <a:bodyPr anchor="b"/>
          <a:lstStyle>
            <a:lvl1pPr marL="0" indent="0">
              <a:buNone/>
              <a:defRPr sz="1500"/>
            </a:lvl1pPr>
            <a:lvl2pPr marL="342646" indent="0">
              <a:buNone/>
              <a:defRPr sz="1350"/>
            </a:lvl2pPr>
            <a:lvl3pPr marL="685289" indent="0">
              <a:buNone/>
              <a:defRPr sz="1200"/>
            </a:lvl3pPr>
            <a:lvl4pPr marL="1027931" indent="0">
              <a:buNone/>
              <a:defRPr sz="1050"/>
            </a:lvl4pPr>
            <a:lvl5pPr marL="1370570" indent="0">
              <a:buNone/>
              <a:defRPr sz="1050"/>
            </a:lvl5pPr>
            <a:lvl6pPr marL="1713214" indent="0">
              <a:buNone/>
              <a:defRPr sz="1050"/>
            </a:lvl6pPr>
            <a:lvl7pPr marL="2055857" indent="0">
              <a:buNone/>
              <a:defRPr sz="1050"/>
            </a:lvl7pPr>
            <a:lvl8pPr marL="2398499" indent="0">
              <a:buNone/>
              <a:defRPr sz="1050"/>
            </a:lvl8pPr>
            <a:lvl9pPr marL="2741141" indent="0">
              <a:buNone/>
              <a:defRPr sz="1050"/>
            </a:lvl9pPr>
          </a:lstStyle>
          <a:p>
            <a:pPr lvl="0"/>
            <a:r>
              <a:rPr lang="en-US"/>
              <a:t>Click to edit Master text styles</a:t>
            </a:r>
          </a:p>
        </p:txBody>
      </p:sp>
    </p:spTree>
    <p:extLst>
      <p:ext uri="{BB962C8B-B14F-4D97-AF65-F5344CB8AC3E}">
        <p14:creationId xmlns:p14="http://schemas.microsoft.com/office/powerpoint/2010/main" val="168010743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26" y="1485900"/>
            <a:ext cx="3818467"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78" y="1485900"/>
            <a:ext cx="3818467"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072203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8"/>
            <a:ext cx="4040012" cy="479822"/>
          </a:xfrm>
        </p:spPr>
        <p:txBody>
          <a:bodyPr anchor="b"/>
          <a:lstStyle>
            <a:lvl1pPr marL="0" indent="0">
              <a:buNone/>
              <a:defRPr sz="1800" b="1"/>
            </a:lvl1pPr>
            <a:lvl2pPr marL="342646" indent="0">
              <a:buNone/>
              <a:defRPr sz="1500" b="1"/>
            </a:lvl2pPr>
            <a:lvl3pPr marL="685289" indent="0">
              <a:buNone/>
              <a:defRPr sz="1350" b="1"/>
            </a:lvl3pPr>
            <a:lvl4pPr marL="1027931" indent="0">
              <a:buNone/>
              <a:defRPr sz="1200" b="1"/>
            </a:lvl4pPr>
            <a:lvl5pPr marL="1370570" indent="0">
              <a:buNone/>
              <a:defRPr sz="1200" b="1"/>
            </a:lvl5pPr>
            <a:lvl6pPr marL="1713214" indent="0">
              <a:buNone/>
              <a:defRPr sz="1200" b="1"/>
            </a:lvl6pPr>
            <a:lvl7pPr marL="2055857" indent="0">
              <a:buNone/>
              <a:defRPr sz="1200" b="1"/>
            </a:lvl7pPr>
            <a:lvl8pPr marL="2398499" indent="0">
              <a:buNone/>
              <a:defRPr sz="1200" b="1"/>
            </a:lvl8pPr>
            <a:lvl9pPr marL="2741141"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012"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151338"/>
            <a:ext cx="4041422" cy="479822"/>
          </a:xfrm>
        </p:spPr>
        <p:txBody>
          <a:bodyPr anchor="b"/>
          <a:lstStyle>
            <a:lvl1pPr marL="0" indent="0">
              <a:buNone/>
              <a:defRPr sz="1800" b="1"/>
            </a:lvl1pPr>
            <a:lvl2pPr marL="342646" indent="0">
              <a:buNone/>
              <a:defRPr sz="1500" b="1"/>
            </a:lvl2pPr>
            <a:lvl3pPr marL="685289" indent="0">
              <a:buNone/>
              <a:defRPr sz="1350" b="1"/>
            </a:lvl3pPr>
            <a:lvl4pPr marL="1027931" indent="0">
              <a:buNone/>
              <a:defRPr sz="1200" b="1"/>
            </a:lvl4pPr>
            <a:lvl5pPr marL="1370570" indent="0">
              <a:buNone/>
              <a:defRPr sz="1200" b="1"/>
            </a:lvl5pPr>
            <a:lvl6pPr marL="1713214" indent="0">
              <a:buNone/>
              <a:defRPr sz="1200" b="1"/>
            </a:lvl6pPr>
            <a:lvl7pPr marL="2055857" indent="0">
              <a:buNone/>
              <a:defRPr sz="1200" b="1"/>
            </a:lvl7pPr>
            <a:lvl8pPr marL="2398499" indent="0">
              <a:buNone/>
              <a:defRPr sz="1200" b="1"/>
            </a:lvl8pPr>
            <a:lvl9pPr marL="274114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378" y="1631156"/>
            <a:ext cx="4041422"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505348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9144826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158423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04800"/>
            <a:ext cx="3008489"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756" y="204805"/>
            <a:ext cx="5111044"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2" y="1076328"/>
            <a:ext cx="3008489" cy="3518297"/>
          </a:xfrm>
        </p:spPr>
        <p:txBody>
          <a:bodyPr/>
          <a:lstStyle>
            <a:lvl1pPr marL="0" indent="0">
              <a:buNone/>
              <a:defRPr sz="1050"/>
            </a:lvl1pPr>
            <a:lvl2pPr marL="342646" indent="0">
              <a:buNone/>
              <a:defRPr sz="900"/>
            </a:lvl2pPr>
            <a:lvl3pPr marL="685289" indent="0">
              <a:buNone/>
              <a:defRPr sz="750"/>
            </a:lvl3pPr>
            <a:lvl4pPr marL="1027931" indent="0">
              <a:buNone/>
              <a:defRPr sz="600"/>
            </a:lvl4pPr>
            <a:lvl5pPr marL="1370570" indent="0">
              <a:buNone/>
              <a:defRPr sz="600"/>
            </a:lvl5pPr>
            <a:lvl6pPr marL="1713214" indent="0">
              <a:buNone/>
              <a:defRPr sz="600"/>
            </a:lvl6pPr>
            <a:lvl7pPr marL="2055857" indent="0">
              <a:buNone/>
              <a:defRPr sz="600"/>
            </a:lvl7pPr>
            <a:lvl8pPr marL="2398499" indent="0">
              <a:buNone/>
              <a:defRPr sz="600"/>
            </a:lvl8pPr>
            <a:lvl9pPr marL="2741141" indent="0">
              <a:buNone/>
              <a:defRPr sz="600"/>
            </a:lvl9pPr>
          </a:lstStyle>
          <a:p>
            <a:pPr lvl="0"/>
            <a:r>
              <a:rPr lang="en-US"/>
              <a:t>Click to edit Master text styles</a:t>
            </a:r>
          </a:p>
        </p:txBody>
      </p:sp>
    </p:spTree>
    <p:extLst>
      <p:ext uri="{BB962C8B-B14F-4D97-AF65-F5344CB8AC3E}">
        <p14:creationId xmlns:p14="http://schemas.microsoft.com/office/powerpoint/2010/main" val="313482895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4F3581-2013-4528-AF84-AFDD64199DA9}"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2727107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3600454"/>
            <a:ext cx="5486400" cy="425055"/>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111" y="459581"/>
            <a:ext cx="5486400" cy="3086100"/>
          </a:xfrm>
        </p:spPr>
        <p:txBody>
          <a:bodyPr/>
          <a:lstStyle>
            <a:lvl1pPr marL="0" indent="0">
              <a:buNone/>
              <a:defRPr sz="2400"/>
            </a:lvl1pPr>
            <a:lvl2pPr marL="342646" indent="0">
              <a:buNone/>
              <a:defRPr sz="2100"/>
            </a:lvl2pPr>
            <a:lvl3pPr marL="685289" indent="0">
              <a:buNone/>
              <a:defRPr sz="1800"/>
            </a:lvl3pPr>
            <a:lvl4pPr marL="1027931" indent="0">
              <a:buNone/>
              <a:defRPr sz="1500"/>
            </a:lvl4pPr>
            <a:lvl5pPr marL="1370570" indent="0">
              <a:buNone/>
              <a:defRPr sz="1500"/>
            </a:lvl5pPr>
            <a:lvl6pPr marL="1713214" indent="0">
              <a:buNone/>
              <a:defRPr sz="1500"/>
            </a:lvl6pPr>
            <a:lvl7pPr marL="2055857" indent="0">
              <a:buNone/>
              <a:defRPr sz="1500"/>
            </a:lvl7pPr>
            <a:lvl8pPr marL="2398499" indent="0">
              <a:buNone/>
              <a:defRPr sz="1500"/>
            </a:lvl8pPr>
            <a:lvl9pPr marL="2741141" indent="0">
              <a:buNone/>
              <a:defRPr sz="1500"/>
            </a:lvl9pPr>
          </a:lstStyle>
          <a:p>
            <a:r>
              <a:rPr lang="en-US" dirty="0"/>
              <a:t>Click icon to add picture</a:t>
            </a:r>
          </a:p>
        </p:txBody>
      </p:sp>
      <p:sp>
        <p:nvSpPr>
          <p:cNvPr id="4" name="Text Placeholder 3"/>
          <p:cNvSpPr>
            <a:spLocks noGrp="1"/>
          </p:cNvSpPr>
          <p:nvPr>
            <p:ph type="body" sz="half" idx="2"/>
          </p:nvPr>
        </p:nvSpPr>
        <p:spPr>
          <a:xfrm>
            <a:off x="1792111" y="4025536"/>
            <a:ext cx="5486400" cy="603647"/>
          </a:xfrm>
        </p:spPr>
        <p:txBody>
          <a:bodyPr/>
          <a:lstStyle>
            <a:lvl1pPr marL="0" indent="0">
              <a:buNone/>
              <a:defRPr sz="1050"/>
            </a:lvl1pPr>
            <a:lvl2pPr marL="342646" indent="0">
              <a:buNone/>
              <a:defRPr sz="900"/>
            </a:lvl2pPr>
            <a:lvl3pPr marL="685289" indent="0">
              <a:buNone/>
              <a:defRPr sz="750"/>
            </a:lvl3pPr>
            <a:lvl4pPr marL="1027931" indent="0">
              <a:buNone/>
              <a:defRPr sz="600"/>
            </a:lvl4pPr>
            <a:lvl5pPr marL="1370570" indent="0">
              <a:buNone/>
              <a:defRPr sz="600"/>
            </a:lvl5pPr>
            <a:lvl6pPr marL="1713214" indent="0">
              <a:buNone/>
              <a:defRPr sz="600"/>
            </a:lvl6pPr>
            <a:lvl7pPr marL="2055857" indent="0">
              <a:buNone/>
              <a:defRPr sz="600"/>
            </a:lvl7pPr>
            <a:lvl8pPr marL="2398499" indent="0">
              <a:buNone/>
              <a:defRPr sz="600"/>
            </a:lvl8pPr>
            <a:lvl9pPr marL="2741141" indent="0">
              <a:buNone/>
              <a:defRPr sz="600"/>
            </a:lvl9pPr>
          </a:lstStyle>
          <a:p>
            <a:pPr lvl="0"/>
            <a:r>
              <a:rPr lang="en-US"/>
              <a:t>Click to edit Master text styles</a:t>
            </a:r>
          </a:p>
        </p:txBody>
      </p:sp>
    </p:spTree>
    <p:extLst>
      <p:ext uri="{BB962C8B-B14F-4D97-AF65-F5344CB8AC3E}">
        <p14:creationId xmlns:p14="http://schemas.microsoft.com/office/powerpoint/2010/main" val="275686894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907213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93834"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872757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Chart Placeholder 2"/>
          <p:cNvSpPr>
            <a:spLocks noGrp="1"/>
          </p:cNvSpPr>
          <p:nvPr>
            <p:ph type="chart" idx="1"/>
          </p:nvPr>
        </p:nvSpPr>
        <p:spPr>
          <a:xfrm>
            <a:off x="685800" y="1485900"/>
            <a:ext cx="7772400" cy="3086100"/>
          </a:xfrm>
        </p:spPr>
        <p:txBody>
          <a:bodyPr/>
          <a:lstStyle/>
          <a:p>
            <a:r>
              <a:rPr lang="en-US" dirty="0"/>
              <a:t>Click icon to add chart</a:t>
            </a:r>
          </a:p>
        </p:txBody>
      </p:sp>
    </p:spTree>
    <p:extLst>
      <p:ext uri="{BB962C8B-B14F-4D97-AF65-F5344CB8AC3E}">
        <p14:creationId xmlns:p14="http://schemas.microsoft.com/office/powerpoint/2010/main" val="252079755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89" indent="0" algn="ctr">
              <a:buNone/>
              <a:defRPr/>
            </a:lvl2pPr>
            <a:lvl3pPr marL="914378" indent="0" algn="ctr">
              <a:buNone/>
              <a:defRPr/>
            </a:lvl3pPr>
            <a:lvl4pPr marL="1371566" indent="0" algn="ctr">
              <a:buNone/>
              <a:defRPr/>
            </a:lvl4pPr>
            <a:lvl5pPr marL="1828754" indent="0" algn="ctr">
              <a:buNone/>
              <a:defRPr/>
            </a:lvl5pPr>
            <a:lvl6pPr marL="2285943" indent="0" algn="ctr">
              <a:buNone/>
              <a:defRPr/>
            </a:lvl6pPr>
            <a:lvl7pPr marL="2743132" indent="0" algn="ctr">
              <a:buNone/>
              <a:defRPr/>
            </a:lvl7pPr>
            <a:lvl8pPr marL="3200320" indent="0" algn="ctr">
              <a:buNone/>
              <a:defRPr/>
            </a:lvl8pPr>
            <a:lvl9pPr marL="3657509" indent="0" algn="ctr">
              <a:buNone/>
              <a:defRPr/>
            </a:lvl9pPr>
          </a:lstStyle>
          <a:p>
            <a:r>
              <a:rPr lang="en-US"/>
              <a:t>Click to edit Master subtitle style</a:t>
            </a:r>
          </a:p>
        </p:txBody>
      </p:sp>
    </p:spTree>
    <p:extLst>
      <p:ext uri="{BB962C8B-B14F-4D97-AF65-F5344CB8AC3E}">
        <p14:creationId xmlns:p14="http://schemas.microsoft.com/office/powerpoint/2010/main" val="123339513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3851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3305188"/>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489" y="2180035"/>
            <a:ext cx="7772400" cy="1125140"/>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a:t>Click to edit Master text styles</a:t>
            </a:r>
          </a:p>
        </p:txBody>
      </p:sp>
    </p:spTree>
    <p:extLst>
      <p:ext uri="{BB962C8B-B14F-4D97-AF65-F5344CB8AC3E}">
        <p14:creationId xmlns:p14="http://schemas.microsoft.com/office/powerpoint/2010/main" val="268373508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10" y="1485900"/>
            <a:ext cx="3818467"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44" y="1485900"/>
            <a:ext cx="3818467"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593575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012"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631156"/>
            <a:ext cx="4040012"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151335"/>
            <a:ext cx="4041422"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78" y="1631156"/>
            <a:ext cx="4041422"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257663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9857689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E4F3581-2013-4528-AF84-AFDD64199DA9}"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38854620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2944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4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757" y="204802"/>
            <a:ext cx="5111044"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489"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70423338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111"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1792111"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63833550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839381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457200"/>
            <a:ext cx="5693834"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003440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Chart Placeholder 2"/>
          <p:cNvSpPr>
            <a:spLocks noGrp="1"/>
          </p:cNvSpPr>
          <p:nvPr>
            <p:ph type="chart" idx="1"/>
          </p:nvPr>
        </p:nvSpPr>
        <p:spPr>
          <a:xfrm>
            <a:off x="685800" y="1485900"/>
            <a:ext cx="7772400" cy="3086100"/>
          </a:xfrm>
        </p:spPr>
        <p:txBody>
          <a:bodyPr/>
          <a:lstStyle/>
          <a:p>
            <a:r>
              <a:rPr lang="en-US" dirty="0"/>
              <a:t>Click icon to add chart</a:t>
            </a:r>
          </a:p>
        </p:txBody>
      </p:sp>
    </p:spTree>
    <p:extLst>
      <p:ext uri="{BB962C8B-B14F-4D97-AF65-F5344CB8AC3E}">
        <p14:creationId xmlns:p14="http://schemas.microsoft.com/office/powerpoint/2010/main" val="383158251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8C3E9C-1D4F-4EB0-B6A2-C5B0BFA08E60}" type="datetimeFigureOut">
              <a:rPr lang="en-US" smtClean="0"/>
              <a:pPr/>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13614300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8C3E9C-1D4F-4EB0-B6A2-C5B0BFA08E60}" type="datetimeFigureOut">
              <a:rPr lang="en-US" smtClean="0"/>
              <a:pPr/>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2755620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8C3E9C-1D4F-4EB0-B6A2-C5B0BFA08E60}" type="datetimeFigureOut">
              <a:rPr lang="en-US" smtClean="0"/>
              <a:pPr/>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14894322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8C3E9C-1D4F-4EB0-B6A2-C5B0BFA08E60}" type="datetimeFigureOut">
              <a:rPr lang="en-US" smtClean="0"/>
              <a:pPr/>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2224244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E4F3581-2013-4528-AF84-AFDD64199DA9}"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20126583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8C3E9C-1D4F-4EB0-B6A2-C5B0BFA08E60}" type="datetimeFigureOut">
              <a:rPr lang="en-US" smtClean="0"/>
              <a:pPr/>
              <a:t>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39658827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8C3E9C-1D4F-4EB0-B6A2-C5B0BFA08E60}" type="datetimeFigureOut">
              <a:rPr lang="en-US" smtClean="0"/>
              <a:pPr/>
              <a:t>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19809324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8C3E9C-1D4F-4EB0-B6A2-C5B0BFA08E60}" type="datetimeFigureOut">
              <a:rPr lang="en-US" smtClean="0"/>
              <a:pPr/>
              <a:t>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4793630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8C3E9C-1D4F-4EB0-B6A2-C5B0BFA08E60}" type="datetimeFigureOut">
              <a:rPr lang="en-US" smtClean="0"/>
              <a:pPr/>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35765847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8C3E9C-1D4F-4EB0-B6A2-C5B0BFA08E60}" type="datetimeFigureOut">
              <a:rPr lang="en-US" smtClean="0"/>
              <a:pPr/>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12158400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8C3E9C-1D4F-4EB0-B6A2-C5B0BFA08E60}" type="datetimeFigureOut">
              <a:rPr lang="en-US" smtClean="0"/>
              <a:pPr/>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30740405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8C3E9C-1D4F-4EB0-B6A2-C5B0BFA08E60}" type="datetimeFigureOut">
              <a:rPr lang="en-US" smtClean="0"/>
              <a:pPr/>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41198133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3488AA-19C0-407C-9578-E833DBED4E34}"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44849-F3C4-4CD9-931D-54FA878AF23D}"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2941" t="12083" r="35853" b="19444"/>
          <a:stretch/>
        </p:blipFill>
        <p:spPr>
          <a:xfrm>
            <a:off x="8815501" y="14288"/>
            <a:ext cx="303100" cy="292893"/>
          </a:xfrm>
          <a:prstGeom prst="rect">
            <a:avLst/>
          </a:prstGeom>
        </p:spPr>
      </p:pic>
    </p:spTree>
    <p:extLst>
      <p:ext uri="{BB962C8B-B14F-4D97-AF65-F5344CB8AC3E}">
        <p14:creationId xmlns:p14="http://schemas.microsoft.com/office/powerpoint/2010/main" val="39237071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3488AA-19C0-407C-9578-E833DBED4E34}"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16422012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3488AA-19C0-407C-9578-E833DBED4E34}"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857422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E4F3581-2013-4528-AF84-AFDD64199DA9}" type="datetimeFigureOut">
              <a:rPr lang="en-US" smtClean="0"/>
              <a:t>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33922168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3488AA-19C0-407C-9578-E833DBED4E34}"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10881729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6"/>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3488AA-19C0-407C-9578-E833DBED4E34}" type="datetimeFigureOut">
              <a:rPr lang="en-US" smtClean="0"/>
              <a:t>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16569751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03488AA-19C0-407C-9578-E833DBED4E34}" type="datetimeFigureOut">
              <a:rPr lang="en-US" smtClean="0"/>
              <a:t>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4816123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3488AA-19C0-407C-9578-E833DBED4E34}" type="datetimeFigureOut">
              <a:rPr lang="en-US" smtClean="0"/>
              <a:t>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39778461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03488AA-19C0-407C-9578-E833DBED4E34}"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7972221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71"/>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03488AA-19C0-407C-9578-E833DBED4E34}"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18531369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3488AA-19C0-407C-9578-E833DBED4E34}"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18192949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3488AA-19C0-407C-9578-E833DBED4E34}"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6764051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5"/>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289322" indent="0" algn="ctr">
              <a:buNone/>
              <a:defRPr/>
            </a:lvl2pPr>
            <a:lvl3pPr marL="578644" indent="0" algn="ctr">
              <a:buNone/>
              <a:defRPr/>
            </a:lvl3pPr>
            <a:lvl4pPr marL="867966" indent="0" algn="ctr">
              <a:buNone/>
              <a:defRPr/>
            </a:lvl4pPr>
            <a:lvl5pPr marL="1157288" indent="0" algn="ctr">
              <a:buNone/>
              <a:defRPr/>
            </a:lvl5pPr>
            <a:lvl6pPr marL="1446610" indent="0" algn="ctr">
              <a:buNone/>
              <a:defRPr/>
            </a:lvl6pPr>
            <a:lvl7pPr marL="1735931" indent="0" algn="ctr">
              <a:buNone/>
              <a:defRPr/>
            </a:lvl7pPr>
            <a:lvl8pPr marL="2025254" indent="0" algn="ctr">
              <a:buNone/>
              <a:defRPr/>
            </a:lvl8pPr>
            <a:lvl9pPr marL="231457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2797264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48404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E4F3581-2013-4528-AF84-AFDD64199DA9}" type="datetimeFigureOut">
              <a:rPr lang="en-US" smtClean="0"/>
              <a:t>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16049811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3305211"/>
            <a:ext cx="7772400" cy="1021556"/>
          </a:xfrm>
        </p:spPr>
        <p:txBody>
          <a:bodyPr anchor="t"/>
          <a:lstStyle>
            <a:lvl1pPr algn="l">
              <a:defRPr sz="2531"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180035"/>
            <a:ext cx="7772400" cy="1125140"/>
          </a:xfrm>
        </p:spPr>
        <p:txBody>
          <a:bodyPr anchor="b"/>
          <a:lstStyle>
            <a:lvl1pPr marL="0" indent="0">
              <a:buNone/>
              <a:defRPr sz="1266"/>
            </a:lvl1pPr>
            <a:lvl2pPr marL="289322" indent="0">
              <a:buNone/>
              <a:defRPr sz="1139"/>
            </a:lvl2pPr>
            <a:lvl3pPr marL="578644" indent="0">
              <a:buNone/>
              <a:defRPr sz="1013"/>
            </a:lvl3pPr>
            <a:lvl4pPr marL="867966" indent="0">
              <a:buNone/>
              <a:defRPr sz="886"/>
            </a:lvl4pPr>
            <a:lvl5pPr marL="1157288" indent="0">
              <a:buNone/>
              <a:defRPr sz="886"/>
            </a:lvl5pPr>
            <a:lvl6pPr marL="1446610" indent="0">
              <a:buNone/>
              <a:defRPr sz="886"/>
            </a:lvl6pPr>
            <a:lvl7pPr marL="1735931" indent="0">
              <a:buNone/>
              <a:defRPr sz="886"/>
            </a:lvl7pPr>
            <a:lvl8pPr marL="2025254" indent="0">
              <a:buNone/>
              <a:defRPr sz="886"/>
            </a:lvl8pPr>
            <a:lvl9pPr marL="2314575" indent="0">
              <a:buNone/>
              <a:defRPr sz="886"/>
            </a:lvl9pPr>
          </a:lstStyle>
          <a:p>
            <a:pPr lvl="0"/>
            <a:r>
              <a:rPr lang="en-US" smtClean="0"/>
              <a:t>Click to edit Master text styles</a:t>
            </a:r>
          </a:p>
        </p:txBody>
      </p:sp>
    </p:spTree>
    <p:extLst>
      <p:ext uri="{BB962C8B-B14F-4D97-AF65-F5344CB8AC3E}">
        <p14:creationId xmlns:p14="http://schemas.microsoft.com/office/powerpoint/2010/main" val="3930497094"/>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24" y="1485900"/>
            <a:ext cx="3818467" cy="3086100"/>
          </a:xfrm>
        </p:spPr>
        <p:txBody>
          <a:bodyPr/>
          <a:lstStyle>
            <a:lvl1pPr>
              <a:defRPr sz="1772"/>
            </a:lvl1pPr>
            <a:lvl2pPr>
              <a:defRPr sz="1519"/>
            </a:lvl2pPr>
            <a:lvl3pPr>
              <a:defRPr sz="1266"/>
            </a:lvl3pPr>
            <a:lvl4pPr>
              <a:defRPr sz="1139"/>
            </a:lvl4pPr>
            <a:lvl5pPr>
              <a:defRPr sz="1139"/>
            </a:lvl5pPr>
            <a:lvl6pPr>
              <a:defRPr sz="1139"/>
            </a:lvl6pPr>
            <a:lvl7pPr>
              <a:defRPr sz="1139"/>
            </a:lvl7pPr>
            <a:lvl8pPr>
              <a:defRPr sz="1139"/>
            </a:lvl8pPr>
            <a:lvl9pPr>
              <a:defRPr sz="11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58" y="1485900"/>
            <a:ext cx="3818467" cy="3086100"/>
          </a:xfrm>
        </p:spPr>
        <p:txBody>
          <a:bodyPr/>
          <a:lstStyle>
            <a:lvl1pPr>
              <a:defRPr sz="1772"/>
            </a:lvl1pPr>
            <a:lvl2pPr>
              <a:defRPr sz="1519"/>
            </a:lvl2pPr>
            <a:lvl3pPr>
              <a:defRPr sz="1266"/>
            </a:lvl3pPr>
            <a:lvl4pPr>
              <a:defRPr sz="1139"/>
            </a:lvl4pPr>
            <a:lvl5pPr>
              <a:defRPr sz="1139"/>
            </a:lvl5pPr>
            <a:lvl6pPr>
              <a:defRPr sz="1139"/>
            </a:lvl6pPr>
            <a:lvl7pPr>
              <a:defRPr sz="1139"/>
            </a:lvl7pPr>
            <a:lvl8pPr>
              <a:defRPr sz="1139"/>
            </a:lvl8pPr>
            <a:lvl9pPr>
              <a:defRPr sz="11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7551328"/>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012" cy="479822"/>
          </a:xfrm>
        </p:spPr>
        <p:txBody>
          <a:bodyPr anchor="b"/>
          <a:lstStyle>
            <a:lvl1pPr marL="0" indent="0">
              <a:buNone/>
              <a:defRPr sz="1519" b="1"/>
            </a:lvl1pPr>
            <a:lvl2pPr marL="289322" indent="0">
              <a:buNone/>
              <a:defRPr sz="1266" b="1"/>
            </a:lvl2pPr>
            <a:lvl3pPr marL="578644" indent="0">
              <a:buNone/>
              <a:defRPr sz="1139" b="1"/>
            </a:lvl3pPr>
            <a:lvl4pPr marL="867966" indent="0">
              <a:buNone/>
              <a:defRPr sz="1013" b="1"/>
            </a:lvl4pPr>
            <a:lvl5pPr marL="1157288" indent="0">
              <a:buNone/>
              <a:defRPr sz="1013" b="1"/>
            </a:lvl5pPr>
            <a:lvl6pPr marL="1446610" indent="0">
              <a:buNone/>
              <a:defRPr sz="1013" b="1"/>
            </a:lvl6pPr>
            <a:lvl7pPr marL="1735931" indent="0">
              <a:buNone/>
              <a:defRPr sz="1013" b="1"/>
            </a:lvl7pPr>
            <a:lvl8pPr marL="2025254" indent="0">
              <a:buNone/>
              <a:defRPr sz="1013" b="1"/>
            </a:lvl8pPr>
            <a:lvl9pPr marL="2314575" indent="0">
              <a:buNone/>
              <a:defRPr sz="1013"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012" cy="2963466"/>
          </a:xfrm>
        </p:spPr>
        <p:txBody>
          <a:bodyPr/>
          <a:lstStyle>
            <a:lvl1pPr>
              <a:defRPr sz="1519"/>
            </a:lvl1pPr>
            <a:lvl2pPr>
              <a:defRPr sz="1266"/>
            </a:lvl2pPr>
            <a:lvl3pPr>
              <a:defRPr sz="1139"/>
            </a:lvl3pPr>
            <a:lvl4pPr>
              <a:defRPr sz="1013"/>
            </a:lvl4pPr>
            <a:lvl5pPr>
              <a:defRPr sz="1013"/>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151335"/>
            <a:ext cx="4041422" cy="479822"/>
          </a:xfrm>
        </p:spPr>
        <p:txBody>
          <a:bodyPr anchor="b"/>
          <a:lstStyle>
            <a:lvl1pPr marL="0" indent="0">
              <a:buNone/>
              <a:defRPr sz="1519" b="1"/>
            </a:lvl1pPr>
            <a:lvl2pPr marL="289322" indent="0">
              <a:buNone/>
              <a:defRPr sz="1266" b="1"/>
            </a:lvl2pPr>
            <a:lvl3pPr marL="578644" indent="0">
              <a:buNone/>
              <a:defRPr sz="1139" b="1"/>
            </a:lvl3pPr>
            <a:lvl4pPr marL="867966" indent="0">
              <a:buNone/>
              <a:defRPr sz="1013" b="1"/>
            </a:lvl4pPr>
            <a:lvl5pPr marL="1157288" indent="0">
              <a:buNone/>
              <a:defRPr sz="1013" b="1"/>
            </a:lvl5pPr>
            <a:lvl6pPr marL="1446610" indent="0">
              <a:buNone/>
              <a:defRPr sz="1013" b="1"/>
            </a:lvl6pPr>
            <a:lvl7pPr marL="1735931" indent="0">
              <a:buNone/>
              <a:defRPr sz="1013" b="1"/>
            </a:lvl7pPr>
            <a:lvl8pPr marL="2025254" indent="0">
              <a:buNone/>
              <a:defRPr sz="1013" b="1"/>
            </a:lvl8pPr>
            <a:lvl9pPr marL="2314575" indent="0">
              <a:buNone/>
              <a:defRPr sz="1013" b="1"/>
            </a:lvl9pPr>
          </a:lstStyle>
          <a:p>
            <a:pPr lvl="0"/>
            <a:r>
              <a:rPr lang="en-US" smtClean="0"/>
              <a:t>Click to edit Master text styles</a:t>
            </a:r>
          </a:p>
        </p:txBody>
      </p:sp>
      <p:sp>
        <p:nvSpPr>
          <p:cNvPr id="6" name="Content Placeholder 5"/>
          <p:cNvSpPr>
            <a:spLocks noGrp="1"/>
          </p:cNvSpPr>
          <p:nvPr>
            <p:ph sz="quarter" idx="4"/>
          </p:nvPr>
        </p:nvSpPr>
        <p:spPr>
          <a:xfrm>
            <a:off x="4645378" y="1631156"/>
            <a:ext cx="4041422" cy="2963466"/>
          </a:xfrm>
        </p:spPr>
        <p:txBody>
          <a:bodyPr/>
          <a:lstStyle>
            <a:lvl1pPr>
              <a:defRPr sz="1519"/>
            </a:lvl1pPr>
            <a:lvl2pPr>
              <a:defRPr sz="1266"/>
            </a:lvl2pPr>
            <a:lvl3pPr>
              <a:defRPr sz="1139"/>
            </a:lvl3pPr>
            <a:lvl4pPr>
              <a:defRPr sz="1013"/>
            </a:lvl4pPr>
            <a:lvl5pPr>
              <a:defRPr sz="1013"/>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3333962"/>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10499860"/>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9027550"/>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489" cy="871538"/>
          </a:xfrm>
        </p:spPr>
        <p:txBody>
          <a:bodyPr anchor="b"/>
          <a:lstStyle>
            <a:lvl1pPr algn="l">
              <a:defRPr sz="1266" b="1"/>
            </a:lvl1pPr>
          </a:lstStyle>
          <a:p>
            <a:r>
              <a:rPr lang="en-US" smtClean="0"/>
              <a:t>Click to edit Master title style</a:t>
            </a:r>
            <a:endParaRPr lang="en-US"/>
          </a:p>
        </p:txBody>
      </p:sp>
      <p:sp>
        <p:nvSpPr>
          <p:cNvPr id="3" name="Content Placeholder 2"/>
          <p:cNvSpPr>
            <a:spLocks noGrp="1"/>
          </p:cNvSpPr>
          <p:nvPr>
            <p:ph idx="1"/>
          </p:nvPr>
        </p:nvSpPr>
        <p:spPr>
          <a:xfrm>
            <a:off x="3575756" y="204795"/>
            <a:ext cx="5111044" cy="4389835"/>
          </a:xfrm>
        </p:spPr>
        <p:txBody>
          <a:bodyPr/>
          <a:lstStyle>
            <a:lvl1pPr>
              <a:defRPr sz="2025"/>
            </a:lvl1pPr>
            <a:lvl2pPr>
              <a:defRPr sz="1772"/>
            </a:lvl2pPr>
            <a:lvl3pPr>
              <a:defRPr sz="1519"/>
            </a:lvl3pPr>
            <a:lvl4pPr>
              <a:defRPr sz="1266"/>
            </a:lvl4pPr>
            <a:lvl5pPr>
              <a:defRPr sz="1266"/>
            </a:lvl5pPr>
            <a:lvl6pPr>
              <a:defRPr sz="1266"/>
            </a:lvl6pPr>
            <a:lvl7pPr>
              <a:defRPr sz="1266"/>
            </a:lvl7pPr>
            <a:lvl8pPr>
              <a:defRPr sz="1266"/>
            </a:lvl8pPr>
            <a:lvl9pPr>
              <a:defRPr sz="126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076328"/>
            <a:ext cx="3008489" cy="3518297"/>
          </a:xfrm>
        </p:spPr>
        <p:txBody>
          <a:bodyPr/>
          <a:lstStyle>
            <a:lvl1pPr marL="0" indent="0">
              <a:buNone/>
              <a:defRPr sz="886"/>
            </a:lvl1pPr>
            <a:lvl2pPr marL="289322" indent="0">
              <a:buNone/>
              <a:defRPr sz="760"/>
            </a:lvl2pPr>
            <a:lvl3pPr marL="578644" indent="0">
              <a:buNone/>
              <a:defRPr sz="633"/>
            </a:lvl3pPr>
            <a:lvl4pPr marL="867966" indent="0">
              <a:buNone/>
              <a:defRPr sz="569"/>
            </a:lvl4pPr>
            <a:lvl5pPr marL="1157288" indent="0">
              <a:buNone/>
              <a:defRPr sz="569"/>
            </a:lvl5pPr>
            <a:lvl6pPr marL="1446610" indent="0">
              <a:buNone/>
              <a:defRPr sz="569"/>
            </a:lvl6pPr>
            <a:lvl7pPr marL="1735931" indent="0">
              <a:buNone/>
              <a:defRPr sz="569"/>
            </a:lvl7pPr>
            <a:lvl8pPr marL="2025254" indent="0">
              <a:buNone/>
              <a:defRPr sz="569"/>
            </a:lvl8pPr>
            <a:lvl9pPr marL="2314575" indent="0">
              <a:buNone/>
              <a:defRPr sz="569"/>
            </a:lvl9pPr>
          </a:lstStyle>
          <a:p>
            <a:pPr lvl="0"/>
            <a:r>
              <a:rPr lang="en-US" smtClean="0"/>
              <a:t>Click to edit Master text styles</a:t>
            </a:r>
          </a:p>
        </p:txBody>
      </p:sp>
    </p:spTree>
    <p:extLst>
      <p:ext uri="{BB962C8B-B14F-4D97-AF65-F5344CB8AC3E}">
        <p14:creationId xmlns:p14="http://schemas.microsoft.com/office/powerpoint/2010/main" val="407930800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3600451"/>
            <a:ext cx="5486400" cy="425054"/>
          </a:xfrm>
        </p:spPr>
        <p:txBody>
          <a:bodyPr anchor="b"/>
          <a:lstStyle>
            <a:lvl1pPr algn="l">
              <a:defRPr sz="1266" b="1"/>
            </a:lvl1pPr>
          </a:lstStyle>
          <a:p>
            <a:r>
              <a:rPr lang="en-US" smtClean="0"/>
              <a:t>Click to edit Master title style</a:t>
            </a:r>
            <a:endParaRPr lang="en-US"/>
          </a:p>
        </p:txBody>
      </p:sp>
      <p:sp>
        <p:nvSpPr>
          <p:cNvPr id="3" name="Picture Placeholder 2"/>
          <p:cNvSpPr>
            <a:spLocks noGrp="1"/>
          </p:cNvSpPr>
          <p:nvPr>
            <p:ph type="pic" idx="1"/>
          </p:nvPr>
        </p:nvSpPr>
        <p:spPr>
          <a:xfrm>
            <a:off x="1792111" y="459581"/>
            <a:ext cx="5486400" cy="3086100"/>
          </a:xfrm>
        </p:spPr>
        <p:txBody>
          <a:bodyPr/>
          <a:lstStyle>
            <a:lvl1pPr marL="0" indent="0">
              <a:buNone/>
              <a:defRPr sz="2025"/>
            </a:lvl1pPr>
            <a:lvl2pPr marL="289322" indent="0">
              <a:buNone/>
              <a:defRPr sz="1772"/>
            </a:lvl2pPr>
            <a:lvl3pPr marL="578644" indent="0">
              <a:buNone/>
              <a:defRPr sz="1519"/>
            </a:lvl3pPr>
            <a:lvl4pPr marL="867966" indent="0">
              <a:buNone/>
              <a:defRPr sz="1266"/>
            </a:lvl4pPr>
            <a:lvl5pPr marL="1157288" indent="0">
              <a:buNone/>
              <a:defRPr sz="1266"/>
            </a:lvl5pPr>
            <a:lvl6pPr marL="1446610" indent="0">
              <a:buNone/>
              <a:defRPr sz="1266"/>
            </a:lvl6pPr>
            <a:lvl7pPr marL="1735931" indent="0">
              <a:buNone/>
              <a:defRPr sz="1266"/>
            </a:lvl7pPr>
            <a:lvl8pPr marL="2025254" indent="0">
              <a:buNone/>
              <a:defRPr sz="1266"/>
            </a:lvl8pPr>
            <a:lvl9pPr marL="2314575" indent="0">
              <a:buNone/>
              <a:defRPr sz="1266"/>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111" y="4025504"/>
            <a:ext cx="5486400" cy="603647"/>
          </a:xfrm>
        </p:spPr>
        <p:txBody>
          <a:bodyPr/>
          <a:lstStyle>
            <a:lvl1pPr marL="0" indent="0">
              <a:buNone/>
              <a:defRPr sz="886"/>
            </a:lvl1pPr>
            <a:lvl2pPr marL="289322" indent="0">
              <a:buNone/>
              <a:defRPr sz="760"/>
            </a:lvl2pPr>
            <a:lvl3pPr marL="578644" indent="0">
              <a:buNone/>
              <a:defRPr sz="633"/>
            </a:lvl3pPr>
            <a:lvl4pPr marL="867966" indent="0">
              <a:buNone/>
              <a:defRPr sz="569"/>
            </a:lvl4pPr>
            <a:lvl5pPr marL="1157288" indent="0">
              <a:buNone/>
              <a:defRPr sz="569"/>
            </a:lvl5pPr>
            <a:lvl6pPr marL="1446610" indent="0">
              <a:buNone/>
              <a:defRPr sz="569"/>
            </a:lvl6pPr>
            <a:lvl7pPr marL="1735931" indent="0">
              <a:buNone/>
              <a:defRPr sz="569"/>
            </a:lvl7pPr>
            <a:lvl8pPr marL="2025254" indent="0">
              <a:buNone/>
              <a:defRPr sz="569"/>
            </a:lvl8pPr>
            <a:lvl9pPr marL="2314575" indent="0">
              <a:buNone/>
              <a:defRPr sz="569"/>
            </a:lvl9pPr>
          </a:lstStyle>
          <a:p>
            <a:pPr lvl="0"/>
            <a:r>
              <a:rPr lang="en-US" smtClean="0"/>
              <a:t>Click to edit Master text styles</a:t>
            </a:r>
          </a:p>
        </p:txBody>
      </p:sp>
    </p:spTree>
    <p:extLst>
      <p:ext uri="{BB962C8B-B14F-4D97-AF65-F5344CB8AC3E}">
        <p14:creationId xmlns:p14="http://schemas.microsoft.com/office/powerpoint/2010/main" val="3702504740"/>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3633173"/>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457200"/>
            <a:ext cx="1943100" cy="411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93834"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7289796"/>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485900"/>
            <a:ext cx="7772400" cy="3086100"/>
          </a:xfrm>
        </p:spPr>
        <p:txBody>
          <a:bodyPr/>
          <a:lstStyle/>
          <a:p>
            <a:pPr lvl="0"/>
            <a:r>
              <a:rPr lang="en-US" noProof="0" dirty="0" smtClean="0"/>
              <a:t>Click icon to add chart</a:t>
            </a:r>
            <a:endParaRPr lang="en-US" noProof="0" dirty="0"/>
          </a:p>
        </p:txBody>
      </p:sp>
    </p:spTree>
    <p:extLst>
      <p:ext uri="{BB962C8B-B14F-4D97-AF65-F5344CB8AC3E}">
        <p14:creationId xmlns:p14="http://schemas.microsoft.com/office/powerpoint/2010/main" val="342385254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F3581-2013-4528-AF84-AFDD64199DA9}" type="datetimeFigureOut">
              <a:rPr lang="en-US" smtClean="0"/>
              <a:t>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684501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E4F3581-2013-4528-AF84-AFDD64199DA9}"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1062099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E4F3581-2013-4528-AF84-AFDD64199DA9}"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3858685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E4F3581-2013-4528-AF84-AFDD64199DA9}" type="datetimeFigureOut">
              <a:rPr lang="en-US" smtClean="0"/>
              <a:t>1/28/2022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2620978-C71A-4C88-8B04-0F386A7F58A8}" type="slidenum">
              <a:rPr lang="en-US" smtClean="0"/>
              <a:t>‹#›</a:t>
            </a:fld>
            <a:endParaRPr lang="en-US"/>
          </a:p>
        </p:txBody>
      </p:sp>
    </p:spTree>
    <p:extLst>
      <p:ext uri="{BB962C8B-B14F-4D97-AF65-F5344CB8AC3E}">
        <p14:creationId xmlns:p14="http://schemas.microsoft.com/office/powerpoint/2010/main" val="1272697761"/>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amma/>
                <a:shade val="25882"/>
                <a:invGamma/>
              </a:srgbClr>
            </a:gs>
            <a:gs pos="50000">
              <a:srgbClr val="000099"/>
            </a:gs>
            <a:gs pos="100000">
              <a:srgbClr val="000099">
                <a:gamma/>
                <a:shade val="25882"/>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6" tIns="45680" rIns="91366" bIns="45680"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685800" y="1485900"/>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6" tIns="45680" rIns="91366" bIns="4568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027238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ransition/>
  <p:txStyles>
    <p:titleStyle>
      <a:lvl1pPr algn="ctr" rtl="0" eaLnBrk="1" fontAlgn="base" hangingPunct="1">
        <a:spcBef>
          <a:spcPct val="0"/>
        </a:spcBef>
        <a:spcAft>
          <a:spcPct val="0"/>
        </a:spcAft>
        <a:defRPr sz="3150" b="1">
          <a:solidFill>
            <a:srgbClr val="FFFF00"/>
          </a:solidFill>
          <a:latin typeface="+mj-lt"/>
          <a:ea typeface="+mj-ea"/>
          <a:cs typeface="+mj-cs"/>
        </a:defRPr>
      </a:lvl1pPr>
      <a:lvl2pPr algn="ctr" rtl="0" eaLnBrk="1" fontAlgn="base" hangingPunct="1">
        <a:spcBef>
          <a:spcPct val="0"/>
        </a:spcBef>
        <a:spcAft>
          <a:spcPct val="0"/>
        </a:spcAft>
        <a:defRPr sz="3150" b="1">
          <a:solidFill>
            <a:srgbClr val="FFFF00"/>
          </a:solidFill>
          <a:latin typeface="Times New Roman" pitchFamily="18" charset="0"/>
        </a:defRPr>
      </a:lvl2pPr>
      <a:lvl3pPr algn="ctr" rtl="0" eaLnBrk="1" fontAlgn="base" hangingPunct="1">
        <a:spcBef>
          <a:spcPct val="0"/>
        </a:spcBef>
        <a:spcAft>
          <a:spcPct val="0"/>
        </a:spcAft>
        <a:defRPr sz="3150" b="1">
          <a:solidFill>
            <a:srgbClr val="FFFF00"/>
          </a:solidFill>
          <a:latin typeface="Times New Roman" pitchFamily="18" charset="0"/>
        </a:defRPr>
      </a:lvl3pPr>
      <a:lvl4pPr algn="ctr" rtl="0" eaLnBrk="1" fontAlgn="base" hangingPunct="1">
        <a:spcBef>
          <a:spcPct val="0"/>
        </a:spcBef>
        <a:spcAft>
          <a:spcPct val="0"/>
        </a:spcAft>
        <a:defRPr sz="3150" b="1">
          <a:solidFill>
            <a:srgbClr val="FFFF00"/>
          </a:solidFill>
          <a:latin typeface="Times New Roman" pitchFamily="18" charset="0"/>
        </a:defRPr>
      </a:lvl4pPr>
      <a:lvl5pPr algn="ctr" rtl="0" eaLnBrk="1" fontAlgn="base" hangingPunct="1">
        <a:spcBef>
          <a:spcPct val="0"/>
        </a:spcBef>
        <a:spcAft>
          <a:spcPct val="0"/>
        </a:spcAft>
        <a:defRPr sz="3150" b="1">
          <a:solidFill>
            <a:srgbClr val="FFFF00"/>
          </a:solidFill>
          <a:latin typeface="Times New Roman" pitchFamily="18" charset="0"/>
        </a:defRPr>
      </a:lvl5pPr>
      <a:lvl6pPr marL="342646" algn="ctr" rtl="0" eaLnBrk="1" fontAlgn="base" hangingPunct="1">
        <a:spcBef>
          <a:spcPct val="0"/>
        </a:spcBef>
        <a:spcAft>
          <a:spcPct val="0"/>
        </a:spcAft>
        <a:defRPr sz="3150" b="1">
          <a:solidFill>
            <a:srgbClr val="FFFF00"/>
          </a:solidFill>
          <a:latin typeface="Times New Roman" pitchFamily="18" charset="0"/>
        </a:defRPr>
      </a:lvl6pPr>
      <a:lvl7pPr marL="685289" algn="ctr" rtl="0" eaLnBrk="1" fontAlgn="base" hangingPunct="1">
        <a:spcBef>
          <a:spcPct val="0"/>
        </a:spcBef>
        <a:spcAft>
          <a:spcPct val="0"/>
        </a:spcAft>
        <a:defRPr sz="3150" b="1">
          <a:solidFill>
            <a:srgbClr val="FFFF00"/>
          </a:solidFill>
          <a:latin typeface="Times New Roman" pitchFamily="18" charset="0"/>
        </a:defRPr>
      </a:lvl7pPr>
      <a:lvl8pPr marL="1027931" algn="ctr" rtl="0" eaLnBrk="1" fontAlgn="base" hangingPunct="1">
        <a:spcBef>
          <a:spcPct val="0"/>
        </a:spcBef>
        <a:spcAft>
          <a:spcPct val="0"/>
        </a:spcAft>
        <a:defRPr sz="3150" b="1">
          <a:solidFill>
            <a:srgbClr val="FFFF00"/>
          </a:solidFill>
          <a:latin typeface="Times New Roman" pitchFamily="18" charset="0"/>
        </a:defRPr>
      </a:lvl8pPr>
      <a:lvl9pPr marL="1370570" algn="ctr" rtl="0" eaLnBrk="1" fontAlgn="base" hangingPunct="1">
        <a:spcBef>
          <a:spcPct val="0"/>
        </a:spcBef>
        <a:spcAft>
          <a:spcPct val="0"/>
        </a:spcAft>
        <a:defRPr sz="3150" b="1">
          <a:solidFill>
            <a:srgbClr val="FFFF00"/>
          </a:solidFill>
          <a:latin typeface="Times New Roman" pitchFamily="18" charset="0"/>
        </a:defRPr>
      </a:lvl9pPr>
    </p:titleStyle>
    <p:bodyStyle>
      <a:lvl1pPr marL="256983" indent="-256983" algn="l" rtl="0" eaLnBrk="1" fontAlgn="base" hangingPunct="1">
        <a:spcBef>
          <a:spcPct val="20000"/>
        </a:spcBef>
        <a:spcAft>
          <a:spcPct val="0"/>
        </a:spcAft>
        <a:buChar char="•"/>
        <a:defRPr sz="2400">
          <a:solidFill>
            <a:schemeClr val="bg1"/>
          </a:solidFill>
          <a:latin typeface="+mn-lt"/>
          <a:ea typeface="+mn-ea"/>
          <a:cs typeface="+mn-cs"/>
        </a:defRPr>
      </a:lvl1pPr>
      <a:lvl2pPr marL="556793" indent="-214150" algn="l" rtl="0" eaLnBrk="1" fontAlgn="base" hangingPunct="1">
        <a:spcBef>
          <a:spcPct val="20000"/>
        </a:spcBef>
        <a:spcAft>
          <a:spcPct val="0"/>
        </a:spcAft>
        <a:buChar char="–"/>
        <a:defRPr sz="2100">
          <a:solidFill>
            <a:schemeClr val="bg1"/>
          </a:solidFill>
          <a:latin typeface="+mn-lt"/>
        </a:defRPr>
      </a:lvl2pPr>
      <a:lvl3pPr marL="856607" indent="-171323" algn="l" rtl="0" eaLnBrk="1" fontAlgn="base" hangingPunct="1">
        <a:spcBef>
          <a:spcPct val="20000"/>
        </a:spcBef>
        <a:spcAft>
          <a:spcPct val="0"/>
        </a:spcAft>
        <a:buChar char="•"/>
        <a:defRPr sz="1800">
          <a:solidFill>
            <a:schemeClr val="bg1"/>
          </a:solidFill>
          <a:latin typeface="+mn-lt"/>
        </a:defRPr>
      </a:lvl3pPr>
      <a:lvl4pPr marL="1199251" indent="-171323" algn="l" rtl="0" eaLnBrk="1" fontAlgn="base" hangingPunct="1">
        <a:spcBef>
          <a:spcPct val="20000"/>
        </a:spcBef>
        <a:spcAft>
          <a:spcPct val="0"/>
        </a:spcAft>
        <a:buChar char="–"/>
        <a:defRPr sz="1500">
          <a:solidFill>
            <a:schemeClr val="bg1"/>
          </a:solidFill>
          <a:latin typeface="+mn-lt"/>
        </a:defRPr>
      </a:lvl4pPr>
      <a:lvl5pPr marL="1541891" indent="-172514" algn="l" rtl="0" eaLnBrk="1" fontAlgn="base" hangingPunct="1">
        <a:spcBef>
          <a:spcPct val="20000"/>
        </a:spcBef>
        <a:spcAft>
          <a:spcPct val="0"/>
        </a:spcAft>
        <a:buChar char="»"/>
        <a:defRPr sz="1500">
          <a:solidFill>
            <a:schemeClr val="bg1"/>
          </a:solidFill>
          <a:latin typeface="+mn-lt"/>
        </a:defRPr>
      </a:lvl5pPr>
      <a:lvl6pPr marL="1884534" indent="-172514" algn="l" rtl="0" eaLnBrk="1" fontAlgn="base" hangingPunct="1">
        <a:spcBef>
          <a:spcPct val="20000"/>
        </a:spcBef>
        <a:spcAft>
          <a:spcPct val="0"/>
        </a:spcAft>
        <a:buChar char="»"/>
        <a:defRPr sz="1500">
          <a:solidFill>
            <a:schemeClr val="bg1"/>
          </a:solidFill>
          <a:latin typeface="+mn-lt"/>
        </a:defRPr>
      </a:lvl6pPr>
      <a:lvl7pPr marL="2227178" indent="-172514" algn="l" rtl="0" eaLnBrk="1" fontAlgn="base" hangingPunct="1">
        <a:spcBef>
          <a:spcPct val="20000"/>
        </a:spcBef>
        <a:spcAft>
          <a:spcPct val="0"/>
        </a:spcAft>
        <a:buChar char="»"/>
        <a:defRPr sz="1500">
          <a:solidFill>
            <a:schemeClr val="bg1"/>
          </a:solidFill>
          <a:latin typeface="+mn-lt"/>
        </a:defRPr>
      </a:lvl7pPr>
      <a:lvl8pPr marL="2569814" indent="-172514" algn="l" rtl="0" eaLnBrk="1" fontAlgn="base" hangingPunct="1">
        <a:spcBef>
          <a:spcPct val="20000"/>
        </a:spcBef>
        <a:spcAft>
          <a:spcPct val="0"/>
        </a:spcAft>
        <a:buChar char="»"/>
        <a:defRPr sz="1500">
          <a:solidFill>
            <a:schemeClr val="bg1"/>
          </a:solidFill>
          <a:latin typeface="+mn-lt"/>
        </a:defRPr>
      </a:lvl8pPr>
      <a:lvl9pPr marL="2912459" indent="-172514" algn="l" rtl="0" eaLnBrk="1" fontAlgn="base" hangingPunct="1">
        <a:spcBef>
          <a:spcPct val="20000"/>
        </a:spcBef>
        <a:spcAft>
          <a:spcPct val="0"/>
        </a:spcAft>
        <a:buChar char="»"/>
        <a:defRPr sz="1500">
          <a:solidFill>
            <a:schemeClr val="bg1"/>
          </a:solidFill>
          <a:latin typeface="+mn-lt"/>
        </a:defRPr>
      </a:lvl9pPr>
    </p:bodyStyle>
    <p:otherStyle>
      <a:defPPr>
        <a:defRPr lang="en-US"/>
      </a:defPPr>
      <a:lvl1pPr marL="0" algn="l" defTabSz="685289" rtl="0" eaLnBrk="1" latinLnBrk="0" hangingPunct="1">
        <a:defRPr sz="1350" kern="1200">
          <a:solidFill>
            <a:schemeClr val="tx1"/>
          </a:solidFill>
          <a:latin typeface="+mn-lt"/>
          <a:ea typeface="+mn-ea"/>
          <a:cs typeface="+mn-cs"/>
        </a:defRPr>
      </a:lvl1pPr>
      <a:lvl2pPr marL="342646" algn="l" defTabSz="685289" rtl="0" eaLnBrk="1" latinLnBrk="0" hangingPunct="1">
        <a:defRPr sz="1350" kern="1200">
          <a:solidFill>
            <a:schemeClr val="tx1"/>
          </a:solidFill>
          <a:latin typeface="+mn-lt"/>
          <a:ea typeface="+mn-ea"/>
          <a:cs typeface="+mn-cs"/>
        </a:defRPr>
      </a:lvl2pPr>
      <a:lvl3pPr marL="685289" algn="l" defTabSz="685289" rtl="0" eaLnBrk="1" latinLnBrk="0" hangingPunct="1">
        <a:defRPr sz="1350" kern="1200">
          <a:solidFill>
            <a:schemeClr val="tx1"/>
          </a:solidFill>
          <a:latin typeface="+mn-lt"/>
          <a:ea typeface="+mn-ea"/>
          <a:cs typeface="+mn-cs"/>
        </a:defRPr>
      </a:lvl3pPr>
      <a:lvl4pPr marL="1027931" algn="l" defTabSz="685289" rtl="0" eaLnBrk="1" latinLnBrk="0" hangingPunct="1">
        <a:defRPr sz="1350" kern="1200">
          <a:solidFill>
            <a:schemeClr val="tx1"/>
          </a:solidFill>
          <a:latin typeface="+mn-lt"/>
          <a:ea typeface="+mn-ea"/>
          <a:cs typeface="+mn-cs"/>
        </a:defRPr>
      </a:lvl4pPr>
      <a:lvl5pPr marL="1370570" algn="l" defTabSz="685289" rtl="0" eaLnBrk="1" latinLnBrk="0" hangingPunct="1">
        <a:defRPr sz="1350" kern="1200">
          <a:solidFill>
            <a:schemeClr val="tx1"/>
          </a:solidFill>
          <a:latin typeface="+mn-lt"/>
          <a:ea typeface="+mn-ea"/>
          <a:cs typeface="+mn-cs"/>
        </a:defRPr>
      </a:lvl5pPr>
      <a:lvl6pPr marL="1713214" algn="l" defTabSz="685289" rtl="0" eaLnBrk="1" latinLnBrk="0" hangingPunct="1">
        <a:defRPr sz="1350" kern="1200">
          <a:solidFill>
            <a:schemeClr val="tx1"/>
          </a:solidFill>
          <a:latin typeface="+mn-lt"/>
          <a:ea typeface="+mn-ea"/>
          <a:cs typeface="+mn-cs"/>
        </a:defRPr>
      </a:lvl6pPr>
      <a:lvl7pPr marL="2055857" algn="l" defTabSz="685289" rtl="0" eaLnBrk="1" latinLnBrk="0" hangingPunct="1">
        <a:defRPr sz="1350" kern="1200">
          <a:solidFill>
            <a:schemeClr val="tx1"/>
          </a:solidFill>
          <a:latin typeface="+mn-lt"/>
          <a:ea typeface="+mn-ea"/>
          <a:cs typeface="+mn-cs"/>
        </a:defRPr>
      </a:lvl7pPr>
      <a:lvl8pPr marL="2398499" algn="l" defTabSz="685289" rtl="0" eaLnBrk="1" latinLnBrk="0" hangingPunct="1">
        <a:defRPr sz="1350" kern="1200">
          <a:solidFill>
            <a:schemeClr val="tx1"/>
          </a:solidFill>
          <a:latin typeface="+mn-lt"/>
          <a:ea typeface="+mn-ea"/>
          <a:cs typeface="+mn-cs"/>
        </a:defRPr>
      </a:lvl8pPr>
      <a:lvl9pPr marL="2741141" algn="l" defTabSz="685289"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99">
                <a:gamma/>
                <a:shade val="25882"/>
                <a:invGamma/>
              </a:srgbClr>
            </a:gs>
            <a:gs pos="50000">
              <a:srgbClr val="000099"/>
            </a:gs>
            <a:gs pos="100000">
              <a:srgbClr val="000099">
                <a:gamma/>
                <a:shade val="25882"/>
                <a:invGamma/>
              </a:srgb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685800" y="1485900"/>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4705000"/>
      </p:ext>
    </p:extLst>
  </p:cSld>
  <p:clrMap bg1="lt1" tx1="dk1" bg2="lt2" tx2="dk2" accent1="accent1" accent2="accent2" accent3="accent3" accent4="accent4" accent5="accent5" accent6="accent6" hlink="hlink" folHlink="folHlink"/>
  <p:sldLayoutIdLst>
    <p:sldLayoutId id="2147484646" r:id="rId1"/>
    <p:sldLayoutId id="2147484647" r:id="rId2"/>
    <p:sldLayoutId id="2147484648" r:id="rId3"/>
    <p:sldLayoutId id="2147484649" r:id="rId4"/>
    <p:sldLayoutId id="2147484650" r:id="rId5"/>
    <p:sldLayoutId id="2147484651" r:id="rId6"/>
    <p:sldLayoutId id="2147484652" r:id="rId7"/>
    <p:sldLayoutId id="2147484653" r:id="rId8"/>
    <p:sldLayoutId id="2147484654" r:id="rId9"/>
    <p:sldLayoutId id="2147484655" r:id="rId10"/>
    <p:sldLayoutId id="2147484656" r:id="rId11"/>
    <p:sldLayoutId id="2147484657" r:id="rId12"/>
  </p:sldLayoutIdLst>
  <p:transition/>
  <p:txStyles>
    <p:titleStyle>
      <a:lvl1pPr algn="ctr" rtl="0" eaLnBrk="1" fontAlgn="base" hangingPunct="1">
        <a:spcBef>
          <a:spcPct val="0"/>
        </a:spcBef>
        <a:spcAft>
          <a:spcPct val="0"/>
        </a:spcAft>
        <a:defRPr sz="4200" b="1">
          <a:solidFill>
            <a:srgbClr val="FFFF00"/>
          </a:solidFill>
          <a:latin typeface="+mj-lt"/>
          <a:ea typeface="+mj-ea"/>
          <a:cs typeface="+mj-cs"/>
        </a:defRPr>
      </a:lvl1pPr>
      <a:lvl2pPr algn="ctr" rtl="0" eaLnBrk="1" fontAlgn="base" hangingPunct="1">
        <a:spcBef>
          <a:spcPct val="0"/>
        </a:spcBef>
        <a:spcAft>
          <a:spcPct val="0"/>
        </a:spcAft>
        <a:defRPr sz="4200" b="1">
          <a:solidFill>
            <a:srgbClr val="FFFF00"/>
          </a:solidFill>
          <a:latin typeface="Times New Roman" pitchFamily="18" charset="0"/>
        </a:defRPr>
      </a:lvl2pPr>
      <a:lvl3pPr algn="ctr" rtl="0" eaLnBrk="1" fontAlgn="base" hangingPunct="1">
        <a:spcBef>
          <a:spcPct val="0"/>
        </a:spcBef>
        <a:spcAft>
          <a:spcPct val="0"/>
        </a:spcAft>
        <a:defRPr sz="4200" b="1">
          <a:solidFill>
            <a:srgbClr val="FFFF00"/>
          </a:solidFill>
          <a:latin typeface="Times New Roman" pitchFamily="18" charset="0"/>
        </a:defRPr>
      </a:lvl3pPr>
      <a:lvl4pPr algn="ctr" rtl="0" eaLnBrk="1" fontAlgn="base" hangingPunct="1">
        <a:spcBef>
          <a:spcPct val="0"/>
        </a:spcBef>
        <a:spcAft>
          <a:spcPct val="0"/>
        </a:spcAft>
        <a:defRPr sz="4200" b="1">
          <a:solidFill>
            <a:srgbClr val="FFFF00"/>
          </a:solidFill>
          <a:latin typeface="Times New Roman" pitchFamily="18" charset="0"/>
        </a:defRPr>
      </a:lvl4pPr>
      <a:lvl5pPr algn="ctr" rtl="0" eaLnBrk="1" fontAlgn="base" hangingPunct="1">
        <a:spcBef>
          <a:spcPct val="0"/>
        </a:spcBef>
        <a:spcAft>
          <a:spcPct val="0"/>
        </a:spcAft>
        <a:defRPr sz="4200" b="1">
          <a:solidFill>
            <a:srgbClr val="FFFF00"/>
          </a:solidFill>
          <a:latin typeface="Times New Roman" pitchFamily="18" charset="0"/>
        </a:defRPr>
      </a:lvl5pPr>
      <a:lvl6pPr marL="457189" algn="ctr" rtl="0" eaLnBrk="1" fontAlgn="base" hangingPunct="1">
        <a:spcBef>
          <a:spcPct val="0"/>
        </a:spcBef>
        <a:spcAft>
          <a:spcPct val="0"/>
        </a:spcAft>
        <a:defRPr sz="4200" b="1">
          <a:solidFill>
            <a:srgbClr val="FFFF00"/>
          </a:solidFill>
          <a:latin typeface="Times New Roman" pitchFamily="18" charset="0"/>
        </a:defRPr>
      </a:lvl6pPr>
      <a:lvl7pPr marL="914378" algn="ctr" rtl="0" eaLnBrk="1" fontAlgn="base" hangingPunct="1">
        <a:spcBef>
          <a:spcPct val="0"/>
        </a:spcBef>
        <a:spcAft>
          <a:spcPct val="0"/>
        </a:spcAft>
        <a:defRPr sz="4200" b="1">
          <a:solidFill>
            <a:srgbClr val="FFFF00"/>
          </a:solidFill>
          <a:latin typeface="Times New Roman" pitchFamily="18" charset="0"/>
        </a:defRPr>
      </a:lvl7pPr>
      <a:lvl8pPr marL="1371566" algn="ctr" rtl="0" eaLnBrk="1" fontAlgn="base" hangingPunct="1">
        <a:spcBef>
          <a:spcPct val="0"/>
        </a:spcBef>
        <a:spcAft>
          <a:spcPct val="0"/>
        </a:spcAft>
        <a:defRPr sz="4200" b="1">
          <a:solidFill>
            <a:srgbClr val="FFFF00"/>
          </a:solidFill>
          <a:latin typeface="Times New Roman" pitchFamily="18" charset="0"/>
        </a:defRPr>
      </a:lvl8pPr>
      <a:lvl9pPr marL="1828754" algn="ctr" rtl="0" eaLnBrk="1" fontAlgn="base" hangingPunct="1">
        <a:spcBef>
          <a:spcPct val="0"/>
        </a:spcBef>
        <a:spcAft>
          <a:spcPct val="0"/>
        </a:spcAft>
        <a:defRPr sz="4200" b="1">
          <a:solidFill>
            <a:srgbClr val="FFFF00"/>
          </a:solidFill>
          <a:latin typeface="Times New Roman" pitchFamily="18" charset="0"/>
        </a:defRPr>
      </a:lvl9pPr>
    </p:titleStyle>
    <p:bodyStyle>
      <a:lvl1pPr marL="342892" indent="-342892" algn="l" rtl="0" eaLnBrk="1" fontAlgn="base" hangingPunct="1">
        <a:spcBef>
          <a:spcPct val="20000"/>
        </a:spcBef>
        <a:spcAft>
          <a:spcPct val="0"/>
        </a:spcAft>
        <a:buChar char="•"/>
        <a:defRPr sz="3200">
          <a:solidFill>
            <a:schemeClr val="bg1"/>
          </a:solidFill>
          <a:latin typeface="+mn-lt"/>
          <a:ea typeface="+mn-ea"/>
          <a:cs typeface="+mn-cs"/>
        </a:defRPr>
      </a:lvl1pPr>
      <a:lvl2pPr marL="742931" indent="-285743" algn="l" rtl="0" eaLnBrk="1" fontAlgn="base" hangingPunct="1">
        <a:spcBef>
          <a:spcPct val="20000"/>
        </a:spcBef>
        <a:spcAft>
          <a:spcPct val="0"/>
        </a:spcAft>
        <a:buChar char="–"/>
        <a:defRPr sz="2800">
          <a:solidFill>
            <a:schemeClr val="bg1"/>
          </a:solidFill>
          <a:latin typeface="+mn-lt"/>
        </a:defRPr>
      </a:lvl2pPr>
      <a:lvl3pPr marL="1142972" indent="-228594" algn="l" rtl="0" eaLnBrk="1" fontAlgn="base" hangingPunct="1">
        <a:spcBef>
          <a:spcPct val="20000"/>
        </a:spcBef>
        <a:spcAft>
          <a:spcPct val="0"/>
        </a:spcAft>
        <a:buChar char="•"/>
        <a:defRPr sz="2400">
          <a:solidFill>
            <a:schemeClr val="bg1"/>
          </a:solidFill>
          <a:latin typeface="+mn-lt"/>
        </a:defRPr>
      </a:lvl3pPr>
      <a:lvl4pPr marL="1600160" indent="-228594" algn="l" rtl="0" eaLnBrk="1" fontAlgn="base" hangingPunct="1">
        <a:spcBef>
          <a:spcPct val="20000"/>
        </a:spcBef>
        <a:spcAft>
          <a:spcPct val="0"/>
        </a:spcAft>
        <a:buChar char="–"/>
        <a:defRPr sz="2000">
          <a:solidFill>
            <a:schemeClr val="bg1"/>
          </a:solidFill>
          <a:latin typeface="+mn-lt"/>
        </a:defRPr>
      </a:lvl4pPr>
      <a:lvl5pPr marL="2057348" indent="-230183" algn="l" rtl="0" eaLnBrk="1" fontAlgn="base" hangingPunct="1">
        <a:spcBef>
          <a:spcPct val="20000"/>
        </a:spcBef>
        <a:spcAft>
          <a:spcPct val="0"/>
        </a:spcAft>
        <a:buChar char="»"/>
        <a:defRPr sz="2000">
          <a:solidFill>
            <a:schemeClr val="bg1"/>
          </a:solidFill>
          <a:latin typeface="+mn-lt"/>
        </a:defRPr>
      </a:lvl5pPr>
      <a:lvl6pPr marL="2514537" indent="-230183" algn="l" rtl="0" eaLnBrk="1" fontAlgn="base" hangingPunct="1">
        <a:spcBef>
          <a:spcPct val="20000"/>
        </a:spcBef>
        <a:spcAft>
          <a:spcPct val="0"/>
        </a:spcAft>
        <a:buChar char="»"/>
        <a:defRPr sz="2000">
          <a:solidFill>
            <a:schemeClr val="bg1"/>
          </a:solidFill>
          <a:latin typeface="+mn-lt"/>
        </a:defRPr>
      </a:lvl6pPr>
      <a:lvl7pPr marL="2971726" indent="-230183" algn="l" rtl="0" eaLnBrk="1" fontAlgn="base" hangingPunct="1">
        <a:spcBef>
          <a:spcPct val="20000"/>
        </a:spcBef>
        <a:spcAft>
          <a:spcPct val="0"/>
        </a:spcAft>
        <a:buChar char="»"/>
        <a:defRPr sz="2000">
          <a:solidFill>
            <a:schemeClr val="bg1"/>
          </a:solidFill>
          <a:latin typeface="+mn-lt"/>
        </a:defRPr>
      </a:lvl7pPr>
      <a:lvl8pPr marL="3428915" indent="-230183" algn="l" rtl="0" eaLnBrk="1" fontAlgn="base" hangingPunct="1">
        <a:spcBef>
          <a:spcPct val="20000"/>
        </a:spcBef>
        <a:spcAft>
          <a:spcPct val="0"/>
        </a:spcAft>
        <a:buChar char="»"/>
        <a:defRPr sz="2000">
          <a:solidFill>
            <a:schemeClr val="bg1"/>
          </a:solidFill>
          <a:latin typeface="+mn-lt"/>
        </a:defRPr>
      </a:lvl8pPr>
      <a:lvl9pPr marL="3886103" indent="-230183"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28C3E9C-1D4F-4EB0-B6A2-C5B0BFA08E60}" type="datetimeFigureOut">
              <a:rPr lang="en-US" smtClean="0"/>
              <a:pPr/>
              <a:t>1/28/2022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853447E-F4BE-48E9-8D45-269F0CDE721A}" type="slidenum">
              <a:rPr lang="en-US" smtClean="0"/>
              <a:pPr/>
              <a:t>‹#›</a:t>
            </a:fld>
            <a:endParaRPr lang="en-US"/>
          </a:p>
        </p:txBody>
      </p:sp>
    </p:spTree>
    <p:extLst>
      <p:ext uri="{BB962C8B-B14F-4D97-AF65-F5344CB8AC3E}">
        <p14:creationId xmlns:p14="http://schemas.microsoft.com/office/powerpoint/2010/main" val="72100147"/>
      </p:ext>
    </p:extLst>
  </p:cSld>
  <p:clrMap bg1="lt1" tx1="dk1" bg2="lt2" tx2="dk2" accent1="accent1" accent2="accent2" accent3="accent3" accent4="accent4" accent5="accent5" accent6="accent6" hlink="hlink" folHlink="folHlink"/>
  <p:sldLayoutIdLst>
    <p:sldLayoutId id="2147484684" r:id="rId1"/>
    <p:sldLayoutId id="2147484685" r:id="rId2"/>
    <p:sldLayoutId id="2147484686" r:id="rId3"/>
    <p:sldLayoutId id="2147484687" r:id="rId4"/>
    <p:sldLayoutId id="2147484688" r:id="rId5"/>
    <p:sldLayoutId id="2147484689" r:id="rId6"/>
    <p:sldLayoutId id="2147484690" r:id="rId7"/>
    <p:sldLayoutId id="2147484691" r:id="rId8"/>
    <p:sldLayoutId id="2147484692" r:id="rId9"/>
    <p:sldLayoutId id="2147484693" r:id="rId10"/>
    <p:sldLayoutId id="2147484694"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6"/>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03488AA-19C0-407C-9578-E833DBED4E34}" type="datetimeFigureOut">
              <a:rPr lang="en-US" smtClean="0"/>
              <a:t>1/28/2022</a:t>
            </a:fld>
            <a:endParaRPr lang="en-US"/>
          </a:p>
        </p:txBody>
      </p:sp>
      <p:sp>
        <p:nvSpPr>
          <p:cNvPr id="5" name="Footer Placeholder 4"/>
          <p:cNvSpPr>
            <a:spLocks noGrp="1"/>
          </p:cNvSpPr>
          <p:nvPr>
            <p:ph type="ftr" sz="quarter" idx="3"/>
          </p:nvPr>
        </p:nvSpPr>
        <p:spPr>
          <a:xfrm>
            <a:off x="3028951"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1"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7E44849-F3C4-4CD9-931D-54FA878AF23D}" type="slidenum">
              <a:rPr lang="en-US" smtClean="0"/>
              <a:t>‹#›</a:t>
            </a:fld>
            <a:endParaRPr lang="en-US"/>
          </a:p>
        </p:txBody>
      </p:sp>
    </p:spTree>
    <p:extLst>
      <p:ext uri="{BB962C8B-B14F-4D97-AF65-F5344CB8AC3E}">
        <p14:creationId xmlns:p14="http://schemas.microsoft.com/office/powerpoint/2010/main" val="4078175875"/>
      </p:ext>
    </p:extLst>
  </p:cSld>
  <p:clrMap bg1="lt1" tx1="dk1" bg2="lt2" tx2="dk2" accent1="accent1" accent2="accent2" accent3="accent3" accent4="accent4" accent5="accent5" accent6="accent6" hlink="hlink" folHlink="folHlink"/>
  <p:sldLayoutIdLst>
    <p:sldLayoutId id="2147484696" r:id="rId1"/>
    <p:sldLayoutId id="2147484697" r:id="rId2"/>
    <p:sldLayoutId id="2147484698" r:id="rId3"/>
    <p:sldLayoutId id="2147484699" r:id="rId4"/>
    <p:sldLayoutId id="2147484700" r:id="rId5"/>
    <p:sldLayoutId id="2147484701" r:id="rId6"/>
    <p:sldLayoutId id="2147484702" r:id="rId7"/>
    <p:sldLayoutId id="2147484703" r:id="rId8"/>
    <p:sldLayoutId id="2147484704" r:id="rId9"/>
    <p:sldLayoutId id="2147484705" r:id="rId10"/>
    <p:sldLayoutId id="214748470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8"/>
            </a:gs>
            <a:gs pos="50000">
              <a:srgbClr val="000099"/>
            </a:gs>
            <a:gs pos="100000">
              <a:srgbClr val="000028"/>
            </a:gs>
          </a:gsLst>
          <a:lin ang="5400000" scaled="1"/>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457200"/>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ctr" anchorCtr="0" compatLnSpc="1">
            <a:prstTxWarp prst="textNoShape">
              <a:avLst/>
            </a:prstTxWarp>
          </a:bodyPr>
          <a:lstStyle/>
          <a:p>
            <a:pPr lvl="0"/>
            <a:endParaRPr lang="en-US" altLang="en-US" smtClean="0"/>
          </a:p>
        </p:txBody>
      </p:sp>
      <p:sp>
        <p:nvSpPr>
          <p:cNvPr id="12291" name="Rectangle 3"/>
          <p:cNvSpPr>
            <a:spLocks noGrp="1" noChangeArrowheads="1"/>
          </p:cNvSpPr>
          <p:nvPr>
            <p:ph type="body" idx="1"/>
          </p:nvPr>
        </p:nvSpPr>
        <p:spPr bwMode="auto">
          <a:xfrm>
            <a:off x="685800" y="1485900"/>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557451815"/>
      </p:ext>
    </p:extLst>
  </p:cSld>
  <p:clrMap bg1="lt1" tx1="dk1" bg2="lt2" tx2="dk2" accent1="accent1" accent2="accent2" accent3="accent3" accent4="accent4" accent5="accent5" accent6="accent6" hlink="hlink" folHlink="folHlink"/>
  <p:sldLayoutIdLst>
    <p:sldLayoutId id="2147484708" r:id="rId1"/>
    <p:sldLayoutId id="2147484709" r:id="rId2"/>
    <p:sldLayoutId id="2147484710" r:id="rId3"/>
    <p:sldLayoutId id="2147484711" r:id="rId4"/>
    <p:sldLayoutId id="2147484712" r:id="rId5"/>
    <p:sldLayoutId id="2147484713" r:id="rId6"/>
    <p:sldLayoutId id="2147484714" r:id="rId7"/>
    <p:sldLayoutId id="2147484715" r:id="rId8"/>
    <p:sldLayoutId id="2147484716" r:id="rId9"/>
    <p:sldLayoutId id="2147484717" r:id="rId10"/>
    <p:sldLayoutId id="2147484718" r:id="rId11"/>
    <p:sldLayoutId id="2147484719" r:id="rId12"/>
  </p:sldLayoutIdLst>
  <p:transition/>
  <p:txStyles>
    <p:titleStyle>
      <a:lvl1pPr algn="ctr" rtl="0" eaLnBrk="0" fontAlgn="base" hangingPunct="0">
        <a:spcBef>
          <a:spcPct val="0"/>
        </a:spcBef>
        <a:spcAft>
          <a:spcPct val="0"/>
        </a:spcAft>
        <a:defRPr sz="2658" b="1">
          <a:solidFill>
            <a:srgbClr val="FFFF00"/>
          </a:solidFill>
          <a:latin typeface="+mj-lt"/>
          <a:ea typeface="+mj-ea"/>
          <a:cs typeface="+mj-cs"/>
        </a:defRPr>
      </a:lvl1pPr>
      <a:lvl2pPr algn="ctr" rtl="0" eaLnBrk="0" fontAlgn="base" hangingPunct="0">
        <a:spcBef>
          <a:spcPct val="0"/>
        </a:spcBef>
        <a:spcAft>
          <a:spcPct val="0"/>
        </a:spcAft>
        <a:defRPr sz="2658" b="1">
          <a:solidFill>
            <a:srgbClr val="FFFF00"/>
          </a:solidFill>
          <a:latin typeface="Times New Roman" pitchFamily="18" charset="0"/>
        </a:defRPr>
      </a:lvl2pPr>
      <a:lvl3pPr algn="ctr" rtl="0" eaLnBrk="0" fontAlgn="base" hangingPunct="0">
        <a:spcBef>
          <a:spcPct val="0"/>
        </a:spcBef>
        <a:spcAft>
          <a:spcPct val="0"/>
        </a:spcAft>
        <a:defRPr sz="2658" b="1">
          <a:solidFill>
            <a:srgbClr val="FFFF00"/>
          </a:solidFill>
          <a:latin typeface="Times New Roman" pitchFamily="18" charset="0"/>
        </a:defRPr>
      </a:lvl3pPr>
      <a:lvl4pPr algn="ctr" rtl="0" eaLnBrk="0" fontAlgn="base" hangingPunct="0">
        <a:spcBef>
          <a:spcPct val="0"/>
        </a:spcBef>
        <a:spcAft>
          <a:spcPct val="0"/>
        </a:spcAft>
        <a:defRPr sz="2658" b="1">
          <a:solidFill>
            <a:srgbClr val="FFFF00"/>
          </a:solidFill>
          <a:latin typeface="Times New Roman" pitchFamily="18" charset="0"/>
        </a:defRPr>
      </a:lvl4pPr>
      <a:lvl5pPr algn="ctr" rtl="0" eaLnBrk="0" fontAlgn="base" hangingPunct="0">
        <a:spcBef>
          <a:spcPct val="0"/>
        </a:spcBef>
        <a:spcAft>
          <a:spcPct val="0"/>
        </a:spcAft>
        <a:defRPr sz="2658" b="1">
          <a:solidFill>
            <a:srgbClr val="FFFF00"/>
          </a:solidFill>
          <a:latin typeface="Times New Roman" pitchFamily="18" charset="0"/>
        </a:defRPr>
      </a:lvl5pPr>
      <a:lvl6pPr marL="289322" algn="ctr" rtl="0" eaLnBrk="1" fontAlgn="base" hangingPunct="1">
        <a:spcBef>
          <a:spcPct val="0"/>
        </a:spcBef>
        <a:spcAft>
          <a:spcPct val="0"/>
        </a:spcAft>
        <a:defRPr sz="2658" b="1">
          <a:solidFill>
            <a:srgbClr val="FFFF00"/>
          </a:solidFill>
          <a:latin typeface="Times New Roman" pitchFamily="18" charset="0"/>
        </a:defRPr>
      </a:lvl6pPr>
      <a:lvl7pPr marL="578644" algn="ctr" rtl="0" eaLnBrk="1" fontAlgn="base" hangingPunct="1">
        <a:spcBef>
          <a:spcPct val="0"/>
        </a:spcBef>
        <a:spcAft>
          <a:spcPct val="0"/>
        </a:spcAft>
        <a:defRPr sz="2658" b="1">
          <a:solidFill>
            <a:srgbClr val="FFFF00"/>
          </a:solidFill>
          <a:latin typeface="Times New Roman" pitchFamily="18" charset="0"/>
        </a:defRPr>
      </a:lvl7pPr>
      <a:lvl8pPr marL="867966" algn="ctr" rtl="0" eaLnBrk="1" fontAlgn="base" hangingPunct="1">
        <a:spcBef>
          <a:spcPct val="0"/>
        </a:spcBef>
        <a:spcAft>
          <a:spcPct val="0"/>
        </a:spcAft>
        <a:defRPr sz="2658" b="1">
          <a:solidFill>
            <a:srgbClr val="FFFF00"/>
          </a:solidFill>
          <a:latin typeface="Times New Roman" pitchFamily="18" charset="0"/>
        </a:defRPr>
      </a:lvl8pPr>
      <a:lvl9pPr marL="1157288" algn="ctr" rtl="0" eaLnBrk="1" fontAlgn="base" hangingPunct="1">
        <a:spcBef>
          <a:spcPct val="0"/>
        </a:spcBef>
        <a:spcAft>
          <a:spcPct val="0"/>
        </a:spcAft>
        <a:defRPr sz="2658" b="1">
          <a:solidFill>
            <a:srgbClr val="FFFF00"/>
          </a:solidFill>
          <a:latin typeface="Times New Roman" pitchFamily="18" charset="0"/>
        </a:defRPr>
      </a:lvl9pPr>
    </p:titleStyle>
    <p:bodyStyle>
      <a:lvl1pPr marL="216992" indent="-216992" algn="l" rtl="0" eaLnBrk="0" fontAlgn="base" hangingPunct="0">
        <a:spcBef>
          <a:spcPct val="20000"/>
        </a:spcBef>
        <a:spcAft>
          <a:spcPct val="0"/>
        </a:spcAft>
        <a:buChar char="•"/>
        <a:defRPr sz="2025">
          <a:solidFill>
            <a:schemeClr val="bg1"/>
          </a:solidFill>
          <a:latin typeface="+mn-lt"/>
          <a:ea typeface="+mn-ea"/>
          <a:cs typeface="+mn-cs"/>
        </a:defRPr>
      </a:lvl1pPr>
      <a:lvl2pPr marL="470149" indent="-180827" algn="l" rtl="0" eaLnBrk="0" fontAlgn="base" hangingPunct="0">
        <a:spcBef>
          <a:spcPct val="20000"/>
        </a:spcBef>
        <a:spcAft>
          <a:spcPct val="0"/>
        </a:spcAft>
        <a:buChar char="–"/>
        <a:defRPr sz="1772">
          <a:solidFill>
            <a:schemeClr val="bg1"/>
          </a:solidFill>
          <a:latin typeface="+mn-lt"/>
        </a:defRPr>
      </a:lvl2pPr>
      <a:lvl3pPr marL="723305" indent="-144661" algn="l" rtl="0" eaLnBrk="0" fontAlgn="base" hangingPunct="0">
        <a:spcBef>
          <a:spcPct val="20000"/>
        </a:spcBef>
        <a:spcAft>
          <a:spcPct val="0"/>
        </a:spcAft>
        <a:buChar char="•"/>
        <a:defRPr sz="1519">
          <a:solidFill>
            <a:schemeClr val="bg1"/>
          </a:solidFill>
          <a:latin typeface="+mn-lt"/>
        </a:defRPr>
      </a:lvl3pPr>
      <a:lvl4pPr marL="1012627" indent="-144661" algn="l" rtl="0" eaLnBrk="0" fontAlgn="base" hangingPunct="0">
        <a:spcBef>
          <a:spcPct val="20000"/>
        </a:spcBef>
        <a:spcAft>
          <a:spcPct val="0"/>
        </a:spcAft>
        <a:buChar char="–"/>
        <a:defRPr sz="1266">
          <a:solidFill>
            <a:schemeClr val="bg1"/>
          </a:solidFill>
          <a:latin typeface="+mn-lt"/>
        </a:defRPr>
      </a:lvl4pPr>
      <a:lvl5pPr marL="1301948" indent="-145666" algn="l" rtl="0" eaLnBrk="0" fontAlgn="base" hangingPunct="0">
        <a:spcBef>
          <a:spcPct val="20000"/>
        </a:spcBef>
        <a:spcAft>
          <a:spcPct val="0"/>
        </a:spcAft>
        <a:buChar char="»"/>
        <a:defRPr sz="1266">
          <a:solidFill>
            <a:schemeClr val="bg1"/>
          </a:solidFill>
          <a:latin typeface="+mn-lt"/>
        </a:defRPr>
      </a:lvl5pPr>
      <a:lvl6pPr marL="1591271" indent="-145666" algn="l" rtl="0" eaLnBrk="1" fontAlgn="base" hangingPunct="1">
        <a:spcBef>
          <a:spcPct val="20000"/>
        </a:spcBef>
        <a:spcAft>
          <a:spcPct val="0"/>
        </a:spcAft>
        <a:buChar char="»"/>
        <a:defRPr sz="1266">
          <a:solidFill>
            <a:schemeClr val="bg1"/>
          </a:solidFill>
          <a:latin typeface="+mn-lt"/>
        </a:defRPr>
      </a:lvl6pPr>
      <a:lvl7pPr marL="1880592" indent="-145666" algn="l" rtl="0" eaLnBrk="1" fontAlgn="base" hangingPunct="1">
        <a:spcBef>
          <a:spcPct val="20000"/>
        </a:spcBef>
        <a:spcAft>
          <a:spcPct val="0"/>
        </a:spcAft>
        <a:buChar char="»"/>
        <a:defRPr sz="1266">
          <a:solidFill>
            <a:schemeClr val="bg1"/>
          </a:solidFill>
          <a:latin typeface="+mn-lt"/>
        </a:defRPr>
      </a:lvl7pPr>
      <a:lvl8pPr marL="2169914" indent="-145666" algn="l" rtl="0" eaLnBrk="1" fontAlgn="base" hangingPunct="1">
        <a:spcBef>
          <a:spcPct val="20000"/>
        </a:spcBef>
        <a:spcAft>
          <a:spcPct val="0"/>
        </a:spcAft>
        <a:buChar char="»"/>
        <a:defRPr sz="1266">
          <a:solidFill>
            <a:schemeClr val="bg1"/>
          </a:solidFill>
          <a:latin typeface="+mn-lt"/>
        </a:defRPr>
      </a:lvl8pPr>
      <a:lvl9pPr marL="2459236" indent="-145666" algn="l" rtl="0" eaLnBrk="1" fontAlgn="base" hangingPunct="1">
        <a:spcBef>
          <a:spcPct val="20000"/>
        </a:spcBef>
        <a:spcAft>
          <a:spcPct val="0"/>
        </a:spcAft>
        <a:buChar char="»"/>
        <a:defRPr sz="1266">
          <a:solidFill>
            <a:schemeClr val="bg1"/>
          </a:solidFill>
          <a:latin typeface="+mn-lt"/>
        </a:defRPr>
      </a:lvl9pPr>
    </p:bodyStyle>
    <p:otherStyle>
      <a:defPPr>
        <a:defRPr lang="en-US"/>
      </a:defPPr>
      <a:lvl1pPr marL="0" algn="l" defTabSz="578644" rtl="0" eaLnBrk="1" latinLnBrk="0" hangingPunct="1">
        <a:defRPr sz="1139" kern="1200">
          <a:solidFill>
            <a:schemeClr val="tx1"/>
          </a:solidFill>
          <a:latin typeface="+mn-lt"/>
          <a:ea typeface="+mn-ea"/>
          <a:cs typeface="+mn-cs"/>
        </a:defRPr>
      </a:lvl1pPr>
      <a:lvl2pPr marL="289322" algn="l" defTabSz="578644" rtl="0" eaLnBrk="1" latinLnBrk="0" hangingPunct="1">
        <a:defRPr sz="1139" kern="1200">
          <a:solidFill>
            <a:schemeClr val="tx1"/>
          </a:solidFill>
          <a:latin typeface="+mn-lt"/>
          <a:ea typeface="+mn-ea"/>
          <a:cs typeface="+mn-cs"/>
        </a:defRPr>
      </a:lvl2pPr>
      <a:lvl3pPr marL="578644" algn="l" defTabSz="578644" rtl="0" eaLnBrk="1" latinLnBrk="0" hangingPunct="1">
        <a:defRPr sz="1139" kern="1200">
          <a:solidFill>
            <a:schemeClr val="tx1"/>
          </a:solidFill>
          <a:latin typeface="+mn-lt"/>
          <a:ea typeface="+mn-ea"/>
          <a:cs typeface="+mn-cs"/>
        </a:defRPr>
      </a:lvl3pPr>
      <a:lvl4pPr marL="867966" algn="l" defTabSz="578644" rtl="0" eaLnBrk="1" latinLnBrk="0" hangingPunct="1">
        <a:defRPr sz="1139" kern="1200">
          <a:solidFill>
            <a:schemeClr val="tx1"/>
          </a:solidFill>
          <a:latin typeface="+mn-lt"/>
          <a:ea typeface="+mn-ea"/>
          <a:cs typeface="+mn-cs"/>
        </a:defRPr>
      </a:lvl4pPr>
      <a:lvl5pPr marL="1157288" algn="l" defTabSz="578644" rtl="0" eaLnBrk="1" latinLnBrk="0" hangingPunct="1">
        <a:defRPr sz="1139" kern="1200">
          <a:solidFill>
            <a:schemeClr val="tx1"/>
          </a:solidFill>
          <a:latin typeface="+mn-lt"/>
          <a:ea typeface="+mn-ea"/>
          <a:cs typeface="+mn-cs"/>
        </a:defRPr>
      </a:lvl5pPr>
      <a:lvl6pPr marL="1446610" algn="l" defTabSz="578644" rtl="0" eaLnBrk="1" latinLnBrk="0" hangingPunct="1">
        <a:defRPr sz="1139" kern="1200">
          <a:solidFill>
            <a:schemeClr val="tx1"/>
          </a:solidFill>
          <a:latin typeface="+mn-lt"/>
          <a:ea typeface="+mn-ea"/>
          <a:cs typeface="+mn-cs"/>
        </a:defRPr>
      </a:lvl6pPr>
      <a:lvl7pPr marL="1735931" algn="l" defTabSz="578644" rtl="0" eaLnBrk="1" latinLnBrk="0" hangingPunct="1">
        <a:defRPr sz="1139" kern="1200">
          <a:solidFill>
            <a:schemeClr val="tx1"/>
          </a:solidFill>
          <a:latin typeface="+mn-lt"/>
          <a:ea typeface="+mn-ea"/>
          <a:cs typeface="+mn-cs"/>
        </a:defRPr>
      </a:lvl7pPr>
      <a:lvl8pPr marL="2025254" algn="l" defTabSz="578644" rtl="0" eaLnBrk="1" latinLnBrk="0" hangingPunct="1">
        <a:defRPr sz="1139" kern="1200">
          <a:solidFill>
            <a:schemeClr val="tx1"/>
          </a:solidFill>
          <a:latin typeface="+mn-lt"/>
          <a:ea typeface="+mn-ea"/>
          <a:cs typeface="+mn-cs"/>
        </a:defRPr>
      </a:lvl8pPr>
      <a:lvl9pPr marL="2314575" algn="l" defTabSz="578644" rtl="0" eaLnBrk="1" latinLnBrk="0" hangingPunct="1">
        <a:defRPr sz="113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64.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5.xml"/><Relationship Id="rId5" Type="http://schemas.openxmlformats.org/officeDocument/2006/relationships/image" Target="../media/image25.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28"/>
            </a:gs>
            <a:gs pos="50000">
              <a:srgbClr val="000099"/>
            </a:gs>
            <a:gs pos="100000">
              <a:srgbClr val="000099">
                <a:gamma/>
                <a:shade val="25882"/>
                <a:invGamma/>
              </a:srgbClr>
            </a:gs>
          </a:gsLst>
          <a:lin ang="5400000" scaled="1"/>
          <a:tileRect/>
        </a:gradFill>
        <a:effectLst/>
      </p:bgPr>
    </p:bg>
    <p:spTree>
      <p:nvGrpSpPr>
        <p:cNvPr id="1" name=""/>
        <p:cNvGrpSpPr/>
        <p:nvPr/>
      </p:nvGrpSpPr>
      <p:grpSpPr>
        <a:xfrm>
          <a:off x="0" y="0"/>
          <a:ext cx="0" cy="0"/>
          <a:chOff x="0" y="0"/>
          <a:chExt cx="0" cy="0"/>
        </a:xfrm>
      </p:grpSpPr>
      <p:pic>
        <p:nvPicPr>
          <p:cNvPr id="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6180" y="0"/>
            <a:ext cx="33782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73888" y="0"/>
            <a:ext cx="8806180" cy="77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661" tIns="36303" rIns="72661" bIns="36303" numCol="1" anchor="ctr" anchorCtr="0" compatLnSpc="1">
            <a:prstTxWarp prst="textNoShape">
              <a:avLst/>
            </a:prstTxWarp>
          </a:bodyPr>
          <a:lstStyle>
            <a:lvl1pPr algn="ctr" rtl="0" eaLnBrk="0" fontAlgn="base" hangingPunct="0">
              <a:spcBef>
                <a:spcPct val="0"/>
              </a:spcBef>
              <a:spcAft>
                <a:spcPct val="0"/>
              </a:spcAft>
              <a:defRPr sz="4200" b="1">
                <a:solidFill>
                  <a:srgbClr val="FFFF00"/>
                </a:solidFill>
                <a:latin typeface="+mj-lt"/>
                <a:ea typeface="+mj-ea"/>
                <a:cs typeface="+mj-cs"/>
              </a:defRPr>
            </a:lvl1pPr>
            <a:lvl2pPr algn="ctr" rtl="0" eaLnBrk="0" fontAlgn="base" hangingPunct="0">
              <a:spcBef>
                <a:spcPct val="0"/>
              </a:spcBef>
              <a:spcAft>
                <a:spcPct val="0"/>
              </a:spcAft>
              <a:defRPr sz="4200" b="1">
                <a:solidFill>
                  <a:srgbClr val="FFFF00"/>
                </a:solidFill>
                <a:latin typeface="Times New Roman" pitchFamily="18" charset="0"/>
              </a:defRPr>
            </a:lvl2pPr>
            <a:lvl3pPr algn="ctr" rtl="0" eaLnBrk="0" fontAlgn="base" hangingPunct="0">
              <a:spcBef>
                <a:spcPct val="0"/>
              </a:spcBef>
              <a:spcAft>
                <a:spcPct val="0"/>
              </a:spcAft>
              <a:defRPr sz="4200" b="1">
                <a:solidFill>
                  <a:srgbClr val="FFFF00"/>
                </a:solidFill>
                <a:latin typeface="Times New Roman" pitchFamily="18" charset="0"/>
              </a:defRPr>
            </a:lvl3pPr>
            <a:lvl4pPr algn="ctr" rtl="0" eaLnBrk="0" fontAlgn="base" hangingPunct="0">
              <a:spcBef>
                <a:spcPct val="0"/>
              </a:spcBef>
              <a:spcAft>
                <a:spcPct val="0"/>
              </a:spcAft>
              <a:defRPr sz="4200" b="1">
                <a:solidFill>
                  <a:srgbClr val="FFFF00"/>
                </a:solidFill>
                <a:latin typeface="Times New Roman" pitchFamily="18" charset="0"/>
              </a:defRPr>
            </a:lvl4pPr>
            <a:lvl5pPr algn="ctr" rtl="0" eaLnBrk="0" fontAlgn="base" hangingPunct="0">
              <a:spcBef>
                <a:spcPct val="0"/>
              </a:spcBef>
              <a:spcAft>
                <a:spcPct val="0"/>
              </a:spcAft>
              <a:defRPr sz="4200" b="1">
                <a:solidFill>
                  <a:srgbClr val="FFFF00"/>
                </a:solidFill>
                <a:latin typeface="Times New Roman" pitchFamily="18" charset="0"/>
              </a:defRPr>
            </a:lvl5pPr>
            <a:lvl6pPr marL="363219" algn="ctr" rtl="0" eaLnBrk="0" fontAlgn="base" hangingPunct="0">
              <a:spcBef>
                <a:spcPct val="0"/>
              </a:spcBef>
              <a:spcAft>
                <a:spcPct val="0"/>
              </a:spcAft>
              <a:defRPr sz="4200" b="1">
                <a:solidFill>
                  <a:srgbClr val="FFFF00"/>
                </a:solidFill>
                <a:latin typeface="Times New Roman" pitchFamily="18" charset="0"/>
              </a:defRPr>
            </a:lvl6pPr>
            <a:lvl7pPr marL="726276" algn="ctr" rtl="0" eaLnBrk="0" fontAlgn="base" hangingPunct="0">
              <a:spcBef>
                <a:spcPct val="0"/>
              </a:spcBef>
              <a:spcAft>
                <a:spcPct val="0"/>
              </a:spcAft>
              <a:defRPr sz="4200" b="1">
                <a:solidFill>
                  <a:srgbClr val="FFFF00"/>
                </a:solidFill>
                <a:latin typeface="Times New Roman" pitchFamily="18" charset="0"/>
              </a:defRPr>
            </a:lvl7pPr>
            <a:lvl8pPr marL="1089487" algn="ctr" rtl="0" eaLnBrk="0" fontAlgn="base" hangingPunct="0">
              <a:spcBef>
                <a:spcPct val="0"/>
              </a:spcBef>
              <a:spcAft>
                <a:spcPct val="0"/>
              </a:spcAft>
              <a:defRPr sz="4200" b="1">
                <a:solidFill>
                  <a:srgbClr val="FFFF00"/>
                </a:solidFill>
                <a:latin typeface="Times New Roman" pitchFamily="18" charset="0"/>
              </a:defRPr>
            </a:lvl8pPr>
            <a:lvl9pPr marL="1452598" algn="ctr" rtl="0" eaLnBrk="0" fontAlgn="base" hangingPunct="0">
              <a:spcBef>
                <a:spcPct val="0"/>
              </a:spcBef>
              <a:spcAft>
                <a:spcPct val="0"/>
              </a:spcAft>
              <a:defRPr sz="4200" b="1">
                <a:solidFill>
                  <a:srgbClr val="FFFF00"/>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smtClean="0">
                <a:ln>
                  <a:noFill/>
                </a:ln>
                <a:solidFill>
                  <a:srgbClr val="FFFFFF"/>
                </a:solidFill>
                <a:effectLst/>
                <a:uLnTx/>
                <a:uFillTx/>
                <a:latin typeface="Arial" pitchFamily="34" charset="0"/>
                <a:ea typeface="+mj-ea"/>
                <a:cs typeface="Arial" pitchFamily="34" charset="0"/>
              </a:rPr>
              <a:t>Complex Coronary Case</a:t>
            </a:r>
            <a:endParaRPr kumimoji="0" lang="en-US" altLang="en-US" sz="3600" b="1" i="0" u="none" strike="noStrike" kern="0" cap="none" spc="0" normalizeH="0" baseline="0" noProof="0" dirty="0">
              <a:ln>
                <a:noFill/>
              </a:ln>
              <a:solidFill>
                <a:srgbClr val="FFFFFF"/>
              </a:solidFill>
              <a:effectLst/>
              <a:uLnTx/>
              <a:uFillTx/>
              <a:latin typeface="Arial" pitchFamily="34" charset="0"/>
              <a:ea typeface="+mj-ea"/>
              <a:cs typeface="Arial" pitchFamily="34" charset="0"/>
            </a:endParaRPr>
          </a:p>
        </p:txBody>
      </p:sp>
      <p:sp>
        <p:nvSpPr>
          <p:cNvPr id="5" name="Content Placeholder 2"/>
          <p:cNvSpPr txBox="1">
            <a:spLocks/>
          </p:cNvSpPr>
          <p:nvPr/>
        </p:nvSpPr>
        <p:spPr bwMode="auto">
          <a:xfrm>
            <a:off x="548641" y="1248871"/>
            <a:ext cx="8331428" cy="153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661" tIns="36303" rIns="72661" bIns="36303" numCol="1" anchor="t" anchorCtr="0" compatLnSpc="1">
            <a:prstTxWarp prst="textNoShape">
              <a:avLst/>
            </a:prstTxWarp>
          </a:bodyPr>
          <a:lstStyle>
            <a:lvl1pPr marL="97911" indent="-97911" algn="l" rtl="0" eaLnBrk="0" fontAlgn="base" hangingPunct="0">
              <a:spcBef>
                <a:spcPct val="20000"/>
              </a:spcBef>
              <a:spcAft>
                <a:spcPct val="0"/>
              </a:spcAft>
              <a:buChar char="•"/>
              <a:defRPr sz="3200">
                <a:solidFill>
                  <a:schemeClr val="bg1"/>
                </a:solidFill>
                <a:latin typeface="+mn-lt"/>
                <a:ea typeface="+mn-ea"/>
                <a:cs typeface="+mn-cs"/>
              </a:defRPr>
            </a:lvl1pPr>
            <a:lvl2pPr marL="456440" indent="-44244" algn="l" rtl="0" eaLnBrk="0" fontAlgn="base" hangingPunct="0">
              <a:spcBef>
                <a:spcPct val="20000"/>
              </a:spcBef>
              <a:spcAft>
                <a:spcPct val="0"/>
              </a:spcAft>
              <a:buChar char="–"/>
              <a:defRPr sz="2800">
                <a:solidFill>
                  <a:schemeClr val="bg1"/>
                </a:solidFill>
                <a:latin typeface="+mn-lt"/>
              </a:defRPr>
            </a:lvl2pPr>
            <a:lvl3pPr marL="778583" indent="-7930" algn="l" rtl="0" eaLnBrk="0" fontAlgn="base" hangingPunct="0">
              <a:spcBef>
                <a:spcPct val="20000"/>
              </a:spcBef>
              <a:spcAft>
                <a:spcPct val="0"/>
              </a:spcAft>
              <a:buChar char="•"/>
              <a:defRPr sz="2400">
                <a:solidFill>
                  <a:schemeClr val="bg1"/>
                </a:solidFill>
                <a:latin typeface="+mn-lt"/>
              </a:defRPr>
            </a:lvl3pPr>
            <a:lvl4pPr marL="1162343" indent="-7930" algn="l" rtl="0" eaLnBrk="0" fontAlgn="base" hangingPunct="0">
              <a:spcBef>
                <a:spcPct val="20000"/>
              </a:spcBef>
              <a:spcAft>
                <a:spcPct val="0"/>
              </a:spcAft>
              <a:buChar char="–"/>
              <a:defRPr sz="2000">
                <a:solidFill>
                  <a:schemeClr val="bg1"/>
                </a:solidFill>
                <a:latin typeface="+mn-lt"/>
              </a:defRPr>
            </a:lvl4pPr>
            <a:lvl5pPr marL="1517745" indent="-7930" algn="l" rtl="0" eaLnBrk="0" fontAlgn="base" hangingPunct="0">
              <a:spcBef>
                <a:spcPct val="20000"/>
              </a:spcBef>
              <a:spcAft>
                <a:spcPct val="0"/>
              </a:spcAft>
              <a:buChar char="»"/>
              <a:defRPr sz="2000">
                <a:solidFill>
                  <a:schemeClr val="bg1"/>
                </a:solidFill>
                <a:latin typeface="+mn-lt"/>
              </a:defRPr>
            </a:lvl5pPr>
            <a:lvl6pPr marL="1997251" indent="-183020" algn="l" rtl="0" eaLnBrk="0" fontAlgn="base" hangingPunct="0">
              <a:spcBef>
                <a:spcPct val="20000"/>
              </a:spcBef>
              <a:spcAft>
                <a:spcPct val="0"/>
              </a:spcAft>
              <a:buChar char="»"/>
              <a:defRPr sz="2000">
                <a:solidFill>
                  <a:schemeClr val="bg1"/>
                </a:solidFill>
                <a:latin typeface="+mn-lt"/>
              </a:defRPr>
            </a:lvl6pPr>
            <a:lvl7pPr marL="2360461" indent="-183020" algn="l" rtl="0" eaLnBrk="0" fontAlgn="base" hangingPunct="0">
              <a:spcBef>
                <a:spcPct val="20000"/>
              </a:spcBef>
              <a:spcAft>
                <a:spcPct val="0"/>
              </a:spcAft>
              <a:buChar char="»"/>
              <a:defRPr sz="2000">
                <a:solidFill>
                  <a:schemeClr val="bg1"/>
                </a:solidFill>
                <a:latin typeface="+mn-lt"/>
              </a:defRPr>
            </a:lvl7pPr>
            <a:lvl8pPr marL="2723649" indent="-183020" algn="l" rtl="0" eaLnBrk="0" fontAlgn="base" hangingPunct="0">
              <a:spcBef>
                <a:spcPct val="20000"/>
              </a:spcBef>
              <a:spcAft>
                <a:spcPct val="0"/>
              </a:spcAft>
              <a:buChar char="»"/>
              <a:defRPr sz="2000">
                <a:solidFill>
                  <a:schemeClr val="bg1"/>
                </a:solidFill>
                <a:latin typeface="+mn-lt"/>
              </a:defRPr>
            </a:lvl8pPr>
            <a:lvl9pPr marL="3086775" indent="-183020" algn="l" rtl="0" eaLnBrk="0" fontAlgn="base" hangingPunct="0">
              <a:spcBef>
                <a:spcPct val="20000"/>
              </a:spcBef>
              <a:spcAft>
                <a:spcPct val="0"/>
              </a:spcAft>
              <a:buChar char="»"/>
              <a:defRPr sz="2000">
                <a:solidFill>
                  <a:schemeClr val="bg1"/>
                </a:solidFill>
                <a:latin typeface="+mn-lt"/>
              </a:defRPr>
            </a:lvl9pPr>
          </a:lstStyle>
          <a:p>
            <a:pPr marL="0" indent="0" defTabSz="914400">
              <a:buFontTx/>
              <a:buNone/>
            </a:pPr>
            <a:r>
              <a:rPr lang="en-US" altLang="en-US" sz="4000" b="1" kern="0" dirty="0" smtClean="0">
                <a:solidFill>
                  <a:schemeClr val="tx1"/>
                </a:solidFill>
                <a:latin typeface="Arial" pitchFamily="34" charset="0"/>
                <a:cs typeface="Arial" pitchFamily="34" charset="0"/>
              </a:rPr>
              <a:t>           Supported by:</a:t>
            </a:r>
          </a:p>
          <a:p>
            <a:pPr marL="0" indent="0" defTabSz="914400">
              <a:buFontTx/>
              <a:buNone/>
            </a:pPr>
            <a:endParaRPr lang="en-US" altLang="en-US" sz="4000" b="1" kern="0" dirty="0" smtClean="0">
              <a:solidFill>
                <a:schemeClr val="tx1"/>
              </a:solidFill>
              <a:latin typeface="Arial" pitchFamily="34" charset="0"/>
              <a:cs typeface="Arial" pitchFamily="34" charset="0"/>
            </a:endParaRPr>
          </a:p>
          <a:p>
            <a:pPr marL="0" indent="0" defTabSz="914400"/>
            <a:r>
              <a:rPr lang="en-US" altLang="en-US" b="1" kern="0" dirty="0" smtClean="0">
                <a:solidFill>
                  <a:schemeClr val="tx1"/>
                </a:solidFill>
                <a:latin typeface="Arial" pitchFamily="34" charset="0"/>
                <a:cs typeface="Arial" pitchFamily="34" charset="0"/>
              </a:rPr>
              <a:t> </a:t>
            </a:r>
            <a:r>
              <a:rPr lang="en-US" altLang="en-US" sz="3600" b="1" kern="0" dirty="0" smtClean="0">
                <a:solidFill>
                  <a:schemeClr val="tx1"/>
                </a:solidFill>
                <a:latin typeface="Arial" pitchFamily="34" charset="0"/>
                <a:cs typeface="Arial" pitchFamily="34" charset="0"/>
              </a:rPr>
              <a:t>Sun Pharmaceutical Industries Ltd. </a:t>
            </a:r>
          </a:p>
        </p:txBody>
      </p:sp>
    </p:spTree>
    <p:extLst>
      <p:ext uri="{BB962C8B-B14F-4D97-AF65-F5344CB8AC3E}">
        <p14:creationId xmlns:p14="http://schemas.microsoft.com/office/powerpoint/2010/main" val="3368961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28"/>
            </a:gs>
            <a:gs pos="50000">
              <a:srgbClr val="000099"/>
            </a:gs>
            <a:gs pos="100000">
              <a:srgbClr val="000099">
                <a:gamma/>
                <a:shade val="25882"/>
                <a:invGamma/>
              </a:srgbClr>
            </a:gs>
          </a:gsLst>
          <a:lin ang="5400000" scaled="1"/>
          <a:tileRect/>
        </a:gradFill>
        <a:effectLst/>
      </p:bgPr>
    </p:bg>
    <p:spTree>
      <p:nvGrpSpPr>
        <p:cNvPr id="1" name=""/>
        <p:cNvGrpSpPr/>
        <p:nvPr/>
      </p:nvGrpSpPr>
      <p:grpSpPr>
        <a:xfrm>
          <a:off x="0" y="0"/>
          <a:ext cx="0" cy="0"/>
          <a:chOff x="0" y="0"/>
          <a:chExt cx="0" cy="0"/>
        </a:xfrm>
      </p:grpSpPr>
      <p:pic>
        <p:nvPicPr>
          <p:cNvPr id="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6180" y="0"/>
            <a:ext cx="33782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0" y="957"/>
            <a:ext cx="9046346" cy="74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661" tIns="36303" rIns="72661" bIns="36303" numCol="1" anchor="ctr" anchorCtr="0" compatLnSpc="1">
            <a:prstTxWarp prst="textNoShape">
              <a:avLst/>
            </a:prstTxWarp>
          </a:bodyPr>
          <a:lstStyle>
            <a:lvl1pPr algn="ctr" rtl="0" eaLnBrk="0" fontAlgn="base" hangingPunct="0">
              <a:spcBef>
                <a:spcPct val="0"/>
              </a:spcBef>
              <a:spcAft>
                <a:spcPct val="0"/>
              </a:spcAft>
              <a:defRPr sz="4200" b="1">
                <a:solidFill>
                  <a:srgbClr val="FFFF00"/>
                </a:solidFill>
                <a:latin typeface="+mj-lt"/>
                <a:ea typeface="+mj-ea"/>
                <a:cs typeface="+mj-cs"/>
              </a:defRPr>
            </a:lvl1pPr>
            <a:lvl2pPr algn="ctr" rtl="0" eaLnBrk="0" fontAlgn="base" hangingPunct="0">
              <a:spcBef>
                <a:spcPct val="0"/>
              </a:spcBef>
              <a:spcAft>
                <a:spcPct val="0"/>
              </a:spcAft>
              <a:defRPr sz="4200" b="1">
                <a:solidFill>
                  <a:srgbClr val="FFFF00"/>
                </a:solidFill>
                <a:latin typeface="Times New Roman" pitchFamily="18" charset="0"/>
              </a:defRPr>
            </a:lvl2pPr>
            <a:lvl3pPr algn="ctr" rtl="0" eaLnBrk="0" fontAlgn="base" hangingPunct="0">
              <a:spcBef>
                <a:spcPct val="0"/>
              </a:spcBef>
              <a:spcAft>
                <a:spcPct val="0"/>
              </a:spcAft>
              <a:defRPr sz="4200" b="1">
                <a:solidFill>
                  <a:srgbClr val="FFFF00"/>
                </a:solidFill>
                <a:latin typeface="Times New Roman" pitchFamily="18" charset="0"/>
              </a:defRPr>
            </a:lvl3pPr>
            <a:lvl4pPr algn="ctr" rtl="0" eaLnBrk="0" fontAlgn="base" hangingPunct="0">
              <a:spcBef>
                <a:spcPct val="0"/>
              </a:spcBef>
              <a:spcAft>
                <a:spcPct val="0"/>
              </a:spcAft>
              <a:defRPr sz="4200" b="1">
                <a:solidFill>
                  <a:srgbClr val="FFFF00"/>
                </a:solidFill>
                <a:latin typeface="Times New Roman" pitchFamily="18" charset="0"/>
              </a:defRPr>
            </a:lvl4pPr>
            <a:lvl5pPr algn="ctr" rtl="0" eaLnBrk="0" fontAlgn="base" hangingPunct="0">
              <a:spcBef>
                <a:spcPct val="0"/>
              </a:spcBef>
              <a:spcAft>
                <a:spcPct val="0"/>
              </a:spcAft>
              <a:defRPr sz="4200" b="1">
                <a:solidFill>
                  <a:srgbClr val="FFFF00"/>
                </a:solidFill>
                <a:latin typeface="Times New Roman" pitchFamily="18" charset="0"/>
              </a:defRPr>
            </a:lvl5pPr>
            <a:lvl6pPr marL="363219" algn="ctr" rtl="0" eaLnBrk="0" fontAlgn="base" hangingPunct="0">
              <a:spcBef>
                <a:spcPct val="0"/>
              </a:spcBef>
              <a:spcAft>
                <a:spcPct val="0"/>
              </a:spcAft>
              <a:defRPr sz="4200" b="1">
                <a:solidFill>
                  <a:srgbClr val="FFFF00"/>
                </a:solidFill>
                <a:latin typeface="Times New Roman" pitchFamily="18" charset="0"/>
              </a:defRPr>
            </a:lvl6pPr>
            <a:lvl7pPr marL="726276" algn="ctr" rtl="0" eaLnBrk="0" fontAlgn="base" hangingPunct="0">
              <a:spcBef>
                <a:spcPct val="0"/>
              </a:spcBef>
              <a:spcAft>
                <a:spcPct val="0"/>
              </a:spcAft>
              <a:defRPr sz="4200" b="1">
                <a:solidFill>
                  <a:srgbClr val="FFFF00"/>
                </a:solidFill>
                <a:latin typeface="Times New Roman" pitchFamily="18" charset="0"/>
              </a:defRPr>
            </a:lvl7pPr>
            <a:lvl8pPr marL="1089487" algn="ctr" rtl="0" eaLnBrk="0" fontAlgn="base" hangingPunct="0">
              <a:spcBef>
                <a:spcPct val="0"/>
              </a:spcBef>
              <a:spcAft>
                <a:spcPct val="0"/>
              </a:spcAft>
              <a:defRPr sz="4200" b="1">
                <a:solidFill>
                  <a:srgbClr val="FFFF00"/>
                </a:solidFill>
                <a:latin typeface="Times New Roman" pitchFamily="18" charset="0"/>
              </a:defRPr>
            </a:lvl8pPr>
            <a:lvl9pPr marL="1452598" algn="ctr" rtl="0" eaLnBrk="0" fontAlgn="base" hangingPunct="0">
              <a:spcBef>
                <a:spcPct val="0"/>
              </a:spcBef>
              <a:spcAft>
                <a:spcPct val="0"/>
              </a:spcAft>
              <a:defRPr sz="4200" b="1">
                <a:solidFill>
                  <a:srgbClr val="FFFF00"/>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none" spc="0" normalizeH="0" baseline="0" noProof="0" smtClean="0">
                <a:ln>
                  <a:noFill/>
                </a:ln>
                <a:solidFill>
                  <a:srgbClr val="FFFF00"/>
                </a:solidFill>
                <a:effectLst/>
                <a:uLnTx/>
                <a:uFillTx/>
                <a:latin typeface="Arial" pitchFamily="34" charset="0"/>
                <a:ea typeface="+mj-ea"/>
                <a:cs typeface="Arial" pitchFamily="34" charset="0"/>
              </a:rPr>
              <a:t>Disclosures</a:t>
            </a:r>
            <a:endParaRPr kumimoji="0" lang="en-US" altLang="en-US" sz="4000" b="1" i="0" u="none" strike="noStrike" kern="0" cap="none" spc="0" normalizeH="0" baseline="0" noProof="0" dirty="0">
              <a:ln>
                <a:noFill/>
              </a:ln>
              <a:solidFill>
                <a:srgbClr val="FFFF00"/>
              </a:solidFill>
              <a:effectLst/>
              <a:uLnTx/>
              <a:uFillTx/>
              <a:latin typeface="Arial" pitchFamily="34" charset="0"/>
              <a:ea typeface="+mj-ea"/>
              <a:cs typeface="Arial" pitchFamily="34" charset="0"/>
            </a:endParaRPr>
          </a:p>
        </p:txBody>
      </p:sp>
      <p:sp>
        <p:nvSpPr>
          <p:cNvPr id="5" name="Content Placeholder 2"/>
          <p:cNvSpPr txBox="1">
            <a:spLocks/>
          </p:cNvSpPr>
          <p:nvPr/>
        </p:nvSpPr>
        <p:spPr>
          <a:xfrm>
            <a:off x="57151" y="1033251"/>
            <a:ext cx="9086850" cy="351550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Samin K. Sharma, MD, MSCAI, FACC</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altLang="en-US" sz="2800" b="1" i="1"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Speaker’s Bureau – BSC, Abbott, CSI</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altLang="en-US" sz="1400" b="1" i="1" u="none" strike="noStrike" kern="1200" cap="none" spc="0" normalizeH="0" baseline="0" noProof="0" dirty="0" smtClean="0">
              <a:ln>
                <a:noFill/>
              </a:ln>
              <a:solidFill>
                <a:prstClr val="white"/>
              </a:solidFill>
              <a:effectLst/>
              <a:uLnTx/>
              <a:uFillTx/>
              <a:latin typeface="Arial" pitchFamily="34" charset="0"/>
              <a:ea typeface="+mn-ea"/>
              <a:cs typeface="Arial"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Annapoorna S. Kini, MD, MRCP, FACC</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altLang="en-US" sz="2800" b="1" i="1"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Nothing to disclose</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altLang="en-US" sz="1400" b="1"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en-US" sz="2800" b="1" noProof="0" dirty="0" err="1" smtClean="0">
                <a:solidFill>
                  <a:prstClr val="white"/>
                </a:solidFill>
                <a:latin typeface="Arial" pitchFamily="34" charset="0"/>
                <a:cs typeface="Arial" pitchFamily="34" charset="0"/>
              </a:rPr>
              <a:t>Sharath</a:t>
            </a:r>
            <a:r>
              <a:rPr lang="en-US" altLang="en-US" sz="2800" b="1" noProof="0" dirty="0" smtClean="0">
                <a:solidFill>
                  <a:prstClr val="white"/>
                </a:solidFill>
                <a:latin typeface="Arial" pitchFamily="34" charset="0"/>
                <a:cs typeface="Arial" pitchFamily="34" charset="0"/>
              </a:rPr>
              <a:t> Reddy Annam</a:t>
            </a:r>
            <a:r>
              <a:rPr kumimoji="0" lang="en-US" altLang="en-US" sz="2800" b="1" i="0" u="none" strike="noStrike" kern="1200" cap="none" spc="0" normalizeH="0" baseline="0" noProof="0" dirty="0" smtClean="0">
                <a:ln>
                  <a:noFill/>
                </a:ln>
                <a:solidFill>
                  <a:prstClr val="white"/>
                </a:solidFill>
                <a:effectLst/>
                <a:uLnTx/>
                <a:uFillTx/>
                <a:latin typeface="Arial" pitchFamily="34" charset="0"/>
                <a:cs typeface="Arial" pitchFamily="34" charset="0"/>
              </a:rPr>
              <a:t>,</a:t>
            </a:r>
            <a:r>
              <a:rPr kumimoji="0" lang="en-US" altLang="en-US" sz="2800" b="1" i="0" u="none" strike="noStrike" kern="1200" cap="none" spc="0" normalizeH="0" noProof="0" dirty="0" smtClean="0">
                <a:ln>
                  <a:noFill/>
                </a:ln>
                <a:solidFill>
                  <a:prstClr val="white"/>
                </a:solidFill>
                <a:effectLst/>
                <a:uLnTx/>
                <a:uFillTx/>
                <a:latin typeface="Arial" pitchFamily="34" charset="0"/>
                <a:cs typeface="Arial" pitchFamily="34" charset="0"/>
              </a:rPr>
              <a:t> </a:t>
            </a:r>
            <a:r>
              <a:rPr kumimoji="0" lang="en-US" altLang="en-US" sz="2800" b="1" i="0" u="none" strike="noStrike" kern="1200" cap="none" spc="0" normalizeH="0" noProof="0" dirty="0" smtClean="0">
                <a:ln>
                  <a:noFill/>
                </a:ln>
                <a:solidFill>
                  <a:prstClr val="white"/>
                </a:solidFill>
                <a:effectLst/>
                <a:uLnTx/>
                <a:uFillTx/>
                <a:latin typeface="Arial" pitchFamily="34" charset="0"/>
                <a:cs typeface="Arial" pitchFamily="34" charset="0"/>
              </a:rPr>
              <a:t>MD, </a:t>
            </a:r>
            <a:r>
              <a:rPr lang="en-US" altLang="en-US" sz="2800" b="1" dirty="0" smtClean="0">
                <a:solidFill>
                  <a:prstClr val="white"/>
                </a:solidFill>
                <a:latin typeface="Arial" pitchFamily="34" charset="0"/>
                <a:cs typeface="Arial" pitchFamily="34" charset="0"/>
              </a:rPr>
              <a:t>DM, FACC</a:t>
            </a:r>
            <a:r>
              <a:rPr kumimoji="0" lang="en-US" altLang="en-US" sz="2400" b="1" i="0" u="none" strike="noStrike" kern="1200" cap="none" spc="0" normalizeH="0" baseline="0" noProof="0" dirty="0" smtClean="0">
                <a:ln>
                  <a:noFill/>
                </a:ln>
                <a:solidFill>
                  <a:prstClr val="white"/>
                </a:solidFill>
                <a:effectLst/>
                <a:uLnTx/>
                <a:uFillTx/>
                <a:latin typeface="Arial" pitchFamily="34" charset="0"/>
                <a:cs typeface="Arial" pitchFamily="34" charset="0"/>
              </a:rPr>
              <a:t> </a:t>
            </a:r>
            <a:r>
              <a:rPr kumimoji="0" lang="en-US" altLang="en-US" sz="2200" b="1" i="0" u="none" strike="noStrike" kern="1200" cap="none" spc="0" normalizeH="0" baseline="0" noProof="0" dirty="0" smtClean="0">
                <a:ln>
                  <a:noFill/>
                </a:ln>
                <a:solidFill>
                  <a:srgbClr val="FF0000"/>
                </a:solidFill>
                <a:effectLst/>
                <a:uLnTx/>
                <a:uFillTx/>
                <a:latin typeface="Arial" pitchFamily="34" charset="0"/>
                <a:cs typeface="Arial" pitchFamily="34" charset="0"/>
              </a:rPr>
              <a:t>(</a:t>
            </a:r>
            <a:r>
              <a:rPr lang="en-US" altLang="en-US" sz="2200" b="1" dirty="0" smtClean="0">
                <a:solidFill>
                  <a:srgbClr val="FF0000"/>
                </a:solidFill>
                <a:latin typeface="Arial" pitchFamily="34" charset="0"/>
                <a:cs typeface="Arial" pitchFamily="34" charset="0"/>
              </a:rPr>
              <a:t>Guest Faculty</a:t>
            </a:r>
            <a:r>
              <a:rPr kumimoji="0" lang="en-US" altLang="en-US" sz="2200" b="1" i="0" u="none" strike="noStrike" kern="1200" cap="none" spc="0" normalizeH="0" baseline="0" noProof="0" dirty="0" smtClean="0">
                <a:ln>
                  <a:noFill/>
                </a:ln>
                <a:solidFill>
                  <a:srgbClr val="FF0000"/>
                </a:solidFill>
                <a:effectLst/>
                <a:uLnTx/>
                <a:uFillTx/>
                <a:latin typeface="Arial" pitchFamily="34" charset="0"/>
                <a:cs typeface="Arial" pitchFamily="34" charset="0"/>
              </a:rPr>
              <a: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altLang="en-US" sz="2800" b="1" i="1" u="none" strike="noStrike" kern="1200" cap="none" spc="0" normalizeH="0" baseline="0" noProof="0" dirty="0" smtClean="0">
              <a:ln>
                <a:noFill/>
              </a:ln>
              <a:solidFill>
                <a:prstClr val="white"/>
              </a:solidFill>
              <a:effectLst/>
              <a:uLnTx/>
              <a:uFillTx/>
              <a:latin typeface="Arial" pitchFamily="34" charset="0"/>
              <a:cs typeface="Arial"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altLang="en-US" sz="2800" b="1" i="1" dirty="0">
              <a:solidFill>
                <a:prstClr val="white"/>
              </a:solidFill>
              <a:latin typeface="Arial" pitchFamily="34" charset="0"/>
              <a:cs typeface="Arial"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altLang="en-US" sz="2800" b="1" i="1" u="none" strike="noStrike" kern="1200" cap="none" spc="0" normalizeH="0" baseline="0" noProof="0" dirty="0" smtClean="0">
              <a:ln>
                <a:noFill/>
              </a:ln>
              <a:solidFill>
                <a:prstClr val="white"/>
              </a:solidFill>
              <a:effectLst/>
              <a:uLnTx/>
              <a:uFillTx/>
              <a:latin typeface="Arial" pitchFamily="34" charset="0"/>
              <a:cs typeface="Arial"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altLang="en-US" sz="2800" b="1" i="1" u="none" strike="noStrike" kern="1200" cap="none" spc="0" normalizeH="0" baseline="0" noProof="0" dirty="0" smtClean="0">
              <a:ln>
                <a:noFill/>
              </a:ln>
              <a:solidFill>
                <a:prstClr val="white"/>
              </a:solidFill>
              <a:effectLst/>
              <a:uLnTx/>
              <a:uFillTx/>
              <a:latin typeface="Arial" pitchFamily="34" charset="0"/>
              <a:cs typeface="Arial" pitchFamily="34" charset="0"/>
            </a:endParaRPr>
          </a:p>
        </p:txBody>
      </p:sp>
      <p:sp>
        <p:nvSpPr>
          <p:cNvPr id="2" name="TextBox 1"/>
          <p:cNvSpPr txBox="1"/>
          <p:nvPr/>
        </p:nvSpPr>
        <p:spPr>
          <a:xfrm>
            <a:off x="91687" y="4137429"/>
            <a:ext cx="9710922" cy="523220"/>
          </a:xfrm>
          <a:prstGeom prst="rect">
            <a:avLst/>
          </a:prstGeom>
          <a:noFill/>
          <a:ln>
            <a:noFill/>
          </a:ln>
        </p:spPr>
        <p:txBody>
          <a:bodyPr wrap="square" rtlCol="0">
            <a:spAutoFit/>
          </a:bodyPr>
          <a:lstStyle/>
          <a:p>
            <a:r>
              <a:rPr lang="en-US" altLang="en-US" sz="2800" b="1" dirty="0" err="1" smtClean="0">
                <a:solidFill>
                  <a:prstClr val="white"/>
                </a:solidFill>
                <a:latin typeface="Arial" pitchFamily="34" charset="0"/>
                <a:cs typeface="Arial" pitchFamily="34" charset="0"/>
              </a:rPr>
              <a:t>Damodhar</a:t>
            </a:r>
            <a:r>
              <a:rPr lang="en-US" altLang="en-US" sz="2800" b="1" dirty="0" smtClean="0">
                <a:solidFill>
                  <a:prstClr val="white"/>
                </a:solidFill>
                <a:latin typeface="Arial" pitchFamily="34" charset="0"/>
                <a:cs typeface="Arial" pitchFamily="34" charset="0"/>
              </a:rPr>
              <a:t> Reddy </a:t>
            </a:r>
            <a:r>
              <a:rPr lang="en-US" altLang="en-US" sz="2800" b="1" dirty="0" err="1" smtClean="0">
                <a:solidFill>
                  <a:prstClr val="white"/>
                </a:solidFill>
                <a:latin typeface="Arial" pitchFamily="34" charset="0"/>
                <a:cs typeface="Arial" pitchFamily="34" charset="0"/>
              </a:rPr>
              <a:t>Gouni</a:t>
            </a:r>
            <a:r>
              <a:rPr lang="en-US" altLang="en-US" sz="2800" b="1" dirty="0" smtClean="0">
                <a:solidFill>
                  <a:prstClr val="white"/>
                </a:solidFill>
                <a:latin typeface="Arial" pitchFamily="34" charset="0"/>
                <a:cs typeface="Arial" pitchFamily="34" charset="0"/>
              </a:rPr>
              <a:t>, </a:t>
            </a:r>
            <a:r>
              <a:rPr lang="en-US" altLang="en-US" sz="2800" b="1" dirty="0" smtClean="0">
                <a:solidFill>
                  <a:prstClr val="white"/>
                </a:solidFill>
                <a:latin typeface="Arial" pitchFamily="34" charset="0"/>
                <a:cs typeface="Arial" pitchFamily="34" charset="0"/>
              </a:rPr>
              <a:t>MD, </a:t>
            </a:r>
            <a:r>
              <a:rPr lang="en-US" altLang="en-US" sz="2800" b="1" dirty="0" smtClean="0">
                <a:solidFill>
                  <a:prstClr val="white"/>
                </a:solidFill>
                <a:latin typeface="Arial" pitchFamily="34" charset="0"/>
                <a:cs typeface="Arial" pitchFamily="34" charset="0"/>
              </a:rPr>
              <a:t>DM </a:t>
            </a:r>
            <a:r>
              <a:rPr lang="en-US" altLang="en-US" sz="2200" b="1" dirty="0" smtClean="0">
                <a:solidFill>
                  <a:srgbClr val="FF0000"/>
                </a:solidFill>
                <a:latin typeface="Arial" pitchFamily="34" charset="0"/>
                <a:cs typeface="Arial" pitchFamily="34" charset="0"/>
              </a:rPr>
              <a:t>(Guest Faculty)</a:t>
            </a:r>
            <a:endParaRPr lang="en-US" sz="2200" dirty="0">
              <a:solidFill>
                <a:srgbClr val="FF0000"/>
              </a:solidFill>
            </a:endParaRPr>
          </a:p>
        </p:txBody>
      </p:sp>
    </p:spTree>
    <p:extLst>
      <p:ext uri="{BB962C8B-B14F-4D97-AF65-F5344CB8AC3E}">
        <p14:creationId xmlns:p14="http://schemas.microsoft.com/office/powerpoint/2010/main" val="270166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138245" y="918"/>
            <a:ext cx="6829130" cy="5124091"/>
            <a:chOff x="-38816" y="-32986"/>
            <a:chExt cx="9144000" cy="6864743"/>
          </a:xfrm>
        </p:grpSpPr>
        <p:grpSp>
          <p:nvGrpSpPr>
            <p:cNvPr id="5" name="Group 4"/>
            <p:cNvGrpSpPr/>
            <p:nvPr/>
          </p:nvGrpSpPr>
          <p:grpSpPr>
            <a:xfrm>
              <a:off x="-38816" y="-32986"/>
              <a:ext cx="9144000" cy="6864743"/>
              <a:chOff x="-38816" y="-32986"/>
              <a:chExt cx="9144000" cy="6864743"/>
            </a:xfrm>
          </p:grpSpPr>
          <p:pic>
            <p:nvPicPr>
              <p:cNvPr id="6" name="Picture 5" descr="FACULTY 2.jpg"/>
              <p:cNvPicPr>
                <a:picLocks noChangeAspect="1"/>
              </p:cNvPicPr>
              <p:nvPr/>
            </p:nvPicPr>
            <p:blipFill>
              <a:blip r:embed="rId3" cstate="print"/>
              <a:stretch>
                <a:fillRect/>
              </a:stretch>
            </p:blipFill>
            <p:spPr>
              <a:xfrm>
                <a:off x="-38816" y="-32986"/>
                <a:ext cx="9144000" cy="6864743"/>
              </a:xfrm>
              <a:prstGeom prst="rect">
                <a:avLst/>
              </a:prstGeom>
            </p:spPr>
          </p:pic>
          <p:sp>
            <p:nvSpPr>
              <p:cNvPr id="7" name="TextBox 6"/>
              <p:cNvSpPr txBox="1"/>
              <p:nvPr/>
            </p:nvSpPr>
            <p:spPr>
              <a:xfrm>
                <a:off x="914399" y="3886200"/>
                <a:ext cx="3695307" cy="340171"/>
              </a:xfrm>
              <a:prstGeom prst="rect">
                <a:avLst/>
              </a:prstGeom>
              <a:noFill/>
            </p:spPr>
            <p:txBody>
              <a:bodyPr wrap="square" rtlCol="0">
                <a:spAutoFit/>
              </a:bodyPr>
              <a:lstStyle/>
              <a:p>
                <a:pPr algn="just" defTabSz="685800">
                  <a:defRPr/>
                </a:pPr>
                <a:endParaRPr lang="en-US" sz="1050" dirty="0">
                  <a:solidFill>
                    <a:prstClr val="black"/>
                  </a:solidFill>
                  <a:latin typeface="Calibri"/>
                </a:endParaRPr>
              </a:p>
            </p:txBody>
          </p:sp>
          <p:pic>
            <p:nvPicPr>
              <p:cNvPr id="9" name="Picture 8" descr="MOD 2.jpg"/>
              <p:cNvPicPr>
                <a:picLocks noChangeAspect="1"/>
              </p:cNvPicPr>
              <p:nvPr/>
            </p:nvPicPr>
            <p:blipFill rotWithShape="1">
              <a:blip r:embed="rId4" cstate="print"/>
              <a:srcRect l="7362" t="24976" r="50138" b="45705"/>
              <a:stretch/>
            </p:blipFill>
            <p:spPr>
              <a:xfrm>
                <a:off x="4609707" y="1739205"/>
                <a:ext cx="4000893" cy="1981200"/>
              </a:xfrm>
              <a:prstGeom prst="rect">
                <a:avLst/>
              </a:prstGeom>
            </p:spPr>
          </p:pic>
          <p:sp>
            <p:nvSpPr>
              <p:cNvPr id="4" name="Rectangle 3"/>
              <p:cNvSpPr/>
              <p:nvPr/>
            </p:nvSpPr>
            <p:spPr>
              <a:xfrm>
                <a:off x="4648200" y="3657600"/>
                <a:ext cx="39624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grpSp>
        <p:cxnSp>
          <p:nvCxnSpPr>
            <p:cNvPr id="15" name="Straight Connector 14"/>
            <p:cNvCxnSpPr/>
            <p:nvPr/>
          </p:nvCxnSpPr>
          <p:spPr>
            <a:xfrm>
              <a:off x="6324600" y="3657600"/>
              <a:ext cx="2286000" cy="0"/>
            </a:xfrm>
            <a:prstGeom prst="line">
              <a:avLst/>
            </a:prstGeom>
            <a:ln w="28575">
              <a:solidFill>
                <a:srgbClr val="F38430"/>
              </a:solidFill>
            </a:ln>
          </p:spPr>
          <p:style>
            <a:lnRef idx="1">
              <a:schemeClr val="accent1"/>
            </a:lnRef>
            <a:fillRef idx="0">
              <a:schemeClr val="accent1"/>
            </a:fillRef>
            <a:effectRef idx="0">
              <a:schemeClr val="accent1"/>
            </a:effectRef>
            <a:fontRef idx="minor">
              <a:schemeClr val="tx1"/>
            </a:fontRef>
          </p:style>
        </p:cxnSp>
      </p:grpSp>
      <p:pic>
        <p:nvPicPr>
          <p:cNvPr id="1026" name="f_kr09i7wz0" descr="f_kr09i7wz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8030" y="1789897"/>
            <a:ext cx="841747" cy="96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f_kr09j3xf3" descr="f_kr09j3xf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35907" y="1743806"/>
            <a:ext cx="835832"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2833464" y="1736886"/>
            <a:ext cx="2060529" cy="1061829"/>
          </a:xfrm>
          <a:prstGeom prst="rect">
            <a:avLst/>
          </a:prstGeom>
          <a:noFill/>
        </p:spPr>
        <p:txBody>
          <a:bodyPr wrap="square" rtlCol="0">
            <a:spAutoFit/>
          </a:bodyPr>
          <a:lstStyle/>
          <a:p>
            <a:pPr defTabSz="685800"/>
            <a:r>
              <a:rPr lang="en-US" sz="900" b="1" dirty="0" err="1">
                <a:solidFill>
                  <a:prstClr val="black"/>
                </a:solidFill>
                <a:latin typeface="Calibri"/>
              </a:rPr>
              <a:t>Sharath</a:t>
            </a:r>
            <a:r>
              <a:rPr lang="en-US" sz="900" b="1" dirty="0">
                <a:solidFill>
                  <a:prstClr val="black"/>
                </a:solidFill>
                <a:latin typeface="Calibri"/>
              </a:rPr>
              <a:t> Reddy Annam, MD, DM, </a:t>
            </a:r>
          </a:p>
          <a:p>
            <a:pPr defTabSz="685800"/>
            <a:r>
              <a:rPr lang="en-US" sz="900" b="1" dirty="0">
                <a:solidFill>
                  <a:prstClr val="black"/>
                </a:solidFill>
                <a:latin typeface="Calibri"/>
              </a:rPr>
              <a:t>FSCAI, FACC</a:t>
            </a:r>
          </a:p>
          <a:p>
            <a:pPr defTabSz="685800"/>
            <a:r>
              <a:rPr lang="en-US" sz="750" dirty="0">
                <a:solidFill>
                  <a:prstClr val="black"/>
                </a:solidFill>
                <a:latin typeface="Calibri"/>
              </a:rPr>
              <a:t>Senior Consultant Intervention Cardiologist</a:t>
            </a:r>
          </a:p>
          <a:p>
            <a:pPr defTabSz="685800"/>
            <a:r>
              <a:rPr lang="en-US" sz="750" dirty="0">
                <a:solidFill>
                  <a:prstClr val="black"/>
                </a:solidFill>
                <a:latin typeface="Calibri"/>
              </a:rPr>
              <a:t>Director, </a:t>
            </a:r>
            <a:r>
              <a:rPr lang="en-US" sz="750" dirty="0" err="1">
                <a:solidFill>
                  <a:prstClr val="black"/>
                </a:solidFill>
                <a:latin typeface="Calibri"/>
              </a:rPr>
              <a:t>Cath</a:t>
            </a:r>
            <a:r>
              <a:rPr lang="en-US" sz="750" dirty="0">
                <a:solidFill>
                  <a:prstClr val="black"/>
                </a:solidFill>
                <a:latin typeface="Calibri"/>
              </a:rPr>
              <a:t> lab</a:t>
            </a:r>
          </a:p>
          <a:p>
            <a:pPr defTabSz="685800"/>
            <a:r>
              <a:rPr lang="en-US" sz="750" dirty="0">
                <a:solidFill>
                  <a:prstClr val="black"/>
                </a:solidFill>
                <a:latin typeface="Calibri"/>
              </a:rPr>
              <a:t>Director CTO and Chip-Interventional</a:t>
            </a:r>
          </a:p>
          <a:p>
            <a:pPr defTabSz="685800"/>
            <a:r>
              <a:rPr lang="en-US" sz="750" dirty="0">
                <a:solidFill>
                  <a:prstClr val="black"/>
                </a:solidFill>
                <a:latin typeface="Calibri"/>
              </a:rPr>
              <a:t>Director TAVR &amp; Structural Heart Disease </a:t>
            </a:r>
          </a:p>
          <a:p>
            <a:pPr defTabSz="685800"/>
            <a:r>
              <a:rPr lang="en-US" sz="750" dirty="0" err="1">
                <a:solidFill>
                  <a:prstClr val="black"/>
                </a:solidFill>
                <a:latin typeface="Calibri"/>
              </a:rPr>
              <a:t>Medicover</a:t>
            </a:r>
            <a:r>
              <a:rPr lang="en-US" sz="750" dirty="0">
                <a:solidFill>
                  <a:prstClr val="black"/>
                </a:solidFill>
                <a:latin typeface="Calibri"/>
              </a:rPr>
              <a:t> Hospitals, Hyderabad, </a:t>
            </a:r>
          </a:p>
          <a:p>
            <a:pPr defTabSz="685800"/>
            <a:r>
              <a:rPr lang="en-US" sz="750" dirty="0">
                <a:solidFill>
                  <a:prstClr val="black"/>
                </a:solidFill>
                <a:latin typeface="Calibri"/>
              </a:rPr>
              <a:t>Telangana, India</a:t>
            </a:r>
            <a:endParaRPr lang="en-US" sz="750" dirty="0">
              <a:solidFill>
                <a:prstClr val="black"/>
              </a:solidFill>
              <a:latin typeface="Calibri"/>
            </a:endParaRPr>
          </a:p>
        </p:txBody>
      </p:sp>
      <p:sp>
        <p:nvSpPr>
          <p:cNvPr id="18" name="TextBox 17"/>
          <p:cNvSpPr txBox="1"/>
          <p:nvPr/>
        </p:nvSpPr>
        <p:spPr>
          <a:xfrm>
            <a:off x="1885950" y="2800351"/>
            <a:ext cx="2728765" cy="2123658"/>
          </a:xfrm>
          <a:prstGeom prst="rect">
            <a:avLst/>
          </a:prstGeom>
          <a:noFill/>
        </p:spPr>
        <p:txBody>
          <a:bodyPr wrap="square" rtlCol="0">
            <a:spAutoFit/>
          </a:bodyPr>
          <a:lstStyle/>
          <a:p>
            <a:pPr defTabSz="685800"/>
            <a:r>
              <a:rPr lang="en-US" sz="825" dirty="0">
                <a:solidFill>
                  <a:prstClr val="black"/>
                </a:solidFill>
                <a:latin typeface="Calibri"/>
              </a:rPr>
              <a:t>Dr. </a:t>
            </a:r>
            <a:r>
              <a:rPr lang="en-US" sz="825" dirty="0" err="1">
                <a:solidFill>
                  <a:prstClr val="black"/>
                </a:solidFill>
                <a:latin typeface="Calibri"/>
              </a:rPr>
              <a:t>Sharath</a:t>
            </a:r>
            <a:r>
              <a:rPr lang="en-US" sz="825" dirty="0">
                <a:solidFill>
                  <a:prstClr val="black"/>
                </a:solidFill>
                <a:latin typeface="Calibri"/>
              </a:rPr>
              <a:t> Reddy Annam currently working as Senior Consultant Interventional Cardiologist, Director </a:t>
            </a:r>
            <a:r>
              <a:rPr lang="en-US" sz="825" dirty="0" err="1">
                <a:solidFill>
                  <a:prstClr val="black"/>
                </a:solidFill>
                <a:latin typeface="Calibri"/>
              </a:rPr>
              <a:t>Cath</a:t>
            </a:r>
            <a:r>
              <a:rPr lang="en-US" sz="825" dirty="0">
                <a:solidFill>
                  <a:prstClr val="black"/>
                </a:solidFill>
                <a:latin typeface="Calibri"/>
              </a:rPr>
              <a:t> Lab, Director CTO and Chip-Interventional, Director TAVR &amp; Structural Heart Disease at </a:t>
            </a:r>
            <a:r>
              <a:rPr lang="en-US" sz="825" dirty="0" err="1">
                <a:solidFill>
                  <a:prstClr val="black"/>
                </a:solidFill>
                <a:latin typeface="Calibri"/>
              </a:rPr>
              <a:t>Medicover</a:t>
            </a:r>
            <a:r>
              <a:rPr lang="en-US" sz="825" dirty="0">
                <a:solidFill>
                  <a:prstClr val="black"/>
                </a:solidFill>
                <a:latin typeface="Calibri"/>
              </a:rPr>
              <a:t> Hospitals, India. His area of interests include CTO,TAVR, structural heart interventions,  imaging-guided interventions,  complex high-risk and indicated </a:t>
            </a:r>
            <a:r>
              <a:rPr lang="en-US" sz="825" dirty="0" err="1">
                <a:solidFill>
                  <a:prstClr val="black"/>
                </a:solidFill>
                <a:latin typeface="Calibri"/>
              </a:rPr>
              <a:t>percutaneous</a:t>
            </a:r>
            <a:r>
              <a:rPr lang="en-US" sz="825" dirty="0">
                <a:solidFill>
                  <a:prstClr val="black"/>
                </a:solidFill>
                <a:latin typeface="Calibri"/>
              </a:rPr>
              <a:t> coronary interventions. He is a fellow of Society for Cardiovascular Angiography and Interventions (FSCAI), American College of Cardiology (FACC) and Fellowship in American Heart Association (FAHA). He is awarded with many awards including Gold Medal for ‘Best Presentation in 2010  By The Andhra Pradesh </a:t>
            </a:r>
            <a:r>
              <a:rPr lang="en-US" sz="825" dirty="0" err="1">
                <a:solidFill>
                  <a:prstClr val="black"/>
                </a:solidFill>
                <a:latin typeface="Calibri"/>
              </a:rPr>
              <a:t>Cardiological</a:t>
            </a:r>
            <a:r>
              <a:rPr lang="en-US" sz="825" dirty="0">
                <a:solidFill>
                  <a:prstClr val="black"/>
                </a:solidFill>
                <a:latin typeface="Calibri"/>
              </a:rPr>
              <a:t> Society Of India, Excellence Award by Delhi–Telugu Academy For Rendering Quality Cardiac Treatment And Care. He is PI of ongoing clinical trials and published and presented may research papers.</a:t>
            </a:r>
            <a:endParaRPr lang="en-US" sz="825" dirty="0">
              <a:solidFill>
                <a:prstClr val="black"/>
              </a:solidFill>
              <a:latin typeface="Calibri"/>
            </a:endParaRPr>
          </a:p>
        </p:txBody>
      </p:sp>
      <p:pic>
        <p:nvPicPr>
          <p:cNvPr id="19" name="Picture 18" descr="FAC 1.jpg"/>
          <p:cNvPicPr>
            <a:picLocks noChangeAspect="1"/>
          </p:cNvPicPr>
          <p:nvPr/>
        </p:nvPicPr>
        <p:blipFill rotWithShape="1">
          <a:blip r:embed="rId7" cstate="print"/>
          <a:srcRect l="10833" t="33467" r="76667" b="46573"/>
          <a:stretch/>
        </p:blipFill>
        <p:spPr>
          <a:xfrm>
            <a:off x="1898780" y="1743806"/>
            <a:ext cx="899511" cy="1028700"/>
          </a:xfrm>
          <a:prstGeom prst="rect">
            <a:avLst/>
          </a:prstGeom>
        </p:spPr>
      </p:pic>
      <p:pic>
        <p:nvPicPr>
          <p:cNvPr id="21" name="Picture 20" descr="FAC 2.jpg"/>
          <p:cNvPicPr>
            <a:picLocks noChangeAspect="1"/>
          </p:cNvPicPr>
          <p:nvPr/>
        </p:nvPicPr>
        <p:blipFill rotWithShape="1">
          <a:blip r:embed="rId8" cstate="print"/>
          <a:srcRect l="10833" t="34375" r="76667" b="46095"/>
          <a:stretch/>
        </p:blipFill>
        <p:spPr>
          <a:xfrm>
            <a:off x="4896302" y="1771650"/>
            <a:ext cx="872349" cy="1006540"/>
          </a:xfrm>
          <a:prstGeom prst="rect">
            <a:avLst/>
          </a:prstGeom>
        </p:spPr>
      </p:pic>
      <p:pic>
        <p:nvPicPr>
          <p:cNvPr id="23" name="Picture 22" descr="FAC 1.jpg"/>
          <p:cNvPicPr>
            <a:picLocks noChangeAspect="1"/>
          </p:cNvPicPr>
          <p:nvPr/>
        </p:nvPicPr>
        <p:blipFill rotWithShape="1">
          <a:blip r:embed="rId9" cstate="print"/>
          <a:srcRect l="7500" t="23311" r="69167" b="67809"/>
          <a:stretch/>
        </p:blipFill>
        <p:spPr>
          <a:xfrm>
            <a:off x="4629150" y="1223228"/>
            <a:ext cx="1600200" cy="457200"/>
          </a:xfrm>
          <a:prstGeom prst="rect">
            <a:avLst/>
          </a:prstGeom>
        </p:spPr>
      </p:pic>
      <p:sp>
        <p:nvSpPr>
          <p:cNvPr id="24" name="TextBox 23"/>
          <p:cNvSpPr txBox="1"/>
          <p:nvPr/>
        </p:nvSpPr>
        <p:spPr>
          <a:xfrm>
            <a:off x="5869531" y="1807323"/>
            <a:ext cx="1748473" cy="1131079"/>
          </a:xfrm>
          <a:prstGeom prst="rect">
            <a:avLst/>
          </a:prstGeom>
          <a:noFill/>
        </p:spPr>
        <p:txBody>
          <a:bodyPr wrap="square" rtlCol="0">
            <a:spAutoFit/>
          </a:bodyPr>
          <a:lstStyle/>
          <a:p>
            <a:pPr defTabSz="685800"/>
            <a:r>
              <a:rPr lang="en-US" sz="1050" b="1" dirty="0" err="1">
                <a:solidFill>
                  <a:prstClr val="black"/>
                </a:solidFill>
                <a:latin typeface="Calibri"/>
              </a:rPr>
              <a:t>Damodhar</a:t>
            </a:r>
            <a:r>
              <a:rPr lang="en-US" sz="1050" b="1" dirty="0">
                <a:solidFill>
                  <a:prstClr val="black"/>
                </a:solidFill>
                <a:latin typeface="Calibri"/>
              </a:rPr>
              <a:t> Reddy </a:t>
            </a:r>
            <a:r>
              <a:rPr lang="en-US" sz="1050" b="1" dirty="0" err="1">
                <a:solidFill>
                  <a:prstClr val="black"/>
                </a:solidFill>
                <a:latin typeface="Calibri"/>
              </a:rPr>
              <a:t>Gouni</a:t>
            </a:r>
            <a:r>
              <a:rPr lang="en-US" sz="1050" b="1" dirty="0">
                <a:solidFill>
                  <a:prstClr val="black"/>
                </a:solidFill>
                <a:latin typeface="Calibri"/>
              </a:rPr>
              <a:t>, MD (Gen. Med), DM (Cardiology)</a:t>
            </a:r>
          </a:p>
          <a:p>
            <a:pPr defTabSz="685800"/>
            <a:r>
              <a:rPr lang="en-US" sz="900" dirty="0">
                <a:solidFill>
                  <a:prstClr val="black"/>
                </a:solidFill>
                <a:latin typeface="Calibri"/>
              </a:rPr>
              <a:t>Consultant Interventional Cardiologist</a:t>
            </a:r>
          </a:p>
          <a:p>
            <a:pPr defTabSz="685800"/>
            <a:r>
              <a:rPr lang="en-US" sz="900" dirty="0" err="1">
                <a:solidFill>
                  <a:prstClr val="black"/>
                </a:solidFill>
                <a:latin typeface="Calibri"/>
              </a:rPr>
              <a:t>Medicover</a:t>
            </a:r>
            <a:r>
              <a:rPr lang="en-US" sz="900" dirty="0">
                <a:solidFill>
                  <a:prstClr val="black"/>
                </a:solidFill>
                <a:latin typeface="Calibri"/>
              </a:rPr>
              <a:t> Hospitals</a:t>
            </a:r>
          </a:p>
          <a:p>
            <a:pPr defTabSz="685800"/>
            <a:r>
              <a:rPr lang="en-US" sz="900" dirty="0">
                <a:solidFill>
                  <a:prstClr val="black"/>
                </a:solidFill>
                <a:latin typeface="Calibri"/>
              </a:rPr>
              <a:t>Hyderabad, </a:t>
            </a:r>
            <a:r>
              <a:rPr lang="en-US" sz="900" dirty="0" err="1">
                <a:solidFill>
                  <a:prstClr val="black"/>
                </a:solidFill>
                <a:latin typeface="Calibri"/>
              </a:rPr>
              <a:t>Telangana</a:t>
            </a:r>
            <a:r>
              <a:rPr lang="en-US" sz="900" dirty="0">
                <a:solidFill>
                  <a:prstClr val="black"/>
                </a:solidFill>
                <a:latin typeface="Calibri"/>
              </a:rPr>
              <a:t>, India</a:t>
            </a:r>
            <a:endParaRPr lang="en-US" sz="900" dirty="0">
              <a:solidFill>
                <a:prstClr val="black"/>
              </a:solidFill>
              <a:latin typeface="Calibri"/>
            </a:endParaRPr>
          </a:p>
        </p:txBody>
      </p:sp>
      <p:sp>
        <p:nvSpPr>
          <p:cNvPr id="25" name="TextBox 24"/>
          <p:cNvSpPr txBox="1"/>
          <p:nvPr/>
        </p:nvSpPr>
        <p:spPr>
          <a:xfrm>
            <a:off x="4918030" y="2800351"/>
            <a:ext cx="2682920" cy="2123658"/>
          </a:xfrm>
          <a:prstGeom prst="rect">
            <a:avLst/>
          </a:prstGeom>
          <a:noFill/>
        </p:spPr>
        <p:txBody>
          <a:bodyPr wrap="square" rtlCol="0">
            <a:spAutoFit/>
          </a:bodyPr>
          <a:lstStyle/>
          <a:p>
            <a:pPr defTabSz="685800"/>
            <a:r>
              <a:rPr lang="en-IN" sz="825" dirty="0">
                <a:solidFill>
                  <a:prstClr val="black"/>
                </a:solidFill>
                <a:latin typeface="Calibri"/>
              </a:rPr>
              <a:t>Dr. </a:t>
            </a:r>
            <a:r>
              <a:rPr lang="en-IN" sz="825" dirty="0" err="1">
                <a:solidFill>
                  <a:prstClr val="black"/>
                </a:solidFill>
                <a:latin typeface="Calibri"/>
              </a:rPr>
              <a:t>Damodhar</a:t>
            </a:r>
            <a:r>
              <a:rPr lang="en-IN" sz="825" dirty="0">
                <a:solidFill>
                  <a:prstClr val="black"/>
                </a:solidFill>
                <a:latin typeface="Calibri"/>
              </a:rPr>
              <a:t> Reddy specializes in interventional cardiology and complex coronary and structural interventions. He has scored many academic awards during his long clinical career. He has special interest in the vastly advancing field of structural cardiac interventions. He has  best skills in clinical management of heart failure and various </a:t>
            </a:r>
            <a:r>
              <a:rPr lang="en-IN" sz="825" dirty="0" err="1">
                <a:solidFill>
                  <a:prstClr val="black"/>
                </a:solidFill>
                <a:latin typeface="Calibri"/>
              </a:rPr>
              <a:t>cardiomyopathies</a:t>
            </a:r>
            <a:r>
              <a:rPr lang="en-IN" sz="825" dirty="0">
                <a:solidFill>
                  <a:prstClr val="black"/>
                </a:solidFill>
                <a:latin typeface="Calibri"/>
              </a:rPr>
              <a:t> like dilated </a:t>
            </a:r>
            <a:r>
              <a:rPr lang="en-IN" sz="825" dirty="0" err="1">
                <a:solidFill>
                  <a:prstClr val="black"/>
                </a:solidFill>
                <a:latin typeface="Calibri"/>
              </a:rPr>
              <a:t>cardiomyopathy</a:t>
            </a:r>
            <a:r>
              <a:rPr lang="en-IN" sz="825" dirty="0">
                <a:solidFill>
                  <a:prstClr val="black"/>
                </a:solidFill>
                <a:latin typeface="Calibri"/>
              </a:rPr>
              <a:t> , hypertrophic </a:t>
            </a:r>
            <a:r>
              <a:rPr lang="en-IN" sz="825" dirty="0" err="1">
                <a:solidFill>
                  <a:prstClr val="black"/>
                </a:solidFill>
                <a:latin typeface="Calibri"/>
              </a:rPr>
              <a:t>cardiomyopathy</a:t>
            </a:r>
            <a:r>
              <a:rPr lang="en-IN" sz="825" dirty="0">
                <a:solidFill>
                  <a:prstClr val="black"/>
                </a:solidFill>
                <a:latin typeface="Calibri"/>
              </a:rPr>
              <a:t> </a:t>
            </a:r>
            <a:r>
              <a:rPr lang="en-IN" sz="825" dirty="0" err="1">
                <a:solidFill>
                  <a:prstClr val="black"/>
                </a:solidFill>
                <a:latin typeface="Calibri"/>
              </a:rPr>
              <a:t>etc.He</a:t>
            </a:r>
            <a:r>
              <a:rPr lang="en-IN" sz="825" dirty="0">
                <a:solidFill>
                  <a:prstClr val="black"/>
                </a:solidFill>
                <a:latin typeface="Calibri"/>
              </a:rPr>
              <a:t> was awarded with many awards including 5 Gold Medals for Best performance in Pharmacology, General surgery ,orthopaedics, and merit award in OBG and ENT exams conducted by NTR university and best oration paper award in general medicine  in APICON .His research papers are published in renowned journals.</a:t>
            </a:r>
            <a:endParaRPr lang="en-US" sz="825" dirty="0">
              <a:solidFill>
                <a:prstClr val="black"/>
              </a:solidFill>
              <a:latin typeface="Calibri"/>
            </a:endParaRPr>
          </a:p>
          <a:p>
            <a:pPr defTabSz="685800"/>
            <a:r>
              <a:rPr lang="en-IN" sz="825" dirty="0">
                <a:solidFill>
                  <a:prstClr val="black"/>
                </a:solidFill>
                <a:latin typeface="Calibri"/>
              </a:rPr>
              <a:t> </a:t>
            </a:r>
            <a:endParaRPr lang="en-US" sz="825" dirty="0">
              <a:solidFill>
                <a:prstClr val="black"/>
              </a:solidFill>
              <a:latin typeface="Calibri"/>
            </a:endParaRPr>
          </a:p>
          <a:p>
            <a:pPr defTabSz="685800"/>
            <a:r>
              <a:rPr lang="en-IN" sz="825" dirty="0">
                <a:solidFill>
                  <a:prstClr val="black"/>
                </a:solidFill>
                <a:latin typeface="Calibri"/>
              </a:rPr>
              <a:t> </a:t>
            </a:r>
            <a:endParaRPr lang="en-US" sz="825" dirty="0">
              <a:solidFill>
                <a:prstClr val="black"/>
              </a:solidFill>
              <a:latin typeface="Calibri"/>
            </a:endParaRPr>
          </a:p>
        </p:txBody>
      </p:sp>
    </p:spTree>
    <p:extLst>
      <p:ext uri="{BB962C8B-B14F-4D97-AF65-F5344CB8AC3E}">
        <p14:creationId xmlns:p14="http://schemas.microsoft.com/office/powerpoint/2010/main" val="3360015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GENDA.jpg"/>
          <p:cNvPicPr>
            <a:picLocks noChangeAspect="1"/>
          </p:cNvPicPr>
          <p:nvPr/>
        </p:nvPicPr>
        <p:blipFill>
          <a:blip r:embed="rId2" cstate="print"/>
          <a:stretch>
            <a:fillRect/>
          </a:stretch>
        </p:blipFill>
        <p:spPr>
          <a:xfrm>
            <a:off x="1143000" y="0"/>
            <a:ext cx="6858000" cy="5160596"/>
          </a:xfrm>
          <a:prstGeom prst="rect">
            <a:avLst/>
          </a:prstGeom>
        </p:spPr>
      </p:pic>
      <p:sp>
        <p:nvSpPr>
          <p:cNvPr id="5" name="TextBox 4"/>
          <p:cNvSpPr txBox="1"/>
          <p:nvPr/>
        </p:nvSpPr>
        <p:spPr>
          <a:xfrm>
            <a:off x="2114550" y="1526486"/>
            <a:ext cx="4400550" cy="553998"/>
          </a:xfrm>
          <a:prstGeom prst="rect">
            <a:avLst/>
          </a:prstGeom>
          <a:noFill/>
        </p:spPr>
        <p:txBody>
          <a:bodyPr wrap="square" rtlCol="0">
            <a:spAutoFit/>
          </a:bodyPr>
          <a:lstStyle/>
          <a:p>
            <a:pPr algn="ctr" defTabSz="685800">
              <a:defRPr/>
            </a:pPr>
            <a:r>
              <a:rPr lang="en-US" sz="1500" b="1" dirty="0">
                <a:solidFill>
                  <a:prstClr val="black"/>
                </a:solidFill>
                <a:latin typeface="Calibri"/>
              </a:rPr>
              <a:t>OCT-guided PCI of calcified LAD-D1 bifurcation using IVL + Rota</a:t>
            </a:r>
            <a:endParaRPr lang="en-US" sz="1500" dirty="0">
              <a:solidFill>
                <a:prstClr val="black"/>
              </a:solidFill>
              <a:latin typeface="Calibri"/>
            </a:endParaRPr>
          </a:p>
        </p:txBody>
      </p:sp>
    </p:spTree>
    <p:extLst>
      <p:ext uri="{BB962C8B-B14F-4D97-AF65-F5344CB8AC3E}">
        <p14:creationId xmlns:p14="http://schemas.microsoft.com/office/powerpoint/2010/main" val="2031381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B32EC6-6402-FA43-A3E6-FEB77C812465}"/>
              </a:ext>
            </a:extLst>
          </p:cNvPr>
          <p:cNvSpPr>
            <a:spLocks noGrp="1"/>
          </p:cNvSpPr>
          <p:nvPr>
            <p:ph type="title"/>
          </p:nvPr>
        </p:nvSpPr>
        <p:spPr>
          <a:xfrm>
            <a:off x="556319" y="-95242"/>
            <a:ext cx="7715250" cy="697706"/>
          </a:xfrm>
        </p:spPr>
        <p:txBody>
          <a:bodyPr/>
          <a:lstStyle/>
          <a:p>
            <a:pPr>
              <a:defRPr/>
            </a:pP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Live Case </a:t>
            </a:r>
            <a:r>
              <a:rPr lang="en-US" sz="3200" dirty="0" smtClean="0">
                <a:latin typeface="Arial" panose="020B0604020202020204" pitchFamily="34" charset="0"/>
                <a:cs typeface="Arial" panose="020B0604020202020204" pitchFamily="34" charset="0"/>
              </a:rPr>
              <a:t>#15</a:t>
            </a:r>
            <a:endParaRPr lang="en-US" sz="3200" dirty="0">
              <a:latin typeface="Arial" panose="020B0604020202020204" pitchFamily="34" charset="0"/>
              <a:cs typeface="Arial" panose="020B0604020202020204" pitchFamily="34" charset="0"/>
            </a:endParaRPr>
          </a:p>
        </p:txBody>
      </p:sp>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5451" y="10886"/>
            <a:ext cx="316111"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1"/>
          <p:cNvSpPr txBox="1">
            <a:spLocks noChangeArrowheads="1"/>
          </p:cNvSpPr>
          <p:nvPr/>
        </p:nvSpPr>
        <p:spPr bwMode="auto">
          <a:xfrm>
            <a:off x="3660798" y="1458807"/>
            <a:ext cx="5460764" cy="145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86" tIns="33788" rIns="67586" bIns="3378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b="1" i="0" u="none" strike="noStrike" kern="1200" cap="none" spc="0" normalizeH="0" baseline="0" noProof="0" dirty="0">
                <a:ln>
                  <a:noFill/>
                </a:ln>
                <a:solidFill>
                  <a:srgbClr val="FFFF00"/>
                </a:solidFill>
                <a:effectLst/>
                <a:uLnTx/>
                <a:uFillTx/>
                <a:cs typeface="Arial" pitchFamily="34" charset="0"/>
              </a:rPr>
              <a:t>Clinical Variables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b="0" i="0" u="none" strike="noStrike" kern="1200" cap="none" spc="0" normalizeH="0" baseline="0" noProof="0" dirty="0" smtClean="0">
                <a:ln>
                  <a:noFill/>
                </a:ln>
                <a:solidFill>
                  <a:srgbClr val="FFFFFF"/>
                </a:solidFill>
                <a:effectLst/>
                <a:uLnTx/>
                <a:uFillTx/>
                <a:cs typeface="Arial" pitchFamily="34" charset="0"/>
              </a:rPr>
              <a:t>Cardiac cath on </a:t>
            </a:r>
            <a:r>
              <a:rPr kumimoji="0" lang="en-US" altLang="en-US" b="0" i="0" u="none" strike="noStrike" kern="1200" cap="none" spc="0" normalizeH="0" baseline="0" noProof="0" dirty="0" smtClean="0">
                <a:ln>
                  <a:noFill/>
                </a:ln>
                <a:solidFill>
                  <a:srgbClr val="FFFFFF"/>
                </a:solidFill>
                <a:effectLst/>
                <a:uLnTx/>
                <a:uFillTx/>
                <a:cs typeface="Arial" pitchFamily="34" charset="0"/>
              </a:rPr>
              <a:t>Nov 18, 2021 </a:t>
            </a:r>
            <a:r>
              <a:rPr kumimoji="0" lang="en-US" altLang="en-US" b="0" i="0" u="none" strike="noStrike" kern="1200" cap="none" spc="0" normalizeH="0" noProof="0" dirty="0" smtClean="0">
                <a:ln>
                  <a:noFill/>
                </a:ln>
                <a:solidFill>
                  <a:srgbClr val="FFFFFF"/>
                </a:solidFill>
                <a:effectLst/>
                <a:uLnTx/>
                <a:uFillTx/>
                <a:cs typeface="Arial" pitchFamily="34" charset="0"/>
              </a:rPr>
              <a:t>re</a:t>
            </a:r>
            <a:r>
              <a:rPr kumimoji="0" lang="en-US" altLang="en-US" b="0" i="0" u="none" strike="noStrike" kern="1200" cap="none" spc="0" normalizeH="0" baseline="0" noProof="0" dirty="0" smtClean="0">
                <a:ln>
                  <a:noFill/>
                </a:ln>
                <a:solidFill>
                  <a:srgbClr val="FFFFFF"/>
                </a:solidFill>
                <a:effectLst/>
                <a:uLnTx/>
                <a:uFillTx/>
                <a:cs typeface="Arial" pitchFamily="34" charset="0"/>
              </a:rPr>
              <a:t>vealed </a:t>
            </a:r>
            <a:r>
              <a:rPr lang="en-US" altLang="en-US" dirty="0">
                <a:solidFill>
                  <a:srgbClr val="FFFFFF"/>
                </a:solidFill>
                <a:cs typeface="Arial" pitchFamily="34" charset="0"/>
              </a:rPr>
              <a:t>2</a:t>
            </a:r>
            <a:r>
              <a:rPr kumimoji="0" lang="en-US" altLang="en-US" b="0" i="0" u="none" strike="noStrike" kern="1200" cap="none" spc="0" normalizeH="0" noProof="0" dirty="0" smtClean="0">
                <a:ln>
                  <a:noFill/>
                </a:ln>
                <a:solidFill>
                  <a:srgbClr val="FFFFFF"/>
                </a:solidFill>
                <a:effectLst/>
                <a:uLnTx/>
                <a:uFillTx/>
                <a:cs typeface="Arial" pitchFamily="34" charset="0"/>
              </a:rPr>
              <a:t> V </a:t>
            </a:r>
            <a:r>
              <a:rPr kumimoji="0" lang="en-US" altLang="en-US" b="0" i="0" u="none" strike="noStrike" kern="1200" cap="none" spc="0" normalizeH="0" baseline="0" noProof="0" dirty="0" smtClean="0">
                <a:ln>
                  <a:noFill/>
                </a:ln>
                <a:solidFill>
                  <a:srgbClr val="FFFFFF"/>
                </a:solidFill>
                <a:effectLst/>
                <a:uLnTx/>
                <a:uFillTx/>
                <a:cs typeface="Arial" pitchFamily="34" charset="0"/>
              </a:rPr>
              <a:t>CAD, Syntax score </a:t>
            </a:r>
            <a:r>
              <a:rPr lang="en-US" altLang="en-US" dirty="0" smtClean="0">
                <a:solidFill>
                  <a:srgbClr val="FFFFFF"/>
                </a:solidFill>
                <a:cs typeface="Arial" pitchFamily="34" charset="0"/>
              </a:rPr>
              <a:t>21</a:t>
            </a:r>
            <a:r>
              <a:rPr kumimoji="0" lang="en-US" altLang="en-US" b="0" i="0" u="none" strike="noStrike" kern="1200" cap="none" spc="0" normalizeH="0" baseline="0" noProof="0" dirty="0" smtClean="0">
                <a:ln>
                  <a:noFill/>
                </a:ln>
                <a:solidFill>
                  <a:srgbClr val="FFFFFF"/>
                </a:solidFill>
                <a:effectLst/>
                <a:uLnTx/>
                <a:uFillTx/>
                <a:cs typeface="Arial" pitchFamily="34" charset="0"/>
              </a:rPr>
              <a:t> </a:t>
            </a:r>
            <a:r>
              <a:rPr kumimoji="0" lang="en-US" altLang="en-US" b="0" i="0" u="none" strike="noStrike" kern="1200" cap="none" spc="0" normalizeH="0" baseline="0" noProof="0" dirty="0" smtClean="0">
                <a:ln>
                  <a:noFill/>
                </a:ln>
                <a:solidFill>
                  <a:srgbClr val="FFFFFF"/>
                </a:solidFill>
                <a:effectLst/>
                <a:uLnTx/>
                <a:uFillTx/>
                <a:cs typeface="Arial" pitchFamily="34" charset="0"/>
              </a:rPr>
              <a:t>and normal LV function.</a:t>
            </a:r>
            <a:r>
              <a:rPr kumimoji="0" lang="en-US" altLang="en-US" b="0" i="0" u="none" strike="noStrike" kern="1200" cap="none" spc="0" normalizeH="0" noProof="0" dirty="0" smtClean="0">
                <a:ln>
                  <a:noFill/>
                </a:ln>
                <a:solidFill>
                  <a:srgbClr val="FFFFFF"/>
                </a:solidFill>
                <a:effectLst/>
                <a:uLnTx/>
                <a:uFillTx/>
                <a:cs typeface="Arial" pitchFamily="34" charset="0"/>
              </a:rPr>
              <a:t> Pt </a:t>
            </a:r>
            <a:r>
              <a:rPr kumimoji="0" lang="en-US" altLang="en-US" b="0" i="0" u="none" strike="noStrike" kern="1200" cap="none" spc="0" normalizeH="0" noProof="0" dirty="0" smtClean="0">
                <a:ln>
                  <a:noFill/>
                </a:ln>
                <a:solidFill>
                  <a:srgbClr val="FFFFFF"/>
                </a:solidFill>
                <a:effectLst/>
                <a:uLnTx/>
                <a:uFillTx/>
                <a:cs typeface="Arial" pitchFamily="34" charset="0"/>
              </a:rPr>
              <a:t>underwent </a:t>
            </a:r>
            <a:r>
              <a:rPr kumimoji="0" lang="en-US" altLang="en-US" b="0" i="0" u="none" strike="noStrike" kern="1200" cap="none" spc="0" normalizeH="0" noProof="0" dirty="0" smtClean="0">
                <a:ln>
                  <a:noFill/>
                </a:ln>
                <a:solidFill>
                  <a:srgbClr val="FFFFFF"/>
                </a:solidFill>
                <a:effectLst/>
                <a:uLnTx/>
                <a:uFillTx/>
                <a:cs typeface="Arial" pitchFamily="34" charset="0"/>
              </a:rPr>
              <a:t>PCI of RCA </a:t>
            </a:r>
            <a:r>
              <a:rPr kumimoji="0" lang="en-US" altLang="en-US" b="0" i="0" u="none" strike="noStrike" kern="1200" cap="none" spc="0" normalizeH="0" noProof="0" dirty="0" smtClean="0">
                <a:ln>
                  <a:noFill/>
                </a:ln>
                <a:solidFill>
                  <a:srgbClr val="FFFFFF"/>
                </a:solidFill>
                <a:effectLst/>
                <a:uLnTx/>
                <a:uFillTx/>
                <a:cs typeface="Arial" pitchFamily="34" charset="0"/>
              </a:rPr>
              <a:t>using 2 (Promus Elite) DES and </a:t>
            </a:r>
            <a:r>
              <a:rPr kumimoji="0" lang="en-US" altLang="en-US" b="0" i="0" u="none" strike="noStrike" kern="1200" cap="none" spc="0" normalizeH="0" noProof="0" dirty="0" smtClean="0">
                <a:ln>
                  <a:noFill/>
                </a:ln>
                <a:solidFill>
                  <a:srgbClr val="FFFFFF"/>
                </a:solidFill>
                <a:effectLst/>
                <a:uLnTx/>
                <a:uFillTx/>
                <a:cs typeface="Arial" pitchFamily="34" charset="0"/>
              </a:rPr>
              <a:t>did well </a:t>
            </a:r>
            <a:endParaRPr kumimoji="0" lang="en-US" altLang="en-US" b="0" i="0" u="none" strike="noStrike" kern="1200" cap="none" spc="0" normalizeH="0" baseline="0" noProof="0" dirty="0">
              <a:ln>
                <a:noFill/>
              </a:ln>
              <a:solidFill>
                <a:srgbClr val="FFFFFF"/>
              </a:solidFill>
              <a:effectLst/>
              <a:uLnTx/>
              <a:uFillTx/>
              <a:cs typeface="Arial" pitchFamily="34" charset="0"/>
            </a:endParaRPr>
          </a:p>
        </p:txBody>
      </p:sp>
      <p:sp>
        <p:nvSpPr>
          <p:cNvPr id="2" name="TextBox 1"/>
          <p:cNvSpPr txBox="1"/>
          <p:nvPr/>
        </p:nvSpPr>
        <p:spPr>
          <a:xfrm>
            <a:off x="3711176" y="509089"/>
            <a:ext cx="5302497" cy="900194"/>
          </a:xfrm>
          <a:prstGeom prst="rect">
            <a:avLst/>
          </a:prstGeom>
          <a:noFill/>
        </p:spPr>
        <p:txBody>
          <a:bodyPr wrap="square" lIns="68529" tIns="34264" rIns="68529" bIns="34264"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Present Clinical Presentation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Presented with CCS</a:t>
            </a:r>
            <a:r>
              <a:rPr kumimoji="0" lang="en-US" b="0" i="0" u="none" strike="noStrike" kern="1200" cap="none" spc="0" normalizeH="0" noProof="0" dirty="0" smtClean="0">
                <a:ln>
                  <a:noFill/>
                </a:ln>
                <a:solidFill>
                  <a:srgbClr val="FFFFFF"/>
                </a:solidFill>
                <a:effectLst/>
                <a:uLnTx/>
                <a:uFillTx/>
                <a:latin typeface="Arial" panose="020B0604020202020204" pitchFamily="34" charset="0"/>
                <a:ea typeface="+mn-ea"/>
                <a:cs typeface="Arial" panose="020B0604020202020204" pitchFamily="34" charset="0"/>
              </a:rPr>
              <a:t> class </a:t>
            </a:r>
            <a:r>
              <a:rPr kumimoji="0" lang="en-US" b="0" i="0" u="none" strike="noStrike" kern="1200" cap="none" spc="0" normalizeH="0" noProof="0" dirty="0" smtClean="0">
                <a:ln>
                  <a:noFill/>
                </a:ln>
                <a:solidFill>
                  <a:srgbClr val="FFFFFF"/>
                </a:solidFill>
                <a:effectLst/>
                <a:uLnTx/>
                <a:uFillTx/>
                <a:latin typeface="Arial" panose="020B0604020202020204" pitchFamily="34" charset="0"/>
                <a:ea typeface="+mn-ea"/>
                <a:cs typeface="Arial" panose="020B0604020202020204" pitchFamily="34" charset="0"/>
              </a:rPr>
              <a:t>III </a:t>
            </a:r>
            <a:r>
              <a:rPr kumimoji="0" lang="en-US" b="0" i="0" u="none" strike="noStrike" kern="1200" cap="none" spc="0" normalizeH="0" noProof="0" dirty="0" smtClean="0">
                <a:ln>
                  <a:noFill/>
                </a:ln>
                <a:solidFill>
                  <a:srgbClr val="FFFFFF"/>
                </a:solidFill>
                <a:effectLst/>
                <a:uLnTx/>
                <a:uFillTx/>
                <a:latin typeface="Arial" panose="020B0604020202020204" pitchFamily="34" charset="0"/>
                <a:ea typeface="+mn-ea"/>
                <a:cs typeface="Arial" panose="020B0604020202020204" pitchFamily="34" charset="0"/>
              </a:rPr>
              <a:t>angina and +SPECT MPI for MV ischemia </a:t>
            </a:r>
            <a:endParaRPr kumimoji="0" 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114482" y="507789"/>
            <a:ext cx="3511115" cy="900194"/>
          </a:xfrm>
          <a:prstGeom prst="rect">
            <a:avLst/>
          </a:prstGeom>
          <a:noFill/>
        </p:spPr>
        <p:txBody>
          <a:bodyPr wrap="none" lIns="68529" tIns="34264" rIns="68529" bIns="34264"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Patient Demographics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lang="en-US" noProof="0" dirty="0" smtClean="0">
                <a:solidFill>
                  <a:srgbClr val="FFFFFF"/>
                </a:solidFill>
                <a:latin typeface="Arial" panose="020B0604020202020204" pitchFamily="34" charset="0"/>
                <a:cs typeface="Arial" panose="020B0604020202020204" pitchFamily="34" charset="0"/>
              </a:rPr>
              <a:t>85</a:t>
            </a:r>
            <a:r>
              <a:rPr lang="en-US" dirty="0" smtClean="0">
                <a:solidFill>
                  <a:srgbClr val="FFFFFF"/>
                </a:solidFill>
                <a:latin typeface="Arial" panose="020B0604020202020204" pitchFamily="34" charset="0"/>
                <a:cs typeface="Arial" panose="020B0604020202020204" pitchFamily="34" charset="0"/>
              </a:rPr>
              <a:t> </a:t>
            </a:r>
            <a:r>
              <a:rPr kumimoji="0" lang="en-US" b="0" i="0" u="none" strike="noStrike" kern="1200" cap="none" spc="0" normalizeH="0" baseline="0" noProof="0" dirty="0" err="1" smtClean="0">
                <a:ln>
                  <a:noFill/>
                </a:ln>
                <a:solidFill>
                  <a:srgbClr val="FFFFFF"/>
                </a:solidFill>
                <a:effectLst/>
                <a:uLnTx/>
                <a:uFillTx/>
                <a:latin typeface="Arial" panose="020B0604020202020204" pitchFamily="34" charset="0"/>
                <a:cs typeface="Arial" panose="020B0604020202020204" pitchFamily="34" charset="0"/>
              </a:rPr>
              <a:t>yrs</a:t>
            </a:r>
            <a:r>
              <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lang="en-US" dirty="0">
                <a:solidFill>
                  <a:srgbClr val="FFFFFF"/>
                </a:solidFill>
                <a:latin typeface="Arial" panose="020B0604020202020204" pitchFamily="34" charset="0"/>
                <a:cs typeface="Arial" panose="020B0604020202020204" pitchFamily="34" charset="0"/>
              </a:rPr>
              <a:t>F</a:t>
            </a:r>
            <a:r>
              <a:rPr kumimoji="0" lang="en-US"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with new onset angina </a:t>
            </a:r>
            <a:endPar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 name="TextBox 4"/>
          <p:cNvSpPr txBox="1"/>
          <p:nvPr/>
        </p:nvSpPr>
        <p:spPr>
          <a:xfrm>
            <a:off x="114486" y="1185468"/>
            <a:ext cx="3301698" cy="1731191"/>
          </a:xfrm>
          <a:prstGeom prst="rect">
            <a:avLst/>
          </a:prstGeom>
          <a:noFill/>
        </p:spPr>
        <p:txBody>
          <a:bodyPr wrap="none" lIns="68529" tIns="34264" rIns="68529" bIns="34264"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CAD Risk Factors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en-US" altLang="en-US"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Controlled hypertension</a:t>
            </a:r>
            <a:endPar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Controlled hyperlipidemia</a:t>
            </a:r>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smtClean="0">
                <a:solidFill>
                  <a:srgbClr val="FFFFFF"/>
                </a:solidFill>
                <a:latin typeface="Arial" panose="020B0604020202020204" pitchFamily="34" charset="0"/>
                <a:cs typeface="Arial" panose="020B0604020202020204" pitchFamily="34" charset="0"/>
              </a:rPr>
              <a:t> Controlled NIDDM</a:t>
            </a:r>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Arial" panose="020B0604020202020204" pitchFamily="34" charset="0"/>
                <a:cs typeface="Arial" panose="020B0604020202020204" pitchFamily="34" charset="0"/>
              </a:rPr>
              <a:t> </a:t>
            </a:r>
            <a:r>
              <a:rPr lang="en-US" dirty="0" smtClean="0">
                <a:solidFill>
                  <a:srgbClr val="FFFFFF"/>
                </a:solidFill>
                <a:latin typeface="Arial" panose="020B0604020202020204" pitchFamily="34" charset="0"/>
                <a:cs typeface="Arial" panose="020B0604020202020204" pitchFamily="34" charset="0"/>
              </a:rPr>
              <a:t>CVA with residual hemiparesis</a:t>
            </a:r>
            <a:endParaRPr lang="en-US" dirty="0" smtClean="0">
              <a:solidFill>
                <a:srgbClr val="FFFFFF"/>
              </a:solidFill>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Arial" panose="020B0604020202020204" pitchFamily="34" charset="0"/>
                <a:cs typeface="Arial" panose="020B0604020202020204" pitchFamily="34" charset="0"/>
              </a:rPr>
              <a:t> </a:t>
            </a:r>
            <a:r>
              <a:rPr lang="en-US" dirty="0" smtClean="0">
                <a:solidFill>
                  <a:srgbClr val="FFFFFF"/>
                </a:solidFill>
                <a:latin typeface="Arial" panose="020B0604020202020204" pitchFamily="34" charset="0"/>
                <a:cs typeface="Arial" panose="020B0604020202020204" pitchFamily="34" charset="0"/>
              </a:rPr>
              <a:t>SAQ-7 </a:t>
            </a:r>
            <a:r>
              <a:rPr lang="en-US" dirty="0" smtClean="0">
                <a:solidFill>
                  <a:srgbClr val="FFFFFF"/>
                </a:solidFill>
                <a:latin typeface="Arial" panose="020B0604020202020204" pitchFamily="34" charset="0"/>
                <a:cs typeface="Arial" panose="020B0604020202020204" pitchFamily="34" charset="0"/>
              </a:rPr>
              <a:t>score </a:t>
            </a:r>
            <a:r>
              <a:rPr lang="en-US" dirty="0" smtClean="0">
                <a:solidFill>
                  <a:srgbClr val="FFFFFF"/>
                </a:solidFill>
                <a:latin typeface="Arial" panose="020B0604020202020204" pitchFamily="34" charset="0"/>
                <a:cs typeface="Arial" panose="020B0604020202020204" pitchFamily="34" charset="0"/>
              </a:rPr>
              <a:t>56, PAF, Asthma</a:t>
            </a:r>
            <a:endParaRPr kumimoji="0" lang="en-U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 name="TextBox 5"/>
          <p:cNvSpPr txBox="1"/>
          <p:nvPr/>
        </p:nvSpPr>
        <p:spPr>
          <a:xfrm>
            <a:off x="207027" y="2907123"/>
            <a:ext cx="8936973" cy="500084"/>
          </a:xfrm>
          <a:prstGeom prst="rect">
            <a:avLst/>
          </a:prstGeom>
          <a:noFill/>
        </p:spPr>
        <p:txBody>
          <a:bodyPr wrap="square" lIns="68529" tIns="34264" rIns="68529" bIns="34264"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Medications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Aspirin</a:t>
            </a:r>
            <a:r>
              <a:rPr kumimoji="0" lang="en-US" altLang="en-US" sz="12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 Lopressor XL,</a:t>
            </a:r>
            <a:r>
              <a:rPr lang="en-US" altLang="en-US" sz="1200" dirty="0" smtClean="0">
                <a:solidFill>
                  <a:srgbClr val="FFFFFF"/>
                </a:solidFill>
                <a:latin typeface="Arial" panose="020B0604020202020204" pitchFamily="34" charset="0"/>
                <a:cs typeface="Arial" panose="020B0604020202020204" pitchFamily="34" charset="0"/>
              </a:rPr>
              <a:t> Lisinopril, </a:t>
            </a:r>
            <a:r>
              <a:rPr lang="en-US" altLang="en-US" sz="1200" dirty="0" smtClean="0">
                <a:solidFill>
                  <a:srgbClr val="FFFFFF"/>
                </a:solidFill>
                <a:latin typeface="Arial" panose="020B0604020202020204" pitchFamily="34" charset="0"/>
                <a:cs typeface="Arial" panose="020B0604020202020204" pitchFamily="34" charset="0"/>
              </a:rPr>
              <a:t>Amlodipine, </a:t>
            </a:r>
            <a:r>
              <a:rPr lang="en-US" altLang="en-US" sz="1200" dirty="0" err="1" smtClean="0">
                <a:solidFill>
                  <a:srgbClr val="FFFFFF"/>
                </a:solidFill>
                <a:latin typeface="Arial" panose="020B0604020202020204" pitchFamily="34" charset="0"/>
                <a:cs typeface="Arial" panose="020B0604020202020204" pitchFamily="34" charset="0"/>
              </a:rPr>
              <a:t>Rosuvastatin</a:t>
            </a:r>
            <a:r>
              <a:rPr lang="en-US" altLang="en-US" sz="1200" dirty="0" smtClean="0">
                <a:solidFill>
                  <a:srgbClr val="FFFFFF"/>
                </a:solidFill>
                <a:latin typeface="Arial" panose="020B0604020202020204" pitchFamily="34" charset="0"/>
                <a:cs typeface="Arial" panose="020B0604020202020204" pitchFamily="34" charset="0"/>
              </a:rPr>
              <a:t>, </a:t>
            </a:r>
            <a:r>
              <a:rPr lang="en-US" altLang="en-US" sz="1200" dirty="0" smtClean="0">
                <a:solidFill>
                  <a:srgbClr val="FFFFFF"/>
                </a:solidFill>
                <a:latin typeface="Arial" panose="020B0604020202020204" pitchFamily="34" charset="0"/>
                <a:cs typeface="Arial" panose="020B0604020202020204" pitchFamily="34" charset="0"/>
              </a:rPr>
              <a:t>Glucophage, Clopidogrel, </a:t>
            </a:r>
            <a:r>
              <a:rPr lang="en-US" altLang="en-US" sz="1200" dirty="0" err="1" smtClean="0">
                <a:solidFill>
                  <a:srgbClr val="FFFFFF"/>
                </a:solidFill>
                <a:latin typeface="Arial" panose="020B0604020202020204" pitchFamily="34" charset="0"/>
                <a:cs typeface="Arial" panose="020B0604020202020204" pitchFamily="34" charset="0"/>
              </a:rPr>
              <a:t>Apixiban</a:t>
            </a:r>
            <a:r>
              <a:rPr lang="en-US" altLang="en-US" sz="1200" dirty="0" smtClean="0">
                <a:solidFill>
                  <a:srgbClr val="FFFFFF"/>
                </a:solidFill>
                <a:latin typeface="Arial" panose="020B0604020202020204" pitchFamily="34" charset="0"/>
                <a:cs typeface="Arial" panose="020B0604020202020204" pitchFamily="34" charset="0"/>
              </a:rPr>
              <a:t>, </a:t>
            </a:r>
            <a:r>
              <a:rPr lang="en-US" altLang="en-US" sz="1200" dirty="0" err="1" smtClean="0">
                <a:solidFill>
                  <a:srgbClr val="FFFFFF"/>
                </a:solidFill>
                <a:latin typeface="Arial" panose="020B0604020202020204" pitchFamily="34" charset="0"/>
                <a:cs typeface="Arial" panose="020B0604020202020204" pitchFamily="34" charset="0"/>
              </a:rPr>
              <a:t>Singulair</a:t>
            </a:r>
            <a:r>
              <a:rPr lang="en-US" altLang="en-US" sz="1200" dirty="0" smtClean="0">
                <a:solidFill>
                  <a:srgbClr val="FFFFFF"/>
                </a:solidFill>
                <a:latin typeface="Arial" panose="020B0604020202020204" pitchFamily="34" charset="0"/>
                <a:cs typeface="Arial" panose="020B0604020202020204" pitchFamily="34" charset="0"/>
              </a:rPr>
              <a:t>, Furosemide, </a:t>
            </a:r>
            <a:r>
              <a:rPr lang="en-US" altLang="en-US" sz="1200" dirty="0" err="1" smtClean="0">
                <a:solidFill>
                  <a:srgbClr val="FFFFFF"/>
                </a:solidFill>
                <a:latin typeface="Arial" panose="020B0604020202020204" pitchFamily="34" charset="0"/>
                <a:cs typeface="Arial" panose="020B0604020202020204" pitchFamily="34" charset="0"/>
              </a:rPr>
              <a:t>Ranolazine</a:t>
            </a:r>
            <a:r>
              <a:rPr kumimoji="0" lang="en-US" sz="12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  </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 name="TextBox 8"/>
          <p:cNvSpPr txBox="1"/>
          <p:nvPr/>
        </p:nvSpPr>
        <p:spPr>
          <a:xfrm>
            <a:off x="141490" y="4306011"/>
            <a:ext cx="9082520" cy="715528"/>
          </a:xfrm>
          <a:prstGeom prst="rect">
            <a:avLst/>
          </a:prstGeom>
          <a:noFill/>
        </p:spPr>
        <p:txBody>
          <a:bodyPr wrap="square" lIns="68529" tIns="34264" rIns="68529" bIns="34264"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2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Plan: </a:t>
            </a:r>
            <a:r>
              <a:rPr lang="en-US" altLang="en-US" dirty="0" smtClean="0">
                <a:solidFill>
                  <a:srgbClr val="FFFFFF"/>
                </a:solidFill>
                <a:latin typeface="Arial" panose="020B0604020202020204" pitchFamily="34" charset="0"/>
                <a:cs typeface="Arial" panose="020B0604020202020204" pitchFamily="34" charset="0"/>
              </a:rPr>
              <a:t>Now p</a:t>
            </a:r>
            <a:r>
              <a:rPr kumimoji="0" lang="en-US" altLang="en-US" b="0" i="0" u="none" strike="noStrike" kern="1200" cap="none" spc="0" normalizeH="0" baseline="0" noProof="0" dirty="0" err="1" smtClean="0">
                <a:ln>
                  <a:noFill/>
                </a:ln>
                <a:solidFill>
                  <a:srgbClr val="FFFFFF"/>
                </a:solidFill>
                <a:effectLst/>
                <a:uLnTx/>
                <a:uFillTx/>
                <a:latin typeface="Arial" panose="020B0604020202020204" pitchFamily="34" charset="0"/>
                <a:cs typeface="Arial" panose="020B0604020202020204" pitchFamily="34" charset="0"/>
              </a:rPr>
              <a:t>lanned</a:t>
            </a:r>
            <a:r>
              <a:rPr kumimoji="0" lang="en-US" altLang="en-US"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 for imaging guided </a:t>
            </a:r>
            <a:r>
              <a:rPr lang="en-US" altLang="en-US" dirty="0" smtClean="0">
                <a:solidFill>
                  <a:srgbClr val="FFFFFF"/>
                </a:solidFill>
                <a:latin typeface="Arial" panose="020B0604020202020204" pitchFamily="34" charset="0"/>
                <a:cs typeface="Arial" panose="020B0604020202020204" pitchFamily="34" charset="0"/>
              </a:rPr>
              <a:t>complex </a:t>
            </a:r>
            <a:r>
              <a:rPr kumimoji="0" lang="en-US" altLang="en-US"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staged </a:t>
            </a:r>
            <a:r>
              <a:rPr kumimoji="0" lang="en-US" altLang="en-US" b="0" i="0" u="none" strike="noStrike" kern="1200" cap="none" spc="0" normalizeH="0" noProof="0" dirty="0" smtClean="0">
                <a:ln>
                  <a:noFill/>
                </a:ln>
                <a:solidFill>
                  <a:srgbClr val="FFFFFF"/>
                </a:solidFill>
                <a:effectLst/>
                <a:uLnTx/>
                <a:uFillTx/>
                <a:latin typeface="Arial" panose="020B0604020202020204" pitchFamily="34" charset="0"/>
                <a:cs typeface="Arial" panose="020B0604020202020204" pitchFamily="34" charset="0"/>
              </a:rPr>
              <a:t>PCI of calcified </a:t>
            </a:r>
            <a:r>
              <a:rPr kumimoji="0" lang="en-US" altLang="en-US" b="0" i="0" u="none" strike="noStrike" kern="1200" cap="none" spc="0" normalizeH="0" noProof="0" dirty="0" smtClean="0">
                <a:ln>
                  <a:noFill/>
                </a:ln>
                <a:solidFill>
                  <a:srgbClr val="FFFFFF"/>
                </a:solidFill>
                <a:effectLst/>
                <a:uLnTx/>
                <a:uFillTx/>
                <a:latin typeface="Arial" panose="020B0604020202020204" pitchFamily="34" charset="0"/>
                <a:cs typeface="Arial" panose="020B0604020202020204" pitchFamily="34" charset="0"/>
              </a:rPr>
              <a:t>LAD-D1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b="0" i="0" u="none" strike="noStrike" kern="1200" cap="none" spc="0" normalizeH="0" noProof="0" dirty="0" smtClean="0">
                <a:ln>
                  <a:noFill/>
                </a:ln>
                <a:solidFill>
                  <a:srgbClr val="FFFFFF"/>
                </a:solidFill>
                <a:effectLst/>
                <a:uLnTx/>
                <a:uFillTx/>
                <a:latin typeface="Arial" panose="020B0604020202020204" pitchFamily="34" charset="0"/>
                <a:cs typeface="Arial" panose="020B0604020202020204" pitchFamily="34" charset="0"/>
              </a:rPr>
              <a:t>bifurcation using IVL</a:t>
            </a:r>
            <a:r>
              <a:rPr kumimoji="0" lang="en-US" altLang="en-US" b="0" i="0" u="sng" strike="noStrike" kern="1200" cap="none" spc="0" normalizeH="0" noProof="0" dirty="0" smtClean="0">
                <a:ln>
                  <a:noFill/>
                </a:ln>
                <a:solidFill>
                  <a:srgbClr val="FFFFFF"/>
                </a:solidFill>
                <a:effectLst/>
                <a:uLnTx/>
                <a:uFillTx/>
                <a:latin typeface="Arial" panose="020B0604020202020204" pitchFamily="34" charset="0"/>
                <a:cs typeface="Arial" panose="020B0604020202020204" pitchFamily="34" charset="0"/>
              </a:rPr>
              <a:t>+</a:t>
            </a:r>
            <a:r>
              <a:rPr kumimoji="0" lang="en-US" altLang="en-US" b="0" i="0" u="none" strike="noStrike" kern="1200" cap="none" spc="0" normalizeH="0" noProof="0" dirty="0" smtClean="0">
                <a:ln>
                  <a:noFill/>
                </a:ln>
                <a:solidFill>
                  <a:srgbClr val="FFFFFF"/>
                </a:solidFill>
                <a:effectLst/>
                <a:uLnTx/>
                <a:uFillTx/>
                <a:latin typeface="Arial" panose="020B0604020202020204" pitchFamily="34" charset="0"/>
                <a:cs typeface="Arial" panose="020B0604020202020204" pitchFamily="34" charset="0"/>
              </a:rPr>
              <a:t> RA with OCT imaging for ca++ characterization</a:t>
            </a:r>
            <a:r>
              <a:rPr kumimoji="0" lang="en-US" altLang="en-US" sz="2000" b="0" i="0" u="none" strike="noStrike" kern="1200" cap="none" spc="0" normalizeH="0" noProof="0" dirty="0" smtClean="0">
                <a:ln>
                  <a:noFill/>
                </a:ln>
                <a:solidFill>
                  <a:srgbClr val="FFFFFF"/>
                </a:solidFill>
                <a:effectLst/>
                <a:uLnTx/>
                <a:uFillTx/>
                <a:latin typeface="Arial" panose="020B0604020202020204" pitchFamily="34" charset="0"/>
                <a:cs typeface="Arial" panose="020B0604020202020204" pitchFamily="34" charset="0"/>
              </a:rPr>
              <a:t>.</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0" name="TextBox 9"/>
          <p:cNvSpPr txBox="1"/>
          <p:nvPr/>
        </p:nvSpPr>
        <p:spPr>
          <a:xfrm>
            <a:off x="136839" y="3446530"/>
            <a:ext cx="8915721" cy="854027"/>
          </a:xfrm>
          <a:prstGeom prst="rect">
            <a:avLst/>
          </a:prstGeom>
          <a:noFill/>
        </p:spPr>
        <p:txBody>
          <a:bodyPr wrap="square" lIns="68529" tIns="34264" rIns="68529" bIns="34264"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7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Cath: </a:t>
            </a:r>
            <a:r>
              <a:rPr kumimoji="0" lang="en-US" altLang="en-US" sz="17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Cath on </a:t>
            </a:r>
            <a:r>
              <a:rPr kumimoji="0" lang="en-US" altLang="en-US" sz="17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Nov 18, 2021 </a:t>
            </a:r>
            <a:r>
              <a:rPr kumimoji="0" lang="en-US" altLang="en-US" sz="17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revealed </a:t>
            </a:r>
            <a:r>
              <a:rPr lang="en-US" altLang="en-US" sz="1700" noProof="0" dirty="0">
                <a:solidFill>
                  <a:srgbClr val="FFFFFF"/>
                </a:solidFill>
                <a:latin typeface="Arial" panose="020B0604020202020204" pitchFamily="34" charset="0"/>
                <a:cs typeface="Arial" panose="020B0604020202020204" pitchFamily="34" charset="0"/>
              </a:rPr>
              <a:t>2</a:t>
            </a:r>
            <a:r>
              <a:rPr kumimoji="0" lang="en-US" altLang="en-US" sz="17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 V </a:t>
            </a:r>
            <a:r>
              <a:rPr kumimoji="0" lang="en-US" altLang="en-US" sz="17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CAD: </a:t>
            </a:r>
            <a:r>
              <a:rPr lang="en-US" altLang="en-US" sz="1700" dirty="0" smtClean="0">
                <a:solidFill>
                  <a:srgbClr val="FFFFFF"/>
                </a:solidFill>
                <a:latin typeface="Arial" panose="020B0604020202020204" pitchFamily="34" charset="0"/>
                <a:cs typeface="Arial" panose="020B0604020202020204" pitchFamily="34" charset="0"/>
              </a:rPr>
              <a:t>70% </a:t>
            </a:r>
            <a:r>
              <a:rPr lang="en-US" altLang="en-US" sz="1700" dirty="0" smtClean="0">
                <a:solidFill>
                  <a:srgbClr val="FFFFFF"/>
                </a:solidFill>
                <a:latin typeface="Arial" panose="020B0604020202020204" pitchFamily="34" charset="0"/>
                <a:cs typeface="Arial" panose="020B0604020202020204" pitchFamily="34" charset="0"/>
              </a:rPr>
              <a:t>calcified </a:t>
            </a:r>
            <a:r>
              <a:rPr kumimoji="0" lang="en-US" altLang="en-US" sz="1700" b="0" i="0" u="none" strike="noStrike" kern="1200" cap="none" spc="0" normalizeH="0" baseline="0" noProof="0" dirty="0" err="1" smtClean="0">
                <a:ln>
                  <a:noFill/>
                </a:ln>
                <a:solidFill>
                  <a:srgbClr val="FFFFFF"/>
                </a:solidFill>
                <a:effectLst/>
                <a:uLnTx/>
                <a:uFillTx/>
                <a:latin typeface="Arial" panose="020B0604020202020204" pitchFamily="34" charset="0"/>
                <a:cs typeface="Arial" panose="020B0604020202020204" pitchFamily="34" charset="0"/>
              </a:rPr>
              <a:t>prox</a:t>
            </a:r>
            <a:r>
              <a:rPr kumimoji="0" lang="en-US" altLang="en-US" sz="17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-mid </a:t>
            </a:r>
            <a:r>
              <a:rPr kumimoji="0" lang="en-US" altLang="en-US" sz="17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LAD, 80% </a:t>
            </a:r>
            <a:r>
              <a:rPr kumimoji="0" lang="en-US" altLang="en-US" sz="17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D1,</a:t>
            </a:r>
            <a:r>
              <a:rPr kumimoji="0" lang="en-US" altLang="en-US" sz="1700" b="0" i="0" u="none" strike="noStrike" kern="1200" cap="none" spc="0" normalizeH="0" noProof="0" dirty="0" smtClean="0">
                <a:ln>
                  <a:noFill/>
                </a:ln>
                <a:solidFill>
                  <a:srgbClr val="FFFFFF"/>
                </a:solidFill>
                <a:effectLst/>
                <a:uLnTx/>
                <a:uFillTx/>
                <a:latin typeface="Arial" panose="020B0604020202020204" pitchFamily="34" charset="0"/>
                <a:cs typeface="Arial" panose="020B0604020202020204" pitchFamily="34" charset="0"/>
              </a:rPr>
              <a:t> 80%</a:t>
            </a:r>
            <a:r>
              <a:rPr kumimoji="0" lang="en-US" altLang="en-US" sz="17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  lesions in </a:t>
            </a:r>
            <a:r>
              <a:rPr kumimoji="0" lang="en-US" altLang="en-US" sz="1700" b="0" i="0" u="none" strike="noStrike" kern="1200" cap="none" spc="0" normalizeH="0" baseline="0" noProof="0" dirty="0" err="1" smtClean="0">
                <a:ln>
                  <a:noFill/>
                </a:ln>
                <a:solidFill>
                  <a:srgbClr val="FFFFFF"/>
                </a:solidFill>
                <a:effectLst/>
                <a:uLnTx/>
                <a:uFillTx/>
                <a:latin typeface="Arial" panose="020B0604020202020204" pitchFamily="34" charset="0"/>
                <a:cs typeface="Arial" panose="020B0604020202020204" pitchFamily="34" charset="0"/>
              </a:rPr>
              <a:t>prox</a:t>
            </a:r>
            <a:r>
              <a:rPr kumimoji="0" lang="en-US" altLang="en-US" sz="17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 and distal RCA</a:t>
            </a:r>
            <a:r>
              <a:rPr kumimoji="0" lang="en-US" altLang="en-US" sz="17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 LVEF</a:t>
            </a:r>
            <a:r>
              <a:rPr kumimoji="0" lang="en-US" altLang="en-US" sz="1700" b="0" i="0" u="none" strike="noStrike" kern="1200" cap="none" spc="0" normalizeH="0" noProof="0" dirty="0" smtClean="0">
                <a:ln>
                  <a:noFill/>
                </a:ln>
                <a:solidFill>
                  <a:srgbClr val="FFFFFF"/>
                </a:solidFill>
                <a:effectLst/>
                <a:uLnTx/>
                <a:uFillTx/>
                <a:latin typeface="Arial" panose="020B0604020202020204" pitchFamily="34" charset="0"/>
                <a:cs typeface="Arial" panose="020B0604020202020204" pitchFamily="34" charset="0"/>
              </a:rPr>
              <a:t> </a:t>
            </a:r>
            <a:r>
              <a:rPr lang="en-US" altLang="en-US" sz="1700" noProof="0" dirty="0" smtClean="0">
                <a:solidFill>
                  <a:srgbClr val="FFFFFF"/>
                </a:solidFill>
                <a:latin typeface="Arial" panose="020B0604020202020204" pitchFamily="34" charset="0"/>
                <a:cs typeface="Arial" panose="020B0604020202020204" pitchFamily="34" charset="0"/>
              </a:rPr>
              <a:t>60</a:t>
            </a:r>
            <a:r>
              <a:rPr kumimoji="0" lang="en-US" altLang="en-US" sz="1700" b="0" i="0" u="none" strike="noStrike" kern="1200" cap="none" spc="0" normalizeH="0" noProof="0" dirty="0" smtClean="0">
                <a:ln>
                  <a:noFill/>
                </a:ln>
                <a:solidFill>
                  <a:srgbClr val="FFFFFF"/>
                </a:solidFill>
                <a:effectLst/>
                <a:uLnTx/>
                <a:uFillTx/>
                <a:latin typeface="Arial" panose="020B0604020202020204" pitchFamily="34" charset="0"/>
                <a:cs typeface="Arial" panose="020B0604020202020204" pitchFamily="34" charset="0"/>
              </a:rPr>
              <a:t>% </a:t>
            </a:r>
            <a:r>
              <a:rPr kumimoji="0" lang="en-US" altLang="en-US" sz="1700" b="0" i="0" u="none" strike="noStrike" kern="1200" cap="none" spc="0" normalizeH="0" noProof="0" dirty="0" smtClean="0">
                <a:ln>
                  <a:noFill/>
                </a:ln>
                <a:solidFill>
                  <a:srgbClr val="FFFFFF"/>
                </a:solidFill>
                <a:effectLst/>
                <a:uLnTx/>
                <a:uFillTx/>
                <a:latin typeface="Arial" panose="020B0604020202020204" pitchFamily="34" charset="0"/>
                <a:cs typeface="Arial" panose="020B0604020202020204" pitchFamily="34" charset="0"/>
              </a:rPr>
              <a:t>and Syntax</a:t>
            </a:r>
            <a:r>
              <a:rPr kumimoji="0" lang="en-US" altLang="en-US" sz="17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 score </a:t>
            </a:r>
            <a:r>
              <a:rPr lang="en-US" altLang="en-US" sz="1700" dirty="0" smtClean="0">
                <a:solidFill>
                  <a:srgbClr val="FFFFFF"/>
                </a:solidFill>
                <a:latin typeface="Arial" panose="020B0604020202020204" pitchFamily="34" charset="0"/>
                <a:cs typeface="Arial" panose="020B0604020202020204" pitchFamily="34" charset="0"/>
              </a:rPr>
              <a:t>21</a:t>
            </a:r>
            <a:r>
              <a:rPr lang="en-US" altLang="en-US" sz="1700" dirty="0" smtClean="0">
                <a:solidFill>
                  <a:srgbClr val="FFFFFF"/>
                </a:solidFill>
                <a:latin typeface="Arial" panose="020B0604020202020204" pitchFamily="34" charset="0"/>
                <a:cs typeface="Arial" panose="020B0604020202020204" pitchFamily="34" charset="0"/>
              </a:rPr>
              <a:t>. Pt underwent 2 DES (Promus Elite) to RCA </a:t>
            </a:r>
            <a:r>
              <a:rPr lang="en-US" altLang="en-US" sz="1700" dirty="0" smtClean="0">
                <a:solidFill>
                  <a:srgbClr val="FFFFFF"/>
                </a:solidFill>
                <a:latin typeface="Arial" panose="020B0604020202020204" pitchFamily="34" charset="0"/>
                <a:cs typeface="Arial" panose="020B0604020202020204" pitchFamily="34" charset="0"/>
              </a:rPr>
              <a:t>and did well</a:t>
            </a:r>
            <a:endParaRPr kumimoji="0" lang="en-US" sz="17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3717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6081" y="13033"/>
            <a:ext cx="300373" cy="27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5235" name="Straight Arrow Connector 29"/>
          <p:cNvCxnSpPr>
            <a:cxnSpLocks noChangeShapeType="1"/>
          </p:cNvCxnSpPr>
          <p:nvPr/>
        </p:nvCxnSpPr>
        <p:spPr bwMode="auto">
          <a:xfrm>
            <a:off x="7466224" y="3271950"/>
            <a:ext cx="0" cy="457088"/>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lgn="ctr">
                <a:solidFill>
                  <a:srgbClr val="000000"/>
                </a:solidFill>
                <a:round/>
                <a:headEnd type="triangle" w="med" len="sm"/>
                <a:tailEnd type="triangle" w="med" len="sm"/>
              </a14:hiddenLine>
            </a:ext>
          </a:extLst>
        </p:spPr>
      </p:cxnSp>
      <p:sp>
        <p:nvSpPr>
          <p:cNvPr id="95236" name="TextBox 3"/>
          <p:cNvSpPr txBox="1">
            <a:spLocks noChangeArrowheads="1"/>
          </p:cNvSpPr>
          <p:nvPr/>
        </p:nvSpPr>
        <p:spPr bwMode="auto">
          <a:xfrm>
            <a:off x="1317129" y="10163"/>
            <a:ext cx="60286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578644" fontAlgn="base">
              <a:spcBef>
                <a:spcPct val="0"/>
              </a:spcBef>
              <a:spcAft>
                <a:spcPct val="0"/>
              </a:spcAft>
              <a:defRPr/>
            </a:pPr>
            <a:r>
              <a:rPr lang="en-US" altLang="en-US" sz="3000" b="1" dirty="0">
                <a:solidFill>
                  <a:srgbClr val="FFFF00"/>
                </a:solidFill>
                <a:latin typeface="Arial" panose="020B0604020202020204" pitchFamily="34" charset="0"/>
                <a:cs typeface="Arial" panose="020B0604020202020204" pitchFamily="34" charset="0"/>
              </a:rPr>
              <a:t>AUC 2017: One-Vessel Disease</a:t>
            </a:r>
          </a:p>
        </p:txBody>
      </p:sp>
      <p:pic>
        <p:nvPicPr>
          <p:cNvPr id="95238"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614" y="541078"/>
            <a:ext cx="8768443" cy="427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a:spLocks noChangeArrowheads="1"/>
          </p:cNvSpPr>
          <p:nvPr/>
        </p:nvSpPr>
        <p:spPr bwMode="auto">
          <a:xfrm>
            <a:off x="4829176" y="4873265"/>
            <a:ext cx="4788353" cy="29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9726" tIns="24865" rIns="49726" bIns="24865">
            <a:spAutoFit/>
          </a:bodyPr>
          <a:lstStyle>
            <a:lvl1pPr defTabSz="792163" eaLnBrk="0" hangingPunct="0">
              <a:spcBef>
                <a:spcPct val="20000"/>
              </a:spcBef>
              <a:buChar char="•"/>
              <a:defRPr sz="3200">
                <a:solidFill>
                  <a:schemeClr val="bg1"/>
                </a:solidFill>
                <a:latin typeface="Times New Roman" pitchFamily="18" charset="0"/>
              </a:defRPr>
            </a:lvl1pPr>
            <a:lvl2pPr marL="739775" indent="-282575" defTabSz="792163" eaLnBrk="0" hangingPunct="0">
              <a:spcBef>
                <a:spcPct val="20000"/>
              </a:spcBef>
              <a:buChar char="–"/>
              <a:defRPr sz="2800">
                <a:solidFill>
                  <a:schemeClr val="bg1"/>
                </a:solidFill>
                <a:latin typeface="Times New Roman" pitchFamily="18" charset="0"/>
              </a:defRPr>
            </a:lvl2pPr>
            <a:lvl3pPr marL="1139825" indent="-225425" defTabSz="792163" eaLnBrk="0" hangingPunct="0">
              <a:spcBef>
                <a:spcPct val="20000"/>
              </a:spcBef>
              <a:buChar char="•"/>
              <a:defRPr sz="2400">
                <a:solidFill>
                  <a:schemeClr val="bg1"/>
                </a:solidFill>
                <a:latin typeface="Times New Roman" pitchFamily="18" charset="0"/>
              </a:defRPr>
            </a:lvl3pPr>
            <a:lvl4pPr marL="1597025" indent="-225425" defTabSz="792163" eaLnBrk="0" hangingPunct="0">
              <a:spcBef>
                <a:spcPct val="20000"/>
              </a:spcBef>
              <a:buChar char="–"/>
              <a:defRPr sz="2000">
                <a:solidFill>
                  <a:schemeClr val="bg1"/>
                </a:solidFill>
                <a:latin typeface="Times New Roman" pitchFamily="18" charset="0"/>
              </a:defRPr>
            </a:lvl4pPr>
            <a:lvl5pPr marL="2054225" indent="-227013" defTabSz="792163" eaLnBrk="0" hangingPunct="0">
              <a:spcBef>
                <a:spcPct val="20000"/>
              </a:spcBef>
              <a:buChar char="»"/>
              <a:defRPr sz="2000">
                <a:solidFill>
                  <a:schemeClr val="bg1"/>
                </a:solidFill>
                <a:latin typeface="Times New Roman" pitchFamily="18" charset="0"/>
              </a:defRPr>
            </a:lvl5pPr>
            <a:lvl6pPr marL="2511425" indent="-227013" defTabSz="792163" eaLnBrk="0" fontAlgn="base" hangingPunct="0">
              <a:spcBef>
                <a:spcPct val="20000"/>
              </a:spcBef>
              <a:spcAft>
                <a:spcPct val="0"/>
              </a:spcAft>
              <a:buChar char="»"/>
              <a:defRPr sz="2000">
                <a:solidFill>
                  <a:schemeClr val="bg1"/>
                </a:solidFill>
                <a:latin typeface="Times New Roman" pitchFamily="18" charset="0"/>
              </a:defRPr>
            </a:lvl6pPr>
            <a:lvl7pPr marL="2968625" indent="-227013" defTabSz="792163" eaLnBrk="0" fontAlgn="base" hangingPunct="0">
              <a:spcBef>
                <a:spcPct val="20000"/>
              </a:spcBef>
              <a:spcAft>
                <a:spcPct val="0"/>
              </a:spcAft>
              <a:buChar char="»"/>
              <a:defRPr sz="2000">
                <a:solidFill>
                  <a:schemeClr val="bg1"/>
                </a:solidFill>
                <a:latin typeface="Times New Roman" pitchFamily="18" charset="0"/>
              </a:defRPr>
            </a:lvl7pPr>
            <a:lvl8pPr marL="3425825" indent="-227013" defTabSz="792163" eaLnBrk="0" fontAlgn="base" hangingPunct="0">
              <a:spcBef>
                <a:spcPct val="20000"/>
              </a:spcBef>
              <a:spcAft>
                <a:spcPct val="0"/>
              </a:spcAft>
              <a:buChar char="»"/>
              <a:defRPr sz="2000">
                <a:solidFill>
                  <a:schemeClr val="bg1"/>
                </a:solidFill>
                <a:latin typeface="Times New Roman" pitchFamily="18" charset="0"/>
              </a:defRPr>
            </a:lvl8pPr>
            <a:lvl9pPr marL="3883025" indent="-227013" defTabSz="792163" eaLnBrk="0" fontAlgn="base" hangingPunct="0">
              <a:spcBef>
                <a:spcPct val="20000"/>
              </a:spcBef>
              <a:spcAft>
                <a:spcPct val="0"/>
              </a:spcAft>
              <a:buChar char="»"/>
              <a:defRPr sz="2000">
                <a:solidFill>
                  <a:schemeClr val="bg1"/>
                </a:solidFill>
                <a:latin typeface="Times New Roman" pitchFamily="18" charset="0"/>
              </a:defRPr>
            </a:lvl9pPr>
          </a:lstStyle>
          <a:p>
            <a:pPr defTabSz="501290" eaLnBrk="1" fontAlgn="base" hangingPunct="1">
              <a:spcBef>
                <a:spcPct val="0"/>
              </a:spcBef>
              <a:spcAft>
                <a:spcPct val="0"/>
              </a:spcAft>
              <a:buNone/>
              <a:defRPr/>
            </a:pPr>
            <a:r>
              <a:rPr lang="en-US" altLang="en-US" sz="1600" b="1" i="1" dirty="0">
                <a:solidFill>
                  <a:srgbClr val="FFFF00"/>
                </a:solidFill>
                <a:latin typeface="Arial" pitchFamily="34" charset="0"/>
                <a:cs typeface="Arial" pitchFamily="34" charset="0"/>
              </a:rPr>
              <a:t>Patel et al., J Am </a:t>
            </a:r>
            <a:r>
              <a:rPr lang="en-US" altLang="en-US" sz="1600" b="1" i="1" dirty="0" err="1">
                <a:solidFill>
                  <a:srgbClr val="FFFF00"/>
                </a:solidFill>
                <a:latin typeface="Arial" pitchFamily="34" charset="0"/>
                <a:cs typeface="Arial" pitchFamily="34" charset="0"/>
              </a:rPr>
              <a:t>Coll</a:t>
            </a:r>
            <a:r>
              <a:rPr lang="en-US" altLang="en-US" sz="1600" b="1" i="1" dirty="0">
                <a:solidFill>
                  <a:srgbClr val="FFFF00"/>
                </a:solidFill>
                <a:latin typeface="Arial" pitchFamily="34" charset="0"/>
                <a:cs typeface="Arial" pitchFamily="34" charset="0"/>
              </a:rPr>
              <a:t> </a:t>
            </a:r>
            <a:r>
              <a:rPr lang="en-US" altLang="en-US" sz="1600" b="1" i="1" dirty="0" err="1">
                <a:solidFill>
                  <a:srgbClr val="FFFF00"/>
                </a:solidFill>
                <a:latin typeface="Arial" pitchFamily="34" charset="0"/>
                <a:cs typeface="Arial" pitchFamily="34" charset="0"/>
              </a:rPr>
              <a:t>Cardiol</a:t>
            </a:r>
            <a:r>
              <a:rPr lang="en-US" altLang="en-US" sz="1600" b="1" i="1" dirty="0">
                <a:solidFill>
                  <a:srgbClr val="FFFF00"/>
                </a:solidFill>
                <a:latin typeface="Arial" pitchFamily="34" charset="0"/>
                <a:cs typeface="Arial" pitchFamily="34" charset="0"/>
              </a:rPr>
              <a:t> 2017;69:2212</a:t>
            </a:r>
          </a:p>
        </p:txBody>
      </p:sp>
      <p:sp>
        <p:nvSpPr>
          <p:cNvPr id="8" name="Rectangle 7"/>
          <p:cNvSpPr>
            <a:spLocks noChangeArrowheads="1"/>
          </p:cNvSpPr>
          <p:nvPr/>
        </p:nvSpPr>
        <p:spPr bwMode="auto">
          <a:xfrm>
            <a:off x="7779548" y="2266013"/>
            <a:ext cx="461418" cy="245290"/>
          </a:xfrm>
          <a:prstGeom prst="rect">
            <a:avLst/>
          </a:prstGeom>
          <a:noFill/>
          <a:ln w="28575" algn="ctr">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7371" tIns="28661" rIns="57371" bIns="28661"/>
          <a:lstStyle>
            <a:lvl1pPr defTabSz="912813" eaLnBrk="0" hangingPunct="0">
              <a:spcBef>
                <a:spcPct val="20000"/>
              </a:spcBef>
              <a:buChar char="•"/>
              <a:defRPr sz="3200">
                <a:solidFill>
                  <a:schemeClr val="bg1"/>
                </a:solidFill>
                <a:latin typeface="Times New Roman" pitchFamily="18" charset="0"/>
              </a:defRPr>
            </a:lvl1pPr>
            <a:lvl2pPr marL="739775" indent="-282575" defTabSz="912813" eaLnBrk="0" hangingPunct="0">
              <a:spcBef>
                <a:spcPct val="20000"/>
              </a:spcBef>
              <a:buChar char="–"/>
              <a:defRPr sz="2800">
                <a:solidFill>
                  <a:schemeClr val="bg1"/>
                </a:solidFill>
                <a:latin typeface="Times New Roman" pitchFamily="18" charset="0"/>
              </a:defRPr>
            </a:lvl2pPr>
            <a:lvl3pPr marL="1139825" indent="-225425" defTabSz="912813" eaLnBrk="0" hangingPunct="0">
              <a:spcBef>
                <a:spcPct val="20000"/>
              </a:spcBef>
              <a:buChar char="•"/>
              <a:defRPr sz="2400">
                <a:solidFill>
                  <a:schemeClr val="bg1"/>
                </a:solidFill>
                <a:latin typeface="Times New Roman" pitchFamily="18" charset="0"/>
              </a:defRPr>
            </a:lvl3pPr>
            <a:lvl4pPr marL="1597025" indent="-225425" defTabSz="912813" eaLnBrk="0" hangingPunct="0">
              <a:spcBef>
                <a:spcPct val="20000"/>
              </a:spcBef>
              <a:buChar char="–"/>
              <a:defRPr sz="2000">
                <a:solidFill>
                  <a:schemeClr val="bg1"/>
                </a:solidFill>
                <a:latin typeface="Times New Roman" pitchFamily="18" charset="0"/>
              </a:defRPr>
            </a:lvl4pPr>
            <a:lvl5pPr marL="2054225" indent="-227013" defTabSz="912813" eaLnBrk="0" hangingPunct="0">
              <a:spcBef>
                <a:spcPct val="20000"/>
              </a:spcBef>
              <a:buChar char="»"/>
              <a:defRPr sz="2000">
                <a:solidFill>
                  <a:schemeClr val="bg1"/>
                </a:solidFill>
                <a:latin typeface="Times New Roman" pitchFamily="18" charset="0"/>
              </a:defRPr>
            </a:lvl5pPr>
            <a:lvl6pPr marL="2511425" indent="-227013" defTabSz="912813" eaLnBrk="0" fontAlgn="base" hangingPunct="0">
              <a:spcBef>
                <a:spcPct val="20000"/>
              </a:spcBef>
              <a:spcAft>
                <a:spcPct val="0"/>
              </a:spcAft>
              <a:buChar char="»"/>
              <a:defRPr sz="2000">
                <a:solidFill>
                  <a:schemeClr val="bg1"/>
                </a:solidFill>
                <a:latin typeface="Times New Roman" pitchFamily="18" charset="0"/>
              </a:defRPr>
            </a:lvl6pPr>
            <a:lvl7pPr marL="2968625" indent="-227013" defTabSz="912813" eaLnBrk="0" fontAlgn="base" hangingPunct="0">
              <a:spcBef>
                <a:spcPct val="20000"/>
              </a:spcBef>
              <a:spcAft>
                <a:spcPct val="0"/>
              </a:spcAft>
              <a:buChar char="»"/>
              <a:defRPr sz="2000">
                <a:solidFill>
                  <a:schemeClr val="bg1"/>
                </a:solidFill>
                <a:latin typeface="Times New Roman" pitchFamily="18" charset="0"/>
              </a:defRPr>
            </a:lvl7pPr>
            <a:lvl8pPr marL="3425825" indent="-227013" defTabSz="912813" eaLnBrk="0" fontAlgn="base" hangingPunct="0">
              <a:spcBef>
                <a:spcPct val="20000"/>
              </a:spcBef>
              <a:spcAft>
                <a:spcPct val="0"/>
              </a:spcAft>
              <a:buChar char="»"/>
              <a:defRPr sz="2000">
                <a:solidFill>
                  <a:schemeClr val="bg1"/>
                </a:solidFill>
                <a:latin typeface="Times New Roman" pitchFamily="18" charset="0"/>
              </a:defRPr>
            </a:lvl8pPr>
            <a:lvl9pPr marL="3883025" indent="-227013" defTabSz="912813" eaLnBrk="0" fontAlgn="base" hangingPunct="0">
              <a:spcBef>
                <a:spcPct val="20000"/>
              </a:spcBef>
              <a:spcAft>
                <a:spcPct val="0"/>
              </a:spcAft>
              <a:buChar char="»"/>
              <a:defRPr sz="2000">
                <a:solidFill>
                  <a:schemeClr val="bg1"/>
                </a:solidFill>
                <a:latin typeface="Times New Roman" pitchFamily="18" charset="0"/>
              </a:defRPr>
            </a:lvl9pPr>
          </a:lstStyle>
          <a:p>
            <a:pPr algn="ctr" defTabSz="577640" fontAlgn="base">
              <a:spcAft>
                <a:spcPct val="0"/>
              </a:spcAft>
              <a:buNone/>
              <a:defRPr/>
            </a:pPr>
            <a:endParaRPr lang="en-US" altLang="en-US" sz="2025" b="1">
              <a:solidFill>
                <a:srgbClr val="FFFFFF"/>
              </a:solidFill>
            </a:endParaRPr>
          </a:p>
        </p:txBody>
      </p:sp>
    </p:spTree>
    <p:extLst>
      <p:ext uri="{BB962C8B-B14F-4D97-AF65-F5344CB8AC3E}">
        <p14:creationId xmlns:p14="http://schemas.microsoft.com/office/powerpoint/2010/main" val="6794394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0028"/>
            </a:gs>
            <a:gs pos="50000">
              <a:srgbClr val="00009C"/>
            </a:gs>
            <a:gs pos="100000">
              <a:srgbClr val="000028"/>
            </a:gs>
          </a:gsLst>
          <a:lin ang="5400000" scaled="1"/>
        </a:gradFill>
        <a:effectLst/>
      </p:bgPr>
    </p:bg>
    <p:spTree>
      <p:nvGrpSpPr>
        <p:cNvPr id="1" name=""/>
        <p:cNvGrpSpPr/>
        <p:nvPr/>
      </p:nvGrpSpPr>
      <p:grpSpPr>
        <a:xfrm>
          <a:off x="0" y="0"/>
          <a:ext cx="0" cy="0"/>
          <a:chOff x="0" y="0"/>
          <a:chExt cx="0" cy="0"/>
        </a:xfrm>
      </p:grpSpPr>
      <p:cxnSp>
        <p:nvCxnSpPr>
          <p:cNvPr id="44" name="Straight Arrow Connector 43"/>
          <p:cNvCxnSpPr/>
          <p:nvPr/>
        </p:nvCxnSpPr>
        <p:spPr>
          <a:xfrm flipH="1">
            <a:off x="3484470" y="2625262"/>
            <a:ext cx="422" cy="319643"/>
          </a:xfrm>
          <a:prstGeom prst="straightConnector1">
            <a:avLst/>
          </a:prstGeom>
          <a:ln w="28575">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14375" y="6723"/>
            <a:ext cx="7715250" cy="461665"/>
          </a:xfrm>
          <a:prstGeom prst="rect">
            <a:avLst/>
          </a:prstGeom>
          <a:noFill/>
        </p:spPr>
        <p:txBody>
          <a:bodyPr wrap="square" rtlCol="0">
            <a:spAutoFit/>
          </a:bodyPr>
          <a:lstStyle/>
          <a:p>
            <a:pPr algn="ctr" defTabSz="342900"/>
            <a:r>
              <a:rPr lang="en-US" sz="2400" b="1" dirty="0">
                <a:solidFill>
                  <a:srgbClr val="FFFF00"/>
                </a:solidFill>
                <a:latin typeface="Arial" panose="020B0604020202020204" pitchFamily="34" charset="0"/>
                <a:cs typeface="Arial" panose="020B0604020202020204" pitchFamily="34" charset="0"/>
              </a:rPr>
              <a:t>Protocol for Management of Calcific Lesions</a:t>
            </a:r>
          </a:p>
        </p:txBody>
      </p:sp>
      <p:grpSp>
        <p:nvGrpSpPr>
          <p:cNvPr id="24" name="Group 23"/>
          <p:cNvGrpSpPr/>
          <p:nvPr/>
        </p:nvGrpSpPr>
        <p:grpSpPr>
          <a:xfrm>
            <a:off x="633285" y="416835"/>
            <a:ext cx="7221477" cy="4498067"/>
            <a:chOff x="-63375" y="478496"/>
            <a:chExt cx="10166599" cy="6254440"/>
          </a:xfrm>
        </p:grpSpPr>
        <p:cxnSp>
          <p:nvCxnSpPr>
            <p:cNvPr id="20" name="Straight Connector 19"/>
            <p:cNvCxnSpPr>
              <a:endCxn id="3" idx="0"/>
            </p:cNvCxnSpPr>
            <p:nvPr/>
          </p:nvCxnSpPr>
          <p:spPr>
            <a:xfrm>
              <a:off x="5490895" y="887515"/>
              <a:ext cx="279" cy="24454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683943" y="1132057"/>
              <a:ext cx="3614461" cy="347125"/>
            </a:xfrm>
            <a:prstGeom prst="rect">
              <a:avLst/>
            </a:prstGeom>
            <a:solidFill>
              <a:schemeClr val="bg1"/>
            </a:solidFill>
            <a:ln w="28575">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200" b="1" dirty="0">
                  <a:solidFill>
                    <a:prstClr val="black"/>
                  </a:solidFill>
                  <a:latin typeface="Arial" panose="020B0604020202020204" pitchFamily="34" charset="0"/>
                  <a:cs typeface="Arial" panose="020B0604020202020204" pitchFamily="34" charset="0"/>
                </a:rPr>
                <a:t>Moderate-severe calcification</a:t>
              </a:r>
            </a:p>
          </p:txBody>
        </p:sp>
        <p:sp>
          <p:nvSpPr>
            <p:cNvPr id="18" name="Rounded Rectangle 17"/>
            <p:cNvSpPr/>
            <p:nvPr/>
          </p:nvSpPr>
          <p:spPr>
            <a:xfrm>
              <a:off x="107576" y="478496"/>
              <a:ext cx="9995648" cy="435914"/>
            </a:xfrm>
            <a:prstGeom prst="roundRect">
              <a:avLst>
                <a:gd name="adj" fmla="val 45961"/>
              </a:avLst>
            </a:prstGeom>
            <a:solidFill>
              <a:schemeClr val="accent5"/>
            </a:solidFill>
            <a:ln w="28575">
              <a:solidFill>
                <a:schemeClr val="accent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5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Coronary Angiography</a:t>
              </a:r>
            </a:p>
          </p:txBody>
        </p:sp>
        <p:grpSp>
          <p:nvGrpSpPr>
            <p:cNvPr id="39" name="Group 38"/>
            <p:cNvGrpSpPr/>
            <p:nvPr/>
          </p:nvGrpSpPr>
          <p:grpSpPr>
            <a:xfrm>
              <a:off x="2338919" y="3429532"/>
              <a:ext cx="7557814" cy="3303404"/>
              <a:chOff x="2338919" y="3429532"/>
              <a:chExt cx="7557814" cy="3303404"/>
            </a:xfrm>
          </p:grpSpPr>
          <p:sp>
            <p:nvSpPr>
              <p:cNvPr id="13" name="Rectangle 12"/>
              <p:cNvSpPr/>
              <p:nvPr/>
            </p:nvSpPr>
            <p:spPr>
              <a:xfrm>
                <a:off x="2338919" y="6391832"/>
                <a:ext cx="5226983" cy="341104"/>
              </a:xfrm>
              <a:prstGeom prst="rect">
                <a:avLst/>
              </a:prstGeom>
              <a:solidFill>
                <a:schemeClr val="bg1"/>
              </a:solidFill>
              <a:ln w="28575">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400" b="1" dirty="0">
                    <a:solidFill>
                      <a:srgbClr val="C00000"/>
                    </a:solidFill>
                    <a:latin typeface="Arial" panose="020B0604020202020204" pitchFamily="34" charset="0"/>
                    <a:cs typeface="Arial" panose="020B0604020202020204" pitchFamily="34" charset="0"/>
                  </a:rPr>
                  <a:t>Stent and OCT/IVUS optimization</a:t>
                </a:r>
              </a:p>
            </p:txBody>
          </p:sp>
          <p:sp>
            <p:nvSpPr>
              <p:cNvPr id="14" name="Rectangle 13"/>
              <p:cNvSpPr/>
              <p:nvPr/>
            </p:nvSpPr>
            <p:spPr>
              <a:xfrm>
                <a:off x="7251519" y="4203573"/>
                <a:ext cx="2645214" cy="447365"/>
              </a:xfrm>
              <a:prstGeom prst="rect">
                <a:avLst/>
              </a:prstGeom>
              <a:solidFill>
                <a:schemeClr val="bg1"/>
              </a:solidFill>
              <a:ln w="28575">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b="1" dirty="0">
                    <a:solidFill>
                      <a:srgbClr val="C00000"/>
                    </a:solidFill>
                    <a:latin typeface="Arial" panose="020B0604020202020204" pitchFamily="34" charset="0"/>
                    <a:cs typeface="Arial" panose="020B0604020202020204" pitchFamily="34" charset="0"/>
                  </a:rPr>
                  <a:t>RA or OA  ?ELCA</a:t>
                </a:r>
              </a:p>
            </p:txBody>
          </p:sp>
          <p:sp>
            <p:nvSpPr>
              <p:cNvPr id="15" name="Rectangle 14"/>
              <p:cNvSpPr/>
              <p:nvPr/>
            </p:nvSpPr>
            <p:spPr>
              <a:xfrm>
                <a:off x="7090782" y="5218326"/>
                <a:ext cx="1299877" cy="743206"/>
              </a:xfrm>
              <a:prstGeom prst="rect">
                <a:avLst/>
              </a:prstGeom>
              <a:solidFill>
                <a:schemeClr val="bg1"/>
              </a:solidFill>
              <a:ln w="28575">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b="1" dirty="0">
                    <a:solidFill>
                      <a:prstClr val="black"/>
                    </a:solidFill>
                    <a:latin typeface="Arial" panose="020B0604020202020204" pitchFamily="34" charset="0"/>
                    <a:cs typeface="Arial" panose="020B0604020202020204" pitchFamily="34" charset="0"/>
                  </a:rPr>
                  <a:t>Suboptimal balloon expansion</a:t>
                </a:r>
              </a:p>
            </p:txBody>
          </p:sp>
          <p:sp>
            <p:nvSpPr>
              <p:cNvPr id="16" name="Rectangle 15"/>
              <p:cNvSpPr/>
              <p:nvPr/>
            </p:nvSpPr>
            <p:spPr>
              <a:xfrm>
                <a:off x="8578923" y="5218322"/>
                <a:ext cx="1228160" cy="743207"/>
              </a:xfrm>
              <a:prstGeom prst="rect">
                <a:avLst/>
              </a:prstGeom>
              <a:solidFill>
                <a:schemeClr val="bg1"/>
              </a:solidFill>
              <a:ln w="28575">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b="1" dirty="0">
                    <a:solidFill>
                      <a:prstClr val="black"/>
                    </a:solidFill>
                    <a:latin typeface="Arial" panose="020B0604020202020204" pitchFamily="34" charset="0"/>
                    <a:cs typeface="Arial" panose="020B0604020202020204" pitchFamily="34" charset="0"/>
                  </a:rPr>
                  <a:t>Optimal balloon expansion</a:t>
                </a:r>
              </a:p>
            </p:txBody>
          </p:sp>
          <p:cxnSp>
            <p:nvCxnSpPr>
              <p:cNvPr id="108" name="Straight Arrow Connector 107"/>
              <p:cNvCxnSpPr>
                <a:endCxn id="15" idx="0"/>
              </p:cNvCxnSpPr>
              <p:nvPr/>
            </p:nvCxnSpPr>
            <p:spPr>
              <a:xfrm flipH="1">
                <a:off x="7740722" y="4650937"/>
                <a:ext cx="40337" cy="56738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endCxn id="16" idx="0"/>
              </p:cNvCxnSpPr>
              <p:nvPr/>
            </p:nvCxnSpPr>
            <p:spPr>
              <a:xfrm>
                <a:off x="9188527" y="4650938"/>
                <a:ext cx="4476" cy="56738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7610726" y="4780794"/>
                <a:ext cx="1770531" cy="353063"/>
              </a:xfrm>
              <a:prstGeom prst="rect">
                <a:avLst/>
              </a:prstGeom>
              <a:noFill/>
            </p:spPr>
            <p:txBody>
              <a:bodyPr wrap="square" rtlCol="0">
                <a:spAutoFit/>
              </a:bodyPr>
              <a:lstStyle/>
              <a:p>
                <a:pPr algn="ctr" defTabSz="342900"/>
                <a:r>
                  <a:rPr lang="en-US" sz="1050" b="1" dirty="0">
                    <a:solidFill>
                      <a:prstClr val="white"/>
                    </a:solidFill>
                    <a:latin typeface="Arial" panose="020B0604020202020204" pitchFamily="34" charset="0"/>
                    <a:cs typeface="Arial" panose="020B0604020202020204" pitchFamily="34" charset="0"/>
                  </a:rPr>
                  <a:t>NC balloon/CB</a:t>
                </a:r>
              </a:p>
            </p:txBody>
          </p:sp>
          <p:cxnSp>
            <p:nvCxnSpPr>
              <p:cNvPr id="124" name="Straight Connector 123"/>
              <p:cNvCxnSpPr>
                <a:stCxn id="16" idx="2"/>
              </p:cNvCxnSpPr>
              <p:nvPr/>
            </p:nvCxnSpPr>
            <p:spPr>
              <a:xfrm flipH="1">
                <a:off x="9188527" y="5961529"/>
                <a:ext cx="4476" cy="60085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endCxn id="13" idx="3"/>
              </p:cNvCxnSpPr>
              <p:nvPr/>
            </p:nvCxnSpPr>
            <p:spPr>
              <a:xfrm flipH="1">
                <a:off x="7565902" y="6562384"/>
                <a:ext cx="1622625"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522097" y="3429532"/>
                <a:ext cx="56823" cy="774043"/>
              </a:xfrm>
              <a:prstGeom prst="straightConnector1">
                <a:avLst/>
              </a:prstGeom>
              <a:ln w="28575">
                <a:solidFill>
                  <a:srgbClr val="ED7D3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63375" y="3582387"/>
              <a:ext cx="7314894" cy="2979997"/>
              <a:chOff x="-63375" y="3582387"/>
              <a:chExt cx="7314894" cy="2979997"/>
            </a:xfrm>
          </p:grpSpPr>
          <p:sp>
            <p:nvSpPr>
              <p:cNvPr id="11" name="Oval 10"/>
              <p:cNvSpPr/>
              <p:nvPr/>
            </p:nvSpPr>
            <p:spPr>
              <a:xfrm>
                <a:off x="3196202" y="4750637"/>
                <a:ext cx="1609505" cy="555814"/>
              </a:xfrm>
              <a:prstGeom prst="ellipse">
                <a:avLst/>
              </a:prstGeom>
              <a:solidFill>
                <a:schemeClr val="bg1"/>
              </a:solidFill>
              <a:ln w="19050">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b="1" dirty="0">
                    <a:solidFill>
                      <a:prstClr val="black"/>
                    </a:solidFill>
                    <a:latin typeface="Arial" panose="020B0604020202020204" pitchFamily="34" charset="0"/>
                    <a:cs typeface="Arial" panose="020B0604020202020204" pitchFamily="34" charset="0"/>
                  </a:rPr>
                  <a:t>Does not cross</a:t>
                </a:r>
              </a:p>
            </p:txBody>
          </p:sp>
          <p:sp>
            <p:nvSpPr>
              <p:cNvPr id="12" name="Rectangle 11"/>
              <p:cNvSpPr/>
              <p:nvPr/>
            </p:nvSpPr>
            <p:spPr>
              <a:xfrm>
                <a:off x="1506074" y="5657160"/>
                <a:ext cx="2967313" cy="341104"/>
              </a:xfrm>
              <a:prstGeom prst="rect">
                <a:avLst/>
              </a:prstGeom>
              <a:solidFill>
                <a:schemeClr val="bg1"/>
              </a:solidFill>
              <a:ln w="28575">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b="1" dirty="0">
                    <a:solidFill>
                      <a:srgbClr val="C00000"/>
                    </a:solidFill>
                    <a:latin typeface="Arial" panose="020B0604020202020204" pitchFamily="34" charset="0"/>
                    <a:cs typeface="Arial" panose="020B0604020202020204" pitchFamily="34" charset="0"/>
                  </a:rPr>
                  <a:t>Lithotripsy IVL</a:t>
                </a:r>
              </a:p>
            </p:txBody>
          </p:sp>
          <p:grpSp>
            <p:nvGrpSpPr>
              <p:cNvPr id="38" name="Group 37"/>
              <p:cNvGrpSpPr/>
              <p:nvPr/>
            </p:nvGrpSpPr>
            <p:grpSpPr>
              <a:xfrm>
                <a:off x="-63375" y="3582387"/>
                <a:ext cx="7314894" cy="2979997"/>
                <a:chOff x="-63375" y="3582387"/>
                <a:chExt cx="7314894" cy="2979997"/>
              </a:xfrm>
            </p:grpSpPr>
            <p:cxnSp>
              <p:nvCxnSpPr>
                <p:cNvPr id="72" name="Straight Arrow Connector 71"/>
                <p:cNvCxnSpPr/>
                <p:nvPr/>
              </p:nvCxnSpPr>
              <p:spPr>
                <a:xfrm>
                  <a:off x="2801187" y="6016190"/>
                  <a:ext cx="0" cy="37564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313049" y="4738712"/>
                  <a:ext cx="1672199" cy="555814"/>
                </a:xfrm>
                <a:prstGeom prst="ellipse">
                  <a:avLst/>
                </a:prstGeom>
                <a:solidFill>
                  <a:schemeClr val="bg1"/>
                </a:solidFill>
                <a:ln w="19050">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900" b="1" dirty="0">
                      <a:solidFill>
                        <a:prstClr val="black"/>
                      </a:solidFill>
                      <a:latin typeface="Arial" panose="020B0604020202020204" pitchFamily="34" charset="0"/>
                      <a:cs typeface="Arial" panose="020B0604020202020204" pitchFamily="34" charset="0"/>
                    </a:rPr>
                    <a:t>Suboptimal result</a:t>
                  </a:r>
                </a:p>
              </p:txBody>
            </p:sp>
            <p:sp>
              <p:nvSpPr>
                <p:cNvPr id="8" name="Rectangle 7"/>
                <p:cNvSpPr/>
                <p:nvPr/>
              </p:nvSpPr>
              <p:spPr>
                <a:xfrm>
                  <a:off x="321748" y="3981797"/>
                  <a:ext cx="2511102" cy="486236"/>
                </a:xfrm>
                <a:prstGeom prst="rect">
                  <a:avLst/>
                </a:prstGeom>
                <a:solidFill>
                  <a:schemeClr val="bg1"/>
                </a:solidFill>
                <a:ln w="28575">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r>
                    <a:rPr lang="en-US" sz="900" b="1" dirty="0">
                      <a:solidFill>
                        <a:srgbClr val="C00000"/>
                      </a:solidFill>
                      <a:latin typeface="Arial" panose="020B0604020202020204" pitchFamily="34" charset="0"/>
                      <a:cs typeface="Arial" panose="020B0604020202020204" pitchFamily="34" charset="0"/>
                    </a:rPr>
                    <a:t>- High-pressure NC balloons</a:t>
                  </a:r>
                </a:p>
                <a:p>
                  <a:pPr defTabSz="342900"/>
                  <a:r>
                    <a:rPr lang="en-US" sz="900" b="1" dirty="0">
                      <a:solidFill>
                        <a:srgbClr val="C00000"/>
                      </a:solidFill>
                      <a:latin typeface="Arial" panose="020B0604020202020204" pitchFamily="34" charset="0"/>
                      <a:cs typeface="Arial" panose="020B0604020202020204" pitchFamily="34" charset="0"/>
                    </a:rPr>
                    <a:t>- Cutting/scoring balloon</a:t>
                  </a:r>
                </a:p>
              </p:txBody>
            </p:sp>
            <p:sp>
              <p:nvSpPr>
                <p:cNvPr id="9" name="Rectangle 8"/>
                <p:cNvSpPr/>
                <p:nvPr/>
              </p:nvSpPr>
              <p:spPr>
                <a:xfrm>
                  <a:off x="3155578" y="3981200"/>
                  <a:ext cx="1932439" cy="483225"/>
                </a:xfrm>
                <a:prstGeom prst="rect">
                  <a:avLst/>
                </a:prstGeom>
                <a:solidFill>
                  <a:schemeClr val="bg1"/>
                </a:solidFill>
                <a:ln w="28575">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900" b="1" dirty="0">
                      <a:solidFill>
                        <a:srgbClr val="C00000"/>
                      </a:solidFill>
                      <a:latin typeface="Arial" panose="020B0604020202020204" pitchFamily="34" charset="0"/>
                      <a:cs typeface="Arial" panose="020B0604020202020204" pitchFamily="34" charset="0"/>
                    </a:rPr>
                    <a:t>Lithotripsy IVL (RA/OA for Ca 360°)</a:t>
                  </a:r>
                </a:p>
              </p:txBody>
            </p:sp>
            <p:cxnSp>
              <p:nvCxnSpPr>
                <p:cNvPr id="33" name="Straight Arrow Connector 32"/>
                <p:cNvCxnSpPr>
                  <a:stCxn id="6" idx="2"/>
                </p:cNvCxnSpPr>
                <p:nvPr/>
              </p:nvCxnSpPr>
              <p:spPr>
                <a:xfrm>
                  <a:off x="2052637" y="3582387"/>
                  <a:ext cx="0" cy="39881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012583" y="5294526"/>
                  <a:ext cx="0" cy="36263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3236256" y="4464425"/>
                  <a:ext cx="0" cy="119273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223411" y="4464424"/>
                  <a:ext cx="3" cy="209796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endCxn id="13" idx="1"/>
                </p:cNvCxnSpPr>
                <p:nvPr/>
              </p:nvCxnSpPr>
              <p:spPr>
                <a:xfrm>
                  <a:off x="1223411" y="6562384"/>
                  <a:ext cx="1115508"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11" idx="6"/>
                  <a:endCxn id="14" idx="1"/>
                </p:cNvCxnSpPr>
                <p:nvPr/>
              </p:nvCxnSpPr>
              <p:spPr>
                <a:xfrm flipV="1">
                  <a:off x="4805707" y="4427256"/>
                  <a:ext cx="2445812" cy="60128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2" idx="3"/>
                </p:cNvCxnSpPr>
                <p:nvPr/>
              </p:nvCxnSpPr>
              <p:spPr>
                <a:xfrm flipH="1">
                  <a:off x="4473387" y="5827712"/>
                  <a:ext cx="2689113" cy="0"/>
                </a:xfrm>
                <a:prstGeom prst="straightConnector1">
                  <a:avLst/>
                </a:prstGeom>
                <a:ln w="28575">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2052637" y="4464424"/>
                  <a:ext cx="0" cy="259532"/>
                </a:xfrm>
                <a:prstGeom prst="straightConnector1">
                  <a:avLst/>
                </a:prstGeom>
                <a:ln w="28575">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63375" y="5509244"/>
                  <a:ext cx="1166041" cy="631578"/>
                </a:xfrm>
                <a:prstGeom prst="rect">
                  <a:avLst/>
                </a:prstGeom>
                <a:solidFill>
                  <a:schemeClr val="bg1"/>
                </a:solidFill>
                <a:ln w="28575">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900" b="1" dirty="0">
                      <a:solidFill>
                        <a:prstClr val="black"/>
                      </a:solidFill>
                      <a:latin typeface="Arial" panose="020B0604020202020204" pitchFamily="34" charset="0"/>
                      <a:cs typeface="Arial" panose="020B0604020202020204" pitchFamily="34" charset="0"/>
                    </a:rPr>
                    <a:t>Optimal balloon expansion</a:t>
                  </a:r>
                </a:p>
              </p:txBody>
            </p:sp>
            <p:cxnSp>
              <p:nvCxnSpPr>
                <p:cNvPr id="107" name="Straight Arrow Connector 106"/>
                <p:cNvCxnSpPr/>
                <p:nvPr/>
              </p:nvCxnSpPr>
              <p:spPr>
                <a:xfrm>
                  <a:off x="3935791" y="4464424"/>
                  <a:ext cx="0" cy="274289"/>
                </a:xfrm>
                <a:prstGeom prst="straightConnector1">
                  <a:avLst/>
                </a:prstGeom>
                <a:ln w="28575">
                  <a:solidFill>
                    <a:srgbClr val="ED7D3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5" name="Group 24"/>
            <p:cNvGrpSpPr/>
            <p:nvPr/>
          </p:nvGrpSpPr>
          <p:grpSpPr>
            <a:xfrm>
              <a:off x="1322014" y="1006427"/>
              <a:ext cx="5971247" cy="3179438"/>
              <a:chOff x="1322014" y="1006427"/>
              <a:chExt cx="5971247" cy="3179438"/>
            </a:xfrm>
          </p:grpSpPr>
          <p:sp>
            <p:nvSpPr>
              <p:cNvPr id="4" name="Rectangle 3"/>
              <p:cNvSpPr/>
              <p:nvPr/>
            </p:nvSpPr>
            <p:spPr>
              <a:xfrm>
                <a:off x="1430346" y="1686240"/>
                <a:ext cx="3245227" cy="1264887"/>
              </a:xfrm>
              <a:prstGeom prst="rect">
                <a:avLst/>
              </a:prstGeom>
              <a:solidFill>
                <a:schemeClr val="accent6">
                  <a:lumMod val="75000"/>
                </a:schemeClr>
              </a:solidFill>
              <a:ln w="28575">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IVUS/OCT assessment:</a:t>
                </a:r>
              </a:p>
              <a:p>
                <a:pPr algn="ctr" defTabSz="342900"/>
                <a:endParaRPr lang="en-US" sz="375"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defTabSz="342900"/>
                <a:r>
                  <a:rPr lang="en-US" sz="105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Calcium arc 180-270° (2points)</a:t>
                </a:r>
              </a:p>
              <a:p>
                <a:pPr defTabSz="342900"/>
                <a:r>
                  <a:rPr lang="en-US" sz="105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Calcium arc &gt;270° (3 points)</a:t>
                </a:r>
              </a:p>
              <a:p>
                <a:pPr defTabSz="342900"/>
                <a:r>
                  <a:rPr lang="en-US" sz="105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Calcium length &gt;5 mm (1 point)</a:t>
                </a:r>
              </a:p>
              <a:p>
                <a:pPr defTabSz="342900"/>
                <a:r>
                  <a:rPr lang="en-US" sz="105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Thickness &gt;0.5 mm (1 point)</a:t>
                </a:r>
              </a:p>
            </p:txBody>
          </p:sp>
          <p:sp>
            <p:nvSpPr>
              <p:cNvPr id="6" name="Rectangle 5"/>
              <p:cNvSpPr/>
              <p:nvPr/>
            </p:nvSpPr>
            <p:spPr>
              <a:xfrm>
                <a:off x="1322014" y="3292339"/>
                <a:ext cx="1461246" cy="290048"/>
              </a:xfrm>
              <a:prstGeom prst="rect">
                <a:avLst/>
              </a:prstGeom>
              <a:solidFill>
                <a:schemeClr val="bg1"/>
              </a:solidFill>
              <a:ln w="28575">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b="1" dirty="0">
                    <a:solidFill>
                      <a:prstClr val="black"/>
                    </a:solidFill>
                    <a:latin typeface="Arial" panose="020B0604020202020204" pitchFamily="34" charset="0"/>
                    <a:cs typeface="Arial" panose="020B0604020202020204" pitchFamily="34" charset="0"/>
                  </a:rPr>
                  <a:t>1-2 points</a:t>
                </a:r>
              </a:p>
            </p:txBody>
          </p:sp>
          <p:sp>
            <p:nvSpPr>
              <p:cNvPr id="7" name="Rectangle 6"/>
              <p:cNvSpPr/>
              <p:nvPr/>
            </p:nvSpPr>
            <p:spPr>
              <a:xfrm>
                <a:off x="3151093" y="3287255"/>
                <a:ext cx="1600209" cy="290048"/>
              </a:xfrm>
              <a:prstGeom prst="rect">
                <a:avLst/>
              </a:prstGeom>
              <a:solidFill>
                <a:schemeClr val="bg1"/>
              </a:solidFill>
              <a:ln w="28575">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b="1" dirty="0">
                    <a:solidFill>
                      <a:prstClr val="black"/>
                    </a:solidFill>
                    <a:latin typeface="Arial" panose="020B0604020202020204" pitchFamily="34" charset="0"/>
                    <a:cs typeface="Arial" panose="020B0604020202020204" pitchFamily="34" charset="0"/>
                  </a:rPr>
                  <a:t>3-5 points</a:t>
                </a:r>
              </a:p>
            </p:txBody>
          </p:sp>
          <p:cxnSp>
            <p:nvCxnSpPr>
              <p:cNvPr id="29" name="Straight Arrow Connector 28"/>
              <p:cNvCxnSpPr>
                <a:stCxn id="4" idx="2"/>
                <a:endCxn id="6" idx="0"/>
              </p:cNvCxnSpPr>
              <p:nvPr/>
            </p:nvCxnSpPr>
            <p:spPr>
              <a:xfrm flipH="1">
                <a:off x="2052637" y="2951127"/>
                <a:ext cx="1000323" cy="34121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stCxn id="4" idx="2"/>
                <a:endCxn id="7" idx="0"/>
              </p:cNvCxnSpPr>
              <p:nvPr/>
            </p:nvCxnSpPr>
            <p:spPr>
              <a:xfrm>
                <a:off x="3052960" y="2951127"/>
                <a:ext cx="898237" cy="33612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endCxn id="4" idx="0"/>
              </p:cNvCxnSpPr>
              <p:nvPr/>
            </p:nvCxnSpPr>
            <p:spPr>
              <a:xfrm>
                <a:off x="3052960" y="1305620"/>
                <a:ext cx="0" cy="38062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3" idx="1"/>
              </p:cNvCxnSpPr>
              <p:nvPr/>
            </p:nvCxnSpPr>
            <p:spPr>
              <a:xfrm flipH="1">
                <a:off x="3052960" y="1305620"/>
                <a:ext cx="630983"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4" idx="3"/>
              </p:cNvCxnSpPr>
              <p:nvPr/>
            </p:nvCxnSpPr>
            <p:spPr>
              <a:xfrm>
                <a:off x="4675575" y="2318684"/>
                <a:ext cx="2617686" cy="1867181"/>
              </a:xfrm>
              <a:prstGeom prst="straightConnector1">
                <a:avLst/>
              </a:prstGeom>
              <a:ln w="28575">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5904412" y="2702480"/>
                <a:ext cx="1186371" cy="641933"/>
              </a:xfrm>
              <a:prstGeom prst="rect">
                <a:avLst/>
              </a:prstGeom>
              <a:noFill/>
            </p:spPr>
            <p:txBody>
              <a:bodyPr wrap="square" rtlCol="0">
                <a:spAutoFit/>
              </a:bodyPr>
              <a:lstStyle/>
              <a:p>
                <a:pPr defTabSz="342900"/>
                <a:r>
                  <a:rPr lang="en-US" sz="1200" b="1" dirty="0">
                    <a:solidFill>
                      <a:prstClr val="white"/>
                    </a:solidFill>
                    <a:latin typeface="Arial" panose="020B0604020202020204" pitchFamily="34" charset="0"/>
                    <a:cs typeface="Arial" panose="020B0604020202020204" pitchFamily="34" charset="0"/>
                  </a:rPr>
                  <a:t>Calcific Nodule</a:t>
                </a:r>
              </a:p>
            </p:txBody>
          </p:sp>
          <p:sp>
            <p:nvSpPr>
              <p:cNvPr id="19" name="TextBox 18"/>
              <p:cNvSpPr txBox="1"/>
              <p:nvPr/>
            </p:nvSpPr>
            <p:spPr>
              <a:xfrm>
                <a:off x="2870976" y="1006427"/>
                <a:ext cx="900405" cy="353063"/>
              </a:xfrm>
              <a:prstGeom prst="rect">
                <a:avLst/>
              </a:prstGeom>
              <a:noFill/>
            </p:spPr>
            <p:txBody>
              <a:bodyPr wrap="square" rtlCol="0">
                <a:spAutoFit/>
              </a:bodyPr>
              <a:lstStyle/>
              <a:p>
                <a:pPr algn="ctr" defTabSz="342900"/>
                <a:r>
                  <a:rPr lang="en-US" sz="1050" b="1" dirty="0">
                    <a:solidFill>
                      <a:prstClr val="white"/>
                    </a:solidFill>
                    <a:latin typeface="Arial" panose="020B0604020202020204" pitchFamily="34" charset="0"/>
                    <a:cs typeface="Arial" panose="020B0604020202020204" pitchFamily="34" charset="0"/>
                  </a:rPr>
                  <a:t>≈50%</a:t>
                </a:r>
              </a:p>
            </p:txBody>
          </p:sp>
        </p:grpSp>
        <p:grpSp>
          <p:nvGrpSpPr>
            <p:cNvPr id="23" name="Group 22"/>
            <p:cNvGrpSpPr/>
            <p:nvPr/>
          </p:nvGrpSpPr>
          <p:grpSpPr>
            <a:xfrm>
              <a:off x="7298404" y="1004519"/>
              <a:ext cx="2804820" cy="2347900"/>
              <a:chOff x="7298404" y="1004519"/>
              <a:chExt cx="2804820" cy="2347900"/>
            </a:xfrm>
          </p:grpSpPr>
          <p:sp>
            <p:nvSpPr>
              <p:cNvPr id="5" name="Rectangle 4"/>
              <p:cNvSpPr/>
              <p:nvPr/>
            </p:nvSpPr>
            <p:spPr>
              <a:xfrm>
                <a:off x="7301764" y="2367119"/>
                <a:ext cx="2801460" cy="985300"/>
              </a:xfrm>
              <a:prstGeom prst="rect">
                <a:avLst/>
              </a:prstGeom>
              <a:solidFill>
                <a:schemeClr val="bg1"/>
              </a:solidFill>
              <a:ln w="28575">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397" indent="-127397" defTabSz="342900">
                  <a:buFont typeface="Arial" panose="020B0604020202020204" pitchFamily="34" charset="0"/>
                  <a:buChar char="‒"/>
                </a:pPr>
                <a:r>
                  <a:rPr lang="en-US" sz="1050" b="1" dirty="0">
                    <a:solidFill>
                      <a:prstClr val="black"/>
                    </a:solidFill>
                    <a:latin typeface="Arial" panose="020B0604020202020204" pitchFamily="34" charset="0"/>
                    <a:cs typeface="Arial" panose="020B0604020202020204" pitchFamily="34" charset="0"/>
                  </a:rPr>
                  <a:t>Un-crossable lesion/CTO</a:t>
                </a:r>
              </a:p>
              <a:p>
                <a:pPr marL="127397" indent="-127397" defTabSz="342900">
                  <a:buFont typeface="Arial" panose="020B0604020202020204" pitchFamily="34" charset="0"/>
                  <a:buChar char="‒"/>
                </a:pPr>
                <a:r>
                  <a:rPr lang="en-US" sz="1050" b="1" dirty="0">
                    <a:solidFill>
                      <a:prstClr val="black"/>
                    </a:solidFill>
                    <a:latin typeface="Arial" panose="020B0604020202020204" pitchFamily="34" charset="0"/>
                    <a:cs typeface="Arial" panose="020B0604020202020204" pitchFamily="34" charset="0"/>
                  </a:rPr>
                  <a:t>Angulated lesion</a:t>
                </a:r>
              </a:p>
              <a:p>
                <a:pPr marL="127397" indent="-127397" defTabSz="342900">
                  <a:buFont typeface="Arial" panose="020B0604020202020204" pitchFamily="34" charset="0"/>
                  <a:buChar char="‒"/>
                </a:pPr>
                <a:r>
                  <a:rPr lang="en-US" sz="1050" b="1" dirty="0">
                    <a:solidFill>
                      <a:prstClr val="black"/>
                    </a:solidFill>
                    <a:latin typeface="Arial" panose="020B0604020202020204" pitchFamily="34" charset="0"/>
                    <a:cs typeface="Arial" panose="020B0604020202020204" pitchFamily="34" charset="0"/>
                  </a:rPr>
                  <a:t>Tortuous lesion</a:t>
                </a:r>
              </a:p>
              <a:p>
                <a:pPr marL="127397" indent="-127397" defTabSz="342900">
                  <a:buFont typeface="Arial" panose="020B0604020202020204" pitchFamily="34" charset="0"/>
                  <a:buChar char="‒"/>
                </a:pPr>
                <a:r>
                  <a:rPr lang="en-US" sz="1050" b="1" dirty="0">
                    <a:solidFill>
                      <a:prstClr val="black"/>
                    </a:solidFill>
                    <a:latin typeface="Arial" panose="020B0604020202020204" pitchFamily="34" charset="0"/>
                    <a:cs typeface="Arial" panose="020B0604020202020204" pitchFamily="34" charset="0"/>
                  </a:rPr>
                  <a:t>Long lesion</a:t>
                </a:r>
              </a:p>
            </p:txBody>
          </p:sp>
          <p:sp>
            <p:nvSpPr>
              <p:cNvPr id="17" name="Rectangle 16"/>
              <p:cNvSpPr/>
              <p:nvPr/>
            </p:nvSpPr>
            <p:spPr>
              <a:xfrm>
                <a:off x="7301764" y="1603120"/>
                <a:ext cx="2644582" cy="48554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IVUS/OCT/balloon</a:t>
                </a:r>
                <a:r>
                  <a:rPr lang="en-US" sz="12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defTabSz="342900"/>
                <a:r>
                  <a:rPr lang="en-US" sz="12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did not cross</a:t>
                </a:r>
              </a:p>
            </p:txBody>
          </p:sp>
          <p:cxnSp>
            <p:nvCxnSpPr>
              <p:cNvPr id="156" name="Straight Connector 155"/>
              <p:cNvCxnSpPr>
                <a:stCxn id="3" idx="3"/>
              </p:cNvCxnSpPr>
              <p:nvPr/>
            </p:nvCxnSpPr>
            <p:spPr>
              <a:xfrm>
                <a:off x="7298404" y="1305620"/>
                <a:ext cx="132085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a:off x="8624051" y="1305620"/>
                <a:ext cx="0" cy="10615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360881" y="1004519"/>
                <a:ext cx="900405" cy="353063"/>
              </a:xfrm>
              <a:prstGeom prst="rect">
                <a:avLst/>
              </a:prstGeom>
              <a:noFill/>
            </p:spPr>
            <p:txBody>
              <a:bodyPr wrap="square" rtlCol="0">
                <a:spAutoFit/>
              </a:bodyPr>
              <a:lstStyle/>
              <a:p>
                <a:pPr algn="ctr" defTabSz="342900"/>
                <a:r>
                  <a:rPr lang="en-US" sz="1050" b="1" dirty="0">
                    <a:solidFill>
                      <a:prstClr val="white"/>
                    </a:solidFill>
                    <a:latin typeface="Arial" panose="020B0604020202020204" pitchFamily="34" charset="0"/>
                    <a:cs typeface="Arial" panose="020B0604020202020204" pitchFamily="34" charset="0"/>
                  </a:rPr>
                  <a:t>≈50%</a:t>
                </a:r>
              </a:p>
            </p:txBody>
          </p:sp>
        </p:grpSp>
      </p:grpSp>
      <p:sp>
        <p:nvSpPr>
          <p:cNvPr id="22" name="TextBox 21"/>
          <p:cNvSpPr txBox="1"/>
          <p:nvPr/>
        </p:nvSpPr>
        <p:spPr>
          <a:xfrm>
            <a:off x="7741671" y="795140"/>
            <a:ext cx="1236074" cy="830997"/>
          </a:xfrm>
          <a:prstGeom prst="rect">
            <a:avLst/>
          </a:prstGeom>
          <a:noFill/>
          <a:ln>
            <a:solidFill>
              <a:schemeClr val="bg1"/>
            </a:solidFill>
          </a:ln>
        </p:spPr>
        <p:txBody>
          <a:bodyPr wrap="square" rtlCol="0">
            <a:spAutoFit/>
          </a:bodyPr>
          <a:lstStyle/>
          <a:p>
            <a:pPr defTabSz="342900"/>
            <a:r>
              <a:rPr lang="en-US" sz="1200" b="1" dirty="0">
                <a:solidFill>
                  <a:srgbClr val="FF0000"/>
                </a:solidFill>
                <a:latin typeface="Arial" panose="020B0604020202020204" pitchFamily="34" charset="0"/>
                <a:cs typeface="Arial" panose="020B0604020202020204" pitchFamily="34" charset="0"/>
              </a:rPr>
              <a:t>ELCA, if no Rota/OA Wire could be crossed</a:t>
            </a:r>
          </a:p>
        </p:txBody>
      </p:sp>
    </p:spTree>
    <p:extLst>
      <p:ext uri="{BB962C8B-B14F-4D97-AF65-F5344CB8AC3E}">
        <p14:creationId xmlns:p14="http://schemas.microsoft.com/office/powerpoint/2010/main" val="782416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714375" y="412220"/>
            <a:ext cx="7766078" cy="857250"/>
          </a:xfrm>
        </p:spPr>
        <p:txBody>
          <a:bodyPr/>
          <a:lstStyle/>
          <a:p>
            <a:r>
              <a:rPr lang="en-US" altLang="en-US" sz="2400" i="1" dirty="0">
                <a:solidFill>
                  <a:srgbClr val="00FFFF"/>
                </a:solidFill>
                <a:latin typeface="Arial" panose="020B0604020202020204" pitchFamily="34" charset="0"/>
                <a:cs typeface="Arial" panose="020B0604020202020204" pitchFamily="34" charset="0"/>
              </a:rPr>
              <a:t>More than 3</a:t>
            </a:r>
            <a:r>
              <a:rPr lang="en-US" altLang="en-US" sz="2400" i="1" dirty="0" smtClean="0">
                <a:solidFill>
                  <a:srgbClr val="00FFFF"/>
                </a:solidFill>
                <a:latin typeface="Arial" panose="020B0604020202020204" pitchFamily="34" charset="0"/>
                <a:cs typeface="Arial" panose="020B0604020202020204" pitchFamily="34" charset="0"/>
              </a:rPr>
              <a:t>5,800 </a:t>
            </a:r>
            <a:r>
              <a:rPr lang="en-US" altLang="en-US" sz="2400" i="1" dirty="0">
                <a:solidFill>
                  <a:srgbClr val="00FFFF"/>
                </a:solidFill>
                <a:latin typeface="Arial" panose="020B0604020202020204" pitchFamily="34" charset="0"/>
                <a:cs typeface="Arial" panose="020B0604020202020204" pitchFamily="34" charset="0"/>
              </a:rPr>
              <a:t>unique downloads</a:t>
            </a:r>
          </a:p>
        </p:txBody>
      </p:sp>
      <p:pic>
        <p:nvPicPr>
          <p:cNvPr id="9" name="Picture 8">
            <a:extLst>
              <a:ext uri="{FF2B5EF4-FFF2-40B4-BE49-F238E27FC236}">
                <a16:creationId xmlns:a16="http://schemas.microsoft.com/office/drawing/2014/main" id="{4C43790F-6D45-0445-B1FC-C09F75F554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56112" y="2299368"/>
            <a:ext cx="1043825" cy="10438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1" name="Picture 10">
            <a:extLst>
              <a:ext uri="{FF2B5EF4-FFF2-40B4-BE49-F238E27FC236}">
                <a16:creationId xmlns:a16="http://schemas.microsoft.com/office/drawing/2014/main" id="{C13260A5-2C2A-2540-BFD0-0E93ABCCEA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76971" y="2328420"/>
            <a:ext cx="981034" cy="98572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3" name="Picture 12">
            <a:extLst>
              <a:ext uri="{FF2B5EF4-FFF2-40B4-BE49-F238E27FC236}">
                <a16:creationId xmlns:a16="http://schemas.microsoft.com/office/drawing/2014/main" id="{4E2ACF66-9E25-4D4F-B167-442A99F8F0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98044" y="2328420"/>
            <a:ext cx="999061" cy="98572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103" name="Title 1"/>
          <p:cNvSpPr txBox="1">
            <a:spLocks/>
          </p:cNvSpPr>
          <p:nvPr/>
        </p:nvSpPr>
        <p:spPr bwMode="auto">
          <a:xfrm>
            <a:off x="560192" y="3601893"/>
            <a:ext cx="1103709"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865" tIns="28932" rIns="57865" bIns="28932" anchor="ctr"/>
          <a:lstStyle/>
          <a:p>
            <a:pPr marL="0" marR="0" lvl="0" indent="0" algn="l" defTabSz="914378" rtl="0" eaLnBrk="1" fontAlgn="auto" latinLnBrk="0" hangingPunct="1">
              <a:lnSpc>
                <a:spcPct val="90000"/>
              </a:lnSpc>
              <a:spcBef>
                <a:spcPts val="0"/>
              </a:spcBef>
              <a:spcAft>
                <a:spcPts val="0"/>
              </a:spcAft>
              <a:buClrTx/>
              <a:buSzTx/>
              <a:buFontTx/>
              <a:buNone/>
              <a:tabLst/>
              <a:defRPr/>
            </a:pPr>
            <a:r>
              <a:rPr kumimoji="0" lang="en-US" altLang="en-US" sz="15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BifurcAID</a:t>
            </a:r>
          </a:p>
        </p:txBody>
      </p:sp>
      <p:sp>
        <p:nvSpPr>
          <p:cNvPr id="4104" name="Title 1"/>
          <p:cNvSpPr txBox="1">
            <a:spLocks/>
          </p:cNvSpPr>
          <p:nvPr/>
        </p:nvSpPr>
        <p:spPr bwMode="auto">
          <a:xfrm>
            <a:off x="2048286" y="3601893"/>
            <a:ext cx="110371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865" tIns="28932" rIns="57865" bIns="28932" anchor="ctr"/>
          <a:lstStyle/>
          <a:p>
            <a:pPr marL="0" marR="0" lvl="0" indent="0" algn="l" defTabSz="914378" rtl="0" eaLnBrk="1" fontAlgn="auto" latinLnBrk="0" hangingPunct="1">
              <a:lnSpc>
                <a:spcPct val="90000"/>
              </a:lnSpc>
              <a:spcBef>
                <a:spcPts val="0"/>
              </a:spcBef>
              <a:spcAft>
                <a:spcPts val="0"/>
              </a:spcAft>
              <a:buClrTx/>
              <a:buSzTx/>
              <a:buFontTx/>
              <a:buNone/>
              <a:tabLst/>
              <a:defRPr/>
            </a:pPr>
            <a:r>
              <a:rPr kumimoji="0" lang="en-US" altLang="en-US" sz="1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OCTAID</a:t>
            </a:r>
          </a:p>
        </p:txBody>
      </p:sp>
      <p:sp>
        <p:nvSpPr>
          <p:cNvPr id="4105" name="Title 1"/>
          <p:cNvSpPr txBox="1">
            <a:spLocks/>
          </p:cNvSpPr>
          <p:nvPr/>
        </p:nvSpPr>
        <p:spPr bwMode="auto">
          <a:xfrm>
            <a:off x="4699687" y="3601893"/>
            <a:ext cx="1326356"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865" tIns="28932" rIns="57865" bIns="28932" anchor="ctr"/>
          <a:lstStyle/>
          <a:p>
            <a:pPr marL="0" marR="0" lvl="0" indent="0" algn="l" defTabSz="914378" rtl="0" eaLnBrk="1" fontAlgn="auto" latinLnBrk="0" hangingPunct="1">
              <a:lnSpc>
                <a:spcPct val="90000"/>
              </a:lnSpc>
              <a:spcBef>
                <a:spcPts val="0"/>
              </a:spcBef>
              <a:spcAft>
                <a:spcPts val="0"/>
              </a:spcAft>
              <a:buClrTx/>
              <a:buSzTx/>
              <a:buFontTx/>
              <a:buNone/>
              <a:tabLst/>
              <a:defRPr/>
            </a:pPr>
            <a:r>
              <a:rPr kumimoji="0" lang="en-US" altLang="en-US" sz="15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TranseptAID</a:t>
            </a:r>
            <a:endParaRPr kumimoji="0" lang="en-US" altLang="en-US" sz="1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106" name="Title 1"/>
          <p:cNvSpPr txBox="1">
            <a:spLocks/>
          </p:cNvSpPr>
          <p:nvPr/>
        </p:nvSpPr>
        <p:spPr bwMode="auto">
          <a:xfrm>
            <a:off x="3229027" y="3601893"/>
            <a:ext cx="1382316"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865" tIns="28932" rIns="57865" bIns="28932" anchor="ctr"/>
          <a:lstStyle/>
          <a:p>
            <a:pPr marL="0" marR="0" lvl="0" indent="0" algn="l" defTabSz="914378" rtl="0" eaLnBrk="1" fontAlgn="auto" latinLnBrk="0" hangingPunct="1">
              <a:lnSpc>
                <a:spcPct val="90000"/>
              </a:lnSpc>
              <a:spcBef>
                <a:spcPts val="0"/>
              </a:spcBef>
              <a:spcAft>
                <a:spcPts val="0"/>
              </a:spcAft>
              <a:buClrTx/>
              <a:buSzTx/>
              <a:buFontTx/>
              <a:buNone/>
              <a:tabLst/>
              <a:defRPr/>
            </a:pPr>
            <a:r>
              <a:rPr kumimoji="0" lang="en-US" altLang="en-US" sz="15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TAVRcathAID</a:t>
            </a:r>
            <a:endParaRPr kumimoji="0" lang="en-US" altLang="en-US" sz="1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107" name="Title 1"/>
          <p:cNvSpPr txBox="1">
            <a:spLocks/>
          </p:cNvSpPr>
          <p:nvPr/>
        </p:nvSpPr>
        <p:spPr bwMode="auto">
          <a:xfrm>
            <a:off x="6187687" y="3601893"/>
            <a:ext cx="1326356"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865" tIns="28932" rIns="57865" bIns="28932" anchor="ctr"/>
          <a:lstStyle/>
          <a:p>
            <a:pPr marL="0" marR="0" lvl="0" indent="0" algn="l" defTabSz="914378" rtl="0" eaLnBrk="1" fontAlgn="auto" latinLnBrk="0" hangingPunct="1">
              <a:lnSpc>
                <a:spcPct val="90000"/>
              </a:lnSpc>
              <a:spcBef>
                <a:spcPts val="0"/>
              </a:spcBef>
              <a:spcAft>
                <a:spcPts val="0"/>
              </a:spcAft>
              <a:buClrTx/>
              <a:buSzTx/>
              <a:buFontTx/>
              <a:buNone/>
              <a:tabLst/>
              <a:defRPr/>
            </a:pPr>
            <a:r>
              <a:rPr kumimoji="0" lang="en-US" altLang="en-US" sz="15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CalcificAID</a:t>
            </a:r>
            <a:endParaRPr kumimoji="0" lang="en-US" altLang="en-US" sz="1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9" name="Picture 1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38375" y="2301036"/>
            <a:ext cx="1040489" cy="104048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109" name="Text Box 2"/>
          <p:cNvSpPr txBox="1">
            <a:spLocks noChangeArrowheads="1"/>
          </p:cNvSpPr>
          <p:nvPr/>
        </p:nvSpPr>
        <p:spPr bwMode="auto">
          <a:xfrm>
            <a:off x="559560" y="1219501"/>
            <a:ext cx="1321594"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iOS 5/5 stars</a:t>
            </a:r>
            <a:endParaRPr kumimoji="0" lang="en-US" altLang="en-US" sz="825"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9896 </a:t>
            </a: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downloads</a:t>
            </a:r>
            <a:endParaRPr kumimoji="0" lang="en-US" altLang="en-US" sz="825"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Android 4.4/5 stars</a:t>
            </a:r>
            <a:endParaRPr kumimoji="0" lang="en-US" altLang="en-US" sz="825"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8245 </a:t>
            </a: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downloads</a:t>
            </a: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Released sept 2017</a:t>
            </a:r>
          </a:p>
          <a:p>
            <a:pPr marL="0" marR="0" lvl="0" indent="0" algn="l" defTabSz="914378" rtl="0" eaLnBrk="1" fontAlgn="auto" latinLnBrk="0" hangingPunct="1">
              <a:lnSpc>
                <a:spcPct val="107000"/>
              </a:lnSpc>
              <a:spcBef>
                <a:spcPts val="0"/>
              </a:spcBef>
              <a:spcAft>
                <a:spcPts val="600"/>
              </a:spcAft>
              <a:buClrTx/>
              <a:buSzTx/>
              <a:buFontTx/>
              <a:buNone/>
              <a:tabLst/>
              <a:defRPr/>
            </a:pPr>
            <a:r>
              <a:rPr kumimoji="0" lang="en-US" altLang="en-US" sz="825"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a:t>
            </a:r>
          </a:p>
        </p:txBody>
      </p:sp>
      <p:sp>
        <p:nvSpPr>
          <p:cNvPr id="4110" name="Text Box 2"/>
          <p:cNvSpPr txBox="1">
            <a:spLocks noChangeArrowheads="1"/>
          </p:cNvSpPr>
          <p:nvPr/>
        </p:nvSpPr>
        <p:spPr bwMode="auto">
          <a:xfrm>
            <a:off x="1938374" y="1219500"/>
            <a:ext cx="1448991"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iOS 5/5 stars</a:t>
            </a:r>
            <a:endParaRPr kumimoji="0" lang="en-US" altLang="en-US" sz="825"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6</a:t>
            </a:r>
            <a:r>
              <a:rPr kumimoji="0" lang="en-US" altLang="en-US" sz="1200" b="0" i="0" u="none" strike="noStrike" kern="120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068 </a:t>
            </a: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downloads</a:t>
            </a:r>
            <a:endParaRPr kumimoji="0" lang="en-US" altLang="en-US" sz="825"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Android 4.8/5 stars</a:t>
            </a:r>
            <a:endParaRPr kumimoji="0" lang="en-US" altLang="en-US" sz="825"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3850 </a:t>
            </a: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downloads</a:t>
            </a:r>
            <a:endParaRPr kumimoji="0" lang="en-US" altLang="en-US" sz="9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Released June 2018</a:t>
            </a:r>
          </a:p>
          <a:p>
            <a:pPr marL="0" marR="0" lvl="0" indent="0" algn="l" defTabSz="914378" rtl="0" eaLnBrk="1" fontAlgn="auto" latinLnBrk="0" hangingPunct="1">
              <a:lnSpc>
                <a:spcPct val="107000"/>
              </a:lnSpc>
              <a:spcBef>
                <a:spcPts val="0"/>
              </a:spcBef>
              <a:spcAft>
                <a:spcPts val="600"/>
              </a:spcAft>
              <a:buClrTx/>
              <a:buSzTx/>
              <a:buFontTx/>
              <a:buNone/>
              <a:tabLst/>
              <a:defRPr/>
            </a:pPr>
            <a:r>
              <a:rPr kumimoji="0" lang="en-US" altLang="en-US" sz="825"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a:t>
            </a:r>
          </a:p>
        </p:txBody>
      </p:sp>
      <p:sp>
        <p:nvSpPr>
          <p:cNvPr id="4111" name="Text Box 2"/>
          <p:cNvSpPr txBox="1">
            <a:spLocks noChangeArrowheads="1"/>
          </p:cNvSpPr>
          <p:nvPr/>
        </p:nvSpPr>
        <p:spPr bwMode="auto">
          <a:xfrm>
            <a:off x="4752382" y="1219501"/>
            <a:ext cx="1369219" cy="85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iOS 5/5 stars</a:t>
            </a:r>
            <a:endParaRPr kumimoji="0" lang="en-US" altLang="en-US" sz="825"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1074 downloads</a:t>
            </a:r>
            <a:endParaRPr kumimoji="0" lang="en-US" altLang="en-US" sz="825"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Android N/A stars</a:t>
            </a:r>
            <a:endParaRPr kumimoji="0" lang="en-US" altLang="en-US" sz="825"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547 downloads</a:t>
            </a: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Released Sept 2018</a:t>
            </a:r>
          </a:p>
          <a:p>
            <a:pPr marL="0" marR="0" lvl="0" indent="0" algn="l" defTabSz="914378" rtl="0" eaLnBrk="1" fontAlgn="auto" latinLnBrk="0" hangingPunct="1">
              <a:lnSpc>
                <a:spcPct val="107000"/>
              </a:lnSpc>
              <a:spcBef>
                <a:spcPts val="0"/>
              </a:spcBef>
              <a:spcAft>
                <a:spcPts val="600"/>
              </a:spcAft>
              <a:buClrTx/>
              <a:buSzTx/>
              <a:buFontTx/>
              <a:buNone/>
              <a:tabLst/>
              <a:defRPr/>
            </a:pPr>
            <a:r>
              <a:rPr kumimoji="0" lang="en-US" altLang="en-US" sz="900" b="0"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 </a:t>
            </a:r>
          </a:p>
        </p:txBody>
      </p:sp>
      <p:sp>
        <p:nvSpPr>
          <p:cNvPr id="4112" name="Text Box 2"/>
          <p:cNvSpPr txBox="1">
            <a:spLocks noChangeArrowheads="1"/>
          </p:cNvSpPr>
          <p:nvPr/>
        </p:nvSpPr>
        <p:spPr bwMode="auto">
          <a:xfrm>
            <a:off x="3387364" y="1219502"/>
            <a:ext cx="1210866" cy="85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iOS 5/5 stars</a:t>
            </a:r>
            <a:endParaRPr kumimoji="0" lang="en-US" altLang="en-US" sz="825"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2073 downloads</a:t>
            </a:r>
            <a:endParaRPr kumimoji="0" lang="en-US" altLang="en-US" sz="825"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Android N/A stars</a:t>
            </a:r>
            <a:endParaRPr kumimoji="0" lang="en-US" altLang="en-US" sz="825"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549 downloads</a:t>
            </a: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Released March 2018</a:t>
            </a:r>
          </a:p>
          <a:p>
            <a:pPr marL="0" marR="0" lvl="0" indent="0" algn="l" defTabSz="914378" rtl="0" eaLnBrk="1" fontAlgn="auto" latinLnBrk="0" hangingPunct="1">
              <a:lnSpc>
                <a:spcPct val="107000"/>
              </a:lnSpc>
              <a:spcBef>
                <a:spcPts val="0"/>
              </a:spcBef>
              <a:spcAft>
                <a:spcPts val="600"/>
              </a:spcAft>
              <a:buClrTx/>
              <a:buSzTx/>
              <a:buFontTx/>
              <a:buNone/>
              <a:tabLst/>
              <a:defRPr/>
            </a:pPr>
            <a:r>
              <a:rPr kumimoji="0" lang="en-US" altLang="en-US" sz="825"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a:t>
            </a:r>
          </a:p>
        </p:txBody>
      </p:sp>
      <p:sp>
        <p:nvSpPr>
          <p:cNvPr id="4113" name="Text Box 2"/>
          <p:cNvSpPr txBox="1">
            <a:spLocks noChangeArrowheads="1"/>
          </p:cNvSpPr>
          <p:nvPr/>
        </p:nvSpPr>
        <p:spPr bwMode="auto">
          <a:xfrm>
            <a:off x="6187687" y="1219501"/>
            <a:ext cx="1171178" cy="85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iOS 5/5 stars</a:t>
            </a:r>
            <a:endParaRPr kumimoji="0" lang="en-US" altLang="en-US" sz="825"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931 downloads</a:t>
            </a: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Android 5/5 stars</a:t>
            </a: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538 downloads</a:t>
            </a:r>
            <a:endParaRPr kumimoji="0" lang="en-US" altLang="en-US" sz="1200" b="0"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Released June 2019</a:t>
            </a:r>
          </a:p>
        </p:txBody>
      </p:sp>
      <p:sp>
        <p:nvSpPr>
          <p:cNvPr id="4114" name="Rectangle 2"/>
          <p:cNvSpPr>
            <a:spLocks noChangeArrowheads="1"/>
          </p:cNvSpPr>
          <p:nvPr/>
        </p:nvSpPr>
        <p:spPr bwMode="auto">
          <a:xfrm>
            <a:off x="307497" y="80830"/>
            <a:ext cx="8368541" cy="546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bg1"/>
                </a:solidFill>
                <a:latin typeface="Times New Roman" panose="02020603050405020304" pitchFamily="18" charset="0"/>
              </a:defRPr>
            </a:lvl1pPr>
            <a:lvl2pPr marL="742950" indent="-285750">
              <a:spcBef>
                <a:spcPct val="20000"/>
              </a:spcBef>
              <a:buChar char="–"/>
              <a:defRPr sz="2800">
                <a:solidFill>
                  <a:schemeClr val="bg1"/>
                </a:solidFill>
                <a:latin typeface="Times New Roman" panose="02020603050405020304" pitchFamily="18" charset="0"/>
              </a:defRPr>
            </a:lvl2pPr>
            <a:lvl3pPr marL="1143000" indent="-228600">
              <a:spcBef>
                <a:spcPct val="20000"/>
              </a:spcBef>
              <a:buChar char="•"/>
              <a:defRPr sz="2400">
                <a:solidFill>
                  <a:schemeClr val="bg1"/>
                </a:solidFill>
                <a:latin typeface="Times New Roman" panose="02020603050405020304" pitchFamily="18" charset="0"/>
              </a:defRPr>
            </a:lvl3pPr>
            <a:lvl4pPr marL="1600200" indent="-228600">
              <a:spcBef>
                <a:spcPct val="20000"/>
              </a:spcBef>
              <a:buChar char="–"/>
              <a:defRPr sz="20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ctr" defTabSz="914378" rtl="0" eaLnBrk="1" fontAlgn="auto" latinLnBrk="0" hangingPunct="1">
              <a:lnSpc>
                <a:spcPct val="100000"/>
              </a:lnSpc>
              <a:spcBef>
                <a:spcPct val="20000"/>
              </a:spcBef>
              <a:spcAft>
                <a:spcPts val="0"/>
              </a:spcAft>
              <a:buClrTx/>
              <a:buSzTx/>
              <a:buFontTx/>
              <a:buNone/>
              <a:tabLst/>
              <a:defRPr/>
            </a:pPr>
            <a:r>
              <a:rPr kumimoji="0" lang="en-US" alt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sym typeface="Symbol" panose="05050102010706020507" pitchFamily="18" charset="2"/>
              </a:rPr>
              <a:t>Cath Lab Apps </a:t>
            </a:r>
            <a:r>
              <a:rPr kumimoji="0" lang="en-US" alt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CardiologyApps.com</a:t>
            </a:r>
          </a:p>
        </p:txBody>
      </p:sp>
      <p:sp>
        <p:nvSpPr>
          <p:cNvPr id="4116" name="Title 1"/>
          <p:cNvSpPr txBox="1">
            <a:spLocks/>
          </p:cNvSpPr>
          <p:nvPr/>
        </p:nvSpPr>
        <p:spPr bwMode="auto">
          <a:xfrm>
            <a:off x="7602484" y="3601893"/>
            <a:ext cx="115575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865" tIns="28932" rIns="57865" bIns="28932" anchor="ctr"/>
          <a:lstStyle/>
          <a:p>
            <a:pPr marL="0" marR="0" lvl="0" indent="0" algn="l" defTabSz="914378" rtl="0" eaLnBrk="1" fontAlgn="auto" latinLnBrk="0" hangingPunct="1">
              <a:lnSpc>
                <a:spcPct val="90000"/>
              </a:lnSpc>
              <a:spcBef>
                <a:spcPts val="0"/>
              </a:spcBef>
              <a:spcAft>
                <a:spcPts val="0"/>
              </a:spcAft>
              <a:buClrTx/>
              <a:buSzTx/>
              <a:buFontTx/>
              <a:buNone/>
              <a:tabLst/>
              <a:defRPr/>
            </a:pPr>
            <a:r>
              <a:rPr kumimoji="0" lang="en-US" altLang="en-US" sz="15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ComplicAID</a:t>
            </a:r>
            <a:endParaRPr kumimoji="0" lang="en-US" altLang="en-US" sz="1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4118" name="Picture 29" descr="Get it on Google Play"/>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358004" y="4147746"/>
            <a:ext cx="2130088" cy="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9" name="TextBox 2"/>
          <p:cNvSpPr txBox="1">
            <a:spLocks noChangeArrowheads="1"/>
          </p:cNvSpPr>
          <p:nvPr/>
        </p:nvSpPr>
        <p:spPr bwMode="auto">
          <a:xfrm>
            <a:off x="2543155" y="4844267"/>
            <a:ext cx="173047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altLang="en-US" sz="675"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Apple</a:t>
            </a:r>
            <a:r>
              <a:rPr kumimoji="0" lang="en-US" altLang="en-US" sz="675" b="0"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675"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and App Store</a:t>
            </a:r>
            <a:r>
              <a:rPr kumimoji="0" lang="en-US" altLang="en-US" sz="675" b="0"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a:t>
            </a:r>
            <a:r>
              <a:rPr kumimoji="0" lang="en-US" altLang="en-US" sz="675"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are registered trademarks of Apple Inc</a:t>
            </a:r>
            <a:r>
              <a:rPr kumimoji="0" lang="en-US" altLang="en-US" sz="675"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4120" name="TextBox 5"/>
          <p:cNvSpPr txBox="1">
            <a:spLocks noChangeArrowheads="1"/>
          </p:cNvSpPr>
          <p:nvPr/>
        </p:nvSpPr>
        <p:spPr bwMode="auto">
          <a:xfrm>
            <a:off x="498696" y="4220029"/>
            <a:ext cx="19928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Download Apps</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For Free on Both:</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4121" name="Picture 7"/>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572293" y="4280013"/>
            <a:ext cx="1672198" cy="55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5"/>
          <p:cNvPicPr>
            <a:picLocks noGrp="1" noChangeAspect="1"/>
          </p:cNvPicPr>
          <p:nvPr>
            <p:ph idx="1"/>
          </p:nvPr>
        </p:nvPicPr>
        <p:blipFill>
          <a:blip r:embed="rId9" cstate="screen">
            <a:extLst>
              <a:ext uri="{28A0092B-C50C-407E-A947-70E740481C1C}">
                <a14:useLocalDpi xmlns:a14="http://schemas.microsoft.com/office/drawing/2010/main"/>
              </a:ext>
            </a:extLst>
          </a:blip>
          <a:stretch>
            <a:fillRect/>
          </a:stretch>
        </p:blipFill>
        <p:spPr>
          <a:xfrm>
            <a:off x="559560" y="2301036"/>
            <a:ext cx="1040489" cy="104048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8" name="Picture 27" descr="Mt Sinai Heart – Cardiac Vascular News">
            <a:extLst>
              <a:ext uri="{FF2B5EF4-FFF2-40B4-BE49-F238E27FC236}">
                <a16:creationId xmlns:a16="http://schemas.microsoft.com/office/drawing/2014/main" id="{920F33E7-6F74-445F-B3FB-0DEA9481D955}"/>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676038" y="3"/>
            <a:ext cx="467963" cy="51788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ardiology Apps"/>
          <p:cNvPicPr>
            <a:picLocks noChangeAspect="1" noChangeArrowheads="1"/>
          </p:cNvPicPr>
          <p:nvPr/>
        </p:nvPicPr>
        <p:blipFill rotWithShape="1">
          <a:blip r:embed="rId11">
            <a:extLst>
              <a:ext uri="{28A0092B-C50C-407E-A947-70E740481C1C}">
                <a14:useLocalDpi xmlns:a14="http://schemas.microsoft.com/office/drawing/2010/main"/>
              </a:ext>
            </a:extLst>
          </a:blip>
          <a:srcRect l="11187" r="-6432"/>
          <a:stretch/>
        </p:blipFill>
        <p:spPr bwMode="auto">
          <a:xfrm>
            <a:off x="7595211" y="2320646"/>
            <a:ext cx="1080827" cy="100126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30" name="Text Box 2"/>
          <p:cNvSpPr txBox="1">
            <a:spLocks noChangeArrowheads="1"/>
          </p:cNvSpPr>
          <p:nvPr/>
        </p:nvSpPr>
        <p:spPr bwMode="auto">
          <a:xfrm>
            <a:off x="7597601" y="2002384"/>
            <a:ext cx="1171178" cy="224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Released August 2020</a:t>
            </a:r>
          </a:p>
        </p:txBody>
      </p:sp>
      <p:sp>
        <p:nvSpPr>
          <p:cNvPr id="31" name="Text Box 2"/>
          <p:cNvSpPr txBox="1">
            <a:spLocks noChangeArrowheads="1"/>
          </p:cNvSpPr>
          <p:nvPr/>
        </p:nvSpPr>
        <p:spPr bwMode="auto">
          <a:xfrm>
            <a:off x="7598578" y="1219501"/>
            <a:ext cx="1300297" cy="85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WebApp</a:t>
            </a: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Only*</a:t>
            </a: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2600 unique users</a:t>
            </a:r>
          </a:p>
          <a:p>
            <a:pPr marL="0" marR="0" lvl="0" indent="0" algn="l" defTabSz="914378" rtl="0" eaLnBrk="1" fontAlgn="auto" latinLnBrk="0" hangingPunct="1">
              <a:lnSpc>
                <a:spcPct val="107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4800 sessions</a:t>
            </a:r>
          </a:p>
          <a:p>
            <a:pPr marL="0" marR="0" lvl="0" indent="0" algn="l" defTabSz="914378" rtl="0" eaLnBrk="1" fontAlgn="auto" latinLnBrk="0" hangingPunct="1">
              <a:lnSpc>
                <a:spcPct val="107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78" rtl="0" eaLnBrk="1" fontAlgn="auto" latinLnBrk="0" hangingPunct="1">
              <a:lnSpc>
                <a:spcPct val="107000"/>
              </a:lnSpc>
              <a:spcBef>
                <a:spcPts val="0"/>
              </a:spcBef>
              <a:spcAft>
                <a:spcPts val="0"/>
              </a:spcAft>
              <a:buClrTx/>
              <a:buSzTx/>
              <a:buFontTx/>
              <a:buNone/>
              <a:tabLst/>
              <a:defRPr/>
            </a:pPr>
            <a:endParaRPr kumimoji="0" lang="en-US" altLang="en-US" sz="900" b="0"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4" name="TextBox 5"/>
          <p:cNvSpPr txBox="1">
            <a:spLocks noChangeArrowheads="1"/>
          </p:cNvSpPr>
          <p:nvPr/>
        </p:nvSpPr>
        <p:spPr bwMode="auto">
          <a:xfrm>
            <a:off x="6642474" y="4294495"/>
            <a:ext cx="248471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altLang="en-US" sz="15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WebApps</a:t>
            </a:r>
            <a:r>
              <a:rPr kumimoji="0" lang="en-US" altLang="en-US" sz="1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available free on</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altLang="en-US" sz="1500" b="0"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www.CardiologyApps.com</a:t>
            </a:r>
          </a:p>
        </p:txBody>
      </p:sp>
      <p:sp>
        <p:nvSpPr>
          <p:cNvPr id="35" name="Title 1"/>
          <p:cNvSpPr txBox="1">
            <a:spLocks/>
          </p:cNvSpPr>
          <p:nvPr/>
        </p:nvSpPr>
        <p:spPr bwMode="auto">
          <a:xfrm>
            <a:off x="2055122" y="3847013"/>
            <a:ext cx="86886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865" tIns="28932" rIns="57865" bIns="28932" anchor="ctr"/>
          <a:lstStyle/>
          <a:p>
            <a:pPr marL="0" marR="0" lvl="0" indent="0" algn="l" defTabSz="914378" rtl="0" eaLnBrk="1" fontAlgn="auto" latinLnBrk="0" hangingPunct="1">
              <a:lnSpc>
                <a:spcPct val="9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*Also available</a:t>
            </a:r>
          </a:p>
          <a:p>
            <a:pPr marL="0" marR="0" lvl="0" indent="0" algn="l" defTabSz="914378" rtl="0" eaLnBrk="1" fontAlgn="auto" latinLnBrk="0" hangingPunct="1">
              <a:lnSpc>
                <a:spcPct val="9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as </a:t>
            </a:r>
            <a:r>
              <a:rPr kumimoji="0" lang="en-US" altLang="en-US" sz="9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WebApp</a:t>
            </a:r>
            <a:endParaRPr kumimoji="0" lang="en-US" altLang="en-US" sz="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8154445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6845" t="399" r="-5059" b="-399"/>
          <a:stretch/>
        </p:blipFill>
        <p:spPr>
          <a:xfrm>
            <a:off x="190500" y="2225294"/>
            <a:ext cx="842682" cy="11932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685800" y="0"/>
            <a:ext cx="7772400" cy="857250"/>
          </a:xfrm>
        </p:spPr>
        <p:txBody>
          <a:bodyPr/>
          <a:lstStyle/>
          <a:p>
            <a:r>
              <a:rPr lang="en-US" sz="3300" dirty="0">
                <a:latin typeface="Arial" panose="020B0604020202020204" pitchFamily="34" charset="0"/>
                <a:cs typeface="Arial" panose="020B0604020202020204" pitchFamily="34" charset="0"/>
              </a:rPr>
              <a:t>Apps Coming Soon…</a:t>
            </a:r>
          </a:p>
        </p:txBody>
      </p:sp>
      <p:sp>
        <p:nvSpPr>
          <p:cNvPr id="3" name="Content Placeholder 2"/>
          <p:cNvSpPr>
            <a:spLocks noGrp="1"/>
          </p:cNvSpPr>
          <p:nvPr>
            <p:ph idx="1"/>
          </p:nvPr>
        </p:nvSpPr>
        <p:spPr>
          <a:xfrm>
            <a:off x="1196789" y="857250"/>
            <a:ext cx="7577418" cy="4286250"/>
          </a:xfrm>
        </p:spPr>
        <p:txBody>
          <a:bodyPr>
            <a:normAutofit lnSpcReduction="10000"/>
          </a:bodyPr>
          <a:lstStyle/>
          <a:p>
            <a:pPr marL="0" indent="0">
              <a:buNone/>
            </a:pPr>
            <a:r>
              <a:rPr lang="en-US" sz="1800" b="1" dirty="0">
                <a:latin typeface="Arial" panose="020B0604020202020204" pitchFamily="34" charset="0"/>
                <a:cs typeface="Arial" panose="020B0604020202020204" pitchFamily="34" charset="0"/>
              </a:rPr>
              <a:t>STEMIcathAID – </a:t>
            </a:r>
            <a:r>
              <a:rPr lang="en-US" sz="1800" dirty="0">
                <a:latin typeface="Arial" panose="020B0604020202020204" pitchFamily="34" charset="0"/>
                <a:cs typeface="Arial" panose="020B0604020202020204" pitchFamily="34" charset="0"/>
              </a:rPr>
              <a:t>STEMI patient transfer platform designed to optimize communication between key members, record key performance metrics for AHA’s Mission: Lifeline program, and avoid costly false activations through direct CCL contact.</a:t>
            </a:r>
          </a:p>
          <a:p>
            <a:pPr marL="0" indent="0">
              <a:buNone/>
            </a:pPr>
            <a:endParaRPr lang="en-US" sz="1800" b="1" dirty="0">
              <a:latin typeface="Arial" panose="020B0604020202020204" pitchFamily="34" charset="0"/>
              <a:cs typeface="Arial" panose="020B0604020202020204" pitchFamily="34" charset="0"/>
            </a:endParaRPr>
          </a:p>
          <a:p>
            <a:pPr marL="0" indent="0">
              <a:buNone/>
            </a:pPr>
            <a:r>
              <a:rPr lang="en-US" sz="1800" b="1" dirty="0" err="1">
                <a:latin typeface="Arial" panose="020B0604020202020204" pitchFamily="34" charset="0"/>
                <a:cs typeface="Arial" panose="020B0604020202020204" pitchFamily="34" charset="0"/>
              </a:rPr>
              <a:t>GuidewireAID</a:t>
            </a:r>
            <a:r>
              <a:rPr lang="en-US" sz="1800" dirty="0">
                <a:latin typeface="Arial" panose="020B0604020202020204" pitchFamily="34" charset="0"/>
                <a:cs typeface="Arial" panose="020B0604020202020204" pitchFamily="34" charset="0"/>
              </a:rPr>
              <a:t> – This application covers the design of coronary guidewires and the resulting properties they exhibit during use in the lab. Over two dozen teaching cases, a dense wire library with more than a hundred wires, and a robust search function provide a lot of tailored learning opportunities.</a:t>
            </a:r>
          </a:p>
          <a:p>
            <a:pPr marL="0" indent="0">
              <a:buNone/>
            </a:pPr>
            <a:endParaRPr lang="en-US" sz="1800" b="1" dirty="0">
              <a:latin typeface="Arial" panose="020B0604020202020204" pitchFamily="34" charset="0"/>
              <a:cs typeface="Arial" panose="020B0604020202020204" pitchFamily="34" charset="0"/>
            </a:endParaRPr>
          </a:p>
          <a:p>
            <a:pPr marL="0" indent="0">
              <a:buNone/>
            </a:pPr>
            <a:r>
              <a:rPr lang="en-US" sz="1800" b="1" dirty="0" err="1">
                <a:latin typeface="Arial" panose="020B0604020202020204" pitchFamily="34" charset="0"/>
                <a:cs typeface="Arial" panose="020B0604020202020204" pitchFamily="34" charset="0"/>
              </a:rPr>
              <a:t>BifurcAID</a:t>
            </a:r>
            <a:r>
              <a:rPr lang="en-US" sz="1800" b="1" dirty="0">
                <a:latin typeface="Arial" panose="020B0604020202020204" pitchFamily="34" charset="0"/>
                <a:cs typeface="Arial" panose="020B0604020202020204" pitchFamily="34" charset="0"/>
              </a:rPr>
              <a:t> 3D – </a:t>
            </a:r>
            <a:r>
              <a:rPr lang="en-US" sz="1800" dirty="0">
                <a:latin typeface="Arial" panose="020B0604020202020204" pitchFamily="34" charset="0"/>
                <a:cs typeface="Arial" panose="020B0604020202020204" pitchFamily="34" charset="0"/>
              </a:rPr>
              <a:t>An animated bifurcation lesion treatment educational application and website. With two views, detailed descriptions, and more, </a:t>
            </a:r>
            <a:r>
              <a:rPr lang="en-US" sz="1800" dirty="0" err="1">
                <a:latin typeface="Arial" panose="020B0604020202020204" pitchFamily="34" charset="0"/>
                <a:cs typeface="Arial" panose="020B0604020202020204" pitchFamily="34" charset="0"/>
              </a:rPr>
              <a:t>BifurcAID</a:t>
            </a:r>
            <a:r>
              <a:rPr lang="en-US" sz="1800" dirty="0">
                <a:latin typeface="Arial" panose="020B0604020202020204" pitchFamily="34" charset="0"/>
                <a:cs typeface="Arial" panose="020B0604020202020204" pitchFamily="34" charset="0"/>
              </a:rPr>
              <a:t> 3D helps make clear the complex steps in techniques such as </a:t>
            </a:r>
            <a:r>
              <a:rPr lang="en-US" sz="1800" dirty="0" err="1">
                <a:latin typeface="Arial" panose="020B0604020202020204" pitchFamily="34" charset="0"/>
                <a:cs typeface="Arial" panose="020B0604020202020204" pitchFamily="34" charset="0"/>
              </a:rPr>
              <a:t>Minicrush</a:t>
            </a:r>
            <a:r>
              <a:rPr lang="en-US" sz="1800" dirty="0">
                <a:latin typeface="Arial" panose="020B0604020202020204" pitchFamily="34" charset="0"/>
                <a:cs typeface="Arial" panose="020B0604020202020204" pitchFamily="34" charset="0"/>
              </a:rPr>
              <a:t>, DK Crush and </a:t>
            </a:r>
            <a:r>
              <a:rPr lang="en-US" sz="1800" dirty="0" err="1">
                <a:latin typeface="Arial" panose="020B0604020202020204" pitchFamily="34" charset="0"/>
                <a:cs typeface="Arial" panose="020B0604020202020204" pitchFamily="34" charset="0"/>
              </a:rPr>
              <a:t>Culotte</a:t>
            </a:r>
            <a:r>
              <a:rPr lang="en-US" sz="1800" dirty="0">
                <a:latin typeface="Arial" panose="020B0604020202020204" pitchFamily="34" charset="0"/>
                <a:cs typeface="Arial" panose="020B0604020202020204" pitchFamily="34" charset="0"/>
              </a:rPr>
              <a:t>, as well as provisional approached and bailout techniques.</a:t>
            </a:r>
          </a:p>
          <a:p>
            <a:pPr marL="0" indent="0">
              <a:buNone/>
            </a:pPr>
            <a:endParaRPr lang="en-US" sz="18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8210" y="3825839"/>
            <a:ext cx="844972" cy="12243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Mt Sinai Heart – Cardiac Vascular News">
            <a:extLst>
              <a:ext uri="{FF2B5EF4-FFF2-40B4-BE49-F238E27FC236}">
                <a16:creationId xmlns:a16="http://schemas.microsoft.com/office/drawing/2014/main" id="{920F33E7-6F74-445F-B3FB-0DEA9481D95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59515" y="1"/>
            <a:ext cx="384485" cy="4612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12963" t="6482" r="12963" b="6482"/>
          <a:stretch/>
        </p:blipFill>
        <p:spPr>
          <a:xfrm>
            <a:off x="188211" y="887358"/>
            <a:ext cx="844972" cy="9928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9275842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BASIC SHARMA BLUE">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BASIC SHARMA BLUE">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BASIC SHARMA BLUE">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6336</TotalTime>
  <Words>1027</Words>
  <Application>Microsoft Office PowerPoint</Application>
  <PresentationFormat>On-screen Show (16:9)</PresentationFormat>
  <Paragraphs>144</Paragraphs>
  <Slides>9</Slides>
  <Notes>4</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9</vt:i4>
      </vt:variant>
    </vt:vector>
  </HeadingPairs>
  <TitlesOfParts>
    <vt:vector size="20" baseType="lpstr">
      <vt:lpstr>Arial</vt:lpstr>
      <vt:lpstr>Calibri</vt:lpstr>
      <vt:lpstr>Calibri Light</vt:lpstr>
      <vt:lpstr>Symbol</vt:lpstr>
      <vt:lpstr>Times New Roman</vt:lpstr>
      <vt:lpstr>Office Theme</vt:lpstr>
      <vt:lpstr>BASIC SHARMA BLUE</vt:lpstr>
      <vt:lpstr>7_BASIC SHARMA BLUE</vt:lpstr>
      <vt:lpstr>1_Office Theme</vt:lpstr>
      <vt:lpstr>2_Office Theme</vt:lpstr>
      <vt:lpstr>6_BASIC SHARMA BLUE</vt:lpstr>
      <vt:lpstr>PowerPoint Presentation</vt:lpstr>
      <vt:lpstr>PowerPoint Presentation</vt:lpstr>
      <vt:lpstr>PowerPoint Presentation</vt:lpstr>
      <vt:lpstr>PowerPoint Presentation</vt:lpstr>
      <vt:lpstr> Live Case #15</vt:lpstr>
      <vt:lpstr>PowerPoint Presentation</vt:lpstr>
      <vt:lpstr>PowerPoint Presentation</vt:lpstr>
      <vt:lpstr>More than 35,800 unique downloads</vt:lpstr>
      <vt:lpstr>Apps Coming Soon…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Ramos, Elena</dc:creator>
  <cp:lastModifiedBy>CVICRSSHARMA</cp:lastModifiedBy>
  <cp:revision>668</cp:revision>
  <cp:lastPrinted>2021-11-22T19:46:43Z</cp:lastPrinted>
  <dcterms:created xsi:type="dcterms:W3CDTF">2019-05-13T14:16:18Z</dcterms:created>
  <dcterms:modified xsi:type="dcterms:W3CDTF">2022-01-28T13:27:22Z</dcterms:modified>
</cp:coreProperties>
</file>