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4645" r:id="rId3"/>
    <p:sldMasterId id="2147484707" r:id="rId4"/>
    <p:sldMasterId id="2147484732" r:id="rId5"/>
    <p:sldMasterId id="2147484745" r:id="rId6"/>
    <p:sldMasterId id="2147484758" r:id="rId7"/>
    <p:sldMasterId id="2147484770" r:id="rId8"/>
  </p:sldMasterIdLst>
  <p:notesMasterIdLst>
    <p:notesMasterId r:id="rId24"/>
  </p:notesMasterIdLst>
  <p:sldIdLst>
    <p:sldId id="275" r:id="rId9"/>
    <p:sldId id="617" r:id="rId10"/>
    <p:sldId id="2192" r:id="rId11"/>
    <p:sldId id="2071" r:id="rId12"/>
    <p:sldId id="2193" r:id="rId13"/>
    <p:sldId id="2194" r:id="rId14"/>
    <p:sldId id="2195" r:id="rId15"/>
    <p:sldId id="2196" r:id="rId16"/>
    <p:sldId id="2197" r:id="rId17"/>
    <p:sldId id="2189" r:id="rId18"/>
    <p:sldId id="2190" r:id="rId19"/>
    <p:sldId id="2199" r:id="rId20"/>
    <p:sldId id="2198" r:id="rId21"/>
    <p:sldId id="2173" r:id="rId22"/>
    <p:sldId id="2174" r:id="rId23"/>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09999"/>
    <a:srgbClr val="000099"/>
    <a:srgbClr val="000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25" autoAdjust="0"/>
    <p:restoredTop sz="86387" autoAdjust="0"/>
  </p:normalViewPr>
  <p:slideViewPr>
    <p:cSldViewPr snapToGrid="0">
      <p:cViewPr varScale="1">
        <p:scale>
          <a:sx n="127" d="100"/>
          <a:sy n="127" d="100"/>
        </p:scale>
        <p:origin x="1080" y="102"/>
      </p:cViewPr>
      <p:guideLst/>
    </p:cSldViewPr>
  </p:slideViewPr>
  <p:outlineViewPr>
    <p:cViewPr>
      <p:scale>
        <a:sx n="33" d="100"/>
        <a:sy n="33" d="100"/>
      </p:scale>
      <p:origin x="0" y="-537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854C0D-8A04-4E0F-B2BD-D9FE8154408D}" type="datetimeFigureOut">
              <a:rPr lang="en-US" smtClean="0"/>
              <a:t>8/20/2021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A68DE3-EF28-4001-A656-631E5A0099ED}" type="slidenum">
              <a:rPr lang="en-US" smtClean="0"/>
              <a:t>‹#›</a:t>
            </a:fld>
            <a:endParaRPr lang="en-US"/>
          </a:p>
        </p:txBody>
      </p:sp>
    </p:spTree>
    <p:extLst>
      <p:ext uri="{BB962C8B-B14F-4D97-AF65-F5344CB8AC3E}">
        <p14:creationId xmlns:p14="http://schemas.microsoft.com/office/powerpoint/2010/main" val="403058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8F8AF-180C-45FC-BACD-9D9F55DC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1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itchFamily="34" charset="0"/>
              </a:defRPr>
            </a:lvl1pPr>
            <a:lvl2pPr marL="757066" indent="-291179" defTabSz="946333">
              <a:defRPr>
                <a:solidFill>
                  <a:schemeClr val="tx1"/>
                </a:solidFill>
                <a:latin typeface="Arial" pitchFamily="34" charset="0"/>
              </a:defRPr>
            </a:lvl2pPr>
            <a:lvl3pPr marL="1164717" indent="-232943" defTabSz="946333">
              <a:defRPr>
                <a:solidFill>
                  <a:schemeClr val="tx1"/>
                </a:solidFill>
                <a:latin typeface="Arial" pitchFamily="34" charset="0"/>
              </a:defRPr>
            </a:lvl3pPr>
            <a:lvl4pPr marL="1630604" indent="-232943" defTabSz="946333">
              <a:defRPr>
                <a:solidFill>
                  <a:schemeClr val="tx1"/>
                </a:solidFill>
                <a:latin typeface="Arial" pitchFamily="34" charset="0"/>
              </a:defRPr>
            </a:lvl4pPr>
            <a:lvl5pPr marL="2096491" indent="-232943" defTabSz="946333">
              <a:defRPr>
                <a:solidFill>
                  <a:schemeClr val="tx1"/>
                </a:solidFill>
                <a:latin typeface="Arial" pitchFamily="34" charset="0"/>
              </a:defRPr>
            </a:lvl5pPr>
            <a:lvl6pPr marL="2562377" indent="-232943" defTabSz="946333" eaLnBrk="0" fontAlgn="base" hangingPunct="0">
              <a:spcBef>
                <a:spcPct val="0"/>
              </a:spcBef>
              <a:spcAft>
                <a:spcPct val="0"/>
              </a:spcAft>
              <a:defRPr>
                <a:solidFill>
                  <a:schemeClr val="tx1"/>
                </a:solidFill>
                <a:latin typeface="Arial" pitchFamily="34" charset="0"/>
              </a:defRPr>
            </a:lvl6pPr>
            <a:lvl7pPr marL="3028264" indent="-232943" defTabSz="946333" eaLnBrk="0" fontAlgn="base" hangingPunct="0">
              <a:spcBef>
                <a:spcPct val="0"/>
              </a:spcBef>
              <a:spcAft>
                <a:spcPct val="0"/>
              </a:spcAft>
              <a:defRPr>
                <a:solidFill>
                  <a:schemeClr val="tx1"/>
                </a:solidFill>
                <a:latin typeface="Arial" pitchFamily="34" charset="0"/>
              </a:defRPr>
            </a:lvl7pPr>
            <a:lvl8pPr marL="3494151" indent="-232943" defTabSz="946333" eaLnBrk="0" fontAlgn="base" hangingPunct="0">
              <a:spcBef>
                <a:spcPct val="0"/>
              </a:spcBef>
              <a:spcAft>
                <a:spcPct val="0"/>
              </a:spcAft>
              <a:defRPr>
                <a:solidFill>
                  <a:schemeClr val="tx1"/>
                </a:solidFill>
                <a:latin typeface="Arial" pitchFamily="34" charset="0"/>
              </a:defRPr>
            </a:lvl8pPr>
            <a:lvl9pPr marL="3960038" indent="-232943" defTabSz="946333"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77CA431-D06D-4545-9B64-F839F81A0B4D}" type="slidenum">
              <a:rPr lang="en-US" altLang="en-US" b="1">
                <a:solidFill>
                  <a:srgbClr val="FFFFFF"/>
                </a:solidFill>
                <a:latin typeface="Times New Roman" pitchFamily="18" charset="0"/>
              </a:rPr>
              <a:pPr eaLnBrk="0" fontAlgn="base" hangingPunct="0">
                <a:spcBef>
                  <a:spcPct val="0"/>
                </a:spcBef>
                <a:spcAft>
                  <a:spcPct val="0"/>
                </a:spcAft>
                <a:defRPr/>
              </a:pPr>
              <a:t>4</a:t>
            </a:fld>
            <a:endParaRPr lang="en-US" altLang="en-US" b="1" dirty="0">
              <a:solidFill>
                <a:srgbClr val="FFFFFF"/>
              </a:solidFill>
              <a:latin typeface="Times New Roman" pitchFamily="18" charset="0"/>
            </a:endParaRPr>
          </a:p>
        </p:txBody>
      </p:sp>
    </p:spTree>
    <p:extLst>
      <p:ext uri="{BB962C8B-B14F-4D97-AF65-F5344CB8AC3E}">
        <p14:creationId xmlns:p14="http://schemas.microsoft.com/office/powerpoint/2010/main" val="263529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itchFamily="34" charset="0"/>
              </a:defRPr>
            </a:lvl1pPr>
            <a:lvl2pPr marL="757066" indent="-291179" defTabSz="946333">
              <a:defRPr>
                <a:solidFill>
                  <a:schemeClr val="tx1"/>
                </a:solidFill>
                <a:latin typeface="Arial" pitchFamily="34" charset="0"/>
              </a:defRPr>
            </a:lvl2pPr>
            <a:lvl3pPr marL="1164717" indent="-232943" defTabSz="946333">
              <a:defRPr>
                <a:solidFill>
                  <a:schemeClr val="tx1"/>
                </a:solidFill>
                <a:latin typeface="Arial" pitchFamily="34" charset="0"/>
              </a:defRPr>
            </a:lvl3pPr>
            <a:lvl4pPr marL="1630604" indent="-232943" defTabSz="946333">
              <a:defRPr>
                <a:solidFill>
                  <a:schemeClr val="tx1"/>
                </a:solidFill>
                <a:latin typeface="Arial" pitchFamily="34" charset="0"/>
              </a:defRPr>
            </a:lvl4pPr>
            <a:lvl5pPr marL="2096491" indent="-232943" defTabSz="946333">
              <a:defRPr>
                <a:solidFill>
                  <a:schemeClr val="tx1"/>
                </a:solidFill>
                <a:latin typeface="Arial" pitchFamily="34" charset="0"/>
              </a:defRPr>
            </a:lvl5pPr>
            <a:lvl6pPr marL="2562377" indent="-232943" defTabSz="946333" eaLnBrk="0" fontAlgn="base" hangingPunct="0">
              <a:spcBef>
                <a:spcPct val="0"/>
              </a:spcBef>
              <a:spcAft>
                <a:spcPct val="0"/>
              </a:spcAft>
              <a:defRPr>
                <a:solidFill>
                  <a:schemeClr val="tx1"/>
                </a:solidFill>
                <a:latin typeface="Arial" pitchFamily="34" charset="0"/>
              </a:defRPr>
            </a:lvl6pPr>
            <a:lvl7pPr marL="3028264" indent="-232943" defTabSz="946333" eaLnBrk="0" fontAlgn="base" hangingPunct="0">
              <a:spcBef>
                <a:spcPct val="0"/>
              </a:spcBef>
              <a:spcAft>
                <a:spcPct val="0"/>
              </a:spcAft>
              <a:defRPr>
                <a:solidFill>
                  <a:schemeClr val="tx1"/>
                </a:solidFill>
                <a:latin typeface="Arial" pitchFamily="34" charset="0"/>
              </a:defRPr>
            </a:lvl7pPr>
            <a:lvl8pPr marL="3494151" indent="-232943" defTabSz="946333" eaLnBrk="0" fontAlgn="base" hangingPunct="0">
              <a:spcBef>
                <a:spcPct val="0"/>
              </a:spcBef>
              <a:spcAft>
                <a:spcPct val="0"/>
              </a:spcAft>
              <a:defRPr>
                <a:solidFill>
                  <a:schemeClr val="tx1"/>
                </a:solidFill>
                <a:latin typeface="Arial" pitchFamily="34" charset="0"/>
              </a:defRPr>
            </a:lvl8pPr>
            <a:lvl9pPr marL="3960038" indent="-232943" defTabSz="946333"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77CA431-D06D-4545-9B64-F839F81A0B4D}" type="slidenum">
              <a:rPr lang="en-US" altLang="en-US" b="1">
                <a:solidFill>
                  <a:srgbClr val="FFFFFF"/>
                </a:solidFill>
                <a:latin typeface="Times New Roman" pitchFamily="18" charset="0"/>
              </a:rPr>
              <a:pPr eaLnBrk="0" fontAlgn="base" hangingPunct="0">
                <a:spcBef>
                  <a:spcPct val="0"/>
                </a:spcBef>
                <a:spcAft>
                  <a:spcPct val="0"/>
                </a:spcAft>
                <a:defRPr/>
              </a:pPr>
              <a:t>6</a:t>
            </a:fld>
            <a:endParaRPr lang="en-US" altLang="en-US" b="1" dirty="0">
              <a:solidFill>
                <a:srgbClr val="FFFFFF"/>
              </a:solidFill>
              <a:latin typeface="Times New Roman" pitchFamily="18" charset="0"/>
            </a:endParaRPr>
          </a:p>
        </p:txBody>
      </p:sp>
    </p:spTree>
    <p:extLst>
      <p:ext uri="{BB962C8B-B14F-4D97-AF65-F5344CB8AC3E}">
        <p14:creationId xmlns:p14="http://schemas.microsoft.com/office/powerpoint/2010/main" val="129617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5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5D9EEC34-360E-40BB-B147-62956D81B1EB}"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8844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8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eaLnBrk="0" hangingPunct="0">
              <a:spcBef>
                <a:spcPct val="30000"/>
              </a:spcBef>
              <a:defRPr sz="1200">
                <a:solidFill>
                  <a:schemeClr val="tx1"/>
                </a:solidFill>
                <a:latin typeface="Times New Roman" pitchFamily="18" charset="0"/>
              </a:defRPr>
            </a:lvl1pPr>
            <a:lvl2pPr marL="757066" indent="-291179" defTabSz="946333" eaLnBrk="0" hangingPunct="0">
              <a:spcBef>
                <a:spcPct val="30000"/>
              </a:spcBef>
              <a:defRPr sz="1200">
                <a:solidFill>
                  <a:schemeClr val="tx1"/>
                </a:solidFill>
                <a:latin typeface="Times New Roman" pitchFamily="18" charset="0"/>
              </a:defRPr>
            </a:lvl2pPr>
            <a:lvl3pPr marL="1164717" indent="-232943" defTabSz="946333" eaLnBrk="0" hangingPunct="0">
              <a:spcBef>
                <a:spcPct val="30000"/>
              </a:spcBef>
              <a:defRPr sz="1200">
                <a:solidFill>
                  <a:schemeClr val="tx1"/>
                </a:solidFill>
                <a:latin typeface="Times New Roman" pitchFamily="18" charset="0"/>
              </a:defRPr>
            </a:lvl3pPr>
            <a:lvl4pPr marL="1630604" indent="-232943" defTabSz="946333" eaLnBrk="0" hangingPunct="0">
              <a:spcBef>
                <a:spcPct val="30000"/>
              </a:spcBef>
              <a:defRPr sz="1200">
                <a:solidFill>
                  <a:schemeClr val="tx1"/>
                </a:solidFill>
                <a:latin typeface="Times New Roman" pitchFamily="18" charset="0"/>
              </a:defRPr>
            </a:lvl4pPr>
            <a:lvl5pPr marL="2096491" indent="-232943"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6333" rtl="0" eaLnBrk="0" fontAlgn="base" latinLnBrk="0" hangingPunct="0">
              <a:lnSpc>
                <a:spcPct val="100000"/>
              </a:lnSpc>
              <a:spcBef>
                <a:spcPct val="0"/>
              </a:spcBef>
              <a:spcAft>
                <a:spcPct val="0"/>
              </a:spcAft>
              <a:buClrTx/>
              <a:buSzTx/>
              <a:buFontTx/>
              <a:buNone/>
              <a:tabLst/>
              <a:defRPr/>
            </a:pPr>
            <a:fld id="{767939EA-7933-47A6-959A-CB21B42F156A}" type="slidenum">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6333"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5189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31800" y="708025"/>
            <a:ext cx="6302375" cy="3544888"/>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sz="3300" b="1" i="1">
                <a:solidFill>
                  <a:schemeClr val="tx1"/>
                </a:solidFill>
                <a:latin typeface="Times New Roman" panose="02020603050405020304" pitchFamily="18" charset="0"/>
              </a:defRPr>
            </a:lvl1pPr>
            <a:lvl2pPr defTabSz="946333">
              <a:defRPr sz="3300" b="1" i="1">
                <a:solidFill>
                  <a:schemeClr val="tx1"/>
                </a:solidFill>
                <a:latin typeface="Times New Roman" panose="02020603050405020304" pitchFamily="18" charset="0"/>
              </a:defRPr>
            </a:lvl2pPr>
            <a:lvl3pPr defTabSz="946333">
              <a:defRPr sz="3300" b="1" i="1">
                <a:solidFill>
                  <a:schemeClr val="tx1"/>
                </a:solidFill>
                <a:latin typeface="Times New Roman" panose="02020603050405020304" pitchFamily="18" charset="0"/>
              </a:defRPr>
            </a:lvl3pPr>
            <a:lvl4pPr defTabSz="946333">
              <a:defRPr sz="3300" b="1" i="1">
                <a:solidFill>
                  <a:schemeClr val="tx1"/>
                </a:solidFill>
                <a:latin typeface="Times New Roman" panose="02020603050405020304" pitchFamily="18" charset="0"/>
              </a:defRPr>
            </a:lvl4pPr>
            <a:lvl5pPr defTabSz="946333">
              <a:defRPr sz="3300" b="1" i="1">
                <a:solidFill>
                  <a:schemeClr val="tx1"/>
                </a:solidFill>
                <a:latin typeface="Times New Roman" panose="02020603050405020304" pitchFamily="18" charset="0"/>
              </a:defRPr>
            </a:lvl5pPr>
            <a:lvl6pPr marL="2305170" indent="1618" defTabSz="946333" eaLnBrk="0" fontAlgn="base" hangingPunct="0">
              <a:spcBef>
                <a:spcPct val="0"/>
              </a:spcBef>
              <a:spcAft>
                <a:spcPct val="0"/>
              </a:spcAft>
              <a:defRPr sz="3300" b="1" i="1">
                <a:solidFill>
                  <a:schemeClr val="tx1"/>
                </a:solidFill>
                <a:latin typeface="Times New Roman" panose="02020603050405020304" pitchFamily="18" charset="0"/>
              </a:defRPr>
            </a:lvl6pPr>
            <a:lvl7pPr marL="2771056" indent="1618" defTabSz="946333" eaLnBrk="0" fontAlgn="base" hangingPunct="0">
              <a:spcBef>
                <a:spcPct val="0"/>
              </a:spcBef>
              <a:spcAft>
                <a:spcPct val="0"/>
              </a:spcAft>
              <a:defRPr sz="3300" b="1" i="1">
                <a:solidFill>
                  <a:schemeClr val="tx1"/>
                </a:solidFill>
                <a:latin typeface="Times New Roman" panose="02020603050405020304" pitchFamily="18" charset="0"/>
              </a:defRPr>
            </a:lvl7pPr>
            <a:lvl8pPr marL="3236943" indent="1618" defTabSz="946333" eaLnBrk="0" fontAlgn="base" hangingPunct="0">
              <a:spcBef>
                <a:spcPct val="0"/>
              </a:spcBef>
              <a:spcAft>
                <a:spcPct val="0"/>
              </a:spcAft>
              <a:defRPr sz="3300" b="1" i="1">
                <a:solidFill>
                  <a:schemeClr val="tx1"/>
                </a:solidFill>
                <a:latin typeface="Times New Roman" panose="02020603050405020304" pitchFamily="18" charset="0"/>
              </a:defRPr>
            </a:lvl8pPr>
            <a:lvl9pPr marL="3702830" indent="1618" defTabSz="946333" eaLnBrk="0" fontAlgn="base" hangingPunct="0">
              <a:spcBef>
                <a:spcPct val="0"/>
              </a:spcBef>
              <a:spcAft>
                <a:spcPct val="0"/>
              </a:spcAft>
              <a:defRPr sz="3300" b="1" i="1">
                <a:solidFill>
                  <a:schemeClr val="tx1"/>
                </a:solidFill>
                <a:latin typeface="Times New Roman" panose="02020603050405020304" pitchFamily="18" charset="0"/>
              </a:defRPr>
            </a:lvl9pPr>
          </a:lstStyle>
          <a:p>
            <a:pPr>
              <a:defRPr/>
            </a:pPr>
            <a:fld id="{4EA1D22E-E2B1-450A-BEAA-097497EB264C}" type="slidenum">
              <a:rPr lang="en-US" altLang="en-US" sz="1200" i="0">
                <a:solidFill>
                  <a:prstClr val="black"/>
                </a:solidFill>
                <a:cs typeface="Arial" panose="020B0604020202020204" pitchFamily="34" charset="0"/>
              </a:rPr>
              <a:pPr>
                <a:defRPr/>
              </a:pPr>
              <a:t>14</a:t>
            </a:fld>
            <a:endParaRPr lang="en-US" altLang="en-US" sz="1200" i="0">
              <a:solidFill>
                <a:prstClr val="black"/>
              </a:solidFill>
              <a:cs typeface="Arial" panose="020B0604020202020204" pitchFamily="34" charset="0"/>
            </a:endParaRPr>
          </a:p>
        </p:txBody>
      </p:sp>
    </p:spTree>
    <p:extLst>
      <p:ext uri="{BB962C8B-B14F-4D97-AF65-F5344CB8AC3E}">
        <p14:creationId xmlns:p14="http://schemas.microsoft.com/office/powerpoint/2010/main" val="26432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83930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79793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76427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646" indent="0" algn="ctr">
              <a:buNone/>
              <a:defRPr/>
            </a:lvl2pPr>
            <a:lvl3pPr marL="685289" indent="0" algn="ctr">
              <a:buNone/>
              <a:defRPr/>
            </a:lvl3pPr>
            <a:lvl4pPr marL="1027931" indent="0" algn="ctr">
              <a:buNone/>
              <a:defRPr/>
            </a:lvl4pPr>
            <a:lvl5pPr marL="1370570" indent="0" algn="ctr">
              <a:buNone/>
              <a:defRPr/>
            </a:lvl5pPr>
            <a:lvl6pPr marL="1713214" indent="0" algn="ctr">
              <a:buNone/>
              <a:defRPr/>
            </a:lvl6pPr>
            <a:lvl7pPr marL="2055857" indent="0" algn="ctr">
              <a:buNone/>
              <a:defRPr/>
            </a:lvl7pPr>
            <a:lvl8pPr marL="2398499" indent="0" algn="ctr">
              <a:buNone/>
              <a:defRPr/>
            </a:lvl8pPr>
            <a:lvl9pPr marL="2741141" indent="0" algn="ctr">
              <a:buNone/>
              <a:defRPr/>
            </a:lvl9pPr>
          </a:lstStyle>
          <a:p>
            <a:r>
              <a:rPr lang="en-US"/>
              <a:t>Click to edit Master subtitle style</a:t>
            </a:r>
          </a:p>
        </p:txBody>
      </p:sp>
    </p:spTree>
    <p:extLst>
      <p:ext uri="{BB962C8B-B14F-4D97-AF65-F5344CB8AC3E}">
        <p14:creationId xmlns:p14="http://schemas.microsoft.com/office/powerpoint/2010/main" val="8658189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43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2646" indent="0">
              <a:buNone/>
              <a:defRPr sz="1350"/>
            </a:lvl2pPr>
            <a:lvl3pPr marL="685289" indent="0">
              <a:buNone/>
              <a:defRPr sz="1200"/>
            </a:lvl3pPr>
            <a:lvl4pPr marL="1027931" indent="0">
              <a:buNone/>
              <a:defRPr sz="1050"/>
            </a:lvl4pPr>
            <a:lvl5pPr marL="1370570" indent="0">
              <a:buNone/>
              <a:defRPr sz="1050"/>
            </a:lvl5pPr>
            <a:lvl6pPr marL="1713214" indent="0">
              <a:buNone/>
              <a:defRPr sz="1050"/>
            </a:lvl6pPr>
            <a:lvl7pPr marL="2055857" indent="0">
              <a:buNone/>
              <a:defRPr sz="1050"/>
            </a:lvl7pPr>
            <a:lvl8pPr marL="2398499" indent="0">
              <a:buNone/>
              <a:defRPr sz="1050"/>
            </a:lvl8pPr>
            <a:lvl9pPr marL="2741141" indent="0">
              <a:buNone/>
              <a:defRPr sz="1050"/>
            </a:lvl9pPr>
          </a:lstStyle>
          <a:p>
            <a:pPr lvl="0"/>
            <a:r>
              <a:rPr lang="en-US"/>
              <a:t>Click to edit Master text styles</a:t>
            </a:r>
          </a:p>
        </p:txBody>
      </p:sp>
    </p:spTree>
    <p:extLst>
      <p:ext uri="{BB962C8B-B14F-4D97-AF65-F5344CB8AC3E}">
        <p14:creationId xmlns:p14="http://schemas.microsoft.com/office/powerpoint/2010/main" val="1680107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6"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78"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7220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053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448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842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80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0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8"/>
            <a:ext cx="3008489" cy="351829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31348289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727107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2646" indent="0">
              <a:buNone/>
              <a:defRPr sz="2100"/>
            </a:lvl2pPr>
            <a:lvl3pPr marL="685289" indent="0">
              <a:buNone/>
              <a:defRPr sz="1800"/>
            </a:lvl3pPr>
            <a:lvl4pPr marL="1027931" indent="0">
              <a:buNone/>
              <a:defRPr sz="1500"/>
            </a:lvl4pPr>
            <a:lvl5pPr marL="1370570" indent="0">
              <a:buNone/>
              <a:defRPr sz="1500"/>
            </a:lvl5pPr>
            <a:lvl6pPr marL="1713214" indent="0">
              <a:buNone/>
              <a:defRPr sz="1500"/>
            </a:lvl6pPr>
            <a:lvl7pPr marL="2055857" indent="0">
              <a:buNone/>
              <a:defRPr sz="1500"/>
            </a:lvl7pPr>
            <a:lvl8pPr marL="2398499" indent="0">
              <a:buNone/>
              <a:defRPr sz="1500"/>
            </a:lvl8pPr>
            <a:lvl9pPr marL="2741141" indent="0">
              <a:buNone/>
              <a:defRPr sz="1500"/>
            </a:lvl9pPr>
          </a:lstStyle>
          <a:p>
            <a:r>
              <a:rPr lang="en-US" dirty="0"/>
              <a:t>Click icon to add picture</a:t>
            </a:r>
          </a:p>
        </p:txBody>
      </p:sp>
      <p:sp>
        <p:nvSpPr>
          <p:cNvPr id="4" name="Text Placeholder 3"/>
          <p:cNvSpPr>
            <a:spLocks noGrp="1"/>
          </p:cNvSpPr>
          <p:nvPr>
            <p:ph type="body" sz="half" idx="2"/>
          </p:nvPr>
        </p:nvSpPr>
        <p:spPr>
          <a:xfrm>
            <a:off x="1792111" y="4025536"/>
            <a:ext cx="5486400" cy="60364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275686894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0721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275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5207975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23339513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85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8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6837350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0"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4"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9357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012"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5"/>
            <a:ext cx="4041422"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5766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85768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E4F3581-2013-4528-AF84-AFDD64199DA9}"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85462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294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4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04802"/>
            <a:ext cx="5111044"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489"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7042333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792111"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6383355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9381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03440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38315825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8C3E9C-1D4F-4EB0-B6A2-C5B0BFA08E60}"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529661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C3E9C-1D4F-4EB0-B6A2-C5B0BFA08E60}"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709437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8C3E9C-1D4F-4EB0-B6A2-C5B0BFA08E60}"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473056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8C3E9C-1D4F-4EB0-B6A2-C5B0BFA08E60}" type="datetimeFigureOut">
              <a:rPr lang="en-US" smtClean="0"/>
              <a:pPr/>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9421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4F3581-2013-4528-AF84-AFDD64199DA9}"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012658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8C3E9C-1D4F-4EB0-B6A2-C5B0BFA08E60}" type="datetimeFigureOut">
              <a:rPr lang="en-US" smtClean="0"/>
              <a:pPr/>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952057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8C3E9C-1D4F-4EB0-B6A2-C5B0BFA08E60}" type="datetimeFigureOut">
              <a:rPr lang="en-US" smtClean="0"/>
              <a:pPr/>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482891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C3E9C-1D4F-4EB0-B6A2-C5B0BFA08E60}" type="datetimeFigureOut">
              <a:rPr lang="en-US" smtClean="0"/>
              <a:pPr/>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4812448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975934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725835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C3E9C-1D4F-4EB0-B6A2-C5B0BFA08E60}"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245505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C3E9C-1D4F-4EB0-B6A2-C5B0BFA08E60}" type="datetimeFigureOut">
              <a:rPr lang="en-US" smtClean="0"/>
              <a:pPr/>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992944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86583" indent="0" algn="ctr">
              <a:buNone/>
              <a:defRPr/>
            </a:lvl2pPr>
            <a:lvl3pPr marL="773155" indent="0" algn="ctr">
              <a:buNone/>
              <a:defRPr/>
            </a:lvl3pPr>
            <a:lvl4pPr marL="1159869" indent="0" algn="ctr">
              <a:buNone/>
              <a:defRPr/>
            </a:lvl4pPr>
            <a:lvl5pPr marL="1546439" indent="0" algn="ctr">
              <a:buNone/>
              <a:defRPr/>
            </a:lvl5pPr>
            <a:lvl6pPr marL="1933143" indent="0" algn="ctr">
              <a:buNone/>
              <a:defRPr/>
            </a:lvl6pPr>
            <a:lvl7pPr marL="2319720" indent="0" algn="ctr">
              <a:buNone/>
              <a:defRPr/>
            </a:lvl7pPr>
            <a:lvl8pPr marL="2706434" indent="0" algn="ctr">
              <a:buNone/>
              <a:defRPr/>
            </a:lvl8pPr>
            <a:lvl9pPr marL="309299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20040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11956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0" y="3305186"/>
            <a:ext cx="7772400" cy="1021557"/>
          </a:xfrm>
        </p:spPr>
        <p:txBody>
          <a:bodyPr anchor="t"/>
          <a:lstStyle>
            <a:lvl1pPr algn="l">
              <a:defRPr sz="3450" b="1" cap="all"/>
            </a:lvl1pPr>
          </a:lstStyle>
          <a:p>
            <a:r>
              <a:rPr lang="en-US" smtClean="0"/>
              <a:t>Click to edit Master title style</a:t>
            </a:r>
            <a:endParaRPr lang="en-US"/>
          </a:p>
        </p:txBody>
      </p:sp>
      <p:sp>
        <p:nvSpPr>
          <p:cNvPr id="3" name="Text Placeholder 2"/>
          <p:cNvSpPr>
            <a:spLocks noGrp="1"/>
          </p:cNvSpPr>
          <p:nvPr>
            <p:ph type="body" idx="1"/>
          </p:nvPr>
        </p:nvSpPr>
        <p:spPr>
          <a:xfrm>
            <a:off x="722490" y="2180035"/>
            <a:ext cx="7772400" cy="1125140"/>
          </a:xfrm>
        </p:spPr>
        <p:txBody>
          <a:bodyPr anchor="b"/>
          <a:lstStyle>
            <a:lvl1pPr marL="0" indent="0">
              <a:buNone/>
              <a:defRPr sz="1725"/>
            </a:lvl1pPr>
            <a:lvl2pPr marL="386583" indent="0">
              <a:buNone/>
              <a:defRPr sz="1500"/>
            </a:lvl2pPr>
            <a:lvl3pPr marL="773155" indent="0">
              <a:buNone/>
              <a:defRPr sz="1350"/>
            </a:lvl3pPr>
            <a:lvl4pPr marL="1159869" indent="0">
              <a:buNone/>
              <a:defRPr sz="1200"/>
            </a:lvl4pPr>
            <a:lvl5pPr marL="1546439" indent="0">
              <a:buNone/>
              <a:defRPr sz="1200"/>
            </a:lvl5pPr>
            <a:lvl6pPr marL="1933143" indent="0">
              <a:buNone/>
              <a:defRPr sz="1200"/>
            </a:lvl6pPr>
            <a:lvl7pPr marL="2319720" indent="0">
              <a:buNone/>
              <a:defRPr sz="1200"/>
            </a:lvl7pPr>
            <a:lvl8pPr marL="2706434" indent="0">
              <a:buNone/>
              <a:defRPr sz="1200"/>
            </a:lvl8pPr>
            <a:lvl9pPr marL="3092997" indent="0">
              <a:buNone/>
              <a:defRPr sz="1200"/>
            </a:lvl9pPr>
          </a:lstStyle>
          <a:p>
            <a:pPr lvl="0"/>
            <a:r>
              <a:rPr lang="en-US" smtClean="0"/>
              <a:t>Click to edit Master text styles</a:t>
            </a:r>
          </a:p>
        </p:txBody>
      </p:sp>
    </p:spTree>
    <p:extLst>
      <p:ext uri="{BB962C8B-B14F-4D97-AF65-F5344CB8AC3E}">
        <p14:creationId xmlns:p14="http://schemas.microsoft.com/office/powerpoint/2010/main" val="11439630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4F3581-2013-4528-AF84-AFDD64199DA9}" type="datetimeFigureOut">
              <a:rPr lang="en-US" smtClean="0"/>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392216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78" y="1485900"/>
            <a:ext cx="3818467" cy="3086100"/>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998" y="1485900"/>
            <a:ext cx="3818467" cy="3086100"/>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8523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012" cy="479822"/>
          </a:xfrm>
        </p:spPr>
        <p:txBody>
          <a:bodyPr anchor="b"/>
          <a:lstStyle>
            <a:lvl1pPr marL="0" indent="0">
              <a:buNone/>
              <a:defRPr sz="2100" b="1"/>
            </a:lvl1pPr>
            <a:lvl2pPr marL="386583" indent="0">
              <a:buNone/>
              <a:defRPr sz="1725" b="1"/>
            </a:lvl2pPr>
            <a:lvl3pPr marL="773155" indent="0">
              <a:buNone/>
              <a:defRPr sz="1500" b="1"/>
            </a:lvl3pPr>
            <a:lvl4pPr marL="1159869" indent="0">
              <a:buNone/>
              <a:defRPr sz="1350" b="1"/>
            </a:lvl4pPr>
            <a:lvl5pPr marL="1546439" indent="0">
              <a:buNone/>
              <a:defRPr sz="1350" b="1"/>
            </a:lvl5pPr>
            <a:lvl6pPr marL="1933143" indent="0">
              <a:buNone/>
              <a:defRPr sz="1350" b="1"/>
            </a:lvl6pPr>
            <a:lvl7pPr marL="2319720" indent="0">
              <a:buNone/>
              <a:defRPr sz="1350" b="1"/>
            </a:lvl7pPr>
            <a:lvl8pPr marL="2706434" indent="0">
              <a:buNone/>
              <a:defRPr sz="1350" b="1"/>
            </a:lvl8pPr>
            <a:lvl9pPr marL="3092997" indent="0">
              <a:buNone/>
              <a:defRPr sz="135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2100" b="1"/>
            </a:lvl1pPr>
            <a:lvl2pPr marL="386583" indent="0">
              <a:buNone/>
              <a:defRPr sz="1725" b="1"/>
            </a:lvl2pPr>
            <a:lvl3pPr marL="773155" indent="0">
              <a:buNone/>
              <a:defRPr sz="1500" b="1"/>
            </a:lvl3pPr>
            <a:lvl4pPr marL="1159869" indent="0">
              <a:buNone/>
              <a:defRPr sz="1350" b="1"/>
            </a:lvl4pPr>
            <a:lvl5pPr marL="1546439" indent="0">
              <a:buNone/>
              <a:defRPr sz="1350" b="1"/>
            </a:lvl5pPr>
            <a:lvl6pPr marL="1933143" indent="0">
              <a:buNone/>
              <a:defRPr sz="1350" b="1"/>
            </a:lvl6pPr>
            <a:lvl7pPr marL="2319720" indent="0">
              <a:buNone/>
              <a:defRPr sz="1350" b="1"/>
            </a:lvl7pPr>
            <a:lvl8pPr marL="2706434" indent="0">
              <a:buNone/>
              <a:defRPr sz="1350" b="1"/>
            </a:lvl8pPr>
            <a:lvl9pPr marL="3092997" indent="0">
              <a:buNone/>
              <a:defRPr sz="1350" b="1"/>
            </a:lvl9pPr>
          </a:lstStyle>
          <a:p>
            <a:pPr lvl="0"/>
            <a:r>
              <a:rPr lang="en-US" smtClean="0"/>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238017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77144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741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800"/>
            <a:ext cx="3008489" cy="871538"/>
          </a:xfrm>
        </p:spPr>
        <p:txBody>
          <a:bodyPr anchor="b"/>
          <a:lstStyle>
            <a:lvl1pPr algn="l">
              <a:defRPr sz="1725" b="1"/>
            </a:lvl1pPr>
          </a:lstStyle>
          <a:p>
            <a:r>
              <a:rPr lang="en-US" smtClean="0"/>
              <a:t>Click to edit Master title style</a:t>
            </a:r>
            <a:endParaRPr lang="en-US"/>
          </a:p>
        </p:txBody>
      </p:sp>
      <p:sp>
        <p:nvSpPr>
          <p:cNvPr id="3" name="Content Placeholder 2"/>
          <p:cNvSpPr>
            <a:spLocks noGrp="1"/>
          </p:cNvSpPr>
          <p:nvPr>
            <p:ph idx="1"/>
          </p:nvPr>
        </p:nvSpPr>
        <p:spPr>
          <a:xfrm>
            <a:off x="3575781" y="204957"/>
            <a:ext cx="5111044" cy="4389835"/>
          </a:xfrm>
        </p:spPr>
        <p:txBody>
          <a:bodyPr/>
          <a:lstStyle>
            <a:lvl1pPr>
              <a:defRPr sz="2775"/>
            </a:lvl1pPr>
            <a:lvl2pPr>
              <a:defRPr sz="2400"/>
            </a:lvl2pPr>
            <a:lvl3pPr>
              <a:defRPr sz="2100"/>
            </a:lvl3pPr>
            <a:lvl4pPr>
              <a:defRPr sz="1725"/>
            </a:lvl4pPr>
            <a:lvl5pPr>
              <a:defRPr sz="1725"/>
            </a:lvl5pPr>
            <a:lvl6pPr>
              <a:defRPr sz="1725"/>
            </a:lvl6pPr>
            <a:lvl7pPr>
              <a:defRPr sz="1725"/>
            </a:lvl7pPr>
            <a:lvl8pPr>
              <a:defRPr sz="1725"/>
            </a:lvl8pPr>
            <a:lvl9pPr>
              <a:defRPr sz="17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489" cy="3518297"/>
          </a:xfrm>
        </p:spPr>
        <p:txBody>
          <a:bodyPr/>
          <a:lstStyle>
            <a:lvl1pPr marL="0" indent="0">
              <a:buNone/>
              <a:defRPr sz="1200"/>
            </a:lvl1pPr>
            <a:lvl2pPr marL="386583" indent="0">
              <a:buNone/>
              <a:defRPr sz="1050"/>
            </a:lvl2pPr>
            <a:lvl3pPr marL="773155" indent="0">
              <a:buNone/>
              <a:defRPr sz="900"/>
            </a:lvl3pPr>
            <a:lvl4pPr marL="1159869" indent="0">
              <a:buNone/>
              <a:defRPr sz="750"/>
            </a:lvl4pPr>
            <a:lvl5pPr marL="1546439" indent="0">
              <a:buNone/>
              <a:defRPr sz="750"/>
            </a:lvl5pPr>
            <a:lvl6pPr marL="1933143" indent="0">
              <a:buNone/>
              <a:defRPr sz="750"/>
            </a:lvl6pPr>
            <a:lvl7pPr marL="2319720" indent="0">
              <a:buNone/>
              <a:defRPr sz="750"/>
            </a:lvl7pPr>
            <a:lvl8pPr marL="2706434" indent="0">
              <a:buNone/>
              <a:defRPr sz="750"/>
            </a:lvl8pPr>
            <a:lvl9pPr marL="3092997" indent="0">
              <a:buNone/>
              <a:defRPr sz="750"/>
            </a:lvl9pPr>
          </a:lstStyle>
          <a:p>
            <a:pPr lvl="0"/>
            <a:r>
              <a:rPr lang="en-US" smtClean="0"/>
              <a:t>Click to edit Master text styles</a:t>
            </a:r>
          </a:p>
        </p:txBody>
      </p:sp>
    </p:spTree>
    <p:extLst>
      <p:ext uri="{BB962C8B-B14F-4D97-AF65-F5344CB8AC3E}">
        <p14:creationId xmlns:p14="http://schemas.microsoft.com/office/powerpoint/2010/main" val="5462414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725" b="1"/>
            </a:lvl1pPr>
          </a:lstStyle>
          <a:p>
            <a:r>
              <a:rPr lang="en-US" smtClean="0"/>
              <a:t>Click to edit Master title style</a:t>
            </a:r>
            <a:endParaRPr lang="en-US"/>
          </a:p>
        </p:txBody>
      </p:sp>
      <p:sp>
        <p:nvSpPr>
          <p:cNvPr id="3" name="Picture Placeholder 2"/>
          <p:cNvSpPr>
            <a:spLocks noGrp="1"/>
          </p:cNvSpPr>
          <p:nvPr>
            <p:ph type="pic" idx="1"/>
          </p:nvPr>
        </p:nvSpPr>
        <p:spPr>
          <a:xfrm>
            <a:off x="1792111" y="459581"/>
            <a:ext cx="5486400" cy="3086100"/>
          </a:xfrm>
        </p:spPr>
        <p:txBody>
          <a:bodyPr/>
          <a:lstStyle>
            <a:lvl1pPr marL="0" indent="0">
              <a:buNone/>
              <a:defRPr sz="2775"/>
            </a:lvl1pPr>
            <a:lvl2pPr marL="386583" indent="0">
              <a:buNone/>
              <a:defRPr sz="2400"/>
            </a:lvl2pPr>
            <a:lvl3pPr marL="773155" indent="0">
              <a:buNone/>
              <a:defRPr sz="2100"/>
            </a:lvl3pPr>
            <a:lvl4pPr marL="1159869" indent="0">
              <a:buNone/>
              <a:defRPr sz="1725"/>
            </a:lvl4pPr>
            <a:lvl5pPr marL="1546439" indent="0">
              <a:buNone/>
              <a:defRPr sz="1725"/>
            </a:lvl5pPr>
            <a:lvl6pPr marL="1933143" indent="0">
              <a:buNone/>
              <a:defRPr sz="1725"/>
            </a:lvl6pPr>
            <a:lvl7pPr marL="2319720" indent="0">
              <a:buNone/>
              <a:defRPr sz="1725"/>
            </a:lvl7pPr>
            <a:lvl8pPr marL="2706434" indent="0">
              <a:buNone/>
              <a:defRPr sz="1725"/>
            </a:lvl8pPr>
            <a:lvl9pPr marL="3092997" indent="0">
              <a:buNone/>
              <a:defRPr sz="1725"/>
            </a:lvl9pPr>
          </a:lstStyle>
          <a:p>
            <a:pPr lvl="0"/>
            <a:endParaRPr lang="en-US" noProof="0" dirty="0" smtClean="0"/>
          </a:p>
        </p:txBody>
      </p:sp>
      <p:sp>
        <p:nvSpPr>
          <p:cNvPr id="4" name="Text Placeholder 3"/>
          <p:cNvSpPr>
            <a:spLocks noGrp="1"/>
          </p:cNvSpPr>
          <p:nvPr>
            <p:ph type="body" sz="half" idx="2"/>
          </p:nvPr>
        </p:nvSpPr>
        <p:spPr>
          <a:xfrm>
            <a:off x="1792111" y="4026087"/>
            <a:ext cx="5486400" cy="603647"/>
          </a:xfrm>
        </p:spPr>
        <p:txBody>
          <a:bodyPr/>
          <a:lstStyle>
            <a:lvl1pPr marL="0" indent="0">
              <a:buNone/>
              <a:defRPr sz="1200"/>
            </a:lvl1pPr>
            <a:lvl2pPr marL="386583" indent="0">
              <a:buNone/>
              <a:defRPr sz="1050"/>
            </a:lvl2pPr>
            <a:lvl3pPr marL="773155" indent="0">
              <a:buNone/>
              <a:defRPr sz="900"/>
            </a:lvl3pPr>
            <a:lvl4pPr marL="1159869" indent="0">
              <a:buNone/>
              <a:defRPr sz="750"/>
            </a:lvl4pPr>
            <a:lvl5pPr marL="1546439" indent="0">
              <a:buNone/>
              <a:defRPr sz="750"/>
            </a:lvl5pPr>
            <a:lvl6pPr marL="1933143" indent="0">
              <a:buNone/>
              <a:defRPr sz="750"/>
            </a:lvl6pPr>
            <a:lvl7pPr marL="2319720" indent="0">
              <a:buNone/>
              <a:defRPr sz="750"/>
            </a:lvl7pPr>
            <a:lvl8pPr marL="2706434" indent="0">
              <a:buNone/>
              <a:defRPr sz="750"/>
            </a:lvl8pPr>
            <a:lvl9pPr marL="3092997" indent="0">
              <a:buNone/>
              <a:defRPr sz="750"/>
            </a:lvl9pPr>
          </a:lstStyle>
          <a:p>
            <a:pPr lvl="0"/>
            <a:r>
              <a:rPr lang="en-US" smtClean="0"/>
              <a:t>Click to edit Master text styles</a:t>
            </a:r>
          </a:p>
        </p:txBody>
      </p:sp>
    </p:spTree>
    <p:extLst>
      <p:ext uri="{BB962C8B-B14F-4D97-AF65-F5344CB8AC3E}">
        <p14:creationId xmlns:p14="http://schemas.microsoft.com/office/powerpoint/2010/main" val="11502901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5154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25" y="457200"/>
            <a:ext cx="5693834"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76812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485900"/>
            <a:ext cx="7772400" cy="3086100"/>
          </a:xfrm>
        </p:spPr>
        <p:txBody>
          <a:bodyPr/>
          <a:lstStyle/>
          <a:p>
            <a:pPr lvl="0"/>
            <a:endParaRPr lang="en-US" noProof="0" dirty="0"/>
          </a:p>
        </p:txBody>
      </p:sp>
    </p:spTree>
    <p:extLst>
      <p:ext uri="{BB962C8B-B14F-4D97-AF65-F5344CB8AC3E}">
        <p14:creationId xmlns:p14="http://schemas.microsoft.com/office/powerpoint/2010/main" val="3199437339"/>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1757" indent="0" algn="ctr">
              <a:buNone/>
              <a:defRPr/>
            </a:lvl2pPr>
            <a:lvl3pPr marL="683510" indent="0" algn="ctr">
              <a:buNone/>
              <a:defRPr/>
            </a:lvl3pPr>
            <a:lvl4pPr marL="1025265" indent="0" algn="ctr">
              <a:buNone/>
              <a:defRPr/>
            </a:lvl4pPr>
            <a:lvl5pPr marL="1366977" indent="0" algn="ctr">
              <a:buNone/>
              <a:defRPr/>
            </a:lvl5pPr>
            <a:lvl6pPr marL="1708716" indent="0" algn="ctr">
              <a:buNone/>
              <a:defRPr/>
            </a:lvl6pPr>
            <a:lvl7pPr marL="2050460" indent="0" algn="ctr">
              <a:buNone/>
              <a:defRPr/>
            </a:lvl7pPr>
            <a:lvl8pPr marL="2392195" indent="0" algn="ctr">
              <a:buNone/>
              <a:defRPr/>
            </a:lvl8pPr>
            <a:lvl9pPr marL="273393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90806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E4F3581-2013-4528-AF84-AFDD64199DA9}" type="datetimeFigureOut">
              <a:rPr lang="en-US" smtClean="0"/>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60498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81859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213"/>
            <a:ext cx="7772400" cy="102155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1757" indent="0">
              <a:buNone/>
              <a:defRPr sz="1350"/>
            </a:lvl2pPr>
            <a:lvl3pPr marL="683510" indent="0">
              <a:buNone/>
              <a:defRPr sz="1200"/>
            </a:lvl3pPr>
            <a:lvl4pPr marL="1025265" indent="0">
              <a:buNone/>
              <a:defRPr sz="1050"/>
            </a:lvl4pPr>
            <a:lvl5pPr marL="1366977" indent="0">
              <a:buNone/>
              <a:defRPr sz="1050"/>
            </a:lvl5pPr>
            <a:lvl6pPr marL="1708716" indent="0">
              <a:buNone/>
              <a:defRPr sz="1050"/>
            </a:lvl6pPr>
            <a:lvl7pPr marL="2050460" indent="0">
              <a:buNone/>
              <a:defRPr sz="1050"/>
            </a:lvl7pPr>
            <a:lvl8pPr marL="2392195" indent="0">
              <a:buNone/>
              <a:defRPr sz="1050"/>
            </a:lvl8pPr>
            <a:lvl9pPr marL="2733938" indent="0">
              <a:buNone/>
              <a:defRPr sz="1050"/>
            </a:lvl9pPr>
          </a:lstStyle>
          <a:p>
            <a:pPr lvl="0"/>
            <a:r>
              <a:rPr lang="en-US" smtClean="0"/>
              <a:t>Click to edit Master text styles</a:t>
            </a:r>
          </a:p>
        </p:txBody>
      </p:sp>
    </p:spTree>
    <p:extLst>
      <p:ext uri="{BB962C8B-B14F-4D97-AF65-F5344CB8AC3E}">
        <p14:creationId xmlns:p14="http://schemas.microsoft.com/office/powerpoint/2010/main" val="215227323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47"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832"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1559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0962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52251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5327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489"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756" y="20482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489" cy="351829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smtClean="0"/>
              <a:t>Click to edit Master text styles</a:t>
            </a:r>
          </a:p>
        </p:txBody>
      </p:sp>
    </p:spTree>
    <p:extLst>
      <p:ext uri="{BB962C8B-B14F-4D97-AF65-F5344CB8AC3E}">
        <p14:creationId xmlns:p14="http://schemas.microsoft.com/office/powerpoint/2010/main" val="31763139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1757" indent="0">
              <a:buNone/>
              <a:defRPr sz="2100"/>
            </a:lvl2pPr>
            <a:lvl3pPr marL="683510" indent="0">
              <a:buNone/>
              <a:defRPr sz="1800"/>
            </a:lvl3pPr>
            <a:lvl4pPr marL="1025265" indent="0">
              <a:buNone/>
              <a:defRPr sz="1500"/>
            </a:lvl4pPr>
            <a:lvl5pPr marL="1366977" indent="0">
              <a:buNone/>
              <a:defRPr sz="1500"/>
            </a:lvl5pPr>
            <a:lvl6pPr marL="1708716" indent="0">
              <a:buNone/>
              <a:defRPr sz="1500"/>
            </a:lvl6pPr>
            <a:lvl7pPr marL="2050460" indent="0">
              <a:buNone/>
              <a:defRPr sz="1500"/>
            </a:lvl7pPr>
            <a:lvl8pPr marL="2392195" indent="0">
              <a:buNone/>
              <a:defRPr sz="1500"/>
            </a:lvl8pPr>
            <a:lvl9pPr marL="2733938" indent="0">
              <a:buNone/>
              <a:defRPr sz="15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111" y="4025579"/>
            <a:ext cx="5486400" cy="60364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smtClean="0"/>
              <a:t>Click to edit Master text styles</a:t>
            </a:r>
          </a:p>
        </p:txBody>
      </p:sp>
    </p:spTree>
    <p:extLst>
      <p:ext uri="{BB962C8B-B14F-4D97-AF65-F5344CB8AC3E}">
        <p14:creationId xmlns:p14="http://schemas.microsoft.com/office/powerpoint/2010/main" val="331167718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319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1670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F3581-2013-4528-AF84-AFDD64199DA9}"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68450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485900"/>
            <a:ext cx="7772400" cy="3086100"/>
          </a:xfrm>
        </p:spPr>
        <p:txBody>
          <a:bodyPr/>
          <a:lstStyle/>
          <a:p>
            <a:pPr lvl="0"/>
            <a:r>
              <a:rPr lang="en-US" noProof="0" dirty="0" smtClean="0"/>
              <a:t>Click icon to add chart</a:t>
            </a:r>
            <a:endParaRPr lang="en-US" noProof="0" dirty="0"/>
          </a:p>
        </p:txBody>
      </p:sp>
    </p:spTree>
    <p:extLst>
      <p:ext uri="{BB962C8B-B14F-4D97-AF65-F5344CB8AC3E}">
        <p14:creationId xmlns:p14="http://schemas.microsoft.com/office/powerpoint/2010/main" val="176798546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4137837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041113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844320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009383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63230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82911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48935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480037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04186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062099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4026474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079931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78" indent="0" algn="ctr">
              <a:buNone/>
              <a:defRPr/>
            </a:lvl2pPr>
            <a:lvl3pPr marL="914355" indent="0" algn="ctr">
              <a:buNone/>
              <a:defRPr/>
            </a:lvl3pPr>
            <a:lvl4pPr marL="1371532" indent="0" algn="ctr">
              <a:buNone/>
              <a:defRPr/>
            </a:lvl4pPr>
            <a:lvl5pPr marL="1828709" indent="0" algn="ctr">
              <a:buNone/>
              <a:defRPr/>
            </a:lvl5pPr>
            <a:lvl6pPr marL="2285886" indent="0" algn="ctr">
              <a:buNone/>
              <a:defRPr/>
            </a:lvl6pPr>
            <a:lvl7pPr marL="2743064" indent="0" algn="ctr">
              <a:buNone/>
              <a:defRPr/>
            </a:lvl7pPr>
            <a:lvl8pPr marL="3200240" indent="0" algn="ctr">
              <a:buNone/>
              <a:defRPr/>
            </a:lvl8pPr>
            <a:lvl9pPr marL="3657418" indent="0" algn="ctr">
              <a:buNone/>
              <a:defRPr/>
            </a:lvl9pPr>
          </a:lstStyle>
          <a:p>
            <a:r>
              <a:rPr lang="en-US"/>
              <a:t>Click to edit Master subtitle style</a:t>
            </a:r>
          </a:p>
        </p:txBody>
      </p:sp>
    </p:spTree>
    <p:extLst>
      <p:ext uri="{BB962C8B-B14F-4D97-AF65-F5344CB8AC3E}">
        <p14:creationId xmlns:p14="http://schemas.microsoft.com/office/powerpoint/2010/main" val="367829822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2796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2000"/>
            </a:lvl1pPr>
            <a:lvl2pPr marL="457178" indent="0">
              <a:buNone/>
              <a:defRPr sz="1800"/>
            </a:lvl2pPr>
            <a:lvl3pPr marL="914355" indent="0">
              <a:buNone/>
              <a:defRPr sz="1600"/>
            </a:lvl3pPr>
            <a:lvl4pPr marL="1371532" indent="0">
              <a:buNone/>
              <a:defRPr sz="1400"/>
            </a:lvl4pPr>
            <a:lvl5pPr marL="1828709" indent="0">
              <a:buNone/>
              <a:defRPr sz="1400"/>
            </a:lvl5pPr>
            <a:lvl6pPr marL="2285886" indent="0">
              <a:buNone/>
              <a:defRPr sz="1400"/>
            </a:lvl6pPr>
            <a:lvl7pPr marL="2743064" indent="0">
              <a:buNone/>
              <a:defRPr sz="1400"/>
            </a:lvl7pPr>
            <a:lvl8pPr marL="3200240" indent="0">
              <a:buNone/>
              <a:defRPr sz="1400"/>
            </a:lvl8pPr>
            <a:lvl9pPr marL="3657418" indent="0">
              <a:buNone/>
              <a:defRPr sz="1400"/>
            </a:lvl9pPr>
          </a:lstStyle>
          <a:p>
            <a:pPr lvl="0"/>
            <a:r>
              <a:rPr lang="en-US"/>
              <a:t>Click to edit Master text styles</a:t>
            </a:r>
          </a:p>
        </p:txBody>
      </p:sp>
    </p:spTree>
    <p:extLst>
      <p:ext uri="{BB962C8B-B14F-4D97-AF65-F5344CB8AC3E}">
        <p14:creationId xmlns:p14="http://schemas.microsoft.com/office/powerpoint/2010/main" val="352174035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2"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6"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8897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8"/>
            <a:ext cx="4040012"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07388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623773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76675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4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04805"/>
            <a:ext cx="5111044"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28"/>
            <a:ext cx="3008489"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29062663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58685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1792111" y="4025507"/>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311382028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44448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7960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7095067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4F3581-2013-4528-AF84-AFDD64199DA9}" type="datetimeFigureOut">
              <a:rPr lang="en-US" smtClean="0"/>
              <a:t>8/20/2021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620978-C71A-4C88-8B04-0F386A7F58A8}" type="slidenum">
              <a:rPr lang="en-US" smtClean="0"/>
              <a:t>‹#›</a:t>
            </a:fld>
            <a:endParaRPr lang="en-US"/>
          </a:p>
        </p:txBody>
      </p:sp>
    </p:spTree>
    <p:extLst>
      <p:ext uri="{BB962C8B-B14F-4D97-AF65-F5344CB8AC3E}">
        <p14:creationId xmlns:p14="http://schemas.microsoft.com/office/powerpoint/2010/main" val="12726977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723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xStyles>
    <p:title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p:titleStyle>
    <p:bodyStyle>
      <a:lvl1pPr marL="256983" indent="-256983" algn="l" rtl="0" eaLnBrk="1" fontAlgn="base" hangingPunct="1">
        <a:spcBef>
          <a:spcPct val="20000"/>
        </a:spcBef>
        <a:spcAft>
          <a:spcPct val="0"/>
        </a:spcAft>
        <a:buChar char="•"/>
        <a:defRPr sz="2400">
          <a:solidFill>
            <a:schemeClr val="bg1"/>
          </a:solidFill>
          <a:latin typeface="+mn-lt"/>
          <a:ea typeface="+mn-ea"/>
          <a:cs typeface="+mn-cs"/>
        </a:defRPr>
      </a:lvl1pPr>
      <a:lvl2pPr marL="556793" indent="-214150" algn="l" rtl="0" eaLnBrk="1" fontAlgn="base" hangingPunct="1">
        <a:spcBef>
          <a:spcPct val="20000"/>
        </a:spcBef>
        <a:spcAft>
          <a:spcPct val="0"/>
        </a:spcAft>
        <a:buChar char="–"/>
        <a:defRPr sz="2100">
          <a:solidFill>
            <a:schemeClr val="bg1"/>
          </a:solidFill>
          <a:latin typeface="+mn-lt"/>
        </a:defRPr>
      </a:lvl2pPr>
      <a:lvl3pPr marL="856607" indent="-171323" algn="l" rtl="0" eaLnBrk="1" fontAlgn="base" hangingPunct="1">
        <a:spcBef>
          <a:spcPct val="20000"/>
        </a:spcBef>
        <a:spcAft>
          <a:spcPct val="0"/>
        </a:spcAft>
        <a:buChar char="•"/>
        <a:defRPr sz="1800">
          <a:solidFill>
            <a:schemeClr val="bg1"/>
          </a:solidFill>
          <a:latin typeface="+mn-lt"/>
        </a:defRPr>
      </a:lvl3pPr>
      <a:lvl4pPr marL="1199251" indent="-171323" algn="l" rtl="0" eaLnBrk="1" fontAlgn="base" hangingPunct="1">
        <a:spcBef>
          <a:spcPct val="20000"/>
        </a:spcBef>
        <a:spcAft>
          <a:spcPct val="0"/>
        </a:spcAft>
        <a:buChar char="–"/>
        <a:defRPr sz="1500">
          <a:solidFill>
            <a:schemeClr val="bg1"/>
          </a:solidFill>
          <a:latin typeface="+mn-lt"/>
        </a:defRPr>
      </a:lvl4pPr>
      <a:lvl5pPr marL="1541891" indent="-172514" algn="l" rtl="0" eaLnBrk="1" fontAlgn="base" hangingPunct="1">
        <a:spcBef>
          <a:spcPct val="20000"/>
        </a:spcBef>
        <a:spcAft>
          <a:spcPct val="0"/>
        </a:spcAft>
        <a:buChar char="»"/>
        <a:defRPr sz="1500">
          <a:solidFill>
            <a:schemeClr val="bg1"/>
          </a:solidFill>
          <a:latin typeface="+mn-lt"/>
        </a:defRPr>
      </a:lvl5pPr>
      <a:lvl6pPr marL="1884534" indent="-172514" algn="l" rtl="0" eaLnBrk="1" fontAlgn="base" hangingPunct="1">
        <a:spcBef>
          <a:spcPct val="20000"/>
        </a:spcBef>
        <a:spcAft>
          <a:spcPct val="0"/>
        </a:spcAft>
        <a:buChar char="»"/>
        <a:defRPr sz="1500">
          <a:solidFill>
            <a:schemeClr val="bg1"/>
          </a:solidFill>
          <a:latin typeface="+mn-lt"/>
        </a:defRPr>
      </a:lvl6pPr>
      <a:lvl7pPr marL="2227178" indent="-172514" algn="l" rtl="0" eaLnBrk="1" fontAlgn="base" hangingPunct="1">
        <a:spcBef>
          <a:spcPct val="20000"/>
        </a:spcBef>
        <a:spcAft>
          <a:spcPct val="0"/>
        </a:spcAft>
        <a:buChar char="»"/>
        <a:defRPr sz="1500">
          <a:solidFill>
            <a:schemeClr val="bg1"/>
          </a:solidFill>
          <a:latin typeface="+mn-lt"/>
        </a:defRPr>
      </a:lvl7pPr>
      <a:lvl8pPr marL="2569814" indent="-172514" algn="l" rtl="0" eaLnBrk="1" fontAlgn="base" hangingPunct="1">
        <a:spcBef>
          <a:spcPct val="20000"/>
        </a:spcBef>
        <a:spcAft>
          <a:spcPct val="0"/>
        </a:spcAft>
        <a:buChar char="»"/>
        <a:defRPr sz="1500">
          <a:solidFill>
            <a:schemeClr val="bg1"/>
          </a:solidFill>
          <a:latin typeface="+mn-lt"/>
        </a:defRPr>
      </a:lvl8pPr>
      <a:lvl9pPr marL="2912459" indent="-172514"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289" rtl="0" eaLnBrk="1" latinLnBrk="0" hangingPunct="1">
        <a:defRPr sz="1350" kern="1200">
          <a:solidFill>
            <a:schemeClr val="tx1"/>
          </a:solidFill>
          <a:latin typeface="+mn-lt"/>
          <a:ea typeface="+mn-ea"/>
          <a:cs typeface="+mn-cs"/>
        </a:defRPr>
      </a:lvl1pPr>
      <a:lvl2pPr marL="342646" algn="l" defTabSz="685289" rtl="0" eaLnBrk="1" latinLnBrk="0" hangingPunct="1">
        <a:defRPr sz="1350" kern="1200">
          <a:solidFill>
            <a:schemeClr val="tx1"/>
          </a:solidFill>
          <a:latin typeface="+mn-lt"/>
          <a:ea typeface="+mn-ea"/>
          <a:cs typeface="+mn-cs"/>
        </a:defRPr>
      </a:lvl2pPr>
      <a:lvl3pPr marL="685289" algn="l" defTabSz="685289" rtl="0" eaLnBrk="1" latinLnBrk="0" hangingPunct="1">
        <a:defRPr sz="1350" kern="1200">
          <a:solidFill>
            <a:schemeClr val="tx1"/>
          </a:solidFill>
          <a:latin typeface="+mn-lt"/>
          <a:ea typeface="+mn-ea"/>
          <a:cs typeface="+mn-cs"/>
        </a:defRPr>
      </a:lvl3pPr>
      <a:lvl4pPr marL="1027931" algn="l" defTabSz="685289" rtl="0" eaLnBrk="1" latinLnBrk="0" hangingPunct="1">
        <a:defRPr sz="1350" kern="1200">
          <a:solidFill>
            <a:schemeClr val="tx1"/>
          </a:solidFill>
          <a:latin typeface="+mn-lt"/>
          <a:ea typeface="+mn-ea"/>
          <a:cs typeface="+mn-cs"/>
        </a:defRPr>
      </a:lvl4pPr>
      <a:lvl5pPr marL="1370570" algn="l" defTabSz="685289" rtl="0" eaLnBrk="1" latinLnBrk="0" hangingPunct="1">
        <a:defRPr sz="1350" kern="1200">
          <a:solidFill>
            <a:schemeClr val="tx1"/>
          </a:solidFill>
          <a:latin typeface="+mn-lt"/>
          <a:ea typeface="+mn-ea"/>
          <a:cs typeface="+mn-cs"/>
        </a:defRPr>
      </a:lvl5pPr>
      <a:lvl6pPr marL="1713214" algn="l" defTabSz="685289" rtl="0" eaLnBrk="1" latinLnBrk="0" hangingPunct="1">
        <a:defRPr sz="1350" kern="1200">
          <a:solidFill>
            <a:schemeClr val="tx1"/>
          </a:solidFill>
          <a:latin typeface="+mn-lt"/>
          <a:ea typeface="+mn-ea"/>
          <a:cs typeface="+mn-cs"/>
        </a:defRPr>
      </a:lvl6pPr>
      <a:lvl7pPr marL="2055857" algn="l" defTabSz="685289" rtl="0" eaLnBrk="1" latinLnBrk="0" hangingPunct="1">
        <a:defRPr sz="1350" kern="1200">
          <a:solidFill>
            <a:schemeClr val="tx1"/>
          </a:solidFill>
          <a:latin typeface="+mn-lt"/>
          <a:ea typeface="+mn-ea"/>
          <a:cs typeface="+mn-cs"/>
        </a:defRPr>
      </a:lvl7pPr>
      <a:lvl8pPr marL="2398499" algn="l" defTabSz="685289" rtl="0" eaLnBrk="1" latinLnBrk="0" hangingPunct="1">
        <a:defRPr sz="1350" kern="1200">
          <a:solidFill>
            <a:schemeClr val="tx1"/>
          </a:solidFill>
          <a:latin typeface="+mn-lt"/>
          <a:ea typeface="+mn-ea"/>
          <a:cs typeface="+mn-cs"/>
        </a:defRPr>
      </a:lvl8pPr>
      <a:lvl9pPr marL="2741141" algn="l" defTabSz="68528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705000"/>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189" algn="ctr" rtl="0" eaLnBrk="1" fontAlgn="base" hangingPunct="1">
        <a:spcBef>
          <a:spcPct val="0"/>
        </a:spcBef>
        <a:spcAft>
          <a:spcPct val="0"/>
        </a:spcAft>
        <a:defRPr sz="4200" b="1">
          <a:solidFill>
            <a:srgbClr val="FFFF00"/>
          </a:solidFill>
          <a:latin typeface="Times New Roman" pitchFamily="18" charset="0"/>
        </a:defRPr>
      </a:lvl6pPr>
      <a:lvl7pPr marL="914378" algn="ctr" rtl="0" eaLnBrk="1" fontAlgn="base" hangingPunct="1">
        <a:spcBef>
          <a:spcPct val="0"/>
        </a:spcBef>
        <a:spcAft>
          <a:spcPct val="0"/>
        </a:spcAft>
        <a:defRPr sz="4200" b="1">
          <a:solidFill>
            <a:srgbClr val="FFFF00"/>
          </a:solidFill>
          <a:latin typeface="Times New Roman" pitchFamily="18" charset="0"/>
        </a:defRPr>
      </a:lvl7pPr>
      <a:lvl8pPr marL="1371566" algn="ctr" rtl="0" eaLnBrk="1" fontAlgn="base" hangingPunct="1">
        <a:spcBef>
          <a:spcPct val="0"/>
        </a:spcBef>
        <a:spcAft>
          <a:spcPct val="0"/>
        </a:spcAft>
        <a:defRPr sz="4200" b="1">
          <a:solidFill>
            <a:srgbClr val="FFFF00"/>
          </a:solidFill>
          <a:latin typeface="Times New Roman" pitchFamily="18" charset="0"/>
        </a:defRPr>
      </a:lvl8pPr>
      <a:lvl9pPr marL="1828754" algn="ctr" rtl="0" eaLnBrk="1" fontAlgn="base" hangingPunct="1">
        <a:spcBef>
          <a:spcPct val="0"/>
        </a:spcBef>
        <a:spcAft>
          <a:spcPct val="0"/>
        </a:spcAft>
        <a:defRPr sz="4200" b="1">
          <a:solidFill>
            <a:srgbClr val="FFFF00"/>
          </a:solidFill>
          <a:latin typeface="Times New Roman" pitchFamily="18" charset="0"/>
        </a:defRPr>
      </a:lvl9pPr>
    </p:titleStyle>
    <p:bodyStyle>
      <a:lvl1pPr marL="342892" indent="-342892" algn="l" rtl="0" eaLnBrk="1" fontAlgn="base" hangingPunct="1">
        <a:spcBef>
          <a:spcPct val="20000"/>
        </a:spcBef>
        <a:spcAft>
          <a:spcPct val="0"/>
        </a:spcAft>
        <a:buChar char="•"/>
        <a:defRPr sz="3200">
          <a:solidFill>
            <a:schemeClr val="bg1"/>
          </a:solidFill>
          <a:latin typeface="+mn-lt"/>
          <a:ea typeface="+mn-ea"/>
          <a:cs typeface="+mn-cs"/>
        </a:defRPr>
      </a:lvl1pPr>
      <a:lvl2pPr marL="742931" indent="-285743" algn="l" rtl="0" eaLnBrk="1" fontAlgn="base" hangingPunct="1">
        <a:spcBef>
          <a:spcPct val="20000"/>
        </a:spcBef>
        <a:spcAft>
          <a:spcPct val="0"/>
        </a:spcAft>
        <a:buChar char="–"/>
        <a:defRPr sz="2800">
          <a:solidFill>
            <a:schemeClr val="bg1"/>
          </a:solidFill>
          <a:latin typeface="+mn-lt"/>
        </a:defRPr>
      </a:lvl2pPr>
      <a:lvl3pPr marL="1142972" indent="-228594" algn="l" rtl="0" eaLnBrk="1" fontAlgn="base" hangingPunct="1">
        <a:spcBef>
          <a:spcPct val="20000"/>
        </a:spcBef>
        <a:spcAft>
          <a:spcPct val="0"/>
        </a:spcAft>
        <a:buChar char="•"/>
        <a:defRPr sz="2400">
          <a:solidFill>
            <a:schemeClr val="bg1"/>
          </a:solidFill>
          <a:latin typeface="+mn-lt"/>
        </a:defRPr>
      </a:lvl3pPr>
      <a:lvl4pPr marL="1600160" indent="-228594" algn="l" rtl="0" eaLnBrk="1" fontAlgn="base" hangingPunct="1">
        <a:spcBef>
          <a:spcPct val="20000"/>
        </a:spcBef>
        <a:spcAft>
          <a:spcPct val="0"/>
        </a:spcAft>
        <a:buChar char="–"/>
        <a:defRPr sz="2000">
          <a:solidFill>
            <a:schemeClr val="bg1"/>
          </a:solidFill>
          <a:latin typeface="+mn-lt"/>
        </a:defRPr>
      </a:lvl4pPr>
      <a:lvl5pPr marL="2057348" indent="-230183" algn="l" rtl="0" eaLnBrk="1" fontAlgn="base" hangingPunct="1">
        <a:spcBef>
          <a:spcPct val="20000"/>
        </a:spcBef>
        <a:spcAft>
          <a:spcPct val="0"/>
        </a:spcAft>
        <a:buChar char="»"/>
        <a:defRPr sz="2000">
          <a:solidFill>
            <a:schemeClr val="bg1"/>
          </a:solidFill>
          <a:latin typeface="+mn-lt"/>
        </a:defRPr>
      </a:lvl5pPr>
      <a:lvl6pPr marL="2514537" indent="-230183" algn="l" rtl="0" eaLnBrk="1" fontAlgn="base" hangingPunct="1">
        <a:spcBef>
          <a:spcPct val="20000"/>
        </a:spcBef>
        <a:spcAft>
          <a:spcPct val="0"/>
        </a:spcAft>
        <a:buChar char="»"/>
        <a:defRPr sz="2000">
          <a:solidFill>
            <a:schemeClr val="bg1"/>
          </a:solidFill>
          <a:latin typeface="+mn-lt"/>
        </a:defRPr>
      </a:lvl6pPr>
      <a:lvl7pPr marL="2971726" indent="-230183" algn="l" rtl="0" eaLnBrk="1" fontAlgn="base" hangingPunct="1">
        <a:spcBef>
          <a:spcPct val="20000"/>
        </a:spcBef>
        <a:spcAft>
          <a:spcPct val="0"/>
        </a:spcAft>
        <a:buChar char="»"/>
        <a:defRPr sz="2000">
          <a:solidFill>
            <a:schemeClr val="bg1"/>
          </a:solidFill>
          <a:latin typeface="+mn-lt"/>
        </a:defRPr>
      </a:lvl7pPr>
      <a:lvl8pPr marL="3428915" indent="-230183" algn="l" rtl="0" eaLnBrk="1" fontAlgn="base" hangingPunct="1">
        <a:spcBef>
          <a:spcPct val="20000"/>
        </a:spcBef>
        <a:spcAft>
          <a:spcPct val="0"/>
        </a:spcAft>
        <a:buChar char="»"/>
        <a:defRPr sz="2000">
          <a:solidFill>
            <a:schemeClr val="bg1"/>
          </a:solidFill>
          <a:latin typeface="+mn-lt"/>
        </a:defRPr>
      </a:lvl8pPr>
      <a:lvl9pPr marL="3886103" indent="-230183"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8C3E9C-1D4F-4EB0-B6A2-C5B0BFA08E60}" type="datetimeFigureOut">
              <a:rPr lang="en-US" smtClean="0"/>
              <a:pPr/>
              <a:t>8/20/2021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53447E-F4BE-48E9-8D45-269F0CDE721A}" type="slidenum">
              <a:rPr lang="en-US" smtClean="0"/>
              <a:pPr/>
              <a:t>‹#›</a:t>
            </a:fld>
            <a:endParaRPr lang="en-US"/>
          </a:p>
        </p:txBody>
      </p:sp>
    </p:spTree>
    <p:extLst>
      <p:ext uri="{BB962C8B-B14F-4D97-AF65-F5344CB8AC3E}">
        <p14:creationId xmlns:p14="http://schemas.microsoft.com/office/powerpoint/2010/main" val="1207801734"/>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34" tIns="51578" rIns="103134" bIns="51578" numCol="1" anchor="ctr" anchorCtr="0" compatLnSpc="1">
            <a:prstTxWarp prst="textNoShape">
              <a:avLst/>
            </a:prstTxWarp>
          </a:bodyPr>
          <a:lstStyle/>
          <a:p>
            <a:pPr lvl="0"/>
            <a:endParaRPr lang="en-US" altLang="en-US" smtClean="0"/>
          </a:p>
        </p:txBody>
      </p:sp>
      <p:sp>
        <p:nvSpPr>
          <p:cNvPr id="10243"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34" tIns="51578" rIns="103134" bIns="5157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178054517"/>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ransition/>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Times New Roman" pitchFamily="18" charset="0"/>
        </a:defRPr>
      </a:lvl2pPr>
      <a:lvl3pPr algn="ctr" rtl="0" eaLnBrk="0" fontAlgn="base" hangingPunct="0">
        <a:spcBef>
          <a:spcPct val="0"/>
        </a:spcBef>
        <a:spcAft>
          <a:spcPct val="0"/>
        </a:spcAft>
        <a:defRPr sz="3600" b="1">
          <a:solidFill>
            <a:srgbClr val="FFFF00"/>
          </a:solidFill>
          <a:latin typeface="Times New Roman" pitchFamily="18" charset="0"/>
        </a:defRPr>
      </a:lvl3pPr>
      <a:lvl4pPr algn="ctr" rtl="0" eaLnBrk="0" fontAlgn="base" hangingPunct="0">
        <a:spcBef>
          <a:spcPct val="0"/>
        </a:spcBef>
        <a:spcAft>
          <a:spcPct val="0"/>
        </a:spcAft>
        <a:defRPr sz="3600" b="1">
          <a:solidFill>
            <a:srgbClr val="FFFF00"/>
          </a:solidFill>
          <a:latin typeface="Times New Roman" pitchFamily="18" charset="0"/>
        </a:defRPr>
      </a:lvl4pPr>
      <a:lvl5pPr algn="ctr" rtl="0" eaLnBrk="0" fontAlgn="base" hangingPunct="0">
        <a:spcBef>
          <a:spcPct val="0"/>
        </a:spcBef>
        <a:spcAft>
          <a:spcPct val="0"/>
        </a:spcAft>
        <a:defRPr sz="3600" b="1">
          <a:solidFill>
            <a:srgbClr val="FFFF00"/>
          </a:solidFill>
          <a:latin typeface="Times New Roman" pitchFamily="18" charset="0"/>
        </a:defRPr>
      </a:lvl5pPr>
      <a:lvl6pPr marL="386583" algn="ctr" rtl="0" eaLnBrk="0" fontAlgn="base" hangingPunct="0">
        <a:spcBef>
          <a:spcPct val="0"/>
        </a:spcBef>
        <a:spcAft>
          <a:spcPct val="0"/>
        </a:spcAft>
        <a:defRPr sz="3600" b="1">
          <a:solidFill>
            <a:srgbClr val="FFFF00"/>
          </a:solidFill>
          <a:latin typeface="Times New Roman" pitchFamily="18" charset="0"/>
        </a:defRPr>
      </a:lvl6pPr>
      <a:lvl7pPr marL="773155" algn="ctr" rtl="0" eaLnBrk="0" fontAlgn="base" hangingPunct="0">
        <a:spcBef>
          <a:spcPct val="0"/>
        </a:spcBef>
        <a:spcAft>
          <a:spcPct val="0"/>
        </a:spcAft>
        <a:defRPr sz="3600" b="1">
          <a:solidFill>
            <a:srgbClr val="FFFF00"/>
          </a:solidFill>
          <a:latin typeface="Times New Roman" pitchFamily="18" charset="0"/>
        </a:defRPr>
      </a:lvl7pPr>
      <a:lvl8pPr marL="1159869" algn="ctr" rtl="0" eaLnBrk="0" fontAlgn="base" hangingPunct="0">
        <a:spcBef>
          <a:spcPct val="0"/>
        </a:spcBef>
        <a:spcAft>
          <a:spcPct val="0"/>
        </a:spcAft>
        <a:defRPr sz="3600" b="1">
          <a:solidFill>
            <a:srgbClr val="FFFF00"/>
          </a:solidFill>
          <a:latin typeface="Times New Roman" pitchFamily="18" charset="0"/>
        </a:defRPr>
      </a:lvl8pPr>
      <a:lvl9pPr marL="1546439" algn="ctr" rtl="0" eaLnBrk="0" fontAlgn="base" hangingPunct="0">
        <a:spcBef>
          <a:spcPct val="0"/>
        </a:spcBef>
        <a:spcAft>
          <a:spcPct val="0"/>
        </a:spcAft>
        <a:defRPr sz="3600" b="1">
          <a:solidFill>
            <a:srgbClr val="FFFF00"/>
          </a:solidFill>
          <a:latin typeface="Times New Roman" pitchFamily="18" charset="0"/>
        </a:defRPr>
      </a:lvl9pPr>
    </p:titleStyle>
    <p:bodyStyle>
      <a:lvl1pPr marL="272654" indent="-272654" algn="l" rtl="0" eaLnBrk="0" fontAlgn="base" hangingPunct="0">
        <a:spcBef>
          <a:spcPct val="20000"/>
        </a:spcBef>
        <a:spcAft>
          <a:spcPct val="0"/>
        </a:spcAft>
        <a:buChar char="•"/>
        <a:defRPr sz="2775">
          <a:solidFill>
            <a:schemeClr val="bg1"/>
          </a:solidFill>
          <a:latin typeface="+mn-lt"/>
          <a:ea typeface="+mn-ea"/>
          <a:cs typeface="+mn-cs"/>
        </a:defRPr>
      </a:lvl1pPr>
      <a:lvl2pPr marL="613172" indent="-222647" algn="l" rtl="0" eaLnBrk="0" fontAlgn="base" hangingPunct="0">
        <a:spcBef>
          <a:spcPct val="20000"/>
        </a:spcBef>
        <a:spcAft>
          <a:spcPct val="0"/>
        </a:spcAft>
        <a:buChar char="–"/>
        <a:defRPr sz="2400">
          <a:solidFill>
            <a:schemeClr val="bg1"/>
          </a:solidFill>
          <a:latin typeface="+mn-lt"/>
        </a:defRPr>
      </a:lvl2pPr>
      <a:lvl3pPr marL="953691" indent="-173831" algn="l" rtl="0" eaLnBrk="0" fontAlgn="base" hangingPunct="0">
        <a:spcBef>
          <a:spcPct val="20000"/>
        </a:spcBef>
        <a:spcAft>
          <a:spcPct val="0"/>
        </a:spcAft>
        <a:buChar char="•"/>
        <a:defRPr sz="2100">
          <a:solidFill>
            <a:schemeClr val="bg1"/>
          </a:solidFill>
          <a:latin typeface="+mn-lt"/>
        </a:defRPr>
      </a:lvl3pPr>
      <a:lvl4pPr marL="1343025" indent="-173831" algn="l" rtl="0" eaLnBrk="0" fontAlgn="base" hangingPunct="0">
        <a:spcBef>
          <a:spcPct val="20000"/>
        </a:spcBef>
        <a:spcAft>
          <a:spcPct val="0"/>
        </a:spcAft>
        <a:buChar char="–"/>
        <a:defRPr sz="1725">
          <a:solidFill>
            <a:schemeClr val="bg1"/>
          </a:solidFill>
          <a:latin typeface="+mn-lt"/>
        </a:defRPr>
      </a:lvl4pPr>
      <a:lvl5pPr marL="1727597" indent="-175022" algn="l" rtl="0" eaLnBrk="0" fontAlgn="base" hangingPunct="0">
        <a:spcBef>
          <a:spcPct val="20000"/>
        </a:spcBef>
        <a:spcAft>
          <a:spcPct val="0"/>
        </a:spcAft>
        <a:buChar char="»"/>
        <a:defRPr sz="1725">
          <a:solidFill>
            <a:schemeClr val="bg1"/>
          </a:solidFill>
          <a:latin typeface="+mn-lt"/>
        </a:defRPr>
      </a:lvl5pPr>
      <a:lvl6pPr marL="2126484" indent="-194657" algn="l" rtl="0" eaLnBrk="0" fontAlgn="base" hangingPunct="0">
        <a:spcBef>
          <a:spcPct val="20000"/>
        </a:spcBef>
        <a:spcAft>
          <a:spcPct val="0"/>
        </a:spcAft>
        <a:buChar char="»"/>
        <a:defRPr sz="1725">
          <a:solidFill>
            <a:schemeClr val="bg1"/>
          </a:solidFill>
          <a:latin typeface="+mn-lt"/>
        </a:defRPr>
      </a:lvl6pPr>
      <a:lvl7pPr marL="2513058" indent="-194657" algn="l" rtl="0" eaLnBrk="0" fontAlgn="base" hangingPunct="0">
        <a:spcBef>
          <a:spcPct val="20000"/>
        </a:spcBef>
        <a:spcAft>
          <a:spcPct val="0"/>
        </a:spcAft>
        <a:buChar char="»"/>
        <a:defRPr sz="1725">
          <a:solidFill>
            <a:schemeClr val="bg1"/>
          </a:solidFill>
          <a:latin typeface="+mn-lt"/>
        </a:defRPr>
      </a:lvl7pPr>
      <a:lvl8pPr marL="2899709" indent="-194657" algn="l" rtl="0" eaLnBrk="0" fontAlgn="base" hangingPunct="0">
        <a:spcBef>
          <a:spcPct val="20000"/>
        </a:spcBef>
        <a:spcAft>
          <a:spcPct val="0"/>
        </a:spcAft>
        <a:buChar char="»"/>
        <a:defRPr sz="1725">
          <a:solidFill>
            <a:schemeClr val="bg1"/>
          </a:solidFill>
          <a:latin typeface="+mn-lt"/>
        </a:defRPr>
      </a:lvl8pPr>
      <a:lvl9pPr marL="3286311" indent="-194657" algn="l" rtl="0" eaLnBrk="0" fontAlgn="base" hangingPunct="0">
        <a:spcBef>
          <a:spcPct val="20000"/>
        </a:spcBef>
        <a:spcAft>
          <a:spcPct val="0"/>
        </a:spcAft>
        <a:buChar char="»"/>
        <a:defRPr sz="1725">
          <a:solidFill>
            <a:schemeClr val="bg1"/>
          </a:solidFill>
          <a:latin typeface="+mn-lt"/>
        </a:defRPr>
      </a:lvl9pPr>
    </p:bodyStyle>
    <p:otherStyle>
      <a:defPPr>
        <a:defRPr lang="en-US"/>
      </a:defPPr>
      <a:lvl1pPr marL="0" algn="l" defTabSz="773155" rtl="0" eaLnBrk="1" latinLnBrk="0" hangingPunct="1">
        <a:defRPr sz="1500" kern="1200">
          <a:solidFill>
            <a:schemeClr val="tx1"/>
          </a:solidFill>
          <a:latin typeface="+mn-lt"/>
          <a:ea typeface="+mn-ea"/>
          <a:cs typeface="+mn-cs"/>
        </a:defRPr>
      </a:lvl1pPr>
      <a:lvl2pPr marL="386583" algn="l" defTabSz="773155" rtl="0" eaLnBrk="1" latinLnBrk="0" hangingPunct="1">
        <a:defRPr sz="1500" kern="1200">
          <a:solidFill>
            <a:schemeClr val="tx1"/>
          </a:solidFill>
          <a:latin typeface="+mn-lt"/>
          <a:ea typeface="+mn-ea"/>
          <a:cs typeface="+mn-cs"/>
        </a:defRPr>
      </a:lvl2pPr>
      <a:lvl3pPr marL="773155" algn="l" defTabSz="773155" rtl="0" eaLnBrk="1" latinLnBrk="0" hangingPunct="1">
        <a:defRPr sz="1500" kern="1200">
          <a:solidFill>
            <a:schemeClr val="tx1"/>
          </a:solidFill>
          <a:latin typeface="+mn-lt"/>
          <a:ea typeface="+mn-ea"/>
          <a:cs typeface="+mn-cs"/>
        </a:defRPr>
      </a:lvl3pPr>
      <a:lvl4pPr marL="1159869" algn="l" defTabSz="773155" rtl="0" eaLnBrk="1" latinLnBrk="0" hangingPunct="1">
        <a:defRPr sz="1500" kern="1200">
          <a:solidFill>
            <a:schemeClr val="tx1"/>
          </a:solidFill>
          <a:latin typeface="+mn-lt"/>
          <a:ea typeface="+mn-ea"/>
          <a:cs typeface="+mn-cs"/>
        </a:defRPr>
      </a:lvl4pPr>
      <a:lvl5pPr marL="1546439" algn="l" defTabSz="773155" rtl="0" eaLnBrk="1" latinLnBrk="0" hangingPunct="1">
        <a:defRPr sz="1500" kern="1200">
          <a:solidFill>
            <a:schemeClr val="tx1"/>
          </a:solidFill>
          <a:latin typeface="+mn-lt"/>
          <a:ea typeface="+mn-ea"/>
          <a:cs typeface="+mn-cs"/>
        </a:defRPr>
      </a:lvl5pPr>
      <a:lvl6pPr marL="1933143" algn="l" defTabSz="773155" rtl="0" eaLnBrk="1" latinLnBrk="0" hangingPunct="1">
        <a:defRPr sz="1500" kern="1200">
          <a:solidFill>
            <a:schemeClr val="tx1"/>
          </a:solidFill>
          <a:latin typeface="+mn-lt"/>
          <a:ea typeface="+mn-ea"/>
          <a:cs typeface="+mn-cs"/>
        </a:defRPr>
      </a:lvl6pPr>
      <a:lvl7pPr marL="2319720" algn="l" defTabSz="773155" rtl="0" eaLnBrk="1" latinLnBrk="0" hangingPunct="1">
        <a:defRPr sz="1500" kern="1200">
          <a:solidFill>
            <a:schemeClr val="tx1"/>
          </a:solidFill>
          <a:latin typeface="+mn-lt"/>
          <a:ea typeface="+mn-ea"/>
          <a:cs typeface="+mn-cs"/>
        </a:defRPr>
      </a:lvl7pPr>
      <a:lvl8pPr marL="2706434" algn="l" defTabSz="773155" rtl="0" eaLnBrk="1" latinLnBrk="0" hangingPunct="1">
        <a:defRPr sz="1500" kern="1200">
          <a:solidFill>
            <a:schemeClr val="tx1"/>
          </a:solidFill>
          <a:latin typeface="+mn-lt"/>
          <a:ea typeface="+mn-ea"/>
          <a:cs typeface="+mn-cs"/>
        </a:defRPr>
      </a:lvl8pPr>
      <a:lvl9pPr marL="3092997" algn="l" defTabSz="773155"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ctr" anchorCtr="0" compatLnSpc="1">
            <a:prstTxWarp prst="textNoShape">
              <a:avLst/>
            </a:prstTxWarp>
          </a:bodyPr>
          <a:lstStyle/>
          <a:p>
            <a:pPr lvl="0"/>
            <a:endParaRPr lang="en-US" altLang="en-US" smtClean="0"/>
          </a:p>
        </p:txBody>
      </p:sp>
      <p:sp>
        <p:nvSpPr>
          <p:cNvPr id="9219"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60488253"/>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Lst>
  <p:transition/>
  <p:txStyles>
    <p:titleStyle>
      <a:lvl1pPr algn="ctr" rtl="0" eaLnBrk="0" fontAlgn="base" hangingPunct="0">
        <a:spcBef>
          <a:spcPct val="0"/>
        </a:spcBef>
        <a:spcAft>
          <a:spcPct val="0"/>
        </a:spcAft>
        <a:defRPr sz="3150" b="1">
          <a:solidFill>
            <a:srgbClr val="FFFF00"/>
          </a:solidFill>
          <a:latin typeface="+mj-lt"/>
          <a:ea typeface="+mj-ea"/>
          <a:cs typeface="+mj-cs"/>
        </a:defRPr>
      </a:lvl1pPr>
      <a:lvl2pPr algn="ctr" rtl="0" eaLnBrk="0" fontAlgn="base" hangingPunct="0">
        <a:spcBef>
          <a:spcPct val="0"/>
        </a:spcBef>
        <a:spcAft>
          <a:spcPct val="0"/>
        </a:spcAft>
        <a:defRPr sz="3150" b="1">
          <a:solidFill>
            <a:srgbClr val="FFFF00"/>
          </a:solidFill>
          <a:latin typeface="Times New Roman" pitchFamily="18" charset="0"/>
        </a:defRPr>
      </a:lvl2pPr>
      <a:lvl3pPr algn="ctr" rtl="0" eaLnBrk="0" fontAlgn="base" hangingPunct="0">
        <a:spcBef>
          <a:spcPct val="0"/>
        </a:spcBef>
        <a:spcAft>
          <a:spcPct val="0"/>
        </a:spcAft>
        <a:defRPr sz="3150" b="1">
          <a:solidFill>
            <a:srgbClr val="FFFF00"/>
          </a:solidFill>
          <a:latin typeface="Times New Roman" pitchFamily="18" charset="0"/>
        </a:defRPr>
      </a:lvl3pPr>
      <a:lvl4pPr algn="ctr" rtl="0" eaLnBrk="0" fontAlgn="base" hangingPunct="0">
        <a:spcBef>
          <a:spcPct val="0"/>
        </a:spcBef>
        <a:spcAft>
          <a:spcPct val="0"/>
        </a:spcAft>
        <a:defRPr sz="3150" b="1">
          <a:solidFill>
            <a:srgbClr val="FFFF00"/>
          </a:solidFill>
          <a:latin typeface="Times New Roman" pitchFamily="18" charset="0"/>
        </a:defRPr>
      </a:lvl4pPr>
      <a:lvl5pPr algn="ctr" rtl="0" eaLnBrk="0" fontAlgn="base" hangingPunct="0">
        <a:spcBef>
          <a:spcPct val="0"/>
        </a:spcBef>
        <a:spcAft>
          <a:spcPct val="0"/>
        </a:spcAft>
        <a:defRPr sz="3150" b="1">
          <a:solidFill>
            <a:srgbClr val="FFFF00"/>
          </a:solidFill>
          <a:latin typeface="Times New Roman" pitchFamily="18" charset="0"/>
        </a:defRPr>
      </a:lvl5pPr>
      <a:lvl6pPr marL="341757" algn="ctr" rtl="0" eaLnBrk="1" fontAlgn="base" hangingPunct="1">
        <a:spcBef>
          <a:spcPct val="0"/>
        </a:spcBef>
        <a:spcAft>
          <a:spcPct val="0"/>
        </a:spcAft>
        <a:defRPr sz="3150" b="1">
          <a:solidFill>
            <a:srgbClr val="FFFF00"/>
          </a:solidFill>
          <a:latin typeface="Times New Roman" pitchFamily="18" charset="0"/>
        </a:defRPr>
      </a:lvl6pPr>
      <a:lvl7pPr marL="683510" algn="ctr" rtl="0" eaLnBrk="1" fontAlgn="base" hangingPunct="1">
        <a:spcBef>
          <a:spcPct val="0"/>
        </a:spcBef>
        <a:spcAft>
          <a:spcPct val="0"/>
        </a:spcAft>
        <a:defRPr sz="3150" b="1">
          <a:solidFill>
            <a:srgbClr val="FFFF00"/>
          </a:solidFill>
          <a:latin typeface="Times New Roman" pitchFamily="18" charset="0"/>
        </a:defRPr>
      </a:lvl7pPr>
      <a:lvl8pPr marL="1025265" algn="ctr" rtl="0" eaLnBrk="1" fontAlgn="base" hangingPunct="1">
        <a:spcBef>
          <a:spcPct val="0"/>
        </a:spcBef>
        <a:spcAft>
          <a:spcPct val="0"/>
        </a:spcAft>
        <a:defRPr sz="3150" b="1">
          <a:solidFill>
            <a:srgbClr val="FFFF00"/>
          </a:solidFill>
          <a:latin typeface="Times New Roman" pitchFamily="18" charset="0"/>
        </a:defRPr>
      </a:lvl8pPr>
      <a:lvl9pPr marL="1366977" algn="ctr" rtl="0" eaLnBrk="1" fontAlgn="base" hangingPunct="1">
        <a:spcBef>
          <a:spcPct val="0"/>
        </a:spcBef>
        <a:spcAft>
          <a:spcPct val="0"/>
        </a:spcAft>
        <a:defRPr sz="3150" b="1">
          <a:solidFill>
            <a:srgbClr val="FFFF00"/>
          </a:solidFill>
          <a:latin typeface="Times New Roman" pitchFamily="18" charset="0"/>
        </a:defRPr>
      </a:lvl9pPr>
    </p:titleStyle>
    <p:bodyStyle>
      <a:lvl1pPr marL="244079" indent="-244079" algn="l" rtl="0" eaLnBrk="0" fontAlgn="base" hangingPunct="0">
        <a:spcBef>
          <a:spcPct val="20000"/>
        </a:spcBef>
        <a:spcAft>
          <a:spcPct val="0"/>
        </a:spcAft>
        <a:buChar char="•"/>
        <a:defRPr sz="2400">
          <a:solidFill>
            <a:schemeClr val="bg1"/>
          </a:solidFill>
          <a:latin typeface="+mn-lt"/>
          <a:ea typeface="+mn-ea"/>
          <a:cs typeface="+mn-cs"/>
        </a:defRPr>
      </a:lvl1pPr>
      <a:lvl2pPr marL="544116" indent="-201216" algn="l" rtl="0" eaLnBrk="0" fontAlgn="base" hangingPunct="0">
        <a:spcBef>
          <a:spcPct val="20000"/>
        </a:spcBef>
        <a:spcAft>
          <a:spcPct val="0"/>
        </a:spcAft>
        <a:buChar char="–"/>
        <a:defRPr sz="2100">
          <a:solidFill>
            <a:schemeClr val="bg1"/>
          </a:solidFill>
          <a:latin typeface="+mn-lt"/>
        </a:defRPr>
      </a:lvl2pPr>
      <a:lvl3pPr marL="844154" indent="-158354" algn="l" rtl="0" eaLnBrk="0" fontAlgn="base" hangingPunct="0">
        <a:spcBef>
          <a:spcPct val="20000"/>
        </a:spcBef>
        <a:spcAft>
          <a:spcPct val="0"/>
        </a:spcAft>
        <a:buChar char="•"/>
        <a:defRPr sz="1800">
          <a:solidFill>
            <a:schemeClr val="bg1"/>
          </a:solidFill>
          <a:latin typeface="+mn-lt"/>
        </a:defRPr>
      </a:lvl3pPr>
      <a:lvl4pPr marL="1187054" indent="-158354" algn="l" rtl="0" eaLnBrk="0" fontAlgn="base" hangingPunct="0">
        <a:spcBef>
          <a:spcPct val="20000"/>
        </a:spcBef>
        <a:spcAft>
          <a:spcPct val="0"/>
        </a:spcAft>
        <a:buChar char="–"/>
        <a:defRPr sz="1500">
          <a:solidFill>
            <a:schemeClr val="bg1"/>
          </a:solidFill>
          <a:latin typeface="+mn-lt"/>
        </a:defRPr>
      </a:lvl4pPr>
      <a:lvl5pPr marL="1528763" indent="-159544" algn="l" rtl="0" eaLnBrk="0" fontAlgn="base" hangingPunct="0">
        <a:spcBef>
          <a:spcPct val="20000"/>
        </a:spcBef>
        <a:spcAft>
          <a:spcPct val="0"/>
        </a:spcAft>
        <a:buChar char="»"/>
        <a:defRPr sz="1500">
          <a:solidFill>
            <a:schemeClr val="bg1"/>
          </a:solidFill>
          <a:latin typeface="+mn-lt"/>
        </a:defRPr>
      </a:lvl5pPr>
      <a:lvl6pPr marL="1879581" indent="-172070" algn="l" rtl="0" eaLnBrk="1" fontAlgn="base" hangingPunct="1">
        <a:spcBef>
          <a:spcPct val="20000"/>
        </a:spcBef>
        <a:spcAft>
          <a:spcPct val="0"/>
        </a:spcAft>
        <a:buChar char="»"/>
        <a:defRPr sz="1500">
          <a:solidFill>
            <a:schemeClr val="bg1"/>
          </a:solidFill>
          <a:latin typeface="+mn-lt"/>
        </a:defRPr>
      </a:lvl6pPr>
      <a:lvl7pPr marL="2221326" indent="-172070" algn="l" rtl="0" eaLnBrk="1" fontAlgn="base" hangingPunct="1">
        <a:spcBef>
          <a:spcPct val="20000"/>
        </a:spcBef>
        <a:spcAft>
          <a:spcPct val="0"/>
        </a:spcAft>
        <a:buChar char="»"/>
        <a:defRPr sz="1500">
          <a:solidFill>
            <a:schemeClr val="bg1"/>
          </a:solidFill>
          <a:latin typeface="+mn-lt"/>
        </a:defRPr>
      </a:lvl7pPr>
      <a:lvl8pPr marL="2563052" indent="-172070" algn="l" rtl="0" eaLnBrk="1" fontAlgn="base" hangingPunct="1">
        <a:spcBef>
          <a:spcPct val="20000"/>
        </a:spcBef>
        <a:spcAft>
          <a:spcPct val="0"/>
        </a:spcAft>
        <a:buChar char="»"/>
        <a:defRPr sz="1500">
          <a:solidFill>
            <a:schemeClr val="bg1"/>
          </a:solidFill>
          <a:latin typeface="+mn-lt"/>
        </a:defRPr>
      </a:lvl8pPr>
      <a:lvl9pPr marL="2904785" indent="-17207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3510" rtl="0" eaLnBrk="1" latinLnBrk="0" hangingPunct="1">
        <a:defRPr sz="1350" kern="1200">
          <a:solidFill>
            <a:schemeClr val="tx1"/>
          </a:solidFill>
          <a:latin typeface="+mn-lt"/>
          <a:ea typeface="+mn-ea"/>
          <a:cs typeface="+mn-cs"/>
        </a:defRPr>
      </a:lvl1pPr>
      <a:lvl2pPr marL="341757" algn="l" defTabSz="683510" rtl="0" eaLnBrk="1" latinLnBrk="0" hangingPunct="1">
        <a:defRPr sz="1350" kern="1200">
          <a:solidFill>
            <a:schemeClr val="tx1"/>
          </a:solidFill>
          <a:latin typeface="+mn-lt"/>
          <a:ea typeface="+mn-ea"/>
          <a:cs typeface="+mn-cs"/>
        </a:defRPr>
      </a:lvl2pPr>
      <a:lvl3pPr marL="683510" algn="l" defTabSz="683510" rtl="0" eaLnBrk="1" latinLnBrk="0" hangingPunct="1">
        <a:defRPr sz="1350" kern="1200">
          <a:solidFill>
            <a:schemeClr val="tx1"/>
          </a:solidFill>
          <a:latin typeface="+mn-lt"/>
          <a:ea typeface="+mn-ea"/>
          <a:cs typeface="+mn-cs"/>
        </a:defRPr>
      </a:lvl3pPr>
      <a:lvl4pPr marL="1025265" algn="l" defTabSz="683510" rtl="0" eaLnBrk="1" latinLnBrk="0" hangingPunct="1">
        <a:defRPr sz="1350" kern="1200">
          <a:solidFill>
            <a:schemeClr val="tx1"/>
          </a:solidFill>
          <a:latin typeface="+mn-lt"/>
          <a:ea typeface="+mn-ea"/>
          <a:cs typeface="+mn-cs"/>
        </a:defRPr>
      </a:lvl4pPr>
      <a:lvl5pPr marL="1366977" algn="l" defTabSz="683510" rtl="0" eaLnBrk="1" latinLnBrk="0" hangingPunct="1">
        <a:defRPr sz="1350" kern="1200">
          <a:solidFill>
            <a:schemeClr val="tx1"/>
          </a:solidFill>
          <a:latin typeface="+mn-lt"/>
          <a:ea typeface="+mn-ea"/>
          <a:cs typeface="+mn-cs"/>
        </a:defRPr>
      </a:lvl5pPr>
      <a:lvl6pPr marL="1708716" algn="l" defTabSz="683510" rtl="0" eaLnBrk="1" latinLnBrk="0" hangingPunct="1">
        <a:defRPr sz="1350" kern="1200">
          <a:solidFill>
            <a:schemeClr val="tx1"/>
          </a:solidFill>
          <a:latin typeface="+mn-lt"/>
          <a:ea typeface="+mn-ea"/>
          <a:cs typeface="+mn-cs"/>
        </a:defRPr>
      </a:lvl6pPr>
      <a:lvl7pPr marL="2050460" algn="l" defTabSz="683510" rtl="0" eaLnBrk="1" latinLnBrk="0" hangingPunct="1">
        <a:defRPr sz="1350" kern="1200">
          <a:solidFill>
            <a:schemeClr val="tx1"/>
          </a:solidFill>
          <a:latin typeface="+mn-lt"/>
          <a:ea typeface="+mn-ea"/>
          <a:cs typeface="+mn-cs"/>
        </a:defRPr>
      </a:lvl7pPr>
      <a:lvl8pPr marL="2392195" algn="l" defTabSz="683510" rtl="0" eaLnBrk="1" latinLnBrk="0" hangingPunct="1">
        <a:defRPr sz="1350" kern="1200">
          <a:solidFill>
            <a:schemeClr val="tx1"/>
          </a:solidFill>
          <a:latin typeface="+mn-lt"/>
          <a:ea typeface="+mn-ea"/>
          <a:cs typeface="+mn-cs"/>
        </a:defRPr>
      </a:lvl8pPr>
      <a:lvl9pPr marL="2733938" algn="l" defTabSz="68351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3488AA-19C0-407C-9578-E833DBED4E34}" type="datetimeFigureOut">
              <a:rPr lang="en-US" smtClean="0"/>
              <a:t>8/20/2021</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3855706472"/>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200718"/>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178" algn="ctr" rtl="0" eaLnBrk="1" fontAlgn="base" hangingPunct="1">
        <a:spcBef>
          <a:spcPct val="0"/>
        </a:spcBef>
        <a:spcAft>
          <a:spcPct val="0"/>
        </a:spcAft>
        <a:defRPr sz="4200" b="1">
          <a:solidFill>
            <a:srgbClr val="FFFF00"/>
          </a:solidFill>
          <a:latin typeface="Times New Roman" pitchFamily="18" charset="0"/>
        </a:defRPr>
      </a:lvl6pPr>
      <a:lvl7pPr marL="914355" algn="ctr" rtl="0" eaLnBrk="1" fontAlgn="base" hangingPunct="1">
        <a:spcBef>
          <a:spcPct val="0"/>
        </a:spcBef>
        <a:spcAft>
          <a:spcPct val="0"/>
        </a:spcAft>
        <a:defRPr sz="4200" b="1">
          <a:solidFill>
            <a:srgbClr val="FFFF00"/>
          </a:solidFill>
          <a:latin typeface="Times New Roman" pitchFamily="18" charset="0"/>
        </a:defRPr>
      </a:lvl7pPr>
      <a:lvl8pPr marL="1371532" algn="ctr" rtl="0" eaLnBrk="1" fontAlgn="base" hangingPunct="1">
        <a:spcBef>
          <a:spcPct val="0"/>
        </a:spcBef>
        <a:spcAft>
          <a:spcPct val="0"/>
        </a:spcAft>
        <a:defRPr sz="4200" b="1">
          <a:solidFill>
            <a:srgbClr val="FFFF00"/>
          </a:solidFill>
          <a:latin typeface="Times New Roman" pitchFamily="18" charset="0"/>
        </a:defRPr>
      </a:lvl8pPr>
      <a:lvl9pPr marL="1828709" algn="ctr" rtl="0" eaLnBrk="1" fontAlgn="base" hangingPunct="1">
        <a:spcBef>
          <a:spcPct val="0"/>
        </a:spcBef>
        <a:spcAft>
          <a:spcPct val="0"/>
        </a:spcAft>
        <a:defRPr sz="4200" b="1">
          <a:solidFill>
            <a:srgbClr val="FFFF00"/>
          </a:solidFill>
          <a:latin typeface="Times New Roman" pitchFamily="18" charset="0"/>
        </a:defRPr>
      </a:lvl9pPr>
    </p:titleStyle>
    <p:bodyStyle>
      <a:lvl1pPr marL="342884" indent="-342884" algn="l" rtl="0" eaLnBrk="1" fontAlgn="base" hangingPunct="1">
        <a:spcBef>
          <a:spcPct val="20000"/>
        </a:spcBef>
        <a:spcAft>
          <a:spcPct val="0"/>
        </a:spcAft>
        <a:buChar char="•"/>
        <a:defRPr sz="3200">
          <a:solidFill>
            <a:schemeClr val="bg1"/>
          </a:solidFill>
          <a:latin typeface="+mn-lt"/>
          <a:ea typeface="+mn-ea"/>
          <a:cs typeface="+mn-cs"/>
        </a:defRPr>
      </a:lvl1pPr>
      <a:lvl2pPr marL="742913" indent="-285736" algn="l" rtl="0" eaLnBrk="1" fontAlgn="base" hangingPunct="1">
        <a:spcBef>
          <a:spcPct val="20000"/>
        </a:spcBef>
        <a:spcAft>
          <a:spcPct val="0"/>
        </a:spcAft>
        <a:buChar char="–"/>
        <a:defRPr sz="2800">
          <a:solidFill>
            <a:schemeClr val="bg1"/>
          </a:solidFill>
          <a:latin typeface="+mn-lt"/>
        </a:defRPr>
      </a:lvl2pPr>
      <a:lvl3pPr marL="1142944" indent="-228588" algn="l" rtl="0" eaLnBrk="1" fontAlgn="base" hangingPunct="1">
        <a:spcBef>
          <a:spcPct val="20000"/>
        </a:spcBef>
        <a:spcAft>
          <a:spcPct val="0"/>
        </a:spcAft>
        <a:buChar char="•"/>
        <a:defRPr sz="2400">
          <a:solidFill>
            <a:schemeClr val="bg1"/>
          </a:solidFill>
          <a:latin typeface="+mn-lt"/>
        </a:defRPr>
      </a:lvl3pPr>
      <a:lvl4pPr marL="1600120" indent="-228588" algn="l" rtl="0" eaLnBrk="1" fontAlgn="base" hangingPunct="1">
        <a:spcBef>
          <a:spcPct val="20000"/>
        </a:spcBef>
        <a:spcAft>
          <a:spcPct val="0"/>
        </a:spcAft>
        <a:buChar char="–"/>
        <a:defRPr sz="2000">
          <a:solidFill>
            <a:schemeClr val="bg1"/>
          </a:solidFill>
          <a:latin typeface="+mn-lt"/>
        </a:defRPr>
      </a:lvl4pPr>
      <a:lvl5pPr marL="2057297" indent="-230177" algn="l" rtl="0" eaLnBrk="1" fontAlgn="base" hangingPunct="1">
        <a:spcBef>
          <a:spcPct val="20000"/>
        </a:spcBef>
        <a:spcAft>
          <a:spcPct val="0"/>
        </a:spcAft>
        <a:buChar char="»"/>
        <a:defRPr sz="2000">
          <a:solidFill>
            <a:schemeClr val="bg1"/>
          </a:solidFill>
          <a:latin typeface="+mn-lt"/>
        </a:defRPr>
      </a:lvl5pPr>
      <a:lvl6pPr marL="2514474" indent="-230177" algn="l" rtl="0" eaLnBrk="1" fontAlgn="base" hangingPunct="1">
        <a:spcBef>
          <a:spcPct val="20000"/>
        </a:spcBef>
        <a:spcAft>
          <a:spcPct val="0"/>
        </a:spcAft>
        <a:buChar char="»"/>
        <a:defRPr sz="2000">
          <a:solidFill>
            <a:schemeClr val="bg1"/>
          </a:solidFill>
          <a:latin typeface="+mn-lt"/>
        </a:defRPr>
      </a:lvl6pPr>
      <a:lvl7pPr marL="2971652" indent="-230177" algn="l" rtl="0" eaLnBrk="1" fontAlgn="base" hangingPunct="1">
        <a:spcBef>
          <a:spcPct val="20000"/>
        </a:spcBef>
        <a:spcAft>
          <a:spcPct val="0"/>
        </a:spcAft>
        <a:buChar char="»"/>
        <a:defRPr sz="2000">
          <a:solidFill>
            <a:schemeClr val="bg1"/>
          </a:solidFill>
          <a:latin typeface="+mn-lt"/>
        </a:defRPr>
      </a:lvl7pPr>
      <a:lvl8pPr marL="3428829" indent="-230177" algn="l" rtl="0" eaLnBrk="1" fontAlgn="base" hangingPunct="1">
        <a:spcBef>
          <a:spcPct val="20000"/>
        </a:spcBef>
        <a:spcAft>
          <a:spcPct val="0"/>
        </a:spcAft>
        <a:buChar char="»"/>
        <a:defRPr sz="2000">
          <a:solidFill>
            <a:schemeClr val="bg1"/>
          </a:solidFill>
          <a:latin typeface="+mn-lt"/>
        </a:defRPr>
      </a:lvl8pPr>
      <a:lvl9pPr marL="3886006" indent="-23017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8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8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29.pn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73888" y="0"/>
            <a:ext cx="8806180" cy="7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Complex Coronary Case</a:t>
            </a:r>
            <a:endParaRPr kumimoji="0" lang="en-US" altLang="en-US" sz="3600" b="1" i="0" u="none" strike="noStrike" kern="0" cap="none" spc="0" normalizeH="0" baseline="0" noProof="0" dirty="0">
              <a:ln>
                <a:noFill/>
              </a:ln>
              <a:solidFill>
                <a:srgbClr val="FFFFFF"/>
              </a:solidFill>
              <a:effectLst/>
              <a:uLnTx/>
              <a:uFillTx/>
              <a:latin typeface="Arial" pitchFamily="34" charset="0"/>
              <a:ea typeface="+mj-ea"/>
              <a:cs typeface="Arial" pitchFamily="34" charset="0"/>
            </a:endParaRPr>
          </a:p>
        </p:txBody>
      </p:sp>
      <p:sp>
        <p:nvSpPr>
          <p:cNvPr id="5" name="Content Placeholder 2"/>
          <p:cNvSpPr txBox="1">
            <a:spLocks/>
          </p:cNvSpPr>
          <p:nvPr/>
        </p:nvSpPr>
        <p:spPr bwMode="auto">
          <a:xfrm>
            <a:off x="928862" y="1263619"/>
            <a:ext cx="7340469" cy="15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914400">
              <a:buFontTx/>
              <a:buNone/>
            </a:pPr>
            <a:r>
              <a:rPr lang="en-US" altLang="en-US" sz="3600" b="1" kern="0" dirty="0" smtClean="0">
                <a:solidFill>
                  <a:schemeClr val="tx1"/>
                </a:solidFill>
                <a:latin typeface="Arial" pitchFamily="34" charset="0"/>
                <a:cs typeface="Arial" pitchFamily="34" charset="0"/>
              </a:rPr>
              <a:t>           Supported by:</a:t>
            </a:r>
          </a:p>
          <a:p>
            <a:pPr marL="0" indent="0" defTabSz="914400">
              <a:buFontTx/>
              <a:buNone/>
            </a:pPr>
            <a:endParaRPr lang="en-US" altLang="en-US" sz="3600" b="1" kern="0" dirty="0" smtClean="0">
              <a:solidFill>
                <a:schemeClr val="tx1"/>
              </a:solidFill>
              <a:latin typeface="Arial" pitchFamily="34" charset="0"/>
              <a:cs typeface="Arial" pitchFamily="34" charset="0"/>
            </a:endParaRPr>
          </a:p>
          <a:p>
            <a:pPr marL="0" indent="0" defTabSz="914400"/>
            <a:r>
              <a:rPr lang="en-US" altLang="en-US" sz="2800" b="1" kern="0" dirty="0" smtClean="0">
                <a:solidFill>
                  <a:schemeClr val="tx1"/>
                </a:solidFill>
                <a:latin typeface="Arial" pitchFamily="34" charset="0"/>
                <a:cs typeface="Arial" pitchFamily="34" charset="0"/>
              </a:rPr>
              <a:t> </a:t>
            </a:r>
            <a:r>
              <a:rPr lang="en-US" altLang="en-US" b="1" kern="0" dirty="0" smtClean="0">
                <a:solidFill>
                  <a:schemeClr val="tx1"/>
                </a:solidFill>
                <a:latin typeface="Arial" pitchFamily="34" charset="0"/>
                <a:cs typeface="Arial" pitchFamily="34" charset="0"/>
              </a:rPr>
              <a:t>Sun Pharmaceutical Industries Ltd. </a:t>
            </a:r>
          </a:p>
        </p:txBody>
      </p:sp>
    </p:spTree>
    <p:extLst>
      <p:ext uri="{BB962C8B-B14F-4D97-AF65-F5344CB8AC3E}">
        <p14:creationId xmlns:p14="http://schemas.microsoft.com/office/powerpoint/2010/main" val="3368961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6092" y="13827"/>
            <a:ext cx="316706"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1"/>
          <p:cNvSpPr txBox="1">
            <a:spLocks noChangeArrowheads="1"/>
          </p:cNvSpPr>
          <p:nvPr/>
        </p:nvSpPr>
        <p:spPr bwMode="auto">
          <a:xfrm>
            <a:off x="36871" y="74549"/>
            <a:ext cx="8746719" cy="92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022" tIns="33515" rIns="67022" bIns="33515">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Revascularization to Improve Survival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Compared with Medical Therapy</a:t>
            </a:r>
          </a:p>
        </p:txBody>
      </p:sp>
      <p:pic>
        <p:nvPicPr>
          <p:cNvPr id="114692" name="Picture 3"/>
          <p:cNvPicPr>
            <a:picLocks noChangeAspect="1"/>
          </p:cNvPicPr>
          <p:nvPr/>
        </p:nvPicPr>
        <p:blipFill rotWithShape="1">
          <a:blip r:embed="rId4">
            <a:extLst>
              <a:ext uri="{28A0092B-C50C-407E-A947-70E740481C1C}">
                <a14:useLocalDpi xmlns:a14="http://schemas.microsoft.com/office/drawing/2010/main" val="0"/>
              </a:ext>
            </a:extLst>
          </a:blip>
          <a:srcRect t="2270" b="73638"/>
          <a:stretch/>
        </p:blipFill>
        <p:spPr bwMode="auto">
          <a:xfrm>
            <a:off x="250723" y="1378976"/>
            <a:ext cx="8178902" cy="28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088994" y="3737103"/>
            <a:ext cx="3547072" cy="3448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7284" tIns="33617" rIns="67284" bIns="33617">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 </a:t>
            </a:r>
            <a:r>
              <a:rPr lang="en-US" altLang="en-US" b="1" dirty="0" smtClean="0">
                <a:solidFill>
                  <a:srgbClr val="FF0000"/>
                </a:solidFill>
                <a:latin typeface="Arial" panose="020B0604020202020204" pitchFamily="34" charset="0"/>
                <a:cs typeface="Arial" panose="020B0604020202020204" pitchFamily="34" charset="0"/>
              </a:rPr>
              <a:t>33</a:t>
            </a:r>
            <a:r>
              <a:rPr kumimoji="0" lang="en-US" alt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STS score </a:t>
            </a:r>
            <a:r>
              <a:rPr lang="en-US" altLang="en-US" b="1" dirty="0">
                <a:solidFill>
                  <a:srgbClr val="FF0000"/>
                </a:solidFill>
                <a:latin typeface="Arial" panose="020B0604020202020204" pitchFamily="34" charset="0"/>
                <a:cs typeface="Arial" panose="020B0604020202020204" pitchFamily="34" charset="0"/>
              </a:rPr>
              <a:t>2</a:t>
            </a:r>
            <a:r>
              <a:rPr kumimoji="0" lang="en-US" alt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.2</a:t>
            </a:r>
            <a:endPar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4694" name="TextBox 3"/>
          <p:cNvSpPr txBox="1">
            <a:spLocks noChangeArrowheads="1"/>
          </p:cNvSpPr>
          <p:nvPr/>
        </p:nvSpPr>
        <p:spPr bwMode="auto">
          <a:xfrm>
            <a:off x="5157215" y="4846805"/>
            <a:ext cx="4054078" cy="29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39" tIns="29371" rIns="58739" bIns="29371">
            <a:spAutoFit/>
          </a:bodyPr>
          <a:lstStyle>
            <a:lvl1pPr defTabSz="792163" eaLnBrk="0" hangingPunct="0">
              <a:spcBef>
                <a:spcPct val="20000"/>
              </a:spcBef>
              <a:buChar char="•"/>
              <a:defRPr sz="3700">
                <a:solidFill>
                  <a:schemeClr val="bg1"/>
                </a:solidFill>
                <a:latin typeface="Times New Roman" panose="02020603050405020304" pitchFamily="18" charset="0"/>
              </a:defRPr>
            </a:lvl1pPr>
            <a:lvl2pPr marL="739775" indent="-282575" defTabSz="792163" eaLnBrk="0" hangingPunct="0">
              <a:spcBef>
                <a:spcPct val="20000"/>
              </a:spcBef>
              <a:buChar char="–"/>
              <a:defRPr sz="3200">
                <a:solidFill>
                  <a:schemeClr val="bg1"/>
                </a:solidFill>
                <a:latin typeface="Times New Roman" panose="02020603050405020304" pitchFamily="18" charset="0"/>
              </a:defRPr>
            </a:lvl2pPr>
            <a:lvl3pPr marL="1139825" indent="-225425" defTabSz="792163" eaLnBrk="0" hangingPunct="0">
              <a:spcBef>
                <a:spcPct val="20000"/>
              </a:spcBef>
              <a:buChar char="•"/>
              <a:defRPr sz="2800">
                <a:solidFill>
                  <a:schemeClr val="bg1"/>
                </a:solidFill>
                <a:latin typeface="Times New Roman" panose="02020603050405020304" pitchFamily="18" charset="0"/>
              </a:defRPr>
            </a:lvl3pPr>
            <a:lvl4pPr marL="1597025" indent="-225425" defTabSz="792163" eaLnBrk="0" hangingPunct="0">
              <a:spcBef>
                <a:spcPct val="20000"/>
              </a:spcBef>
              <a:buChar char="–"/>
              <a:defRPr sz="2300">
                <a:solidFill>
                  <a:schemeClr val="bg1"/>
                </a:solidFill>
                <a:latin typeface="Times New Roman" panose="02020603050405020304" pitchFamily="18" charset="0"/>
              </a:defRPr>
            </a:lvl4pPr>
            <a:lvl5pPr marL="2054225" indent="-227013" defTabSz="792163" eaLnBrk="0" hangingPunct="0">
              <a:spcBef>
                <a:spcPct val="20000"/>
              </a:spcBef>
              <a:buChar char="»"/>
              <a:defRPr sz="2300">
                <a:solidFill>
                  <a:schemeClr val="bg1"/>
                </a:solidFill>
                <a:latin typeface="Times New Roman" panose="02020603050405020304" pitchFamily="18" charset="0"/>
              </a:defRPr>
            </a:lvl5pPr>
            <a:lvl6pPr marL="25114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6pPr>
            <a:lvl7pPr marL="29686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7pPr>
            <a:lvl8pPr marL="34258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8pPr>
            <a:lvl9pPr marL="38830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9pPr>
          </a:lstStyle>
          <a:p>
            <a:pPr marL="0" marR="0" lvl="0" indent="0" algn="l" defTabSz="594122"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Patel et al., J Am </a:t>
            </a:r>
            <a:r>
              <a:rPr kumimoji="0" lang="en-US" altLang="en-US" sz="15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15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2017;69:2212</a:t>
            </a:r>
          </a:p>
        </p:txBody>
      </p:sp>
    </p:spTree>
    <p:extLst>
      <p:ext uri="{BB962C8B-B14F-4D97-AF65-F5344CB8AC3E}">
        <p14:creationId xmlns:p14="http://schemas.microsoft.com/office/powerpoint/2010/main" val="18179397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714375" y="12715"/>
            <a:ext cx="7715250" cy="56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351" tIns="34166" rIns="68351" bIns="34166">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AUC 2017: </a:t>
            </a:r>
            <a:r>
              <a:rPr kumimoji="0" lang="en-US" altLang="en-US" sz="3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rPr>
              <a:t>Left Main + 3 V CAD</a:t>
            </a:r>
            <a:endParaRPr kumimoji="0" lang="en-US" alt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3107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33" y="511276"/>
            <a:ext cx="8522948" cy="43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3"/>
          <p:cNvSpPr txBox="1">
            <a:spLocks noChangeArrowheads="1"/>
          </p:cNvSpPr>
          <p:nvPr/>
        </p:nvSpPr>
        <p:spPr bwMode="auto">
          <a:xfrm>
            <a:off x="5135068" y="4862941"/>
            <a:ext cx="4054079" cy="29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934" tIns="29469" rIns="58934" bIns="29469">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94122"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7" name="Rectangle 6"/>
          <p:cNvSpPr>
            <a:spLocks noChangeArrowheads="1"/>
          </p:cNvSpPr>
          <p:nvPr/>
        </p:nvSpPr>
        <p:spPr bwMode="auto">
          <a:xfrm>
            <a:off x="7573060" y="4445005"/>
            <a:ext cx="546866" cy="244995"/>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995" tIns="33968" rIns="67995" bIns="33968"/>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8461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68915" y="4647592"/>
            <a:ext cx="224292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After Heart team discussion: A</a:t>
            </a:r>
            <a:endParaRPr kumimoji="0" lang="en-US" sz="1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8001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2"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6200" y="39370"/>
            <a:ext cx="533400" cy="551180"/>
          </a:xfrm>
          <a:prstGeom prst="roundRect">
            <a:avLst/>
          </a:prstGeom>
        </p:spPr>
      </p:pic>
      <p:sp>
        <p:nvSpPr>
          <p:cNvPr id="8" name="Rectangle 7"/>
          <p:cNvSpPr/>
          <p:nvPr/>
        </p:nvSpPr>
        <p:spPr>
          <a:xfrm>
            <a:off x="766987" y="46087"/>
            <a:ext cx="3445765" cy="923330"/>
          </a:xfrm>
          <a:prstGeom prst="rect">
            <a:avLst/>
          </a:prstGeom>
        </p:spPr>
        <p:txBody>
          <a:bodyPr wrap="square">
            <a:spAutoFit/>
          </a:bodyPr>
          <a:lstStyle/>
          <a:p>
            <a:pPr algn="ctr" defTabSz="914355"/>
            <a:r>
              <a:rPr lang="en-US" sz="2700" b="1" dirty="0">
                <a:solidFill>
                  <a:srgbClr val="FFFF00"/>
                </a:solidFill>
                <a:latin typeface="Arial" panose="020B0604020202020204" pitchFamily="34" charset="0"/>
                <a:cs typeface="Arial" panose="020B0604020202020204" pitchFamily="34" charset="0"/>
              </a:rPr>
              <a:t>Available for Free Download Now</a:t>
            </a:r>
            <a:endParaRPr lang="en-US" sz="270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12750" y="465998"/>
            <a:ext cx="1597566" cy="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84462" y="46090"/>
            <a:ext cx="1254149" cy="41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417066" y="0"/>
            <a:ext cx="3445765" cy="1061829"/>
          </a:xfrm>
          <a:prstGeom prst="rect">
            <a:avLst/>
          </a:prstGeom>
        </p:spPr>
        <p:txBody>
          <a:bodyPr wrap="square">
            <a:spAutoFit/>
          </a:bodyPr>
          <a:lstStyle/>
          <a:p>
            <a:pPr algn="ctr" defTabSz="914355"/>
            <a:r>
              <a:rPr lang="en-US" sz="2100" b="1" dirty="0">
                <a:solidFill>
                  <a:srgbClr val="FFFF00"/>
                </a:solidFill>
                <a:latin typeface="Arial" panose="020B0604020202020204" pitchFamily="34" charset="0"/>
                <a:cs typeface="Arial" panose="020B0604020202020204" pitchFamily="34" charset="0"/>
              </a:rPr>
              <a:t>Shown Below:</a:t>
            </a:r>
          </a:p>
          <a:p>
            <a:pPr algn="ctr" defTabSz="914355"/>
            <a:r>
              <a:rPr lang="en-US" sz="2100" b="1" dirty="0">
                <a:solidFill>
                  <a:srgbClr val="FFFF00"/>
                </a:solidFill>
                <a:latin typeface="Arial" panose="020B0604020202020204" pitchFamily="34" charset="0"/>
                <a:cs typeface="Arial" panose="020B0604020202020204" pitchFamily="34" charset="0"/>
              </a:rPr>
              <a:t>LM LAD Provisional</a:t>
            </a:r>
          </a:p>
          <a:p>
            <a:pPr algn="ctr" defTabSz="914355"/>
            <a:r>
              <a:rPr lang="en-US" sz="2100" b="1" dirty="0">
                <a:solidFill>
                  <a:srgbClr val="FFFF00"/>
                </a:solidFill>
                <a:latin typeface="Arial" panose="020B0604020202020204" pitchFamily="34" charset="0"/>
                <a:cs typeface="Arial" panose="020B0604020202020204" pitchFamily="34" charset="0"/>
              </a:rPr>
              <a:t>&amp; Bailout if needed</a:t>
            </a:r>
            <a:endParaRPr lang="en-US" sz="2100" b="1" dirty="0">
              <a:solidFill>
                <a:srgbClr val="FFFF00"/>
              </a:solidFill>
              <a:latin typeface="Arial" panose="020B0604020202020204" pitchFamily="34" charset="0"/>
              <a:cs typeface="Arial" panose="020B0604020202020204" pitchFamily="34" charset="0"/>
            </a:endParaRPr>
          </a:p>
        </p:txBody>
      </p:sp>
      <p:pic>
        <p:nvPicPr>
          <p:cNvPr id="3" name="Screen_Recording_20210610-164044_BifurcAID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992423"/>
            <a:ext cx="9144000" cy="4114800"/>
          </a:xfrm>
          <a:prstGeom prst="rect">
            <a:avLst/>
          </a:prstGeom>
        </p:spPr>
      </p:pic>
    </p:spTree>
    <p:extLst>
      <p:ext uri="{BB962C8B-B14F-4D97-AF65-F5344CB8AC3E}">
        <p14:creationId xmlns:p14="http://schemas.microsoft.com/office/powerpoint/2010/main" val="1942654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honeycomb, bowl, orange&#10;&#10;Description automatically generated">
            <a:extLst>
              <a:ext uri="{FF2B5EF4-FFF2-40B4-BE49-F238E27FC236}">
                <a16:creationId xmlns:a16="http://schemas.microsoft.com/office/drawing/2014/main" id="{142AA8C8-2AF0-8F4E-9DFC-F1AD11D60D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68" y="32830"/>
            <a:ext cx="9143985" cy="5143493"/>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 name="Oval 4"/>
          <p:cNvSpPr/>
          <p:nvPr/>
        </p:nvSpPr>
        <p:spPr bwMode="auto">
          <a:xfrm>
            <a:off x="4266314" y="2514602"/>
            <a:ext cx="771837" cy="771837"/>
          </a:xfrm>
          <a:prstGeom prst="ellipse">
            <a:avLst/>
          </a:prstGeom>
          <a:solidFill>
            <a:srgbClr val="769BAB"/>
          </a:solidFill>
          <a:ln w="158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49" eaLnBrk="0" fontAlgn="base" hangingPunct="0">
              <a:spcBef>
                <a:spcPct val="20000"/>
              </a:spcBef>
              <a:spcAft>
                <a:spcPct val="0"/>
              </a:spcAft>
            </a:pPr>
            <a:endParaRPr lang="en-US" sz="3000" b="1">
              <a:solidFill>
                <a:srgbClr val="FFFFFF"/>
              </a:solidFill>
              <a:latin typeface="Times New Roman" pitchFamily="18" charset="0"/>
            </a:endParaRPr>
          </a:p>
        </p:txBody>
      </p:sp>
      <p:sp>
        <p:nvSpPr>
          <p:cNvPr id="4" name="Freeform 3"/>
          <p:cNvSpPr/>
          <p:nvPr/>
        </p:nvSpPr>
        <p:spPr bwMode="auto">
          <a:xfrm rot="10800000" flipH="1" flipV="1">
            <a:off x="3625188" y="1953628"/>
            <a:ext cx="2054099" cy="1786547"/>
          </a:xfrm>
          <a:custGeom>
            <a:avLst/>
            <a:gdLst>
              <a:gd name="connsiteX0" fmla="*/ 0 w 2653990"/>
              <a:gd name="connsiteY0" fmla="*/ 1148576 h 2308303"/>
              <a:gd name="connsiteX1" fmla="*/ 680224 w 2653990"/>
              <a:gd name="connsiteY1" fmla="*/ 0 h 2308303"/>
              <a:gd name="connsiteX2" fmla="*/ 1996068 w 2653990"/>
              <a:gd name="connsiteY2" fmla="*/ 0 h 2308303"/>
              <a:gd name="connsiteX3" fmla="*/ 2653990 w 2653990"/>
              <a:gd name="connsiteY3" fmla="*/ 1170878 h 2308303"/>
              <a:gd name="connsiteX4" fmla="*/ 2007219 w 2653990"/>
              <a:gd name="connsiteY4" fmla="*/ 2308303 h 2308303"/>
              <a:gd name="connsiteX5" fmla="*/ 646770 w 2653990"/>
              <a:gd name="connsiteY5" fmla="*/ 2308303 h 2308303"/>
              <a:gd name="connsiteX6" fmla="*/ 0 w 2653990"/>
              <a:gd name="connsiteY6" fmla="*/ 1148576 h 230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990" h="2308303">
                <a:moveTo>
                  <a:pt x="0" y="1148576"/>
                </a:moveTo>
                <a:lnTo>
                  <a:pt x="680224" y="0"/>
                </a:lnTo>
                <a:lnTo>
                  <a:pt x="1996068" y="0"/>
                </a:lnTo>
                <a:lnTo>
                  <a:pt x="2653990" y="1170878"/>
                </a:lnTo>
                <a:lnTo>
                  <a:pt x="2007219" y="2308303"/>
                </a:lnTo>
                <a:lnTo>
                  <a:pt x="646770" y="2308303"/>
                </a:lnTo>
                <a:lnTo>
                  <a:pt x="0" y="1148576"/>
                </a:lnTo>
                <a:close/>
              </a:path>
            </a:pathLst>
          </a:custGeom>
          <a:solidFill>
            <a:srgbClr val="FFFFFF">
              <a:alpha val="50196"/>
            </a:srgbClr>
          </a:solidFill>
          <a:ln w="15875" cap="flat" cmpd="sng" algn="ctr">
            <a:solidFill>
              <a:schemeClr val="bg1"/>
            </a:solidFill>
            <a:prstDash val="solid"/>
            <a:round/>
            <a:headEnd type="none" w="med" len="med"/>
            <a:tailEnd type="none" w="med" len="med"/>
          </a:ln>
          <a:effectLst>
            <a:softEdge rad="31750"/>
          </a:effectLst>
        </p:spPr>
        <p:txBody>
          <a:bodyPr vert="horz" wrap="square" lIns="68580" tIns="34290" rIns="68580" bIns="34290" numCol="1" rtlCol="0" anchor="ctr" anchorCtr="0" compatLnSpc="1">
            <a:prstTxWarp prst="textNoShape">
              <a:avLst/>
            </a:prstTxWarp>
          </a:bodyPr>
          <a:lstStyle/>
          <a:p>
            <a:pPr algn="ctr" defTabSz="685766" eaLnBrk="0" fontAlgn="base" hangingPunct="0">
              <a:spcBef>
                <a:spcPct val="20000"/>
              </a:spcBef>
              <a:spcAft>
                <a:spcPct val="0"/>
              </a:spcAft>
            </a:pPr>
            <a:r>
              <a:rPr lang="en-US" sz="2800" b="1" dirty="0">
                <a:solidFill>
                  <a:srgbClr val="333300"/>
                </a:solidFill>
                <a:latin typeface="Arial" panose="020B0604020202020204" pitchFamily="34" charset="0"/>
                <a:cs typeface="Arial" panose="020B0604020202020204" pitchFamily="34" charset="0"/>
              </a:rPr>
              <a:t>Cath Lab</a:t>
            </a:r>
          </a:p>
          <a:p>
            <a:pPr algn="ctr" defTabSz="685766" eaLnBrk="0" fontAlgn="base" hangingPunct="0">
              <a:spcBef>
                <a:spcPct val="20000"/>
              </a:spcBef>
              <a:spcAft>
                <a:spcPct val="0"/>
              </a:spcAft>
            </a:pPr>
            <a:r>
              <a:rPr lang="en-US" sz="2800" b="1" dirty="0">
                <a:solidFill>
                  <a:srgbClr val="333300"/>
                </a:solidFill>
                <a:latin typeface="Arial" panose="020B0604020202020204" pitchFamily="34" charset="0"/>
                <a:cs typeface="Arial" panose="020B0604020202020204" pitchFamily="34" charset="0"/>
              </a:rPr>
              <a:t>Apps</a:t>
            </a:r>
          </a:p>
        </p:txBody>
      </p:sp>
      <p:pic>
        <p:nvPicPr>
          <p:cNvPr id="9" name="Picture 8" descr="A close up of a logo&#10;&#10;Description automatically generated">
            <a:extLst>
              <a:ext uri="{FF2B5EF4-FFF2-40B4-BE49-F238E27FC236}">
                <a16:creationId xmlns:a16="http://schemas.microsoft.com/office/drawing/2014/main" id="{A1899CC7-C21A-DC48-8C06-576B08C78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999" y="3091051"/>
            <a:ext cx="1355261" cy="1173924"/>
          </a:xfrm>
          <a:prstGeom prst="roundRect">
            <a:avLst/>
          </a:prstGeom>
        </p:spPr>
      </p:pic>
      <p:pic>
        <p:nvPicPr>
          <p:cNvPr id="20" name="Picture 19" descr="A picture containing mirror&#10;&#10;Description automatically generated">
            <a:extLst>
              <a:ext uri="{FF2B5EF4-FFF2-40B4-BE49-F238E27FC236}">
                <a16:creationId xmlns:a16="http://schemas.microsoft.com/office/drawing/2014/main" id="{1C94CABA-9DC8-3747-A661-8D36752C3B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7091" y="3961044"/>
            <a:ext cx="1117150" cy="1215278"/>
          </a:xfrm>
          <a:prstGeom prst="roundRect">
            <a:avLst/>
          </a:prstGeom>
        </p:spPr>
      </p:pic>
      <p:pic>
        <p:nvPicPr>
          <p:cNvPr id="22" name="Picture 21" descr="A picture containing food&#10;&#10;Description automatically generated">
            <a:extLst>
              <a:ext uri="{FF2B5EF4-FFF2-40B4-BE49-F238E27FC236}">
                <a16:creationId xmlns:a16="http://schemas.microsoft.com/office/drawing/2014/main" id="{66C84F04-7E77-564B-9645-5E6A0863FA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474"/>
          <a:stretch/>
        </p:blipFill>
        <p:spPr>
          <a:xfrm>
            <a:off x="4064453" y="509336"/>
            <a:ext cx="1117150" cy="1363317"/>
          </a:xfrm>
          <a:prstGeom prst="roundRect">
            <a:avLst/>
          </a:prstGeom>
        </p:spPr>
      </p:pic>
      <p:sp>
        <p:nvSpPr>
          <p:cNvPr id="2" name="Rounded Rectangle 1"/>
          <p:cNvSpPr/>
          <p:nvPr/>
        </p:nvSpPr>
        <p:spPr bwMode="auto">
          <a:xfrm>
            <a:off x="5597141" y="1460395"/>
            <a:ext cx="1184662" cy="1282811"/>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49"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1026" name="Picture 2" descr="Cardiology App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75556" y="1607603"/>
            <a:ext cx="1230047" cy="1085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5345226" y="1161268"/>
            <a:ext cx="1631732" cy="276999"/>
          </a:xfrm>
          <a:prstGeom prst="rect">
            <a:avLst/>
          </a:prstGeom>
          <a:noFill/>
        </p:spPr>
        <p:txBody>
          <a:bodyPr wrap="square" rtlCol="0">
            <a:spAutoFit/>
          </a:bodyPr>
          <a:lstStyle/>
          <a:p>
            <a:pPr algn="ctr" defTabSz="685800"/>
            <a:r>
              <a:rPr lang="en-US" sz="1200" b="1" dirty="0">
                <a:solidFill>
                  <a:srgbClr val="FFFFFF"/>
                </a:solidFill>
                <a:latin typeface="Arial" panose="020B0604020202020204" pitchFamily="34" charset="0"/>
                <a:cs typeface="Arial" panose="020B0604020202020204" pitchFamily="34" charset="0"/>
              </a:rPr>
              <a:t>ComplicAID</a:t>
            </a: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630" t="2630" r="2630" b="2630"/>
          <a:stretch/>
        </p:blipFill>
        <p:spPr>
          <a:xfrm>
            <a:off x="2522894" y="3063634"/>
            <a:ext cx="1221394" cy="1221394"/>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845" t="399" r="-5059" b="-399"/>
          <a:stretch/>
        </p:blipFill>
        <p:spPr>
          <a:xfrm>
            <a:off x="1195080" y="2207981"/>
            <a:ext cx="978118" cy="1385076"/>
          </a:xfrm>
          <a:prstGeom prst="roundRect">
            <a:avLst>
              <a:gd name="adj" fmla="val 8594"/>
            </a:avLst>
          </a:prstGeom>
          <a:solidFill>
            <a:srgbClr val="FFFFFF">
              <a:shade val="85000"/>
            </a:srgbClr>
          </a:solidFill>
          <a:ln>
            <a:noFill/>
          </a:ln>
          <a:effectLst>
            <a:glow>
              <a:schemeClr val="accent1"/>
            </a:glow>
            <a:reflection blurRad="12700" stA="0" endPos="28000" dist="5000" dir="5400000" sy="-100000" algn="bl" rotWithShape="0"/>
          </a:effectLst>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15657" y="2249076"/>
            <a:ext cx="933629" cy="1352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144959" y="277915"/>
            <a:ext cx="893193" cy="276999"/>
          </a:xfrm>
          <a:prstGeom prst="rect">
            <a:avLst/>
          </a:prstGeom>
        </p:spPr>
        <p:txBody>
          <a:bodyPr wrap="none">
            <a:spAutoFit/>
          </a:bodyPr>
          <a:lstStyle/>
          <a:p>
            <a:pPr defTabSz="685800"/>
            <a:r>
              <a:rPr lang="en-US" sz="1200" b="1" dirty="0">
                <a:solidFill>
                  <a:srgbClr val="FFFFFF"/>
                </a:solidFill>
                <a:latin typeface="Arial" panose="020B0604020202020204" pitchFamily="34" charset="0"/>
                <a:cs typeface="Arial" panose="020B0604020202020204" pitchFamily="34" charset="0"/>
              </a:rPr>
              <a:t>BifurcAID</a:t>
            </a:r>
          </a:p>
        </p:txBody>
      </p:sp>
      <p:sp>
        <p:nvSpPr>
          <p:cNvPr id="16" name="TextBox 15"/>
          <p:cNvSpPr txBox="1"/>
          <p:nvPr/>
        </p:nvSpPr>
        <p:spPr>
          <a:xfrm flipH="1">
            <a:off x="5329761" y="4275745"/>
            <a:ext cx="1631732" cy="276999"/>
          </a:xfrm>
          <a:prstGeom prst="rect">
            <a:avLst/>
          </a:prstGeom>
          <a:noFill/>
        </p:spPr>
        <p:txBody>
          <a:bodyPr wrap="square" rtlCol="0">
            <a:spAutoFit/>
          </a:bodyPr>
          <a:lstStyle/>
          <a:p>
            <a:pPr algn="ctr" defTabSz="685800"/>
            <a:r>
              <a:rPr lang="en-US" sz="1200" b="1" dirty="0">
                <a:solidFill>
                  <a:srgbClr val="FFFFFF"/>
                </a:solidFill>
                <a:latin typeface="Arial" panose="020B0604020202020204" pitchFamily="34" charset="0"/>
                <a:cs typeface="Arial" panose="020B0604020202020204" pitchFamily="34" charset="0"/>
              </a:rPr>
              <a:t>TranseptAID</a:t>
            </a:r>
          </a:p>
        </p:txBody>
      </p:sp>
      <p:sp>
        <p:nvSpPr>
          <p:cNvPr id="17" name="TextBox 16"/>
          <p:cNvSpPr txBox="1"/>
          <p:nvPr/>
        </p:nvSpPr>
        <p:spPr>
          <a:xfrm flipH="1">
            <a:off x="3775691" y="3729305"/>
            <a:ext cx="1631732" cy="276999"/>
          </a:xfrm>
          <a:prstGeom prst="rect">
            <a:avLst/>
          </a:prstGeom>
          <a:noFill/>
        </p:spPr>
        <p:txBody>
          <a:bodyPr wrap="square" rtlCol="0">
            <a:spAutoFit/>
          </a:bodyPr>
          <a:lstStyle/>
          <a:p>
            <a:pPr algn="ctr" defTabSz="685800"/>
            <a:r>
              <a:rPr lang="en-US" sz="1200" b="1" dirty="0">
                <a:solidFill>
                  <a:srgbClr val="FFFFFF"/>
                </a:solidFill>
                <a:latin typeface="Arial" panose="020B0604020202020204" pitchFamily="34" charset="0"/>
                <a:cs typeface="Arial" panose="020B0604020202020204" pitchFamily="34" charset="0"/>
              </a:rPr>
              <a:t>CalcificAID</a:t>
            </a:r>
          </a:p>
        </p:txBody>
      </p:sp>
      <p:sp>
        <p:nvSpPr>
          <p:cNvPr id="19" name="TextBox 18"/>
          <p:cNvSpPr txBox="1"/>
          <p:nvPr/>
        </p:nvSpPr>
        <p:spPr>
          <a:xfrm flipH="1">
            <a:off x="857757" y="1989953"/>
            <a:ext cx="1631732" cy="276999"/>
          </a:xfrm>
          <a:prstGeom prst="rect">
            <a:avLst/>
          </a:prstGeom>
          <a:noFill/>
        </p:spPr>
        <p:txBody>
          <a:bodyPr wrap="square" rtlCol="0">
            <a:spAutoFit/>
          </a:bodyPr>
          <a:lstStyle/>
          <a:p>
            <a:pPr algn="ctr" defTabSz="685800"/>
            <a:r>
              <a:rPr lang="en-US" sz="1200" b="1" dirty="0">
                <a:solidFill>
                  <a:srgbClr val="FFFFFF"/>
                </a:solidFill>
                <a:latin typeface="Arial" panose="020B0604020202020204" pitchFamily="34" charset="0"/>
                <a:cs typeface="Arial" panose="020B0604020202020204" pitchFamily="34" charset="0"/>
              </a:rPr>
              <a:t>GuidewireAID</a:t>
            </a:r>
          </a:p>
        </p:txBody>
      </p:sp>
      <p:sp>
        <p:nvSpPr>
          <p:cNvPr id="23" name="Rectangle 22"/>
          <p:cNvSpPr/>
          <p:nvPr/>
        </p:nvSpPr>
        <p:spPr>
          <a:xfrm>
            <a:off x="7110174" y="2011771"/>
            <a:ext cx="1132041" cy="276999"/>
          </a:xfrm>
          <a:prstGeom prst="rect">
            <a:avLst/>
          </a:prstGeom>
        </p:spPr>
        <p:txBody>
          <a:bodyPr wrap="none">
            <a:spAutoFit/>
          </a:bodyPr>
          <a:lstStyle/>
          <a:p>
            <a:pPr defTabSz="685800"/>
            <a:r>
              <a:rPr lang="en-US" sz="1200" b="1" dirty="0">
                <a:solidFill>
                  <a:srgbClr val="FFFFFF"/>
                </a:solidFill>
                <a:latin typeface="Arial" panose="020B0604020202020204" pitchFamily="34" charset="0"/>
                <a:cs typeface="Arial" panose="020B0604020202020204" pitchFamily="34" charset="0"/>
              </a:rPr>
              <a:t>BifurcAID 3D</a:t>
            </a:r>
          </a:p>
        </p:txBody>
      </p:sp>
      <p:sp>
        <p:nvSpPr>
          <p:cNvPr id="24" name="TextBox 23"/>
          <p:cNvSpPr txBox="1"/>
          <p:nvPr/>
        </p:nvSpPr>
        <p:spPr>
          <a:xfrm flipH="1">
            <a:off x="2329736" y="4326828"/>
            <a:ext cx="1631732" cy="307777"/>
          </a:xfrm>
          <a:prstGeom prst="rect">
            <a:avLst/>
          </a:prstGeom>
          <a:noFill/>
        </p:spPr>
        <p:txBody>
          <a:bodyPr wrap="square" rtlCol="0">
            <a:spAutoFit/>
          </a:bodyPr>
          <a:lstStyle/>
          <a:p>
            <a:pPr algn="ctr" defTabSz="685800"/>
            <a:r>
              <a:rPr lang="en-US" sz="1400" b="1" dirty="0">
                <a:solidFill>
                  <a:srgbClr val="FFFFFF"/>
                </a:solidFill>
                <a:latin typeface="Arial" panose="020B0604020202020204" pitchFamily="34" charset="0"/>
                <a:cs typeface="Arial" panose="020B0604020202020204" pitchFamily="34" charset="0"/>
              </a:rPr>
              <a:t>OCTAID</a:t>
            </a:r>
          </a:p>
        </p:txBody>
      </p:sp>
      <p:sp>
        <p:nvSpPr>
          <p:cNvPr id="26" name="TextBox 25"/>
          <p:cNvSpPr txBox="1"/>
          <p:nvPr/>
        </p:nvSpPr>
        <p:spPr>
          <a:xfrm flipH="1">
            <a:off x="2292546" y="1183394"/>
            <a:ext cx="1631732" cy="276999"/>
          </a:xfrm>
          <a:prstGeom prst="rect">
            <a:avLst/>
          </a:prstGeom>
          <a:noFill/>
        </p:spPr>
        <p:txBody>
          <a:bodyPr wrap="square" rtlCol="0">
            <a:spAutoFit/>
          </a:bodyPr>
          <a:lstStyle/>
          <a:p>
            <a:pPr algn="ctr" defTabSz="685800"/>
            <a:r>
              <a:rPr lang="en-US" sz="1200" b="1" dirty="0">
                <a:solidFill>
                  <a:srgbClr val="FFFFFF"/>
                </a:solidFill>
                <a:latin typeface="Arial" panose="020B0604020202020204" pitchFamily="34" charset="0"/>
                <a:cs typeface="Arial" panose="020B0604020202020204" pitchFamily="34" charset="0"/>
              </a:rPr>
              <a:t>TAVRcathAID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475" y="1458248"/>
            <a:ext cx="1177596" cy="1177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p:cNvSpPr txBox="1"/>
          <p:nvPr/>
        </p:nvSpPr>
        <p:spPr>
          <a:xfrm flipH="1">
            <a:off x="890898" y="1597536"/>
            <a:ext cx="1631732" cy="415498"/>
          </a:xfrm>
          <a:prstGeom prst="rect">
            <a:avLst/>
          </a:prstGeom>
          <a:noFill/>
        </p:spPr>
        <p:txBody>
          <a:bodyPr wrap="square" rtlCol="0">
            <a:spAutoFit/>
          </a:bodyPr>
          <a:lstStyle/>
          <a:p>
            <a:pPr algn="ctr" defTabSz="685800"/>
            <a:r>
              <a:rPr lang="en-US" sz="1050" b="1" dirty="0">
                <a:solidFill>
                  <a:srgbClr val="FFFFFF"/>
                </a:solidFill>
                <a:latin typeface="Arial" panose="020B0604020202020204" pitchFamily="34" charset="0"/>
                <a:cs typeface="Arial" panose="020B0604020202020204" pitchFamily="34" charset="0"/>
              </a:rPr>
              <a:t>Mobile App</a:t>
            </a:r>
          </a:p>
          <a:p>
            <a:pPr algn="ctr" defTabSz="685800"/>
            <a:r>
              <a:rPr lang="en-US" sz="1050" b="1" dirty="0">
                <a:solidFill>
                  <a:srgbClr val="FFFFFF"/>
                </a:solidFill>
                <a:latin typeface="Arial" panose="020B0604020202020204" pitchFamily="34" charset="0"/>
                <a:cs typeface="Arial" panose="020B0604020202020204" pitchFamily="34" charset="0"/>
              </a:rPr>
              <a:t>Coming soon…</a:t>
            </a:r>
          </a:p>
        </p:txBody>
      </p:sp>
    </p:spTree>
    <p:extLst>
      <p:ext uri="{BB962C8B-B14F-4D97-AF65-F5344CB8AC3E}">
        <p14:creationId xmlns:p14="http://schemas.microsoft.com/office/powerpoint/2010/main" val="341569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14375" y="412220"/>
            <a:ext cx="7766078" cy="857250"/>
          </a:xfrm>
        </p:spPr>
        <p:txBody>
          <a:bodyPr/>
          <a:lstStyle/>
          <a:p>
            <a:r>
              <a:rPr lang="en-US" altLang="en-US" sz="2400" i="1" dirty="0">
                <a:solidFill>
                  <a:srgbClr val="00FFFF"/>
                </a:solidFill>
                <a:latin typeface="Arial" panose="020B0604020202020204" pitchFamily="34" charset="0"/>
                <a:cs typeface="Arial" panose="020B0604020202020204" pitchFamily="34" charset="0"/>
              </a:rPr>
              <a:t>More than 3</a:t>
            </a:r>
            <a:r>
              <a:rPr lang="en-US" altLang="en-US" sz="2400" i="1" dirty="0" smtClean="0">
                <a:solidFill>
                  <a:srgbClr val="00FFFF"/>
                </a:solidFill>
                <a:latin typeface="Arial" panose="020B0604020202020204" pitchFamily="34" charset="0"/>
                <a:cs typeface="Arial" panose="020B0604020202020204" pitchFamily="34" charset="0"/>
              </a:rPr>
              <a:t>5,800 </a:t>
            </a:r>
            <a:r>
              <a:rPr lang="en-US" altLang="en-US" sz="2400" i="1" dirty="0">
                <a:solidFill>
                  <a:srgbClr val="00FFFF"/>
                </a:solidFill>
                <a:latin typeface="Arial" panose="020B0604020202020204" pitchFamily="34" charset="0"/>
                <a:cs typeface="Arial" panose="020B0604020202020204" pitchFamily="34" charset="0"/>
              </a:rPr>
              <a:t>unique downloads</a:t>
            </a:r>
          </a:p>
        </p:txBody>
      </p:sp>
      <p:pic>
        <p:nvPicPr>
          <p:cNvPr id="9" name="Picture 8">
            <a:extLst>
              <a:ext uri="{FF2B5EF4-FFF2-40B4-BE49-F238E27FC236}">
                <a16:creationId xmlns:a16="http://schemas.microsoft.com/office/drawing/2014/main" id="{4C43790F-6D45-0445-B1FC-C09F75F554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6112" y="2299368"/>
            <a:ext cx="1043825" cy="1043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a:extLst>
              <a:ext uri="{FF2B5EF4-FFF2-40B4-BE49-F238E27FC236}">
                <a16:creationId xmlns:a16="http://schemas.microsoft.com/office/drawing/2014/main" id="{C13260A5-2C2A-2540-BFD0-0E93ABCCEA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6971" y="2328420"/>
            <a:ext cx="981034" cy="9857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4E2ACF66-9E25-4D4F-B167-442A99F8F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8044" y="2328420"/>
            <a:ext cx="999061" cy="9857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3" name="Title 1"/>
          <p:cNvSpPr txBox="1">
            <a:spLocks/>
          </p:cNvSpPr>
          <p:nvPr/>
        </p:nvSpPr>
        <p:spPr bwMode="auto">
          <a:xfrm>
            <a:off x="560192" y="3601893"/>
            <a:ext cx="110370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BifurcAID</a:t>
            </a:r>
          </a:p>
        </p:txBody>
      </p:sp>
      <p:sp>
        <p:nvSpPr>
          <p:cNvPr id="4104" name="Title 1"/>
          <p:cNvSpPr txBox="1">
            <a:spLocks/>
          </p:cNvSpPr>
          <p:nvPr/>
        </p:nvSpPr>
        <p:spPr bwMode="auto">
          <a:xfrm>
            <a:off x="2048286" y="3601893"/>
            <a:ext cx="110371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OCTAID</a:t>
            </a:r>
          </a:p>
        </p:txBody>
      </p:sp>
      <p:sp>
        <p:nvSpPr>
          <p:cNvPr id="4105" name="Title 1"/>
          <p:cNvSpPr txBox="1">
            <a:spLocks/>
          </p:cNvSpPr>
          <p:nvPr/>
        </p:nvSpPr>
        <p:spPr bwMode="auto">
          <a:xfrm>
            <a:off x="4699687" y="3601893"/>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TranseptAID</a:t>
            </a:r>
            <a:endPar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6" name="Title 1"/>
          <p:cNvSpPr txBox="1">
            <a:spLocks/>
          </p:cNvSpPr>
          <p:nvPr/>
        </p:nvSpPr>
        <p:spPr bwMode="auto">
          <a:xfrm>
            <a:off x="3229027" y="3601893"/>
            <a:ext cx="13823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TAVRcathAID</a:t>
            </a:r>
            <a:endPar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7" name="Title 1"/>
          <p:cNvSpPr txBox="1">
            <a:spLocks/>
          </p:cNvSpPr>
          <p:nvPr/>
        </p:nvSpPr>
        <p:spPr bwMode="auto">
          <a:xfrm>
            <a:off x="6187687" y="3601893"/>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CalcificAID</a:t>
            </a:r>
            <a:endPar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8375" y="2301036"/>
            <a:ext cx="1040489" cy="10404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9" name="Text Box 2"/>
          <p:cNvSpPr txBox="1">
            <a:spLocks noChangeArrowheads="1"/>
          </p:cNvSpPr>
          <p:nvPr/>
        </p:nvSpPr>
        <p:spPr bwMode="auto">
          <a:xfrm>
            <a:off x="559560" y="1219501"/>
            <a:ext cx="1321594"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iOS 5/5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9896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downloads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Android 4.4/5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8245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downloads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sept 2017</a:t>
            </a:r>
          </a:p>
          <a:p>
            <a:pPr marL="0" marR="0" lvl="0" indent="0" algn="l" defTabSz="914378" rtl="0" eaLnBrk="1" fontAlgn="auto" latinLnBrk="0" hangingPunct="1">
              <a:lnSpc>
                <a:spcPct val="107000"/>
              </a:lnSpc>
              <a:spcBef>
                <a:spcPts val="0"/>
              </a:spcBef>
              <a:spcAft>
                <a:spcPts val="600"/>
              </a:spcAft>
              <a:buClrTx/>
              <a:buSzTx/>
              <a:buFontTx/>
              <a:buNone/>
              <a:tabLst/>
              <a:defRPr/>
            </a:pPr>
            <a:r>
              <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110" name="Text Box 2"/>
          <p:cNvSpPr txBox="1">
            <a:spLocks noChangeArrowheads="1"/>
          </p:cNvSpPr>
          <p:nvPr/>
        </p:nvSpPr>
        <p:spPr bwMode="auto">
          <a:xfrm>
            <a:off x="1938374" y="1219500"/>
            <a:ext cx="144899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iOS 5/5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en-US" alt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068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downloads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Android 4.8/5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3850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downloads</a:t>
            </a:r>
            <a:endParaRPr kumimoji="0" lang="en-US" altLang="en-US" sz="9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June 2018</a:t>
            </a:r>
          </a:p>
          <a:p>
            <a:pPr marL="0" marR="0" lvl="0" indent="0" algn="l" defTabSz="914378" rtl="0" eaLnBrk="1" fontAlgn="auto" latinLnBrk="0" hangingPunct="1">
              <a:lnSpc>
                <a:spcPct val="107000"/>
              </a:lnSpc>
              <a:spcBef>
                <a:spcPts val="0"/>
              </a:spcBef>
              <a:spcAft>
                <a:spcPts val="600"/>
              </a:spcAft>
              <a:buClrTx/>
              <a:buSzTx/>
              <a:buFontTx/>
              <a:buNone/>
              <a:tabLst/>
              <a:defRPr/>
            </a:pPr>
            <a:r>
              <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111" name="Text Box 2"/>
          <p:cNvSpPr txBox="1">
            <a:spLocks noChangeArrowheads="1"/>
          </p:cNvSpPr>
          <p:nvPr/>
        </p:nvSpPr>
        <p:spPr bwMode="auto">
          <a:xfrm>
            <a:off x="4752382" y="1219501"/>
            <a:ext cx="136921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iOS 5/5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1074 downloads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Android N/A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547 downloads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Sept 2018</a:t>
            </a:r>
          </a:p>
          <a:p>
            <a:pPr marL="0" marR="0" lvl="0" indent="0" algn="l" defTabSz="914378" rtl="0" eaLnBrk="1" fontAlgn="auto" latinLnBrk="0" hangingPunct="1">
              <a:lnSpc>
                <a:spcPct val="107000"/>
              </a:lnSpc>
              <a:spcBef>
                <a:spcPts val="0"/>
              </a:spcBef>
              <a:spcAft>
                <a:spcPts val="60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112" name="Text Box 2"/>
          <p:cNvSpPr txBox="1">
            <a:spLocks noChangeArrowheads="1"/>
          </p:cNvSpPr>
          <p:nvPr/>
        </p:nvSpPr>
        <p:spPr bwMode="auto">
          <a:xfrm>
            <a:off x="3387364" y="1219502"/>
            <a:ext cx="1210866"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iOS 5/5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2073 downloads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Android N/A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549 downloads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March 2018</a:t>
            </a:r>
          </a:p>
          <a:p>
            <a:pPr marL="0" marR="0" lvl="0" indent="0" algn="l" defTabSz="914378" rtl="0" eaLnBrk="1" fontAlgn="auto" latinLnBrk="0" hangingPunct="1">
              <a:lnSpc>
                <a:spcPct val="107000"/>
              </a:lnSpc>
              <a:spcBef>
                <a:spcPts val="0"/>
              </a:spcBef>
              <a:spcAft>
                <a:spcPts val="600"/>
              </a:spcAft>
              <a:buClrTx/>
              <a:buSzTx/>
              <a:buFontTx/>
              <a:buNone/>
              <a:tabLst/>
              <a:defRPr/>
            </a:pPr>
            <a:r>
              <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113" name="Text Box 2"/>
          <p:cNvSpPr txBox="1">
            <a:spLocks noChangeArrowheads="1"/>
          </p:cNvSpPr>
          <p:nvPr/>
        </p:nvSpPr>
        <p:spPr bwMode="auto">
          <a:xfrm>
            <a:off x="6187687" y="1219501"/>
            <a:ext cx="1171178"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iOS 5/5 stars</a:t>
            </a:r>
            <a:endParaRPr kumimoji="0" lang="en-US" altLang="en-US" sz="825"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931 downloads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Android 5/5 stars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538 downloads</a:t>
            </a:r>
            <a:endParaRPr kumimoji="0" lang="en-US" altLang="en-US" sz="12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June 2019</a:t>
            </a:r>
          </a:p>
        </p:txBody>
      </p:sp>
      <p:sp>
        <p:nvSpPr>
          <p:cNvPr id="4114" name="Rectangle 2"/>
          <p:cNvSpPr>
            <a:spLocks noChangeArrowheads="1"/>
          </p:cNvSpPr>
          <p:nvPr/>
        </p:nvSpPr>
        <p:spPr bwMode="auto">
          <a:xfrm>
            <a:off x="307497" y="80830"/>
            <a:ext cx="8368541" cy="54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Symbol" panose="05050102010706020507" pitchFamily="18" charset="2"/>
              </a:rPr>
              <a:t>Cath Lab Apps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CardiologyApps.com</a:t>
            </a:r>
          </a:p>
        </p:txBody>
      </p:sp>
      <p:sp>
        <p:nvSpPr>
          <p:cNvPr id="4116" name="Title 1"/>
          <p:cNvSpPr txBox="1">
            <a:spLocks/>
          </p:cNvSpPr>
          <p:nvPr/>
        </p:nvSpPr>
        <p:spPr bwMode="auto">
          <a:xfrm>
            <a:off x="7602484" y="3601893"/>
            <a:ext cx="115575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1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ComplicAID</a:t>
            </a:r>
            <a:endPar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118" name="Picture 29" descr="Get it on Google Pla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8004" y="4147746"/>
            <a:ext cx="2130088" cy="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543155" y="4844267"/>
            <a:ext cx="173047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en-US" sz="67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Apple</a:t>
            </a:r>
            <a:r>
              <a:rPr kumimoji="0" lang="en-US" altLang="en-US" sz="675"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67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App Store</a:t>
            </a:r>
            <a:r>
              <a:rPr kumimoji="0" lang="en-US" altLang="en-US" sz="675"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altLang="en-US" sz="675"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are registered trademarks of Apple Inc</a:t>
            </a:r>
            <a:r>
              <a:rPr kumimoji="0" lang="en-US" altLang="en-US"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4120" name="TextBox 5"/>
          <p:cNvSpPr txBox="1">
            <a:spLocks noChangeArrowheads="1"/>
          </p:cNvSpPr>
          <p:nvPr/>
        </p:nvSpPr>
        <p:spPr bwMode="auto">
          <a:xfrm>
            <a:off x="498696" y="4220029"/>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Download Apps</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Free on Both:</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121"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72293" y="4280013"/>
            <a:ext cx="1672198" cy="5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a:blip r:embed="rId9" cstate="screen">
            <a:extLst>
              <a:ext uri="{28A0092B-C50C-407E-A947-70E740481C1C}">
                <a14:useLocalDpi xmlns:a14="http://schemas.microsoft.com/office/drawing/2010/main"/>
              </a:ext>
            </a:extLst>
          </a:blip>
          <a:stretch>
            <a:fillRect/>
          </a:stretch>
        </p:blipFill>
        <p:spPr>
          <a:xfrm>
            <a:off x="559560" y="2301036"/>
            <a:ext cx="1040489" cy="10404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8" name="Picture 27"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76038" y="3"/>
            <a:ext cx="467963" cy="5178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rdiology Apps"/>
          <p:cNvPicPr>
            <a:picLocks noChangeAspect="1" noChangeArrowheads="1"/>
          </p:cNvPicPr>
          <p:nvPr/>
        </p:nvPicPr>
        <p:blipFill rotWithShape="1">
          <a:blip r:embed="rId11">
            <a:extLst>
              <a:ext uri="{28A0092B-C50C-407E-A947-70E740481C1C}">
                <a14:useLocalDpi xmlns:a14="http://schemas.microsoft.com/office/drawing/2010/main"/>
              </a:ext>
            </a:extLst>
          </a:blip>
          <a:srcRect l="11187" r="-6432"/>
          <a:stretch/>
        </p:blipFill>
        <p:spPr bwMode="auto">
          <a:xfrm>
            <a:off x="7595211" y="2320646"/>
            <a:ext cx="1080827" cy="10012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0" name="Text Box 2"/>
          <p:cNvSpPr txBox="1">
            <a:spLocks noChangeArrowheads="1"/>
          </p:cNvSpPr>
          <p:nvPr/>
        </p:nvSpPr>
        <p:spPr bwMode="auto">
          <a:xfrm>
            <a:off x="7597601" y="2002384"/>
            <a:ext cx="1171178" cy="2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Released August 2020</a:t>
            </a:r>
          </a:p>
        </p:txBody>
      </p:sp>
      <p:sp>
        <p:nvSpPr>
          <p:cNvPr id="31" name="Text Box 2"/>
          <p:cNvSpPr txBox="1">
            <a:spLocks noChangeArrowheads="1"/>
          </p:cNvSpPr>
          <p:nvPr/>
        </p:nvSpPr>
        <p:spPr bwMode="auto">
          <a:xfrm>
            <a:off x="7598578" y="1219501"/>
            <a:ext cx="1300297"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WebApp</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Only*</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2600 unique users</a:t>
            </a:r>
          </a:p>
          <a:p>
            <a:pPr marL="0" marR="0" lvl="0" indent="0" algn="l" defTabSz="914378" rtl="0" eaLnBrk="1" fontAlgn="auto" latinLnBrk="0" hangingPunct="1">
              <a:lnSpc>
                <a:spcPct val="107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4800 sessions</a:t>
            </a:r>
          </a:p>
          <a:p>
            <a:pPr marL="0" marR="0" lvl="0" indent="0" algn="l" defTabSz="914378" rtl="0" eaLnBrk="1" fontAlgn="auto" latinLnBrk="0" hangingPunct="1">
              <a:lnSpc>
                <a:spcPct val="107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8" rtl="0" eaLnBrk="1" fontAlgn="auto" latinLnBrk="0" hangingPunct="1">
              <a:lnSpc>
                <a:spcPct val="107000"/>
              </a:lnSpc>
              <a:spcBef>
                <a:spcPts val="0"/>
              </a:spcBef>
              <a:spcAft>
                <a:spcPts val="0"/>
              </a:spcAft>
              <a:buClrTx/>
              <a:buSzTx/>
              <a:buFontTx/>
              <a:buNone/>
              <a:tabLst/>
              <a:defRPr/>
            </a:pPr>
            <a:endParaRPr kumimoji="0" lang="en-US" altLang="en-US" sz="9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TextBox 5"/>
          <p:cNvSpPr txBox="1">
            <a:spLocks noChangeArrowheads="1"/>
          </p:cNvSpPr>
          <p:nvPr/>
        </p:nvSpPr>
        <p:spPr bwMode="auto">
          <a:xfrm>
            <a:off x="6642474" y="4294495"/>
            <a:ext cx="2484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WebApps</a:t>
            </a:r>
            <a:r>
              <a:rPr kumimoji="0" lang="en-US" alt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available free on</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www.CardiologyApps.com</a:t>
            </a:r>
          </a:p>
        </p:txBody>
      </p:sp>
      <p:sp>
        <p:nvSpPr>
          <p:cNvPr id="35" name="Title 1"/>
          <p:cNvSpPr txBox="1">
            <a:spLocks/>
          </p:cNvSpPr>
          <p:nvPr/>
        </p:nvSpPr>
        <p:spPr bwMode="auto">
          <a:xfrm>
            <a:off x="2055122" y="3847013"/>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2" rIns="57865" bIns="28932" anchor="ctr"/>
          <a:lstStyle/>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*Also available</a:t>
            </a:r>
          </a:p>
          <a:p>
            <a:pPr marL="0" marR="0" lvl="0" indent="0" algn="l" defTabSz="914378" rtl="0" eaLnBrk="1" fontAlgn="auto" latinLnBrk="0" hangingPunct="1">
              <a:lnSpc>
                <a:spcPct val="9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as </a:t>
            </a:r>
            <a:r>
              <a:rPr kumimoji="0" lang="en-US" alt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WebApp</a:t>
            </a:r>
            <a:endParaRPr kumimoji="0" lang="en-US" alt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72806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6845" t="399" r="-5059" b="-399"/>
          <a:stretch/>
        </p:blipFill>
        <p:spPr>
          <a:xfrm>
            <a:off x="190500" y="2225294"/>
            <a:ext cx="842682" cy="119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85800" y="0"/>
            <a:ext cx="7772400" cy="857250"/>
          </a:xfrm>
        </p:spPr>
        <p:txBody>
          <a:bodyPr/>
          <a:lstStyle/>
          <a:p>
            <a:r>
              <a:rPr lang="en-US" sz="3300" dirty="0">
                <a:latin typeface="Arial" panose="020B0604020202020204" pitchFamily="34" charset="0"/>
                <a:cs typeface="Arial" panose="020B0604020202020204" pitchFamily="34" charset="0"/>
              </a:rPr>
              <a:t>Apps Coming Soon…</a:t>
            </a:r>
          </a:p>
        </p:txBody>
      </p:sp>
      <p:sp>
        <p:nvSpPr>
          <p:cNvPr id="3" name="Content Placeholder 2"/>
          <p:cNvSpPr>
            <a:spLocks noGrp="1"/>
          </p:cNvSpPr>
          <p:nvPr>
            <p:ph idx="1"/>
          </p:nvPr>
        </p:nvSpPr>
        <p:spPr>
          <a:xfrm>
            <a:off x="1196789" y="857250"/>
            <a:ext cx="7577418" cy="4286250"/>
          </a:xfrm>
        </p:spPr>
        <p:txBody>
          <a:bodyPr>
            <a:normAutofit lnSpcReduction="10000"/>
          </a:bodyPr>
          <a:lstStyle/>
          <a:p>
            <a:pPr marL="0" indent="0">
              <a:buNone/>
            </a:pPr>
            <a:r>
              <a:rPr lang="en-US" sz="1800" b="1" dirty="0">
                <a:latin typeface="Arial" panose="020B0604020202020204" pitchFamily="34" charset="0"/>
                <a:cs typeface="Arial" panose="020B0604020202020204" pitchFamily="34" charset="0"/>
              </a:rPr>
              <a:t>STEMIcathAID – </a:t>
            </a:r>
            <a:r>
              <a:rPr lang="en-US" sz="1800" dirty="0">
                <a:latin typeface="Arial" panose="020B0604020202020204" pitchFamily="34" charset="0"/>
                <a:cs typeface="Arial" panose="020B0604020202020204" pitchFamily="34" charset="0"/>
              </a:rPr>
              <a:t>STEMI patient transfer platform designed to optimize communication between key members, record key performance metrics for AHA’s Mission: Lifeline program, and avoid costly false activations through direct CCL contact.</a:t>
            </a:r>
          </a:p>
          <a:p>
            <a:pPr marL="0" indent="0">
              <a:buNone/>
            </a:pPr>
            <a:endParaRPr lang="en-US" sz="1800" b="1" dirty="0">
              <a:latin typeface="Arial" panose="020B0604020202020204" pitchFamily="34" charset="0"/>
              <a:cs typeface="Arial" panose="020B0604020202020204" pitchFamily="34" charset="0"/>
            </a:endParaRPr>
          </a:p>
          <a:p>
            <a:pPr marL="0" indent="0">
              <a:buNone/>
            </a:pPr>
            <a:r>
              <a:rPr lang="en-US" sz="1800" b="1" dirty="0" err="1">
                <a:latin typeface="Arial" panose="020B0604020202020204" pitchFamily="34" charset="0"/>
                <a:cs typeface="Arial" panose="020B0604020202020204" pitchFamily="34" charset="0"/>
              </a:rPr>
              <a:t>GuidewireAID</a:t>
            </a:r>
            <a:r>
              <a:rPr lang="en-US" sz="1800" dirty="0">
                <a:latin typeface="Arial" panose="020B0604020202020204" pitchFamily="34" charset="0"/>
                <a:cs typeface="Arial" panose="020B0604020202020204" pitchFamily="34" charset="0"/>
              </a:rPr>
              <a:t> – This application covers the design of coronary guidewires and the resulting properties they exhibit during use in the lab. Over two dozen teaching cases, a dense wire library with more than a hundred wires, and a robust search function provide a lot of tailored learning opportunities.</a:t>
            </a:r>
          </a:p>
          <a:p>
            <a:pPr marL="0" indent="0">
              <a:buNone/>
            </a:pPr>
            <a:endParaRPr lang="en-US" sz="1800" b="1" dirty="0">
              <a:latin typeface="Arial" panose="020B0604020202020204" pitchFamily="34" charset="0"/>
              <a:cs typeface="Arial" panose="020B0604020202020204" pitchFamily="34" charset="0"/>
            </a:endParaRPr>
          </a:p>
          <a:p>
            <a:pPr marL="0" indent="0">
              <a:buNone/>
            </a:pPr>
            <a:r>
              <a:rPr lang="en-US" sz="1800" b="1" dirty="0" err="1">
                <a:latin typeface="Arial" panose="020B0604020202020204" pitchFamily="34" charset="0"/>
                <a:cs typeface="Arial" panose="020B0604020202020204" pitchFamily="34" charset="0"/>
              </a:rPr>
              <a:t>BifurcAID</a:t>
            </a:r>
            <a:r>
              <a:rPr lang="en-US" sz="1800" b="1" dirty="0">
                <a:latin typeface="Arial" panose="020B0604020202020204" pitchFamily="34" charset="0"/>
                <a:cs typeface="Arial" panose="020B0604020202020204" pitchFamily="34" charset="0"/>
              </a:rPr>
              <a:t> 3D – </a:t>
            </a:r>
            <a:r>
              <a:rPr lang="en-US" sz="1800" dirty="0">
                <a:latin typeface="Arial" panose="020B0604020202020204" pitchFamily="34" charset="0"/>
                <a:cs typeface="Arial" panose="020B0604020202020204" pitchFamily="34" charset="0"/>
              </a:rPr>
              <a:t>An animated bifurcation lesion treatment educational application and website. With two views, detailed descriptions, and more, </a:t>
            </a:r>
            <a:r>
              <a:rPr lang="en-US" sz="1800" dirty="0" err="1">
                <a:latin typeface="Arial" panose="020B0604020202020204" pitchFamily="34" charset="0"/>
                <a:cs typeface="Arial" panose="020B0604020202020204" pitchFamily="34" charset="0"/>
              </a:rPr>
              <a:t>BifurcAID</a:t>
            </a:r>
            <a:r>
              <a:rPr lang="en-US" sz="1800" dirty="0">
                <a:latin typeface="Arial" panose="020B0604020202020204" pitchFamily="34" charset="0"/>
                <a:cs typeface="Arial" panose="020B0604020202020204" pitchFamily="34" charset="0"/>
              </a:rPr>
              <a:t> 3D helps make clear the complex steps in techniques such as </a:t>
            </a:r>
            <a:r>
              <a:rPr lang="en-US" sz="1800" dirty="0" err="1">
                <a:latin typeface="Arial" panose="020B0604020202020204" pitchFamily="34" charset="0"/>
                <a:cs typeface="Arial" panose="020B0604020202020204" pitchFamily="34" charset="0"/>
              </a:rPr>
              <a:t>Minicrush</a:t>
            </a:r>
            <a:r>
              <a:rPr lang="en-US" sz="1800" dirty="0">
                <a:latin typeface="Arial" panose="020B0604020202020204" pitchFamily="34" charset="0"/>
                <a:cs typeface="Arial" panose="020B0604020202020204" pitchFamily="34" charset="0"/>
              </a:rPr>
              <a:t>, DK Crush and </a:t>
            </a:r>
            <a:r>
              <a:rPr lang="en-US" sz="1800" dirty="0" err="1">
                <a:latin typeface="Arial" panose="020B0604020202020204" pitchFamily="34" charset="0"/>
                <a:cs typeface="Arial" panose="020B0604020202020204" pitchFamily="34" charset="0"/>
              </a:rPr>
              <a:t>Culotte</a:t>
            </a:r>
            <a:r>
              <a:rPr lang="en-US" sz="1800" dirty="0">
                <a:latin typeface="Arial" panose="020B0604020202020204" pitchFamily="34" charset="0"/>
                <a:cs typeface="Arial" panose="020B0604020202020204" pitchFamily="34" charset="0"/>
              </a:rPr>
              <a:t>, as well as provisional approached and bailout techniques.</a:t>
            </a:r>
          </a:p>
          <a:p>
            <a:pPr marL="0" indent="0">
              <a:buNone/>
            </a:pPr>
            <a:endParaRPr lang="en-US" sz="1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210" y="3825839"/>
            <a:ext cx="844972" cy="1224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9515" y="1"/>
            <a:ext cx="384485" cy="461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2963" t="6482" r="12963" b="6482"/>
          <a:stretch/>
        </p:blipFill>
        <p:spPr>
          <a:xfrm>
            <a:off x="188211" y="887358"/>
            <a:ext cx="844972" cy="992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27584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957"/>
            <a:ext cx="9046346" cy="7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smtClean="0">
                <a:ln>
                  <a:noFill/>
                </a:ln>
                <a:solidFill>
                  <a:srgbClr val="FFFF00"/>
                </a:solidFill>
                <a:effectLst/>
                <a:uLnTx/>
                <a:uFillTx/>
                <a:latin typeface="Arial" pitchFamily="34" charset="0"/>
                <a:ea typeface="+mj-ea"/>
                <a:cs typeface="Arial" pitchFamily="34" charset="0"/>
              </a:rPr>
              <a:t>Disclosures</a:t>
            </a:r>
            <a:endParaRPr kumimoji="0" lang="en-US" altLang="en-US" sz="40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98437" y="834148"/>
            <a:ext cx="9207798" cy="24750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Samin K. Sharma, MD, MSCAI,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Speaker’s Bureau – BSC, Abbott, CSI</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1400" b="1" i="1" u="none" strike="noStrike" kern="1200" cap="none" spc="0" normalizeH="0" baseline="0" noProof="0" dirty="0" smtClean="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Nothing to disclose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1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endParaRPr>
          </a:p>
          <a:p>
            <a:pPr marL="0" lvl="0" indent="0">
              <a:buNone/>
              <a:defRPr/>
            </a:pPr>
            <a:r>
              <a:rPr lang="en-US" altLang="en-US" sz="2800" b="1" dirty="0" smtClean="0">
                <a:solidFill>
                  <a:prstClr val="white"/>
                </a:solidFill>
                <a:latin typeface="Arial" pitchFamily="34" charset="0"/>
                <a:cs typeface="Arial" pitchFamily="34" charset="0"/>
              </a:rPr>
              <a:t>Prakash K </a:t>
            </a:r>
            <a:r>
              <a:rPr lang="en-US" altLang="en-US" sz="2800" b="1" dirty="0" err="1" smtClean="0">
                <a:solidFill>
                  <a:prstClr val="white"/>
                </a:solidFill>
                <a:latin typeface="Arial" pitchFamily="34" charset="0"/>
                <a:cs typeface="Arial" pitchFamily="34" charset="0"/>
              </a:rPr>
              <a:t>Hazra</a:t>
            </a:r>
            <a:r>
              <a:rPr lang="en-US" altLang="en-US" sz="2800" b="1" dirty="0" smtClean="0">
                <a:solidFill>
                  <a:prstClr val="white"/>
                </a:solidFill>
                <a:latin typeface="Arial" pitchFamily="34" charset="0"/>
                <a:cs typeface="Arial" pitchFamily="34" charset="0"/>
              </a:rPr>
              <a:t>, </a:t>
            </a:r>
            <a:r>
              <a:rPr lang="en-US" altLang="en-US" sz="2400" b="1" dirty="0" smtClean="0">
                <a:solidFill>
                  <a:prstClr val="white"/>
                </a:solidFill>
                <a:latin typeface="Arial" pitchFamily="34" charset="0"/>
                <a:cs typeface="Arial" pitchFamily="34" charset="0"/>
              </a:rPr>
              <a:t>MD, DM, FACC</a:t>
            </a:r>
            <a:r>
              <a:rPr lang="en-US" altLang="en-US" sz="2000" b="1" dirty="0" smtClean="0">
                <a:solidFill>
                  <a:prstClr val="white"/>
                </a:solidFill>
                <a:latin typeface="Arial" pitchFamily="34" charset="0"/>
                <a:cs typeface="Arial" pitchFamily="34" charset="0"/>
              </a:rPr>
              <a:t>  </a:t>
            </a:r>
            <a:r>
              <a:rPr kumimoji="0" lang="en-US" altLang="en-US" sz="2000" b="1" i="0" u="none" strike="noStrike" kern="1200" cap="none" spc="0" normalizeH="0" baseline="0" noProof="0" dirty="0" smtClean="0">
                <a:ln>
                  <a:noFill/>
                </a:ln>
                <a:solidFill>
                  <a:srgbClr val="FF0000"/>
                </a:solidFill>
                <a:effectLst/>
                <a:uLnTx/>
                <a:uFillTx/>
                <a:latin typeface="Arial" pitchFamily="34" charset="0"/>
                <a:cs typeface="Arial" pitchFamily="34" charset="0"/>
              </a:rPr>
              <a:t>(</a:t>
            </a:r>
            <a:r>
              <a:rPr lang="en-US" altLang="en-US" sz="2000" b="1" dirty="0" smtClean="0">
                <a:solidFill>
                  <a:srgbClr val="FF0000"/>
                </a:solidFill>
                <a:latin typeface="Arial" pitchFamily="34" charset="0"/>
                <a:cs typeface="Arial" pitchFamily="34" charset="0"/>
              </a:rPr>
              <a:t>Guest Faculty</a:t>
            </a:r>
            <a:r>
              <a:rPr kumimoji="0" lang="en-US" altLang="en-US" sz="2000" b="1" i="0" u="none" strike="noStrike" kern="1200" cap="none" spc="0" normalizeH="0" baseline="0" noProof="0" dirty="0" smtClean="0">
                <a:ln>
                  <a:noFill/>
                </a:ln>
                <a:solidFill>
                  <a:srgbClr val="FF0000"/>
                </a:solidFill>
                <a:effectLst/>
                <a:uLnTx/>
                <a:uFillTx/>
                <a:latin typeface="Arial" pitchFamily="34" charset="0"/>
                <a:cs typeface="Arial" pitchFamily="34" charset="0"/>
              </a:rPr>
              <a:t>)</a:t>
            </a:r>
            <a:endParaRPr kumimoji="0" lang="en-US" altLang="en-US" sz="2400" b="1" i="0" u="none" strike="noStrike" kern="1200" cap="none" spc="0" normalizeH="0" baseline="0" noProof="0" dirty="0" smtClean="0">
              <a:ln>
                <a:noFill/>
              </a:ln>
              <a:solidFill>
                <a:srgbClr val="FF0000"/>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smtClean="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ltLang="en-US" sz="2800" b="1" i="1" dirty="0">
              <a:solidFill>
                <a:prstClr val="white"/>
              </a:solidFill>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smtClean="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smtClean="0">
              <a:ln>
                <a:noFill/>
              </a:ln>
              <a:solidFill>
                <a:prstClr val="white"/>
              </a:solidFill>
              <a:effectLst/>
              <a:uLnTx/>
              <a:uFillTx/>
              <a:latin typeface="Arial" pitchFamily="34" charset="0"/>
              <a:cs typeface="Arial" pitchFamily="34" charset="0"/>
            </a:endParaRPr>
          </a:p>
        </p:txBody>
      </p:sp>
      <p:sp>
        <p:nvSpPr>
          <p:cNvPr id="2" name="TextBox 1"/>
          <p:cNvSpPr txBox="1"/>
          <p:nvPr/>
        </p:nvSpPr>
        <p:spPr>
          <a:xfrm>
            <a:off x="164836" y="4347810"/>
            <a:ext cx="7146508" cy="461665"/>
          </a:xfrm>
          <a:prstGeom prst="rect">
            <a:avLst/>
          </a:prstGeom>
          <a:noFill/>
          <a:ln>
            <a:noFill/>
          </a:ln>
        </p:spPr>
        <p:txBody>
          <a:bodyPr wrap="none" rtlCol="0">
            <a:spAutoFit/>
          </a:bodyPr>
          <a:lstStyle/>
          <a:p>
            <a:r>
              <a:rPr lang="en-US" altLang="en-US" sz="2400" b="1" dirty="0" err="1" smtClean="0">
                <a:solidFill>
                  <a:prstClr val="white"/>
                </a:solidFill>
                <a:latin typeface="Arial" pitchFamily="34" charset="0"/>
                <a:cs typeface="Arial" pitchFamily="34" charset="0"/>
              </a:rPr>
              <a:t>Sumanta</a:t>
            </a:r>
            <a:r>
              <a:rPr lang="en-US" altLang="en-US" sz="2400" b="1" dirty="0" smtClean="0">
                <a:solidFill>
                  <a:prstClr val="white"/>
                </a:solidFill>
                <a:latin typeface="Arial" pitchFamily="34" charset="0"/>
                <a:cs typeface="Arial" pitchFamily="34" charset="0"/>
              </a:rPr>
              <a:t> Chatterjee, </a:t>
            </a:r>
            <a:r>
              <a:rPr lang="en-US" altLang="en-US" sz="2400" b="1" dirty="0">
                <a:solidFill>
                  <a:prstClr val="white"/>
                </a:solidFill>
                <a:latin typeface="Arial" pitchFamily="34" charset="0"/>
                <a:cs typeface="Arial" pitchFamily="34" charset="0"/>
              </a:rPr>
              <a:t>MD, </a:t>
            </a:r>
            <a:r>
              <a:rPr lang="en-US" altLang="en-US" sz="2400" b="1" dirty="0" smtClean="0">
                <a:solidFill>
                  <a:prstClr val="white"/>
                </a:solidFill>
                <a:latin typeface="Arial" pitchFamily="34" charset="0"/>
                <a:cs typeface="Arial" pitchFamily="34" charset="0"/>
              </a:rPr>
              <a:t>DM, FSCAI </a:t>
            </a:r>
            <a:r>
              <a:rPr lang="en-US" altLang="en-US" sz="2000" b="1" dirty="0" smtClean="0">
                <a:solidFill>
                  <a:srgbClr val="FF0000"/>
                </a:solidFill>
                <a:latin typeface="Arial" pitchFamily="34" charset="0"/>
                <a:cs typeface="Arial" pitchFamily="34" charset="0"/>
              </a:rPr>
              <a:t>(Moderator)</a:t>
            </a:r>
            <a:endParaRPr lang="en-US" sz="2000" dirty="0">
              <a:solidFill>
                <a:srgbClr val="FF0000"/>
              </a:solidFill>
            </a:endParaRPr>
          </a:p>
        </p:txBody>
      </p:sp>
    </p:spTree>
    <p:extLst>
      <p:ext uri="{BB962C8B-B14F-4D97-AF65-F5344CB8AC3E}">
        <p14:creationId xmlns:p14="http://schemas.microsoft.com/office/powerpoint/2010/main" val="270166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143000" y="-42421"/>
            <a:ext cx="6858000" cy="5185921"/>
            <a:chOff x="-38816" y="-32986"/>
            <a:chExt cx="9144000" cy="6864743"/>
          </a:xfrm>
        </p:grpSpPr>
        <p:grpSp>
          <p:nvGrpSpPr>
            <p:cNvPr id="5" name="Group 4"/>
            <p:cNvGrpSpPr/>
            <p:nvPr/>
          </p:nvGrpSpPr>
          <p:grpSpPr>
            <a:xfrm>
              <a:off x="-38816" y="-32986"/>
              <a:ext cx="9144000" cy="6864743"/>
              <a:chOff x="-38816" y="-32986"/>
              <a:chExt cx="9144000" cy="6864743"/>
            </a:xfrm>
          </p:grpSpPr>
          <p:pic>
            <p:nvPicPr>
              <p:cNvPr id="6" name="Picture 5" descr="FACULTY 2.jpg"/>
              <p:cNvPicPr>
                <a:picLocks noChangeAspect="1"/>
              </p:cNvPicPr>
              <p:nvPr/>
            </p:nvPicPr>
            <p:blipFill>
              <a:blip r:embed="rId3" cstate="print"/>
              <a:stretch>
                <a:fillRect/>
              </a:stretch>
            </p:blipFill>
            <p:spPr>
              <a:xfrm>
                <a:off x="-38816" y="-32986"/>
                <a:ext cx="9144000" cy="6864743"/>
              </a:xfrm>
              <a:prstGeom prst="rect">
                <a:avLst/>
              </a:prstGeom>
            </p:spPr>
          </p:pic>
          <p:sp>
            <p:nvSpPr>
              <p:cNvPr id="7" name="TextBox 6"/>
              <p:cNvSpPr txBox="1"/>
              <p:nvPr/>
            </p:nvSpPr>
            <p:spPr>
              <a:xfrm>
                <a:off x="914399" y="3886200"/>
                <a:ext cx="3695307" cy="336115"/>
              </a:xfrm>
              <a:prstGeom prst="rect">
                <a:avLst/>
              </a:prstGeom>
              <a:noFill/>
            </p:spPr>
            <p:txBody>
              <a:bodyPr wrap="square" rtlCol="0">
                <a:spAutoFit/>
              </a:bodyPr>
              <a:lstStyle/>
              <a:p>
                <a:pPr algn="just" defTabSz="685800"/>
                <a:endParaRPr lang="en-US" sz="1050" dirty="0">
                  <a:solidFill>
                    <a:prstClr val="black"/>
                  </a:solidFill>
                  <a:latin typeface="Calibri"/>
                </a:endParaRPr>
              </a:p>
            </p:txBody>
          </p:sp>
          <p:pic>
            <p:nvPicPr>
              <p:cNvPr id="9" name="Picture 8" descr="MOD 2.jpg"/>
              <p:cNvPicPr>
                <a:picLocks noChangeAspect="1"/>
              </p:cNvPicPr>
              <p:nvPr/>
            </p:nvPicPr>
            <p:blipFill rotWithShape="1">
              <a:blip r:embed="rId4" cstate="print"/>
              <a:srcRect l="7362" t="24976" r="50138" b="45705"/>
              <a:stretch/>
            </p:blipFill>
            <p:spPr>
              <a:xfrm>
                <a:off x="4609707" y="1739205"/>
                <a:ext cx="4000893" cy="1981200"/>
              </a:xfrm>
              <a:prstGeom prst="rect">
                <a:avLst/>
              </a:prstGeom>
            </p:spPr>
          </p:pic>
          <p:sp>
            <p:nvSpPr>
              <p:cNvPr id="4" name="Rectangle 3"/>
              <p:cNvSpPr/>
              <p:nvPr/>
            </p:nvSpPr>
            <p:spPr>
              <a:xfrm>
                <a:off x="4648200" y="3657600"/>
                <a:ext cx="3962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cxnSp>
          <p:nvCxnSpPr>
            <p:cNvPr id="15" name="Straight Connector 14"/>
            <p:cNvCxnSpPr/>
            <p:nvPr/>
          </p:nvCxnSpPr>
          <p:spPr>
            <a:xfrm>
              <a:off x="6324600" y="3657600"/>
              <a:ext cx="2286000" cy="0"/>
            </a:xfrm>
            <a:prstGeom prst="line">
              <a:avLst/>
            </a:prstGeom>
            <a:ln w="28575">
              <a:solidFill>
                <a:srgbClr val="F3843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857500" y="1771650"/>
            <a:ext cx="1809532" cy="992579"/>
          </a:xfrm>
          <a:prstGeom prst="rect">
            <a:avLst/>
          </a:prstGeom>
          <a:noFill/>
        </p:spPr>
        <p:txBody>
          <a:bodyPr wrap="square" rtlCol="0">
            <a:spAutoFit/>
          </a:bodyPr>
          <a:lstStyle/>
          <a:p>
            <a:pPr defTabSz="685800"/>
            <a:r>
              <a:rPr lang="en-US" sz="1050" b="1" dirty="0" err="1">
                <a:solidFill>
                  <a:prstClr val="black"/>
                </a:solidFill>
                <a:latin typeface="Calibri"/>
              </a:rPr>
              <a:t>Prakash</a:t>
            </a:r>
            <a:r>
              <a:rPr lang="en-US" sz="1050" b="1" dirty="0">
                <a:solidFill>
                  <a:prstClr val="black"/>
                </a:solidFill>
                <a:latin typeface="Calibri"/>
              </a:rPr>
              <a:t> Kumar </a:t>
            </a:r>
            <a:r>
              <a:rPr lang="en-US" sz="1050" b="1" dirty="0" err="1">
                <a:solidFill>
                  <a:prstClr val="black"/>
                </a:solidFill>
                <a:latin typeface="Calibri"/>
              </a:rPr>
              <a:t>Hazra</a:t>
            </a:r>
            <a:r>
              <a:rPr lang="en-US" sz="1050" b="1" dirty="0">
                <a:solidFill>
                  <a:prstClr val="black"/>
                </a:solidFill>
                <a:latin typeface="Calibri"/>
              </a:rPr>
              <a:t>, MD(Med), DM(Cardiology), DNB, FACC</a:t>
            </a:r>
          </a:p>
          <a:p>
            <a:pPr defTabSz="685800"/>
            <a:r>
              <a:rPr lang="en-US" sz="900" dirty="0">
                <a:solidFill>
                  <a:prstClr val="black"/>
                </a:solidFill>
                <a:latin typeface="Calibri"/>
              </a:rPr>
              <a:t>HOD Cardiology and Director of Cardiac </a:t>
            </a:r>
            <a:r>
              <a:rPr lang="en-US" sz="900" dirty="0" err="1">
                <a:solidFill>
                  <a:prstClr val="black"/>
                </a:solidFill>
                <a:latin typeface="Calibri"/>
              </a:rPr>
              <a:t>Cath</a:t>
            </a:r>
            <a:r>
              <a:rPr lang="en-US" sz="900" dirty="0">
                <a:solidFill>
                  <a:prstClr val="black"/>
                </a:solidFill>
                <a:latin typeface="Calibri"/>
              </a:rPr>
              <a:t> Lab</a:t>
            </a:r>
          </a:p>
          <a:p>
            <a:pPr defTabSz="685800"/>
            <a:r>
              <a:rPr lang="en-US" sz="900" dirty="0">
                <a:solidFill>
                  <a:prstClr val="black"/>
                </a:solidFill>
                <a:latin typeface="Calibri"/>
              </a:rPr>
              <a:t>AMRI Hospitals, </a:t>
            </a:r>
            <a:r>
              <a:rPr lang="en-US" sz="900" dirty="0" err="1">
                <a:solidFill>
                  <a:prstClr val="black"/>
                </a:solidFill>
                <a:latin typeface="Calibri"/>
              </a:rPr>
              <a:t>Dhakuria</a:t>
            </a:r>
            <a:r>
              <a:rPr lang="en-US" sz="900" dirty="0">
                <a:solidFill>
                  <a:prstClr val="black"/>
                </a:solidFill>
                <a:latin typeface="Calibri"/>
              </a:rPr>
              <a:t>, Kolkata</a:t>
            </a:r>
          </a:p>
        </p:txBody>
      </p:sp>
      <p:pic>
        <p:nvPicPr>
          <p:cNvPr id="18" name="Picture 17" descr="FACULTY.jpg"/>
          <p:cNvPicPr>
            <a:picLocks noChangeAspect="1"/>
          </p:cNvPicPr>
          <p:nvPr/>
        </p:nvPicPr>
        <p:blipFill rotWithShape="1">
          <a:blip r:embed="rId5" cstate="print"/>
          <a:srcRect l="11666" t="34375" r="76667" b="46774"/>
          <a:stretch/>
        </p:blipFill>
        <p:spPr>
          <a:xfrm>
            <a:off x="1943100" y="1714500"/>
            <a:ext cx="836040" cy="1028700"/>
          </a:xfrm>
          <a:prstGeom prst="rect">
            <a:avLst/>
          </a:prstGeom>
        </p:spPr>
      </p:pic>
      <p:sp>
        <p:nvSpPr>
          <p:cNvPr id="19" name="TextBox 18"/>
          <p:cNvSpPr txBox="1"/>
          <p:nvPr/>
        </p:nvSpPr>
        <p:spPr>
          <a:xfrm>
            <a:off x="1771408" y="2851288"/>
            <a:ext cx="2800592" cy="1869743"/>
          </a:xfrm>
          <a:prstGeom prst="rect">
            <a:avLst/>
          </a:prstGeom>
          <a:noFill/>
        </p:spPr>
        <p:txBody>
          <a:bodyPr wrap="square" rtlCol="0">
            <a:spAutoFit/>
          </a:bodyPr>
          <a:lstStyle/>
          <a:p>
            <a:pPr defTabSz="685800"/>
            <a:r>
              <a:rPr lang="en-US" sz="1050" dirty="0">
                <a:solidFill>
                  <a:prstClr val="black"/>
                </a:solidFill>
                <a:latin typeface="Calibri"/>
              </a:rPr>
              <a:t>Dr. </a:t>
            </a:r>
            <a:r>
              <a:rPr lang="en-US" sz="1050" dirty="0" err="1">
                <a:solidFill>
                  <a:prstClr val="black"/>
                </a:solidFill>
                <a:latin typeface="Calibri"/>
              </a:rPr>
              <a:t>Prakash</a:t>
            </a:r>
            <a:r>
              <a:rPr lang="en-US" sz="1050" dirty="0">
                <a:solidFill>
                  <a:prstClr val="black"/>
                </a:solidFill>
                <a:latin typeface="Calibri"/>
              </a:rPr>
              <a:t> Kumar </a:t>
            </a:r>
            <a:r>
              <a:rPr lang="en-US" sz="1050" dirty="0" err="1">
                <a:solidFill>
                  <a:prstClr val="black"/>
                </a:solidFill>
                <a:latin typeface="Calibri"/>
              </a:rPr>
              <a:t>Hazra</a:t>
            </a:r>
            <a:r>
              <a:rPr lang="en-US" sz="1050" b="1" dirty="0">
                <a:solidFill>
                  <a:prstClr val="black"/>
                </a:solidFill>
                <a:latin typeface="Calibri"/>
              </a:rPr>
              <a:t> </a:t>
            </a:r>
            <a:r>
              <a:rPr lang="en-US" sz="1050" dirty="0">
                <a:solidFill>
                  <a:prstClr val="black"/>
                </a:solidFill>
                <a:latin typeface="Calibri"/>
              </a:rPr>
              <a:t> is HOD in Cardiology Department  and Director of Cardiac </a:t>
            </a:r>
            <a:r>
              <a:rPr lang="en-US" sz="1050" dirty="0" err="1">
                <a:solidFill>
                  <a:prstClr val="black"/>
                </a:solidFill>
                <a:latin typeface="Calibri"/>
              </a:rPr>
              <a:t>Cath</a:t>
            </a:r>
            <a:r>
              <a:rPr lang="en-US" sz="1050" dirty="0">
                <a:solidFill>
                  <a:prstClr val="black"/>
                </a:solidFill>
                <a:latin typeface="Calibri"/>
              </a:rPr>
              <a:t> Lab  at AMRI hospitals in </a:t>
            </a:r>
            <a:r>
              <a:rPr lang="en-US" sz="1050" dirty="0" err="1">
                <a:solidFill>
                  <a:prstClr val="black"/>
                </a:solidFill>
                <a:latin typeface="Calibri"/>
              </a:rPr>
              <a:t>Dhakuria</a:t>
            </a:r>
            <a:r>
              <a:rPr lang="en-US" sz="1050" dirty="0">
                <a:solidFill>
                  <a:prstClr val="black"/>
                </a:solidFill>
                <a:latin typeface="Calibri"/>
              </a:rPr>
              <a:t>, Kolkata. He has done more than 7000 procedures in Primary PCI/Angioplasty, MRI compatible subcutaneous ICD which is first in India, leadless pacemaker implanter and  ASD/VSD ad PDA closure techniques. He is invited faculty in various International Conference like TCT Russia,  BIT Bangladesh, TCTTAPS Korea and AICT Singapore.</a:t>
            </a:r>
          </a:p>
        </p:txBody>
      </p:sp>
      <p:sp>
        <p:nvSpPr>
          <p:cNvPr id="21" name="TextBox 20"/>
          <p:cNvSpPr txBox="1"/>
          <p:nvPr/>
        </p:nvSpPr>
        <p:spPr>
          <a:xfrm>
            <a:off x="5886450" y="1828800"/>
            <a:ext cx="1771650" cy="992579"/>
          </a:xfrm>
          <a:prstGeom prst="rect">
            <a:avLst/>
          </a:prstGeom>
          <a:noFill/>
        </p:spPr>
        <p:txBody>
          <a:bodyPr wrap="square" rtlCol="0">
            <a:spAutoFit/>
          </a:bodyPr>
          <a:lstStyle/>
          <a:p>
            <a:pPr defTabSz="685800"/>
            <a:r>
              <a:rPr lang="en-US" sz="1050" b="1" dirty="0" err="1">
                <a:solidFill>
                  <a:prstClr val="black"/>
                </a:solidFill>
                <a:latin typeface="Calibri"/>
              </a:rPr>
              <a:t>Sumanta</a:t>
            </a:r>
            <a:r>
              <a:rPr lang="en-US" sz="1050" b="1" dirty="0">
                <a:solidFill>
                  <a:prstClr val="black"/>
                </a:solidFill>
                <a:latin typeface="Calibri"/>
              </a:rPr>
              <a:t> </a:t>
            </a:r>
            <a:r>
              <a:rPr lang="en-US" sz="1050" b="1" dirty="0" err="1">
                <a:solidFill>
                  <a:prstClr val="black"/>
                </a:solidFill>
                <a:latin typeface="Calibri"/>
              </a:rPr>
              <a:t>Chatterjee</a:t>
            </a:r>
            <a:r>
              <a:rPr lang="en-US" sz="1050" b="1" dirty="0">
                <a:solidFill>
                  <a:prstClr val="black"/>
                </a:solidFill>
                <a:latin typeface="Calibri"/>
              </a:rPr>
              <a:t>, MD(Med), DM(Cardiology), FSCAI, AFESC</a:t>
            </a:r>
          </a:p>
          <a:p>
            <a:pPr defTabSz="685800"/>
            <a:r>
              <a:rPr lang="en-US" sz="900" dirty="0">
                <a:solidFill>
                  <a:prstClr val="black"/>
                </a:solidFill>
                <a:latin typeface="Calibri"/>
              </a:rPr>
              <a:t>Consultant Interventional Cardiologist</a:t>
            </a:r>
          </a:p>
          <a:p>
            <a:pPr defTabSz="685800"/>
            <a:r>
              <a:rPr lang="en-US" sz="900" dirty="0">
                <a:solidFill>
                  <a:prstClr val="black"/>
                </a:solidFill>
                <a:latin typeface="Calibri"/>
              </a:rPr>
              <a:t>AMRI Hospitals, </a:t>
            </a:r>
            <a:r>
              <a:rPr lang="en-US" sz="900" dirty="0" err="1">
                <a:solidFill>
                  <a:prstClr val="black"/>
                </a:solidFill>
                <a:latin typeface="Calibri"/>
              </a:rPr>
              <a:t>Dhakuria</a:t>
            </a:r>
            <a:r>
              <a:rPr lang="en-US" sz="900" dirty="0">
                <a:solidFill>
                  <a:prstClr val="black"/>
                </a:solidFill>
                <a:latin typeface="Calibri"/>
              </a:rPr>
              <a:t>, Kolkata</a:t>
            </a:r>
          </a:p>
        </p:txBody>
      </p:sp>
      <p:pic>
        <p:nvPicPr>
          <p:cNvPr id="23" name="Picture 22" descr="MOD.jpg"/>
          <p:cNvPicPr>
            <a:picLocks noChangeAspect="1"/>
          </p:cNvPicPr>
          <p:nvPr/>
        </p:nvPicPr>
        <p:blipFill rotWithShape="1">
          <a:blip r:embed="rId6" cstate="print"/>
          <a:srcRect l="11667" t="34375" r="76666" b="46774"/>
          <a:stretch/>
        </p:blipFill>
        <p:spPr>
          <a:xfrm>
            <a:off x="4934356" y="1771650"/>
            <a:ext cx="837794" cy="971550"/>
          </a:xfrm>
          <a:prstGeom prst="rect">
            <a:avLst/>
          </a:prstGeom>
        </p:spPr>
      </p:pic>
      <p:sp>
        <p:nvSpPr>
          <p:cNvPr id="2" name="TextBox 1"/>
          <p:cNvSpPr txBox="1"/>
          <p:nvPr/>
        </p:nvSpPr>
        <p:spPr>
          <a:xfrm>
            <a:off x="4788277" y="2798297"/>
            <a:ext cx="2841785" cy="2342949"/>
          </a:xfrm>
          <a:prstGeom prst="rect">
            <a:avLst/>
          </a:prstGeom>
          <a:noFill/>
        </p:spPr>
        <p:txBody>
          <a:bodyPr wrap="square" rtlCol="0">
            <a:spAutoFit/>
          </a:bodyPr>
          <a:lstStyle/>
          <a:p>
            <a:pPr defTabSz="0"/>
            <a:r>
              <a:rPr lang="en-US" sz="975" dirty="0">
                <a:solidFill>
                  <a:prstClr val="black"/>
                </a:solidFill>
                <a:latin typeface="Calibri"/>
              </a:rPr>
              <a:t>Dr. </a:t>
            </a:r>
            <a:r>
              <a:rPr lang="en-US" sz="975" dirty="0" err="1">
                <a:solidFill>
                  <a:prstClr val="black"/>
                </a:solidFill>
                <a:latin typeface="Calibri"/>
              </a:rPr>
              <a:t>Sumanta</a:t>
            </a:r>
            <a:r>
              <a:rPr lang="en-US" sz="975" dirty="0">
                <a:solidFill>
                  <a:prstClr val="black"/>
                </a:solidFill>
                <a:latin typeface="Calibri"/>
              </a:rPr>
              <a:t> Chatterjee is a dedicated and hardworking young Interventional Cardiologist in Kolkata, currently attached to AMRI Hospitals, </a:t>
            </a:r>
            <a:r>
              <a:rPr lang="en-US" sz="975" dirty="0" err="1">
                <a:solidFill>
                  <a:prstClr val="black"/>
                </a:solidFill>
                <a:latin typeface="Calibri"/>
              </a:rPr>
              <a:t>Dhakuria</a:t>
            </a:r>
            <a:r>
              <a:rPr lang="en-US" sz="975" dirty="0">
                <a:solidFill>
                  <a:prstClr val="black"/>
                </a:solidFill>
                <a:latin typeface="Calibri"/>
              </a:rPr>
              <a:t>. He is performing radial route angiography and angioplasty with special interest in primary angioplasty round the clock. Dr. Chatterjee is well versed in FFR OCT and IVUS guided angioplasties, difficult coronary procedures, bifurcation lesions with newer sophisticated gadgets.  Dr. Chatterjee   is well versed in </a:t>
            </a:r>
            <a:r>
              <a:rPr lang="en-US" sz="975" dirty="0" err="1">
                <a:solidFill>
                  <a:prstClr val="black"/>
                </a:solidFill>
                <a:latin typeface="Calibri"/>
              </a:rPr>
              <a:t>echocardiology</a:t>
            </a:r>
            <a:r>
              <a:rPr lang="en-US" sz="975" dirty="0">
                <a:solidFill>
                  <a:prstClr val="black"/>
                </a:solidFill>
                <a:latin typeface="Calibri"/>
              </a:rPr>
              <a:t> (TTE and TEE) balloon mitral and pulmonary </a:t>
            </a:r>
            <a:r>
              <a:rPr lang="en-US" sz="975" dirty="0" err="1">
                <a:solidFill>
                  <a:prstClr val="black"/>
                </a:solidFill>
                <a:latin typeface="Calibri"/>
              </a:rPr>
              <a:t>valvuloplasty</a:t>
            </a:r>
            <a:r>
              <a:rPr lang="en-US" sz="975" dirty="0">
                <a:solidFill>
                  <a:prstClr val="black"/>
                </a:solidFill>
                <a:latin typeface="Calibri"/>
              </a:rPr>
              <a:t>, EP study, leadless pacemaker implantation, subcutaneous ICD, LAAA Closure and TAVR.</a:t>
            </a:r>
          </a:p>
          <a:p>
            <a:pPr defTabSz="685800"/>
            <a:r>
              <a:rPr lang="en-US" sz="975" dirty="0">
                <a:solidFill>
                  <a:prstClr val="black"/>
                </a:solidFill>
                <a:latin typeface="Calibri"/>
              </a:rPr>
              <a:t>   </a:t>
            </a:r>
          </a:p>
        </p:txBody>
      </p:sp>
    </p:spTree>
    <p:extLst>
      <p:ext uri="{BB962C8B-B14F-4D97-AF65-F5344CB8AC3E}">
        <p14:creationId xmlns:p14="http://schemas.microsoft.com/office/powerpoint/2010/main" val="2279866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556319" y="-95242"/>
            <a:ext cx="7715250" cy="697706"/>
          </a:xfrm>
        </p:spPr>
        <p:txBody>
          <a:bodyPr/>
          <a:lstStyle/>
          <a:p>
            <a:pPr>
              <a:defRPr/>
            </a:pP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Live Case # </a:t>
            </a: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451" y="10886"/>
            <a:ext cx="316111"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421739" y="1527571"/>
            <a:ext cx="5518223" cy="62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6" tIns="33788" rIns="67586" bIns="3378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cs typeface="Arial" pitchFamily="34" charset="0"/>
              </a:rPr>
              <a:t>Clinical Variables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smtClean="0">
                <a:solidFill>
                  <a:srgbClr val="FFFFFF"/>
                </a:solidFill>
                <a:cs typeface="Arial" pitchFamily="34" charset="0"/>
              </a:rPr>
              <a:t>High risk noninvasive testing, EF 60%</a:t>
            </a:r>
            <a:endParaRPr kumimoji="0" lang="en-US" altLang="en-US"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456274" y="539500"/>
            <a:ext cx="5717225" cy="90019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Presented new onset CCS class</a:t>
            </a:r>
            <a:r>
              <a:rPr kumimoji="0" lang="en-US"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III angina and + SPECT MPI for MV ischemia  </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05091" y="545574"/>
            <a:ext cx="2574961" cy="623195"/>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smtClean="0">
                <a:solidFill>
                  <a:srgbClr val="FFFFFF"/>
                </a:solidFill>
                <a:latin typeface="Arial" panose="020B0604020202020204" pitchFamily="34" charset="0"/>
                <a:cs typeface="Arial" panose="020B0604020202020204" pitchFamily="34" charset="0"/>
              </a:rPr>
              <a:t>60</a:t>
            </a:r>
            <a:r>
              <a:rPr lang="en-US" noProof="0" dirty="0" smtClean="0">
                <a:solidFill>
                  <a:srgbClr val="FFFFFF"/>
                </a:solidFill>
                <a:latin typeface="Arial" panose="020B0604020202020204" pitchFamily="34" charset="0"/>
                <a:cs typeface="Arial" panose="020B0604020202020204" pitchFamily="34" charset="0"/>
              </a:rPr>
              <a:t> </a:t>
            </a:r>
            <a:r>
              <a:rPr kumimoji="0" lang="en-US" b="0" i="0" u="none" strike="noStrike" kern="120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yrs</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M with</a:t>
            </a:r>
            <a:r>
              <a:rPr kumimoji="0" lang="en-US"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angina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83156" y="1270607"/>
            <a:ext cx="3552793" cy="1761968"/>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Un-c</a:t>
            </a:r>
            <a:r>
              <a:rPr lang="en-US" altLang="en-US" dirty="0" err="1" smtClean="0">
                <a:solidFill>
                  <a:srgbClr val="FFFFFF"/>
                </a:solidFill>
                <a:latin typeface="Arial" panose="020B0604020202020204" pitchFamily="34" charset="0"/>
                <a:cs typeface="Arial" panose="020B0604020202020204" pitchFamily="34" charset="0"/>
              </a:rPr>
              <a:t>ontrolled</a:t>
            </a:r>
            <a:r>
              <a:rPr lang="en-US" altLang="en-US" dirty="0" smtClean="0">
                <a:solidFill>
                  <a:srgbClr val="FFFFFF"/>
                </a:solidFill>
                <a:latin typeface="Arial" panose="020B0604020202020204" pitchFamily="34" charset="0"/>
                <a:cs typeface="Arial" panose="020B0604020202020204" pitchFamily="34" charset="0"/>
              </a:rPr>
              <a:t> IDDM</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Controlled Hyperlipidemia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Arial" panose="020B0604020202020204" pitchFamily="34" charset="0"/>
                <a:cs typeface="Arial" panose="020B0604020202020204" pitchFamily="34" charset="0"/>
              </a:rPr>
              <a:t> Controlled Hypertension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lang="en-US" dirty="0" smtClean="0">
                <a:solidFill>
                  <a:srgbClr val="FFFFFF"/>
                </a:solidFill>
                <a:latin typeface="Arial" panose="020B0604020202020204" pitchFamily="34" charset="0"/>
                <a:cs typeface="Arial" panose="020B0604020202020204" pitchFamily="34" charset="0"/>
              </a:rPr>
              <a:t>COPD/</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Asthma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+F/H, SAQ-7: 57, </a:t>
            </a:r>
            <a:r>
              <a:rPr kumimoji="0" lang="en-US" sz="20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Super Obese</a:t>
            </a:r>
            <a:endPar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717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33619"/>
            <a:ext cx="7715250" cy="523220"/>
          </a:xfrm>
          <a:prstGeom prst="rect">
            <a:avLst/>
          </a:prstGeom>
          <a:noFill/>
        </p:spPr>
        <p:txBody>
          <a:bodyPr wrap="square" rtlCol="0">
            <a:spAutoFit/>
          </a:bodyPr>
          <a:lstStyle/>
          <a:p>
            <a:pPr algn="ctr" defTabSz="342900"/>
            <a:r>
              <a:rPr lang="en-US" sz="2800" b="1" dirty="0">
                <a:solidFill>
                  <a:srgbClr val="FFFF00"/>
                </a:solidFill>
                <a:latin typeface="Arial" panose="020B0604020202020204" pitchFamily="34" charset="0"/>
                <a:cs typeface="Arial" panose="020B0604020202020204" pitchFamily="34" charset="0"/>
              </a:rPr>
              <a:t>Weight and Body Mass Index Classification</a:t>
            </a:r>
          </a:p>
        </p:txBody>
      </p:sp>
      <p:graphicFrame>
        <p:nvGraphicFramePr>
          <p:cNvPr id="3" name="Table 2"/>
          <p:cNvGraphicFramePr>
            <a:graphicFrameLocks noGrp="1"/>
          </p:cNvGraphicFramePr>
          <p:nvPr>
            <p:extLst>
              <p:ext uri="{D42A27DB-BD31-4B8C-83A1-F6EECF244321}">
                <p14:modId xmlns:p14="http://schemas.microsoft.com/office/powerpoint/2010/main" val="3173824357"/>
              </p:ext>
            </p:extLst>
          </p:nvPr>
        </p:nvGraphicFramePr>
        <p:xfrm>
          <a:off x="1073098" y="831274"/>
          <a:ext cx="6952462" cy="4111024"/>
        </p:xfrm>
        <a:graphic>
          <a:graphicData uri="http://schemas.openxmlformats.org/drawingml/2006/table">
            <a:tbl>
              <a:tblPr firstRow="1" bandRow="1">
                <a:tableStyleId>{5C22544A-7EE6-4342-B048-85BDC9FD1C3A}</a:tableStyleId>
              </a:tblPr>
              <a:tblGrid>
                <a:gridCol w="3476230">
                  <a:extLst>
                    <a:ext uri="{9D8B030D-6E8A-4147-A177-3AD203B41FA5}">
                      <a16:colId xmlns:a16="http://schemas.microsoft.com/office/drawing/2014/main" val="1724513886"/>
                    </a:ext>
                  </a:extLst>
                </a:gridCol>
                <a:gridCol w="3476232">
                  <a:extLst>
                    <a:ext uri="{9D8B030D-6E8A-4147-A177-3AD203B41FA5}">
                      <a16:colId xmlns:a16="http://schemas.microsoft.com/office/drawing/2014/main" val="1581969678"/>
                    </a:ext>
                  </a:extLst>
                </a:gridCol>
              </a:tblGrid>
              <a:tr h="513878">
                <a:tc>
                  <a:txBody>
                    <a:bodyPr/>
                    <a:lstStyle/>
                    <a:p>
                      <a:pPr algn="ctr"/>
                      <a:r>
                        <a:rPr lang="en-US" sz="1800" b="1" dirty="0" smtClean="0">
                          <a:solidFill>
                            <a:schemeClr val="tx1"/>
                          </a:solidFill>
                          <a:latin typeface="Arial" panose="020B0604020202020204" pitchFamily="34" charset="0"/>
                          <a:cs typeface="Arial" panose="020B0604020202020204" pitchFamily="34" charset="0"/>
                        </a:rPr>
                        <a:t>Weight Categories</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BMI (kg/m</a:t>
                      </a:r>
                      <a:r>
                        <a:rPr lang="en-US" sz="1800" b="1" baseline="30000" dirty="0" smtClean="0">
                          <a:solidFill>
                            <a:schemeClr val="tx1"/>
                          </a:solidFill>
                          <a:latin typeface="Arial" panose="020B0604020202020204" pitchFamily="34" charset="0"/>
                          <a:cs typeface="Arial" panose="020B0604020202020204" pitchFamily="34" charset="0"/>
                        </a:rPr>
                        <a:t>2</a:t>
                      </a:r>
                      <a:r>
                        <a:rPr lang="en-US" sz="1800" b="1" dirty="0" smtClean="0">
                          <a:solidFill>
                            <a:schemeClr val="tx1"/>
                          </a:solidFill>
                          <a:latin typeface="Arial" panose="020B0604020202020204" pitchFamily="34" charset="0"/>
                          <a:cs typeface="Arial" panose="020B0604020202020204" pitchFamily="34" charset="0"/>
                        </a:rPr>
                        <a:t>)</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1626369254"/>
                  </a:ext>
                </a:extLst>
              </a:tr>
              <a:tr h="513878">
                <a:tc>
                  <a:txBody>
                    <a:bodyPr/>
                    <a:lstStyle/>
                    <a:p>
                      <a:r>
                        <a:rPr lang="en-US" sz="1800" b="1" dirty="0" smtClean="0">
                          <a:solidFill>
                            <a:schemeClr val="tx1"/>
                          </a:solidFill>
                          <a:latin typeface="Arial" panose="020B0604020202020204" pitchFamily="34" charset="0"/>
                          <a:cs typeface="Arial" panose="020B0604020202020204" pitchFamily="34" charset="0"/>
                        </a:rPr>
                        <a:t>Underweight</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&lt;18.5</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584456708"/>
                  </a:ext>
                </a:extLst>
              </a:tr>
              <a:tr h="513878">
                <a:tc>
                  <a:txBody>
                    <a:bodyPr/>
                    <a:lstStyle/>
                    <a:p>
                      <a:r>
                        <a:rPr lang="en-US" sz="1800" b="1" dirty="0" smtClean="0">
                          <a:solidFill>
                            <a:schemeClr val="tx1"/>
                          </a:solidFill>
                          <a:latin typeface="Arial" panose="020B0604020202020204" pitchFamily="34" charset="0"/>
                          <a:cs typeface="Arial" panose="020B0604020202020204" pitchFamily="34" charset="0"/>
                        </a:rPr>
                        <a:t>Healthy Weight</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18.5 – 24.9</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959809019"/>
                  </a:ext>
                </a:extLst>
              </a:tr>
              <a:tr h="51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Overweight</a:t>
                      </a: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25 – 29.9</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431089368"/>
                  </a:ext>
                </a:extLst>
              </a:tr>
              <a:tr h="513878">
                <a:tc>
                  <a:txBody>
                    <a:bodyPr/>
                    <a:lstStyle/>
                    <a:p>
                      <a:r>
                        <a:rPr lang="en-US" sz="1800" b="1" dirty="0" smtClean="0">
                          <a:solidFill>
                            <a:schemeClr val="tx1"/>
                          </a:solidFill>
                          <a:latin typeface="Arial" panose="020B0604020202020204" pitchFamily="34" charset="0"/>
                          <a:cs typeface="Arial" panose="020B0604020202020204" pitchFamily="34" charset="0"/>
                        </a:rPr>
                        <a:t>Obese (Class I)</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30 – 34.9</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CD2F"/>
                    </a:solidFill>
                  </a:tcPr>
                </a:tc>
                <a:extLst>
                  <a:ext uri="{0D108BD9-81ED-4DB2-BD59-A6C34878D82A}">
                    <a16:rowId xmlns:a16="http://schemas.microsoft.com/office/drawing/2014/main" val="1849322750"/>
                  </a:ext>
                </a:extLst>
              </a:tr>
              <a:tr h="513878">
                <a:tc>
                  <a:txBody>
                    <a:bodyPr/>
                    <a:lstStyle/>
                    <a:p>
                      <a:r>
                        <a:rPr lang="en-US" sz="1800" b="1" dirty="0" smtClean="0">
                          <a:solidFill>
                            <a:schemeClr val="tx1"/>
                          </a:solidFill>
                          <a:latin typeface="Arial" panose="020B0604020202020204" pitchFamily="34" charset="0"/>
                          <a:cs typeface="Arial" panose="020B0604020202020204" pitchFamily="34" charset="0"/>
                        </a:rPr>
                        <a:t>Severely Obese (Class II)</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35 -39.9</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a16="http://schemas.microsoft.com/office/drawing/2014/main" val="1976388"/>
                  </a:ext>
                </a:extLst>
              </a:tr>
              <a:tr h="513878">
                <a:tc>
                  <a:txBody>
                    <a:bodyPr/>
                    <a:lstStyle/>
                    <a:p>
                      <a:r>
                        <a:rPr lang="en-US" sz="1800" b="1" dirty="0" smtClean="0">
                          <a:solidFill>
                            <a:schemeClr val="tx1"/>
                          </a:solidFill>
                          <a:latin typeface="Arial" panose="020B0604020202020204" pitchFamily="34" charset="0"/>
                          <a:cs typeface="Arial" panose="020B0604020202020204" pitchFamily="34" charset="0"/>
                        </a:rPr>
                        <a:t>Morbidly Obese (Class III)</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40 – 49.9</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9456"/>
                    </a:solidFill>
                  </a:tcPr>
                </a:tc>
                <a:extLst>
                  <a:ext uri="{0D108BD9-81ED-4DB2-BD59-A6C34878D82A}">
                    <a16:rowId xmlns:a16="http://schemas.microsoft.com/office/drawing/2014/main" val="53675540"/>
                  </a:ext>
                </a:extLst>
              </a:tr>
              <a:tr h="513878">
                <a:tc>
                  <a:txBody>
                    <a:bodyPr/>
                    <a:lstStyle/>
                    <a:p>
                      <a:r>
                        <a:rPr lang="en-US" sz="1800" b="1" dirty="0" smtClean="0">
                          <a:solidFill>
                            <a:srgbClr val="FF0000"/>
                          </a:solidFill>
                          <a:latin typeface="Arial" panose="020B0604020202020204" pitchFamily="34" charset="0"/>
                          <a:cs typeface="Arial" panose="020B0604020202020204" pitchFamily="34" charset="0"/>
                        </a:rPr>
                        <a:t>Super</a:t>
                      </a:r>
                      <a:r>
                        <a:rPr lang="en-US" sz="1800" b="1" baseline="0" dirty="0" smtClean="0">
                          <a:solidFill>
                            <a:srgbClr val="FF0000"/>
                          </a:solidFill>
                          <a:latin typeface="Arial" panose="020B0604020202020204" pitchFamily="34" charset="0"/>
                          <a:cs typeface="Arial" panose="020B0604020202020204" pitchFamily="34" charset="0"/>
                        </a:rPr>
                        <a:t> Obese </a:t>
                      </a:r>
                      <a:r>
                        <a:rPr lang="en-US" sz="1800" b="1" baseline="0" dirty="0" smtClean="0">
                          <a:solidFill>
                            <a:schemeClr val="tx1"/>
                          </a:solidFill>
                          <a:latin typeface="Arial" panose="020B0604020202020204" pitchFamily="34" charset="0"/>
                          <a:cs typeface="Arial" panose="020B0604020202020204" pitchFamily="34" charset="0"/>
                        </a:rPr>
                        <a:t>(Class IV)</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&gt;50</a:t>
                      </a:r>
                      <a:endParaRPr lang="en-US" sz="1800" b="1" dirty="0">
                        <a:solidFill>
                          <a:schemeClr val="tx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chemeClr val="accent1">
                          <a:lumMod val="60000"/>
                          <a:lumOff val="40000"/>
                        </a:scheme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2F2F"/>
                    </a:solidFill>
                  </a:tcPr>
                </a:tc>
                <a:extLst>
                  <a:ext uri="{0D108BD9-81ED-4DB2-BD59-A6C34878D82A}">
                    <a16:rowId xmlns:a16="http://schemas.microsoft.com/office/drawing/2014/main" val="2075164902"/>
                  </a:ext>
                </a:extLst>
              </a:tr>
            </a:tbl>
          </a:graphicData>
        </a:graphic>
      </p:graphicFrame>
    </p:spTree>
    <p:extLst>
      <p:ext uri="{BB962C8B-B14F-4D97-AF65-F5344CB8AC3E}">
        <p14:creationId xmlns:p14="http://schemas.microsoft.com/office/powerpoint/2010/main" val="3104655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556319" y="-95242"/>
            <a:ext cx="7715250" cy="697706"/>
          </a:xfrm>
        </p:spPr>
        <p:txBody>
          <a:bodyPr/>
          <a:lstStyle/>
          <a:p>
            <a:pPr>
              <a:defRPr/>
            </a:pP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Live Case # </a:t>
            </a: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451" y="10886"/>
            <a:ext cx="316111"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421739" y="1527571"/>
            <a:ext cx="5518223" cy="62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6" tIns="33788" rIns="67586" bIns="3378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cs typeface="Arial" pitchFamily="34" charset="0"/>
              </a:rPr>
              <a:t>Clinical Variables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smtClean="0">
                <a:solidFill>
                  <a:srgbClr val="FFFFFF"/>
                </a:solidFill>
                <a:cs typeface="Arial" pitchFamily="34" charset="0"/>
              </a:rPr>
              <a:t>High risk noninvasive testing, EF 60%</a:t>
            </a:r>
            <a:endParaRPr kumimoji="0" lang="en-US" altLang="en-US"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456274" y="539500"/>
            <a:ext cx="5717225" cy="90019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Presented new onset CCS class</a:t>
            </a:r>
            <a:r>
              <a:rPr kumimoji="0" lang="en-US"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III angina and + SPECT MPI for MV ischemia  </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05091" y="545574"/>
            <a:ext cx="2574961" cy="623195"/>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smtClean="0">
                <a:solidFill>
                  <a:srgbClr val="FFFFFF"/>
                </a:solidFill>
                <a:latin typeface="Arial" panose="020B0604020202020204" pitchFamily="34" charset="0"/>
                <a:cs typeface="Arial" panose="020B0604020202020204" pitchFamily="34" charset="0"/>
              </a:rPr>
              <a:t>60</a:t>
            </a:r>
            <a:r>
              <a:rPr lang="en-US" noProof="0" dirty="0" smtClean="0">
                <a:solidFill>
                  <a:srgbClr val="FFFFFF"/>
                </a:solidFill>
                <a:latin typeface="Arial" panose="020B0604020202020204" pitchFamily="34" charset="0"/>
                <a:cs typeface="Arial" panose="020B0604020202020204" pitchFamily="34" charset="0"/>
              </a:rPr>
              <a:t> </a:t>
            </a:r>
            <a:r>
              <a:rPr kumimoji="0" lang="en-US" b="0" i="0" u="none" strike="noStrike" kern="120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yrs</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F</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with</a:t>
            </a:r>
            <a:r>
              <a:rPr kumimoji="0" lang="en-US"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angina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83156" y="1270607"/>
            <a:ext cx="3402110" cy="1731191"/>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Un-c</a:t>
            </a:r>
            <a:r>
              <a:rPr lang="en-US" altLang="en-US" dirty="0" err="1" smtClean="0">
                <a:solidFill>
                  <a:srgbClr val="FFFFFF"/>
                </a:solidFill>
                <a:latin typeface="Arial" panose="020B0604020202020204" pitchFamily="34" charset="0"/>
                <a:cs typeface="Arial" panose="020B0604020202020204" pitchFamily="34" charset="0"/>
              </a:rPr>
              <a:t>ontrolled</a:t>
            </a:r>
            <a:r>
              <a:rPr lang="en-US" altLang="en-US" dirty="0" smtClean="0">
                <a:solidFill>
                  <a:srgbClr val="FFFFFF"/>
                </a:solidFill>
                <a:latin typeface="Arial" panose="020B0604020202020204" pitchFamily="34" charset="0"/>
                <a:cs typeface="Arial" panose="020B0604020202020204" pitchFamily="34" charset="0"/>
              </a:rPr>
              <a:t> IDDM</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Controlled Hyperlipidemia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Arial" panose="020B0604020202020204" pitchFamily="34" charset="0"/>
                <a:cs typeface="Arial" panose="020B0604020202020204" pitchFamily="34" charset="0"/>
              </a:rPr>
              <a:t> Controlled Hypertension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lang="en-US" dirty="0" smtClean="0">
                <a:solidFill>
                  <a:srgbClr val="FFFFFF"/>
                </a:solidFill>
                <a:latin typeface="Arial" panose="020B0604020202020204" pitchFamily="34" charset="0"/>
                <a:cs typeface="Arial" panose="020B0604020202020204" pitchFamily="34" charset="0"/>
              </a:rPr>
              <a:t>COPD/</a:t>
            </a: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Asthma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+F/H, SAQ-7: 57, </a:t>
            </a:r>
            <a:r>
              <a:rPr kumimoji="0" lang="en-US"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Super Obese</a:t>
            </a:r>
            <a:endPar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32886" y="2949140"/>
            <a:ext cx="8715250" cy="530862"/>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Medications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Aspirin</a:t>
            </a:r>
            <a:r>
              <a:rPr kumimoji="0" lang="en-US" altLang="en-US" sz="14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lang="en-US" altLang="en-US" sz="1400" noProof="0" dirty="0" err="1" smtClean="0">
                <a:solidFill>
                  <a:srgbClr val="FFFFFF"/>
                </a:solidFill>
                <a:latin typeface="Arial" panose="020B0604020202020204" pitchFamily="34" charset="0"/>
                <a:cs typeface="Arial" panose="020B0604020202020204" pitchFamily="34" charset="0"/>
              </a:rPr>
              <a:t>Rosuva</a:t>
            </a:r>
            <a:r>
              <a:rPr lang="en-US" altLang="en-US" sz="1400" dirty="0" smtClean="0">
                <a:solidFill>
                  <a:srgbClr val="FFFFFF"/>
                </a:solidFill>
                <a:latin typeface="Arial" panose="020B0604020202020204" pitchFamily="34" charset="0"/>
                <a:cs typeface="Arial" panose="020B0604020202020204" pitchFamily="34" charset="0"/>
              </a:rPr>
              <a:t>statin</a:t>
            </a:r>
            <a:r>
              <a:rPr kumimoji="0" lang="en-US" altLang="en-US" sz="14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Metoprolol XL, Losartan, HCTZ,</a:t>
            </a:r>
            <a:r>
              <a:rPr kumimoji="0" lang="en-US" altLang="en-US" sz="14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Glucophage, Glimepiride, Inhalers</a:t>
            </a:r>
            <a:r>
              <a:rPr kumimoji="0" lang="en-US" altLang="en-US" sz="14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14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14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7589" y="4390422"/>
            <a:ext cx="9204488" cy="746306"/>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Plan: </a:t>
            </a:r>
            <a:r>
              <a:rPr lang="en-US" altLang="en-US" sz="2200" dirty="0" smtClean="0">
                <a:solidFill>
                  <a:srgbClr val="FFFFFF"/>
                </a:solidFill>
                <a:latin typeface="Arial" panose="020B0604020202020204" pitchFamily="34" charset="0"/>
                <a:cs typeface="Arial" panose="020B0604020202020204" pitchFamily="34" charset="0"/>
              </a:rPr>
              <a:t>Now p</a:t>
            </a:r>
            <a:r>
              <a:rPr kumimoji="0" lang="en-US" altLang="en-US" sz="2200" b="0" i="0" u="none" strike="noStrike" kern="120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lanned</a:t>
            </a:r>
            <a:r>
              <a:rPr kumimoji="0" lang="en-US" altLang="en-US" sz="22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for</a:t>
            </a:r>
            <a:r>
              <a:rPr kumimoji="0" lang="en-US" altLang="en-US" sz="22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high-risk complex </a:t>
            </a:r>
            <a:r>
              <a:rPr kumimoji="0" lang="en-US" altLang="en-US" sz="2200" b="0" i="0" u="none" strike="noStrike" kern="1200" cap="none" spc="0" normalizeH="0" noProof="0" dirty="0" err="1" smtClean="0">
                <a:ln>
                  <a:noFill/>
                </a:ln>
                <a:solidFill>
                  <a:srgbClr val="FFFFFF"/>
                </a:solidFill>
                <a:effectLst/>
                <a:uLnTx/>
                <a:uFillTx/>
                <a:latin typeface="Arial" panose="020B0604020202020204" pitchFamily="34" charset="0"/>
                <a:cs typeface="Arial" panose="020B0604020202020204" pitchFamily="34" charset="0"/>
              </a:rPr>
              <a:t>dLM</a:t>
            </a:r>
            <a:r>
              <a:rPr kumimoji="0" lang="en-US" altLang="en-US" sz="22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bifurcation with Mini-Crush technique and IVUS/OCT for stent optimization.</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971" y="3518874"/>
            <a:ext cx="9122533" cy="90019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Cath: </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Cath on August 5</a:t>
            </a:r>
            <a:r>
              <a:rPr kumimoji="0" lang="en-US" altLang="en-US" b="0" i="0" u="none" strike="noStrike" kern="1200" cap="none" spc="0" normalizeH="0" baseline="30000" noProof="0" dirty="0" smtClean="0">
                <a:ln>
                  <a:noFill/>
                </a:ln>
                <a:solidFill>
                  <a:srgbClr val="FFFFFF"/>
                </a:solidFill>
                <a:effectLst/>
                <a:uLnTx/>
                <a:uFillTx/>
                <a:latin typeface="Arial" panose="020B0604020202020204" pitchFamily="34" charset="0"/>
                <a:cs typeface="Arial" panose="020B0604020202020204" pitchFamily="34" charset="0"/>
              </a:rPr>
              <a:t>th</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2021 revealed 3 V+LM </a:t>
            </a:r>
            <a:r>
              <a:rPr lang="en-US" altLang="en-US" dirty="0">
                <a:solidFill>
                  <a:srgbClr val="FFFFFF"/>
                </a:solidFill>
                <a:latin typeface="Arial" panose="020B0604020202020204" pitchFamily="34" charset="0"/>
                <a:cs typeface="Arial" panose="020B0604020202020204" pitchFamily="34" charset="0"/>
              </a:rPr>
              <a:t>C</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AD: 70% eccentric LM bifurcation, 60% </a:t>
            </a:r>
            <a:r>
              <a:rPr kumimoji="0" lang="en-US" altLang="en-US" b="0" i="0" u="none" strike="noStrike" kern="120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pLAD</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70% </a:t>
            </a:r>
            <a:r>
              <a:rPr kumimoji="0" lang="en-US" altLang="en-US" b="0" i="0" u="none" strike="noStrike" kern="120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pLCx</a:t>
            </a:r>
            <a:r>
              <a:rPr lang="en-US" altLang="en-US" dirty="0" smtClean="0">
                <a:solidFill>
                  <a:srgbClr val="FFFFFF"/>
                </a:solidFill>
                <a:latin typeface="Arial" panose="020B0604020202020204" pitchFamily="34" charset="0"/>
                <a:cs typeface="Arial" panose="020B0604020202020204" pitchFamily="34" charset="0"/>
              </a:rPr>
              <a:t>, 8</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0%</a:t>
            </a:r>
            <a:r>
              <a:rPr kumimoji="0" lang="en-US" altLang="en-US"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severely calcified </a:t>
            </a:r>
            <a:r>
              <a:rPr kumimoji="0" lang="en-US" altLang="en-US" b="0" i="0" u="none" strike="noStrike" kern="1200" cap="none" spc="0" normalizeH="0" noProof="0" dirty="0" err="1" smtClean="0">
                <a:ln>
                  <a:noFill/>
                </a:ln>
                <a:solidFill>
                  <a:srgbClr val="FFFFFF"/>
                </a:solidFill>
                <a:effectLst/>
                <a:uLnTx/>
                <a:uFillTx/>
                <a:latin typeface="Arial" panose="020B0604020202020204" pitchFamily="34" charset="0"/>
                <a:cs typeface="Arial" panose="020B0604020202020204" pitchFamily="34" charset="0"/>
              </a:rPr>
              <a:t>pRCA</a:t>
            </a:r>
            <a:r>
              <a:rPr kumimoji="0" lang="en-US" altLang="en-US"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Syntax</a:t>
            </a:r>
            <a:r>
              <a:rPr kumimoji="0" lang="en-US" altLang="en-US"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score 33 and LVEF 60%</a:t>
            </a:r>
            <a:r>
              <a:rPr lang="en-US" altLang="en-US" dirty="0" smtClean="0">
                <a:solidFill>
                  <a:srgbClr val="FFFFFF"/>
                </a:solidFill>
                <a:latin typeface="Arial" panose="020B0604020202020204" pitchFamily="34" charset="0"/>
                <a:cs typeface="Arial" panose="020B0604020202020204" pitchFamily="34" charset="0"/>
              </a:rPr>
              <a:t>. Pt was referred for CABG, but declined by the CTS due to super-obesity.</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481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642" y="385408"/>
            <a:ext cx="7826299" cy="4339417"/>
          </a:xfrm>
        </p:spPr>
        <p:txBody>
          <a:bodyPr>
            <a:normAutofit/>
          </a:bodyPr>
          <a:lstStyle/>
          <a:p>
            <a:pPr marL="0" indent="0">
              <a:buNone/>
            </a:pPr>
            <a:r>
              <a:rPr lang="en-US" sz="2000" b="1" dirty="0" err="1" smtClean="0">
                <a:latin typeface="Arial" panose="020B0604020202020204" pitchFamily="34" charset="0"/>
                <a:cs typeface="Arial" panose="020B0604020202020204" pitchFamily="34" charset="0"/>
              </a:rPr>
              <a:t>BifurcAID</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3D – An animated bifurcation lesion treatment educational application and website. With two views, detailed descriptions, and more, </a:t>
            </a:r>
            <a:r>
              <a:rPr lang="en-US" sz="2000" b="1" dirty="0" err="1">
                <a:latin typeface="Arial" panose="020B0604020202020204" pitchFamily="34" charset="0"/>
                <a:cs typeface="Arial" panose="020B0604020202020204" pitchFamily="34" charset="0"/>
              </a:rPr>
              <a:t>BifurcAID</a:t>
            </a:r>
            <a:r>
              <a:rPr lang="en-US" sz="2000" b="1" dirty="0">
                <a:latin typeface="Arial" panose="020B0604020202020204" pitchFamily="34" charset="0"/>
                <a:cs typeface="Arial" panose="020B0604020202020204" pitchFamily="34" charset="0"/>
              </a:rPr>
              <a:t> 3D helps make clear the complex steps in techniques such as </a:t>
            </a:r>
            <a:r>
              <a:rPr lang="en-US" sz="2000" b="1" dirty="0" err="1">
                <a:latin typeface="Arial" panose="020B0604020202020204" pitchFamily="34" charset="0"/>
                <a:cs typeface="Arial" panose="020B0604020202020204" pitchFamily="34" charset="0"/>
              </a:rPr>
              <a:t>Minicrush</a:t>
            </a:r>
            <a:r>
              <a:rPr lang="en-US" sz="2000" b="1" dirty="0">
                <a:latin typeface="Arial" panose="020B0604020202020204" pitchFamily="34" charset="0"/>
                <a:cs typeface="Arial" panose="020B0604020202020204" pitchFamily="34" charset="0"/>
              </a:rPr>
              <a:t>, DK Crush and </a:t>
            </a:r>
            <a:r>
              <a:rPr lang="en-US" sz="2000" b="1" dirty="0" err="1">
                <a:latin typeface="Arial" panose="020B0604020202020204" pitchFamily="34" charset="0"/>
                <a:cs typeface="Arial" panose="020B0604020202020204" pitchFamily="34" charset="0"/>
              </a:rPr>
              <a:t>Culotte</a:t>
            </a:r>
            <a:r>
              <a:rPr lang="en-US" sz="2000" b="1" dirty="0">
                <a:latin typeface="Arial" panose="020B0604020202020204" pitchFamily="34" charset="0"/>
                <a:cs typeface="Arial" panose="020B0604020202020204" pitchFamily="34" charset="0"/>
              </a:rPr>
              <a:t>, as well as provisional approached and bailout techniques.</a:t>
            </a:r>
          </a:p>
          <a:p>
            <a:pPr marL="0" indent="0">
              <a:buNone/>
            </a:pPr>
            <a:endParaRPr lang="en-US"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71669" y="2087726"/>
            <a:ext cx="1972384" cy="2482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59515" y="1"/>
            <a:ext cx="384485" cy="46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3329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B6198-ADF8-4C16-A963-795298CC4899}"/>
              </a:ext>
            </a:extLst>
          </p:cNvPr>
          <p:cNvSpPr txBox="1"/>
          <p:nvPr/>
        </p:nvSpPr>
        <p:spPr>
          <a:xfrm>
            <a:off x="227839" y="981217"/>
            <a:ext cx="3995930" cy="3970318"/>
          </a:xfrm>
          <a:prstGeom prst="rect">
            <a:avLst/>
          </a:prstGeom>
          <a:noFill/>
        </p:spPr>
        <p:txBody>
          <a:bodyPr wrap="square" rtlCol="0">
            <a:spAutoFit/>
          </a:bodyPr>
          <a:lstStyle/>
          <a:p>
            <a:pPr defTabSz="914355"/>
            <a:r>
              <a:rPr lang="en-US" sz="2100" b="1" dirty="0">
                <a:solidFill>
                  <a:srgbClr val="FFFF00"/>
                </a:solidFill>
                <a:latin typeface="Arial" panose="020B0604020202020204" pitchFamily="34" charset="0"/>
                <a:cs typeface="Arial" panose="020B0604020202020204" pitchFamily="34" charset="0"/>
              </a:rPr>
              <a:t>Key Features:</a:t>
            </a:r>
          </a:p>
          <a:p>
            <a:pPr marL="214303"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Left Main and Non-Left Main bifurcation lesions</a:t>
            </a:r>
          </a:p>
          <a:p>
            <a:pPr marL="214303"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Secondary view highlighting key points such as stent crush</a:t>
            </a:r>
          </a:p>
          <a:p>
            <a:pPr marL="214303"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Android, iOS and WebApp</a:t>
            </a:r>
          </a:p>
          <a:p>
            <a:pPr marL="214303"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Many techniques:</a:t>
            </a:r>
          </a:p>
          <a:p>
            <a:pPr marL="557185" lvl="1"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DK Crush</a:t>
            </a:r>
          </a:p>
          <a:p>
            <a:pPr marL="557185" lvl="1"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Mini Crush</a:t>
            </a:r>
          </a:p>
          <a:p>
            <a:pPr marL="557185" lvl="1"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Culotte</a:t>
            </a:r>
          </a:p>
          <a:p>
            <a:pPr marL="557185" lvl="1"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Provisional Stenting</a:t>
            </a:r>
          </a:p>
          <a:p>
            <a:pPr marL="557185" lvl="1" indent="-214303" defTabSz="914355">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Bailout Techniques</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2"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0" y="39370"/>
            <a:ext cx="533400" cy="551180"/>
          </a:xfrm>
          <a:prstGeom prst="roundRect">
            <a:avLst/>
          </a:prstGeom>
        </p:spPr>
      </p:pic>
      <p:sp>
        <p:nvSpPr>
          <p:cNvPr id="8" name="Rectangle 7"/>
          <p:cNvSpPr/>
          <p:nvPr/>
        </p:nvSpPr>
        <p:spPr>
          <a:xfrm>
            <a:off x="381001" y="209552"/>
            <a:ext cx="8340737" cy="523220"/>
          </a:xfrm>
          <a:prstGeom prst="rect">
            <a:avLst/>
          </a:prstGeom>
        </p:spPr>
        <p:txBody>
          <a:bodyPr wrap="square">
            <a:spAutoFit/>
          </a:bodyPr>
          <a:lstStyle/>
          <a:p>
            <a:pPr algn="ctr" defTabSz="914355"/>
            <a:r>
              <a:rPr lang="en-US" sz="2800" b="1" dirty="0">
                <a:solidFill>
                  <a:srgbClr val="FFFF00"/>
                </a:solidFill>
                <a:latin typeface="Arial" pitchFamily="34" charset="0"/>
                <a:cs typeface="Arial" pitchFamily="34" charset="0"/>
              </a:rPr>
              <a:t>www.CardiologyApps.com/BifurcAID-3D</a:t>
            </a:r>
            <a:endParaRPr lang="en-US" sz="2800" dirty="0">
              <a:solidFill>
                <a:srgbClr val="FFFF0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8D5B6198-ADF8-4C16-A963-795298CC4899}"/>
              </a:ext>
            </a:extLst>
          </p:cNvPr>
          <p:cNvSpPr txBox="1"/>
          <p:nvPr/>
        </p:nvSpPr>
        <p:spPr>
          <a:xfrm>
            <a:off x="4223772" y="981218"/>
            <a:ext cx="4134419" cy="2677656"/>
          </a:xfrm>
          <a:prstGeom prst="rect">
            <a:avLst/>
          </a:prstGeom>
          <a:noFill/>
        </p:spPr>
        <p:txBody>
          <a:bodyPr wrap="square" rtlCol="0">
            <a:spAutoFit/>
          </a:bodyPr>
          <a:lstStyle/>
          <a:p>
            <a:pPr algn="ctr" defTabSz="914355"/>
            <a:r>
              <a:rPr lang="en-US" sz="2400" b="1" dirty="0">
                <a:solidFill>
                  <a:srgbClr val="FFFF00"/>
                </a:solidFill>
                <a:latin typeface="Arial" panose="020B0604020202020204" pitchFamily="34" charset="0"/>
                <a:cs typeface="Arial" panose="020B0604020202020204" pitchFamily="34" charset="0"/>
              </a:rPr>
              <a:t>Available for free on Android Google Play Store and Apple App Store in addition to our </a:t>
            </a:r>
            <a:r>
              <a:rPr lang="en-US" sz="2400" b="1" dirty="0" err="1">
                <a:solidFill>
                  <a:srgbClr val="FFFF00"/>
                </a:solidFill>
                <a:latin typeface="Arial" panose="020B0604020202020204" pitchFamily="34" charset="0"/>
                <a:cs typeface="Arial" panose="020B0604020202020204" pitchFamily="34" charset="0"/>
              </a:rPr>
              <a:t>WebApp</a:t>
            </a:r>
            <a:r>
              <a:rPr lang="en-US" sz="2400" b="1" dirty="0">
                <a:solidFill>
                  <a:srgbClr val="FFFF00"/>
                </a:solidFill>
                <a:latin typeface="Arial" panose="020B0604020202020204" pitchFamily="34" charset="0"/>
                <a:cs typeface="Arial" panose="020B0604020202020204" pitchFamily="34" charset="0"/>
              </a:rPr>
              <a:t> version on </a:t>
            </a:r>
            <a:r>
              <a:rPr lang="en-US" sz="2400" b="1" u="sng" dirty="0">
                <a:solidFill>
                  <a:srgbClr val="FFFF00"/>
                </a:solidFill>
                <a:latin typeface="Arial" panose="020B0604020202020204" pitchFamily="34" charset="0"/>
                <a:cs typeface="Arial" panose="020B0604020202020204" pitchFamily="34" charset="0"/>
              </a:rPr>
              <a:t>www.cardiologyapps.com/BifurcAID-3D</a:t>
            </a:r>
            <a:endParaRPr lang="en-US" sz="2400" u="sng" dirty="0">
              <a:solidFill>
                <a:srgbClr val="FFFFFF"/>
              </a:solidFill>
              <a:latin typeface="Arial" panose="020B0604020202020204" pitchFamily="34" charset="0"/>
              <a:cs typeface="Arial" panose="020B0604020202020204" pitchFamily="34" charset="0"/>
            </a:endParaRPr>
          </a:p>
        </p:txBody>
      </p:sp>
      <p:pic>
        <p:nvPicPr>
          <p:cNvPr id="10"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5287" y="3712662"/>
            <a:ext cx="2346280" cy="9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23770" y="3858350"/>
            <a:ext cx="1841918" cy="6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627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2"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6200" y="39370"/>
            <a:ext cx="533400" cy="551180"/>
          </a:xfrm>
          <a:prstGeom prst="roundRect">
            <a:avLst/>
          </a:prstGeom>
        </p:spPr>
      </p:pic>
      <p:sp>
        <p:nvSpPr>
          <p:cNvPr id="8" name="Rectangle 7"/>
          <p:cNvSpPr/>
          <p:nvPr/>
        </p:nvSpPr>
        <p:spPr>
          <a:xfrm>
            <a:off x="766987" y="46087"/>
            <a:ext cx="3445765" cy="923330"/>
          </a:xfrm>
          <a:prstGeom prst="rect">
            <a:avLst/>
          </a:prstGeom>
        </p:spPr>
        <p:txBody>
          <a:bodyPr wrap="square">
            <a:spAutoFit/>
          </a:bodyPr>
          <a:lstStyle/>
          <a:p>
            <a:pPr algn="ctr" defTabSz="914355"/>
            <a:r>
              <a:rPr lang="en-US" sz="2700" b="1" dirty="0">
                <a:solidFill>
                  <a:srgbClr val="FFFF00"/>
                </a:solidFill>
                <a:latin typeface="Arial" panose="020B0604020202020204" pitchFamily="34" charset="0"/>
                <a:cs typeface="Arial" panose="020B0604020202020204" pitchFamily="34" charset="0"/>
              </a:rPr>
              <a:t>Available for Free Download Now</a:t>
            </a:r>
            <a:endParaRPr lang="en-US" sz="270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12750" y="465998"/>
            <a:ext cx="1597566" cy="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84462" y="46090"/>
            <a:ext cx="1254149" cy="41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417066" y="108206"/>
            <a:ext cx="3445765" cy="738664"/>
          </a:xfrm>
          <a:prstGeom prst="rect">
            <a:avLst/>
          </a:prstGeom>
        </p:spPr>
        <p:txBody>
          <a:bodyPr wrap="square">
            <a:spAutoFit/>
          </a:bodyPr>
          <a:lstStyle/>
          <a:p>
            <a:pPr algn="ctr" defTabSz="914355"/>
            <a:r>
              <a:rPr lang="en-US" sz="2100" b="1" dirty="0">
                <a:solidFill>
                  <a:srgbClr val="FFFF00"/>
                </a:solidFill>
                <a:latin typeface="Arial" panose="020B0604020202020204" pitchFamily="34" charset="0"/>
                <a:cs typeface="Arial" panose="020B0604020202020204" pitchFamily="34" charset="0"/>
              </a:rPr>
              <a:t>Shown Below:</a:t>
            </a:r>
          </a:p>
          <a:p>
            <a:pPr algn="ctr" defTabSz="914355"/>
            <a:r>
              <a:rPr lang="en-US" sz="2100" b="1" dirty="0">
                <a:solidFill>
                  <a:srgbClr val="FFFF00"/>
                </a:solidFill>
                <a:latin typeface="Arial" panose="020B0604020202020204" pitchFamily="34" charset="0"/>
                <a:cs typeface="Arial" panose="020B0604020202020204" pitchFamily="34" charset="0"/>
              </a:rPr>
              <a:t>LM Minicrush</a:t>
            </a:r>
            <a:endParaRPr lang="en-US" sz="2100" b="1" dirty="0">
              <a:solidFill>
                <a:srgbClr val="FFFF00"/>
              </a:solidFill>
              <a:latin typeface="Arial" panose="020B0604020202020204" pitchFamily="34" charset="0"/>
              <a:cs typeface="Arial" panose="020B0604020202020204" pitchFamily="34" charset="0"/>
            </a:endParaRPr>
          </a:p>
        </p:txBody>
      </p:sp>
      <p:pic>
        <p:nvPicPr>
          <p:cNvPr id="4" name="BifurcAID 3D LM Minicru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010460"/>
            <a:ext cx="9144000" cy="4114800"/>
          </a:xfrm>
          <a:prstGeom prst="rect">
            <a:avLst/>
          </a:prstGeom>
        </p:spPr>
      </p:pic>
    </p:spTree>
    <p:extLst>
      <p:ext uri="{BB962C8B-B14F-4D97-AF65-F5344CB8AC3E}">
        <p14:creationId xmlns:p14="http://schemas.microsoft.com/office/powerpoint/2010/main" val="2516415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6469</TotalTime>
  <Words>1095</Words>
  <Application>Microsoft Office PowerPoint</Application>
  <PresentationFormat>On-screen Show (16:9)</PresentationFormat>
  <Paragraphs>171</Paragraphs>
  <Slides>15</Slides>
  <Notes>6</Notes>
  <HiddenSlides>0</HiddenSlides>
  <MMClips>2</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15</vt:i4>
      </vt:variant>
    </vt:vector>
  </HeadingPairs>
  <TitlesOfParts>
    <vt:vector size="28" baseType="lpstr">
      <vt:lpstr>Arial</vt:lpstr>
      <vt:lpstr>Calibri</vt:lpstr>
      <vt:lpstr>Calibri Light</vt:lpstr>
      <vt:lpstr>Symbol</vt:lpstr>
      <vt:lpstr>Times New Roman</vt:lpstr>
      <vt:lpstr>Office Theme</vt:lpstr>
      <vt:lpstr>BASIC SHARMA BLUE</vt:lpstr>
      <vt:lpstr>7_BASIC SHARMA BLUE</vt:lpstr>
      <vt:lpstr>1_Office Theme</vt:lpstr>
      <vt:lpstr>11_Default Design</vt:lpstr>
      <vt:lpstr>10_BASIC SHARMA BLUE</vt:lpstr>
      <vt:lpstr>2_Office Theme</vt:lpstr>
      <vt:lpstr>1_BASIC SHARMA BLUE</vt:lpstr>
      <vt:lpstr>PowerPoint Presentation</vt:lpstr>
      <vt:lpstr>PowerPoint Presentation</vt:lpstr>
      <vt:lpstr>PowerPoint Presentation</vt:lpstr>
      <vt:lpstr> Live Case # 10</vt:lpstr>
      <vt:lpstr>PowerPoint Presentation</vt:lpstr>
      <vt:lpstr> Live Case #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than 35,800 unique downloads</vt:lpstr>
      <vt:lpstr>Apps Coming Soon…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CVICRSSHARMA</cp:lastModifiedBy>
  <cp:revision>674</cp:revision>
  <cp:lastPrinted>2021-07-16T13:02:45Z</cp:lastPrinted>
  <dcterms:created xsi:type="dcterms:W3CDTF">2019-05-13T14:16:18Z</dcterms:created>
  <dcterms:modified xsi:type="dcterms:W3CDTF">2021-08-20T13:04:35Z</dcterms:modified>
</cp:coreProperties>
</file>