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7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8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9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  <p:sldMasterId id="2147484537" r:id="rId3"/>
    <p:sldMasterId id="2147484550" r:id="rId4"/>
    <p:sldMasterId id="2147484562" r:id="rId5"/>
    <p:sldMasterId id="2147484575" r:id="rId6"/>
    <p:sldMasterId id="2147484588" r:id="rId7"/>
    <p:sldMasterId id="2147484619" r:id="rId8"/>
    <p:sldMasterId id="2147484632" r:id="rId9"/>
    <p:sldMasterId id="2147484645" r:id="rId10"/>
  </p:sldMasterIdLst>
  <p:notesMasterIdLst>
    <p:notesMasterId r:id="rId34"/>
  </p:notesMasterIdLst>
  <p:sldIdLst>
    <p:sldId id="275" r:id="rId11"/>
    <p:sldId id="617" r:id="rId12"/>
    <p:sldId id="2153" r:id="rId13"/>
    <p:sldId id="2071" r:id="rId14"/>
    <p:sldId id="2154" r:id="rId15"/>
    <p:sldId id="2155" r:id="rId16"/>
    <p:sldId id="2173" r:id="rId17"/>
    <p:sldId id="2174" r:id="rId18"/>
    <p:sldId id="2126" r:id="rId19"/>
    <p:sldId id="2172" r:id="rId20"/>
    <p:sldId id="2156" r:id="rId21"/>
    <p:sldId id="2157" r:id="rId22"/>
    <p:sldId id="2158" r:id="rId23"/>
    <p:sldId id="2159" r:id="rId24"/>
    <p:sldId id="2160" r:id="rId25"/>
    <p:sldId id="2163" r:id="rId26"/>
    <p:sldId id="2167" r:id="rId27"/>
    <p:sldId id="2168" r:id="rId28"/>
    <p:sldId id="2169" r:id="rId29"/>
    <p:sldId id="2170" r:id="rId30"/>
    <p:sldId id="2171" r:id="rId31"/>
    <p:sldId id="2164" r:id="rId32"/>
    <p:sldId id="2165" r:id="rId3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  <a:srgbClr val="009999"/>
    <a:srgbClr val="000099"/>
    <a:srgbClr val="0000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225" autoAdjust="0"/>
    <p:restoredTop sz="86387" autoAdjust="0"/>
  </p:normalViewPr>
  <p:slideViewPr>
    <p:cSldViewPr snapToGrid="0">
      <p:cViewPr varScale="1">
        <p:scale>
          <a:sx n="122" d="100"/>
          <a:sy n="122" d="100"/>
        </p:scale>
        <p:origin x="1872" y="90"/>
      </p:cViewPr>
      <p:guideLst/>
    </p:cSldViewPr>
  </p:slideViewPr>
  <p:outlineViewPr>
    <p:cViewPr>
      <p:scale>
        <a:sx n="33" d="100"/>
        <a:sy n="33" d="100"/>
      </p:scale>
      <p:origin x="0" y="-5376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854C0D-8A04-4E0F-B2BD-D9FE8154408D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A68DE3-EF28-4001-A656-631E5A009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587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8688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8688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8688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8688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r" defTabSz="9286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7CA431-D06D-4545-9B64-F839F81A0B4D}" type="slidenum"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2868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5294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865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98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286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7939EA-7933-47A6-959A-CB21B42F156A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2868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28318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These are the apps we have created which will provide digital algorithms for our future ambitious projects to make our cath labs smarter. </a:t>
            </a: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32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defTabSz="928688">
              <a:defRPr sz="32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defTabSz="928688">
              <a:defRPr sz="32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defTabSz="928688">
              <a:defRPr sz="32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defTabSz="928688">
              <a:defRPr sz="32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62188" indent="1588" defTabSz="928688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19388" indent="1588" defTabSz="928688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176588" indent="1588" defTabSz="928688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33788" indent="1588" defTabSz="928688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286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A1D22E-E2B1-450A-BEAA-097497EB264C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286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3222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848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48484" name="Date Placeholder 4"/>
          <p:cNvSpPr>
            <a:spLocks noGrp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286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7921CAD-A5ED-4122-812C-11794A10F2A3}" type="datetime1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2868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2/19/2021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48485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286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F71FA2-7DD0-4993-8965-DA34467D8E03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2868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07721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950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49508" name="Date Placeholder 4"/>
          <p:cNvSpPr>
            <a:spLocks noGrp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286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584C15-9918-4CC0-85DE-C86C00F3914D}" type="datetime1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2868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2/19/2021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49509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286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319B622-2692-4A0E-B7DF-99C826BA3F2B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2868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69491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053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50532" name="Date Placeholder 4"/>
          <p:cNvSpPr>
            <a:spLocks noGrp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286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6723C4-F358-4062-A8AB-7DF0CCB61ACF}" type="datetime1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2868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2/19/2021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50533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286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9E6244-A0F5-4992-8D24-165C2E4B0F1B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2868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67525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155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51556" name="Date Placeholder 4"/>
          <p:cNvSpPr>
            <a:spLocks noGrp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286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25ED739-4C3B-431E-B682-3EE963429942}" type="datetime1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2868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2/19/2021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51557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286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DCEB9F3-9844-431B-8E3F-9AC968518B29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2868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91617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257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52580" name="Date Placeholder 4"/>
          <p:cNvSpPr>
            <a:spLocks noGrp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286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6E84F06-E583-485C-8C32-E49D6242E4B4}" type="datetime1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2868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2/19/2021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52581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286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07B308B-2E11-4698-86DB-FB5D32F7935B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2868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123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F3581-2013-4528-AF84-AFDD64199DA9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0978-C71A-4C88-8B04-0F386A7F5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301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F3581-2013-4528-AF84-AFDD64199DA9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0978-C71A-4C88-8B04-0F386A7F5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93354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07121250"/>
      </p:ext>
    </p:extLst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89" y="3305183"/>
            <a:ext cx="7772400" cy="1021557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89" y="2180035"/>
            <a:ext cx="7772400" cy="1125140"/>
          </a:xfrm>
        </p:spPr>
        <p:txBody>
          <a:bodyPr anchor="b"/>
          <a:lstStyle>
            <a:lvl1pPr marL="0" indent="0">
              <a:buNone/>
              <a:defRPr sz="1800"/>
            </a:lvl1pPr>
            <a:lvl2pPr marL="410192" indent="0">
              <a:buNone/>
              <a:defRPr sz="1650"/>
            </a:lvl2pPr>
            <a:lvl3pPr marL="820389" indent="0">
              <a:buNone/>
              <a:defRPr sz="1350"/>
            </a:lvl3pPr>
            <a:lvl4pPr marL="1230575" indent="0">
              <a:buNone/>
              <a:defRPr sz="1275"/>
            </a:lvl4pPr>
            <a:lvl5pPr marL="1640776" indent="0">
              <a:buNone/>
              <a:defRPr sz="1275"/>
            </a:lvl5pPr>
            <a:lvl6pPr marL="2050966" indent="0">
              <a:buNone/>
              <a:defRPr sz="1275"/>
            </a:lvl6pPr>
            <a:lvl7pPr marL="2461159" indent="0">
              <a:buNone/>
              <a:defRPr sz="1275"/>
            </a:lvl7pPr>
            <a:lvl8pPr marL="2871350" indent="0">
              <a:buNone/>
              <a:defRPr sz="1275"/>
            </a:lvl8pPr>
            <a:lvl9pPr marL="3281545" indent="0">
              <a:buNone/>
              <a:defRPr sz="12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40176070"/>
      </p:ext>
    </p:extLst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31" y="1485900"/>
            <a:ext cx="3818467" cy="3086100"/>
          </a:xfrm>
        </p:spPr>
        <p:txBody>
          <a:bodyPr/>
          <a:lstStyle>
            <a:lvl1pPr>
              <a:defRPr sz="2400"/>
            </a:lvl1pPr>
            <a:lvl2pPr>
              <a:defRPr sz="2175"/>
            </a:lvl2pPr>
            <a:lvl3pPr>
              <a:defRPr sz="1800"/>
            </a:lvl3pPr>
            <a:lvl4pPr>
              <a:defRPr sz="1650"/>
            </a:lvl4pPr>
            <a:lvl5pPr>
              <a:defRPr sz="1650"/>
            </a:lvl5pPr>
            <a:lvl6pPr>
              <a:defRPr sz="1650"/>
            </a:lvl6pPr>
            <a:lvl7pPr>
              <a:defRPr sz="1650"/>
            </a:lvl7pPr>
            <a:lvl8pPr>
              <a:defRPr sz="1650"/>
            </a:lvl8pPr>
            <a:lvl9pPr>
              <a:defRPr sz="16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9794" y="1485900"/>
            <a:ext cx="3818467" cy="3086100"/>
          </a:xfrm>
        </p:spPr>
        <p:txBody>
          <a:bodyPr/>
          <a:lstStyle>
            <a:lvl1pPr>
              <a:defRPr sz="2400"/>
            </a:lvl1pPr>
            <a:lvl2pPr>
              <a:defRPr sz="2175"/>
            </a:lvl2pPr>
            <a:lvl3pPr>
              <a:defRPr sz="1800"/>
            </a:lvl3pPr>
            <a:lvl4pPr>
              <a:defRPr sz="1650"/>
            </a:lvl4pPr>
            <a:lvl5pPr>
              <a:defRPr sz="1650"/>
            </a:lvl5pPr>
            <a:lvl6pPr>
              <a:defRPr sz="1650"/>
            </a:lvl6pPr>
            <a:lvl7pPr>
              <a:defRPr sz="1650"/>
            </a:lvl7pPr>
            <a:lvl8pPr>
              <a:defRPr sz="1650"/>
            </a:lvl8pPr>
            <a:lvl9pPr>
              <a:defRPr sz="16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14671065"/>
      </p:ext>
    </p:extLst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012" cy="479822"/>
          </a:xfrm>
        </p:spPr>
        <p:txBody>
          <a:bodyPr anchor="b"/>
          <a:lstStyle>
            <a:lvl1pPr marL="0" indent="0">
              <a:buNone/>
              <a:defRPr sz="2175" b="1"/>
            </a:lvl1pPr>
            <a:lvl2pPr marL="410192" indent="0">
              <a:buNone/>
              <a:defRPr sz="1800" b="1"/>
            </a:lvl2pPr>
            <a:lvl3pPr marL="820389" indent="0">
              <a:buNone/>
              <a:defRPr sz="1650" b="1"/>
            </a:lvl3pPr>
            <a:lvl4pPr marL="1230575" indent="0">
              <a:buNone/>
              <a:defRPr sz="1350" b="1"/>
            </a:lvl4pPr>
            <a:lvl5pPr marL="1640776" indent="0">
              <a:buNone/>
              <a:defRPr sz="1350" b="1"/>
            </a:lvl5pPr>
            <a:lvl6pPr marL="2050966" indent="0">
              <a:buNone/>
              <a:defRPr sz="1350" b="1"/>
            </a:lvl6pPr>
            <a:lvl7pPr marL="2461159" indent="0">
              <a:buNone/>
              <a:defRPr sz="1350" b="1"/>
            </a:lvl7pPr>
            <a:lvl8pPr marL="2871350" indent="0">
              <a:buNone/>
              <a:defRPr sz="1350" b="1"/>
            </a:lvl8pPr>
            <a:lvl9pPr marL="3281545" indent="0">
              <a:buNone/>
              <a:defRPr sz="135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012" cy="2963466"/>
          </a:xfrm>
        </p:spPr>
        <p:txBody>
          <a:bodyPr/>
          <a:lstStyle>
            <a:lvl1pPr>
              <a:defRPr sz="2175"/>
            </a:lvl1pPr>
            <a:lvl2pPr>
              <a:defRPr sz="1800"/>
            </a:lvl2pPr>
            <a:lvl3pPr>
              <a:defRPr sz="165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78" y="1151335"/>
            <a:ext cx="4041422" cy="479822"/>
          </a:xfrm>
        </p:spPr>
        <p:txBody>
          <a:bodyPr anchor="b"/>
          <a:lstStyle>
            <a:lvl1pPr marL="0" indent="0">
              <a:buNone/>
              <a:defRPr sz="2175" b="1"/>
            </a:lvl1pPr>
            <a:lvl2pPr marL="410192" indent="0">
              <a:buNone/>
              <a:defRPr sz="1800" b="1"/>
            </a:lvl2pPr>
            <a:lvl3pPr marL="820389" indent="0">
              <a:buNone/>
              <a:defRPr sz="1650" b="1"/>
            </a:lvl3pPr>
            <a:lvl4pPr marL="1230575" indent="0">
              <a:buNone/>
              <a:defRPr sz="1350" b="1"/>
            </a:lvl4pPr>
            <a:lvl5pPr marL="1640776" indent="0">
              <a:buNone/>
              <a:defRPr sz="1350" b="1"/>
            </a:lvl5pPr>
            <a:lvl6pPr marL="2050966" indent="0">
              <a:buNone/>
              <a:defRPr sz="1350" b="1"/>
            </a:lvl6pPr>
            <a:lvl7pPr marL="2461159" indent="0">
              <a:buNone/>
              <a:defRPr sz="1350" b="1"/>
            </a:lvl7pPr>
            <a:lvl8pPr marL="2871350" indent="0">
              <a:buNone/>
              <a:defRPr sz="1350" b="1"/>
            </a:lvl8pPr>
            <a:lvl9pPr marL="3281545" indent="0">
              <a:buNone/>
              <a:defRPr sz="135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78" y="1631156"/>
            <a:ext cx="4041422" cy="2963466"/>
          </a:xfrm>
        </p:spPr>
        <p:txBody>
          <a:bodyPr/>
          <a:lstStyle>
            <a:lvl1pPr>
              <a:defRPr sz="2175"/>
            </a:lvl1pPr>
            <a:lvl2pPr>
              <a:defRPr sz="1800"/>
            </a:lvl2pPr>
            <a:lvl3pPr>
              <a:defRPr sz="165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5255364"/>
      </p:ext>
    </p:extLst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15446967"/>
      </p:ext>
    </p:extLst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684623"/>
      </p:ext>
    </p:extLst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04788"/>
            <a:ext cx="3008489" cy="87153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756" y="204798"/>
            <a:ext cx="5111044" cy="4389835"/>
          </a:xfrm>
        </p:spPr>
        <p:txBody>
          <a:bodyPr/>
          <a:lstStyle>
            <a:lvl1pPr>
              <a:defRPr sz="2850"/>
            </a:lvl1pPr>
            <a:lvl2pPr>
              <a:defRPr sz="2400"/>
            </a:lvl2pPr>
            <a:lvl3pPr>
              <a:defRPr sz="2175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076328"/>
            <a:ext cx="3008489" cy="3518297"/>
          </a:xfrm>
        </p:spPr>
        <p:txBody>
          <a:bodyPr/>
          <a:lstStyle>
            <a:lvl1pPr marL="0" indent="0">
              <a:buNone/>
              <a:defRPr sz="1275"/>
            </a:lvl1pPr>
            <a:lvl2pPr marL="410192" indent="0">
              <a:buNone/>
              <a:defRPr sz="1050"/>
            </a:lvl2pPr>
            <a:lvl3pPr marL="820389" indent="0">
              <a:buNone/>
              <a:defRPr sz="900"/>
            </a:lvl3pPr>
            <a:lvl4pPr marL="1230575" indent="0">
              <a:buNone/>
              <a:defRPr sz="900"/>
            </a:lvl4pPr>
            <a:lvl5pPr marL="1640776" indent="0">
              <a:buNone/>
              <a:defRPr sz="900"/>
            </a:lvl5pPr>
            <a:lvl6pPr marL="2050966" indent="0">
              <a:buNone/>
              <a:defRPr sz="900"/>
            </a:lvl6pPr>
            <a:lvl7pPr marL="2461159" indent="0">
              <a:buNone/>
              <a:defRPr sz="900"/>
            </a:lvl7pPr>
            <a:lvl8pPr marL="2871350" indent="0">
              <a:buNone/>
              <a:defRPr sz="900"/>
            </a:lvl8pPr>
            <a:lvl9pPr marL="328154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7718399"/>
      </p:ext>
    </p:extLst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11" y="3600454"/>
            <a:ext cx="5486400" cy="425055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11" y="459581"/>
            <a:ext cx="5486400" cy="3086100"/>
          </a:xfrm>
        </p:spPr>
        <p:txBody>
          <a:bodyPr/>
          <a:lstStyle>
            <a:lvl1pPr marL="0" indent="0">
              <a:buNone/>
              <a:defRPr sz="2850"/>
            </a:lvl1pPr>
            <a:lvl2pPr marL="410192" indent="0">
              <a:buNone/>
              <a:defRPr sz="2400"/>
            </a:lvl2pPr>
            <a:lvl3pPr marL="820389" indent="0">
              <a:buNone/>
              <a:defRPr sz="2175"/>
            </a:lvl3pPr>
            <a:lvl4pPr marL="1230575" indent="0">
              <a:buNone/>
              <a:defRPr sz="1800"/>
            </a:lvl4pPr>
            <a:lvl5pPr marL="1640776" indent="0">
              <a:buNone/>
              <a:defRPr sz="1800"/>
            </a:lvl5pPr>
            <a:lvl6pPr marL="2050966" indent="0">
              <a:buNone/>
              <a:defRPr sz="1800"/>
            </a:lvl6pPr>
            <a:lvl7pPr marL="2461159" indent="0">
              <a:buNone/>
              <a:defRPr sz="1800"/>
            </a:lvl7pPr>
            <a:lvl8pPr marL="2871350" indent="0">
              <a:buNone/>
              <a:defRPr sz="1800"/>
            </a:lvl8pPr>
            <a:lvl9pPr marL="3281545" indent="0">
              <a:buNone/>
              <a:defRPr sz="18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11" y="4025548"/>
            <a:ext cx="5486400" cy="603647"/>
          </a:xfrm>
        </p:spPr>
        <p:txBody>
          <a:bodyPr/>
          <a:lstStyle>
            <a:lvl1pPr marL="0" indent="0">
              <a:buNone/>
              <a:defRPr sz="1275"/>
            </a:lvl1pPr>
            <a:lvl2pPr marL="410192" indent="0">
              <a:buNone/>
              <a:defRPr sz="1050"/>
            </a:lvl2pPr>
            <a:lvl3pPr marL="820389" indent="0">
              <a:buNone/>
              <a:defRPr sz="900"/>
            </a:lvl3pPr>
            <a:lvl4pPr marL="1230575" indent="0">
              <a:buNone/>
              <a:defRPr sz="900"/>
            </a:lvl4pPr>
            <a:lvl5pPr marL="1640776" indent="0">
              <a:buNone/>
              <a:defRPr sz="900"/>
            </a:lvl5pPr>
            <a:lvl6pPr marL="2050966" indent="0">
              <a:buNone/>
              <a:defRPr sz="900"/>
            </a:lvl6pPr>
            <a:lvl7pPr marL="2461159" indent="0">
              <a:buNone/>
              <a:defRPr sz="900"/>
            </a:lvl7pPr>
            <a:lvl8pPr marL="2871350" indent="0">
              <a:buNone/>
              <a:defRPr sz="900"/>
            </a:lvl8pPr>
            <a:lvl9pPr marL="328154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6812541"/>
      </p:ext>
    </p:extLst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78199573"/>
      </p:ext>
    </p:extLst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1" y="457200"/>
            <a:ext cx="1943100" cy="4114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93834" cy="4114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9666778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F3581-2013-4528-AF84-AFDD64199DA9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0978-C71A-4C88-8B04-0F386A7F5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27177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485900"/>
            <a:ext cx="7772400" cy="3086100"/>
          </a:xfrm>
        </p:spPr>
        <p:txBody>
          <a:bodyPr/>
          <a:lstStyle/>
          <a:p>
            <a:pPr lvl="0"/>
            <a:r>
              <a:rPr lang="en-US" noProof="0" dirty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3206109297"/>
      </p:ext>
    </p:extLst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33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189" indent="0" algn="ctr">
              <a:buNone/>
              <a:defRPr/>
            </a:lvl2pPr>
            <a:lvl3pPr marL="914378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  <a:lvl6pPr marL="2285943" indent="0" algn="ctr">
              <a:buNone/>
              <a:defRPr/>
            </a:lvl6pPr>
            <a:lvl7pPr marL="2743132" indent="0" algn="ctr">
              <a:buNone/>
              <a:defRPr/>
            </a:lvl7pPr>
            <a:lvl8pPr marL="3200320" indent="0" algn="ctr">
              <a:buNone/>
              <a:defRPr/>
            </a:lvl8pPr>
            <a:lvl9pPr marL="365750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33395131"/>
      </p:ext>
    </p:extLst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838517"/>
      </p:ext>
    </p:extLst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89" y="3305188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89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8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2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3735082"/>
      </p:ext>
    </p:extLst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10" y="1485900"/>
            <a:ext cx="3818467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9744" y="1485900"/>
            <a:ext cx="3818467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45935754"/>
      </p:ext>
    </p:extLst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151335"/>
            <a:ext cx="4040012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1631156"/>
            <a:ext cx="4040012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78" y="1151335"/>
            <a:ext cx="4041422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78" y="1631156"/>
            <a:ext cx="4041422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92576633"/>
      </p:ext>
    </p:extLst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98576892"/>
      </p:ext>
    </p:extLst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329445"/>
      </p:ext>
    </p:extLst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04787"/>
            <a:ext cx="3008489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757" y="204802"/>
            <a:ext cx="5111044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076328"/>
            <a:ext cx="3008489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4233385"/>
      </p:ext>
    </p:extLst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11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11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11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38335501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54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646" indent="0" algn="ctr">
              <a:buNone/>
              <a:defRPr/>
            </a:lvl2pPr>
            <a:lvl3pPr marL="685289" indent="0" algn="ctr">
              <a:buNone/>
              <a:defRPr/>
            </a:lvl3pPr>
            <a:lvl4pPr marL="1027931" indent="0" algn="ctr">
              <a:buNone/>
              <a:defRPr/>
            </a:lvl4pPr>
            <a:lvl5pPr marL="1370570" indent="0" algn="ctr">
              <a:buNone/>
              <a:defRPr/>
            </a:lvl5pPr>
            <a:lvl6pPr marL="1713214" indent="0" algn="ctr">
              <a:buNone/>
              <a:defRPr/>
            </a:lvl6pPr>
            <a:lvl7pPr marL="2055857" indent="0" algn="ctr">
              <a:buNone/>
              <a:defRPr/>
            </a:lvl7pPr>
            <a:lvl8pPr marL="2398499" indent="0" algn="ctr">
              <a:buNone/>
              <a:defRPr/>
            </a:lvl8pPr>
            <a:lvl9pPr marL="2741141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65818968"/>
      </p:ext>
    </p:extLst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18393812"/>
      </p:ext>
    </p:extLst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1" y="457200"/>
            <a:ext cx="1943100" cy="4114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1" y="457200"/>
            <a:ext cx="5693834" cy="4114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30034404"/>
      </p:ext>
    </p:extLst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485900"/>
            <a:ext cx="7772400" cy="3086100"/>
          </a:xfrm>
        </p:spPr>
        <p:txBody>
          <a:bodyPr/>
          <a:lstStyle/>
          <a:p>
            <a:r>
              <a:rPr lang="en-US" dirty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3831582519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94435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89" y="3305177"/>
            <a:ext cx="7772400" cy="1021557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89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646" indent="0">
              <a:buNone/>
              <a:defRPr sz="1350"/>
            </a:lvl2pPr>
            <a:lvl3pPr marL="685289" indent="0">
              <a:buNone/>
              <a:defRPr sz="1200"/>
            </a:lvl3pPr>
            <a:lvl4pPr marL="1027931" indent="0">
              <a:buNone/>
              <a:defRPr sz="1050"/>
            </a:lvl4pPr>
            <a:lvl5pPr marL="1370570" indent="0">
              <a:buNone/>
              <a:defRPr sz="1050"/>
            </a:lvl5pPr>
            <a:lvl6pPr marL="1713214" indent="0">
              <a:buNone/>
              <a:defRPr sz="1050"/>
            </a:lvl6pPr>
            <a:lvl7pPr marL="2055857" indent="0">
              <a:buNone/>
              <a:defRPr sz="1050"/>
            </a:lvl7pPr>
            <a:lvl8pPr marL="2398499" indent="0">
              <a:buNone/>
              <a:defRPr sz="1050"/>
            </a:lvl8pPr>
            <a:lvl9pPr marL="2741141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0107438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26" y="1485900"/>
            <a:ext cx="3818467" cy="30861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9778" y="1485900"/>
            <a:ext cx="3818467" cy="30861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80722031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8"/>
            <a:ext cx="4040012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646" indent="0">
              <a:buNone/>
              <a:defRPr sz="1500" b="1"/>
            </a:lvl2pPr>
            <a:lvl3pPr marL="685289" indent="0">
              <a:buNone/>
              <a:defRPr sz="1350" b="1"/>
            </a:lvl3pPr>
            <a:lvl4pPr marL="1027931" indent="0">
              <a:buNone/>
              <a:defRPr sz="1200" b="1"/>
            </a:lvl4pPr>
            <a:lvl5pPr marL="1370570" indent="0">
              <a:buNone/>
              <a:defRPr sz="1200" b="1"/>
            </a:lvl5pPr>
            <a:lvl6pPr marL="1713214" indent="0">
              <a:buNone/>
              <a:defRPr sz="1200" b="1"/>
            </a:lvl6pPr>
            <a:lvl7pPr marL="2055857" indent="0">
              <a:buNone/>
              <a:defRPr sz="1200" b="1"/>
            </a:lvl7pPr>
            <a:lvl8pPr marL="2398499" indent="0">
              <a:buNone/>
              <a:defRPr sz="1200" b="1"/>
            </a:lvl8pPr>
            <a:lvl9pPr marL="2741141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012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78" y="1151338"/>
            <a:ext cx="4041422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646" indent="0">
              <a:buNone/>
              <a:defRPr sz="1500" b="1"/>
            </a:lvl2pPr>
            <a:lvl3pPr marL="685289" indent="0">
              <a:buNone/>
              <a:defRPr sz="1350" b="1"/>
            </a:lvl3pPr>
            <a:lvl4pPr marL="1027931" indent="0">
              <a:buNone/>
              <a:defRPr sz="1200" b="1"/>
            </a:lvl4pPr>
            <a:lvl5pPr marL="1370570" indent="0">
              <a:buNone/>
              <a:defRPr sz="1200" b="1"/>
            </a:lvl5pPr>
            <a:lvl6pPr marL="1713214" indent="0">
              <a:buNone/>
              <a:defRPr sz="1200" b="1"/>
            </a:lvl6pPr>
            <a:lvl7pPr marL="2055857" indent="0">
              <a:buNone/>
              <a:defRPr sz="1200" b="1"/>
            </a:lvl7pPr>
            <a:lvl8pPr marL="2398499" indent="0">
              <a:buNone/>
              <a:defRPr sz="1200" b="1"/>
            </a:lvl8pPr>
            <a:lvl9pPr marL="2741141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78" y="1631156"/>
            <a:ext cx="4041422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25053484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91448268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1584233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2" y="204800"/>
            <a:ext cx="3008489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756" y="204805"/>
            <a:ext cx="5111044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2" y="1076328"/>
            <a:ext cx="3008489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646" indent="0">
              <a:buNone/>
              <a:defRPr sz="900"/>
            </a:lvl2pPr>
            <a:lvl3pPr marL="685289" indent="0">
              <a:buNone/>
              <a:defRPr sz="750"/>
            </a:lvl3pPr>
            <a:lvl4pPr marL="1027931" indent="0">
              <a:buNone/>
              <a:defRPr sz="600"/>
            </a:lvl4pPr>
            <a:lvl5pPr marL="1370570" indent="0">
              <a:buNone/>
              <a:defRPr sz="600"/>
            </a:lvl5pPr>
            <a:lvl6pPr marL="1713214" indent="0">
              <a:buNone/>
              <a:defRPr sz="600"/>
            </a:lvl6pPr>
            <a:lvl7pPr marL="2055857" indent="0">
              <a:buNone/>
              <a:defRPr sz="600"/>
            </a:lvl7pPr>
            <a:lvl8pPr marL="2398499" indent="0">
              <a:buNone/>
              <a:defRPr sz="600"/>
            </a:lvl8pPr>
            <a:lvl9pPr marL="2741141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482895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F3581-2013-4528-AF84-AFDD64199DA9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0978-C71A-4C88-8B04-0F386A7F5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1079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11" y="3600454"/>
            <a:ext cx="5486400" cy="425055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11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646" indent="0">
              <a:buNone/>
              <a:defRPr sz="2100"/>
            </a:lvl2pPr>
            <a:lvl3pPr marL="685289" indent="0">
              <a:buNone/>
              <a:defRPr sz="1800"/>
            </a:lvl3pPr>
            <a:lvl4pPr marL="1027931" indent="0">
              <a:buNone/>
              <a:defRPr sz="1500"/>
            </a:lvl4pPr>
            <a:lvl5pPr marL="1370570" indent="0">
              <a:buNone/>
              <a:defRPr sz="1500"/>
            </a:lvl5pPr>
            <a:lvl6pPr marL="1713214" indent="0">
              <a:buNone/>
              <a:defRPr sz="1500"/>
            </a:lvl6pPr>
            <a:lvl7pPr marL="2055857" indent="0">
              <a:buNone/>
              <a:defRPr sz="1500"/>
            </a:lvl7pPr>
            <a:lvl8pPr marL="2398499" indent="0">
              <a:buNone/>
              <a:defRPr sz="1500"/>
            </a:lvl8pPr>
            <a:lvl9pPr marL="2741141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11" y="4025536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646" indent="0">
              <a:buNone/>
              <a:defRPr sz="900"/>
            </a:lvl2pPr>
            <a:lvl3pPr marL="685289" indent="0">
              <a:buNone/>
              <a:defRPr sz="750"/>
            </a:lvl3pPr>
            <a:lvl4pPr marL="1027931" indent="0">
              <a:buNone/>
              <a:defRPr sz="600"/>
            </a:lvl4pPr>
            <a:lvl5pPr marL="1370570" indent="0">
              <a:buNone/>
              <a:defRPr sz="600"/>
            </a:lvl5pPr>
            <a:lvl6pPr marL="1713214" indent="0">
              <a:buNone/>
              <a:defRPr sz="600"/>
            </a:lvl6pPr>
            <a:lvl7pPr marL="2055857" indent="0">
              <a:buNone/>
              <a:defRPr sz="600"/>
            </a:lvl7pPr>
            <a:lvl8pPr marL="2398499" indent="0">
              <a:buNone/>
              <a:defRPr sz="600"/>
            </a:lvl8pPr>
            <a:lvl9pPr marL="2741141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6868947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29072138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1" y="457200"/>
            <a:ext cx="1943100" cy="4114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93834" cy="4114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78727579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485900"/>
            <a:ext cx="7772400" cy="3086100"/>
          </a:xfrm>
        </p:spPr>
        <p:txBody>
          <a:bodyPr/>
          <a:lstStyle/>
          <a:p>
            <a:r>
              <a:rPr lang="en-US" dirty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2520797555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945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1753" indent="0" algn="ctr">
              <a:buNone/>
              <a:defRPr/>
            </a:lvl2pPr>
            <a:lvl3pPr marL="683505" indent="0" algn="ctr">
              <a:buNone/>
              <a:defRPr/>
            </a:lvl3pPr>
            <a:lvl4pPr marL="1025256" indent="0" algn="ctr">
              <a:buNone/>
              <a:defRPr/>
            </a:lvl4pPr>
            <a:lvl5pPr marL="1366964" indent="0" algn="ctr">
              <a:buNone/>
              <a:defRPr/>
            </a:lvl5pPr>
            <a:lvl6pPr marL="1708685" indent="0" algn="ctr">
              <a:buNone/>
              <a:defRPr/>
            </a:lvl6pPr>
            <a:lvl7pPr marL="2050422" indent="0" algn="ctr">
              <a:buNone/>
              <a:defRPr/>
            </a:lvl7pPr>
            <a:lvl8pPr marL="2392155" indent="0" algn="ctr">
              <a:buNone/>
              <a:defRPr/>
            </a:lvl8pPr>
            <a:lvl9pPr marL="2733887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70043667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46941837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89" y="3305218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89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1753" indent="0">
              <a:buNone/>
              <a:defRPr sz="1350"/>
            </a:lvl2pPr>
            <a:lvl3pPr marL="683505" indent="0">
              <a:buNone/>
              <a:defRPr sz="1200"/>
            </a:lvl3pPr>
            <a:lvl4pPr marL="1025256" indent="0">
              <a:buNone/>
              <a:defRPr sz="1050"/>
            </a:lvl4pPr>
            <a:lvl5pPr marL="1366964" indent="0">
              <a:buNone/>
              <a:defRPr sz="1050"/>
            </a:lvl5pPr>
            <a:lvl6pPr marL="1708685" indent="0">
              <a:buNone/>
              <a:defRPr sz="1050"/>
            </a:lvl6pPr>
            <a:lvl7pPr marL="2050422" indent="0">
              <a:buNone/>
              <a:defRPr sz="1050"/>
            </a:lvl7pPr>
            <a:lvl8pPr marL="2392155" indent="0">
              <a:buNone/>
              <a:defRPr sz="1050"/>
            </a:lvl8pPr>
            <a:lvl9pPr marL="2733887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6061701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71" y="1485900"/>
            <a:ext cx="3818467" cy="30861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9846" y="1485900"/>
            <a:ext cx="3818467" cy="30861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31226392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8"/>
            <a:ext cx="4040012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1753" indent="0">
              <a:buNone/>
              <a:defRPr sz="1500" b="1"/>
            </a:lvl2pPr>
            <a:lvl3pPr marL="683505" indent="0">
              <a:buNone/>
              <a:defRPr sz="1350" b="1"/>
            </a:lvl3pPr>
            <a:lvl4pPr marL="1025256" indent="0">
              <a:buNone/>
              <a:defRPr sz="1200" b="1"/>
            </a:lvl4pPr>
            <a:lvl5pPr marL="1366964" indent="0">
              <a:buNone/>
              <a:defRPr sz="1200" b="1"/>
            </a:lvl5pPr>
            <a:lvl6pPr marL="1708685" indent="0">
              <a:buNone/>
              <a:defRPr sz="1200" b="1"/>
            </a:lvl6pPr>
            <a:lvl7pPr marL="2050422" indent="0">
              <a:buNone/>
              <a:defRPr sz="1200" b="1"/>
            </a:lvl7pPr>
            <a:lvl8pPr marL="2392155" indent="0">
              <a:buNone/>
              <a:defRPr sz="1200" b="1"/>
            </a:lvl8pPr>
            <a:lvl9pPr marL="2733887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012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78" y="1151338"/>
            <a:ext cx="4041422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1753" indent="0">
              <a:buNone/>
              <a:defRPr sz="1500" b="1"/>
            </a:lvl2pPr>
            <a:lvl3pPr marL="683505" indent="0">
              <a:buNone/>
              <a:defRPr sz="1350" b="1"/>
            </a:lvl3pPr>
            <a:lvl4pPr marL="1025256" indent="0">
              <a:buNone/>
              <a:defRPr sz="1200" b="1"/>
            </a:lvl4pPr>
            <a:lvl5pPr marL="1366964" indent="0">
              <a:buNone/>
              <a:defRPr sz="1200" b="1"/>
            </a:lvl5pPr>
            <a:lvl6pPr marL="1708685" indent="0">
              <a:buNone/>
              <a:defRPr sz="1200" b="1"/>
            </a:lvl6pPr>
            <a:lvl7pPr marL="2050422" indent="0">
              <a:buNone/>
              <a:defRPr sz="1200" b="1"/>
            </a:lvl7pPr>
            <a:lvl8pPr marL="2392155" indent="0">
              <a:buNone/>
              <a:defRPr sz="1200" b="1"/>
            </a:lvl8pPr>
            <a:lvl9pPr marL="2733887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78" y="1631156"/>
            <a:ext cx="4041422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32100268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1236383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F3581-2013-4528-AF84-AFDD64199DA9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0978-C71A-4C88-8B04-0F386A7F5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4620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8410950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04790"/>
            <a:ext cx="3008489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756" y="204813"/>
            <a:ext cx="5111044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076328"/>
            <a:ext cx="3008489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1753" indent="0">
              <a:buNone/>
              <a:defRPr sz="900"/>
            </a:lvl2pPr>
            <a:lvl3pPr marL="683505" indent="0">
              <a:buNone/>
              <a:defRPr sz="750"/>
            </a:lvl3pPr>
            <a:lvl4pPr marL="1025256" indent="0">
              <a:buNone/>
              <a:defRPr sz="600"/>
            </a:lvl4pPr>
            <a:lvl5pPr marL="1366964" indent="0">
              <a:buNone/>
              <a:defRPr sz="600"/>
            </a:lvl5pPr>
            <a:lvl6pPr marL="1708685" indent="0">
              <a:buNone/>
              <a:defRPr sz="600"/>
            </a:lvl6pPr>
            <a:lvl7pPr marL="2050422" indent="0">
              <a:buNone/>
              <a:defRPr sz="600"/>
            </a:lvl7pPr>
            <a:lvl8pPr marL="2392155" indent="0">
              <a:buNone/>
              <a:defRPr sz="600"/>
            </a:lvl8pPr>
            <a:lvl9pPr marL="2733887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64664895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11" y="3600457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11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1753" indent="0">
              <a:buNone/>
              <a:defRPr sz="2100"/>
            </a:lvl2pPr>
            <a:lvl3pPr marL="683505" indent="0">
              <a:buNone/>
              <a:defRPr sz="1800"/>
            </a:lvl3pPr>
            <a:lvl4pPr marL="1025256" indent="0">
              <a:buNone/>
              <a:defRPr sz="1500"/>
            </a:lvl4pPr>
            <a:lvl5pPr marL="1366964" indent="0">
              <a:buNone/>
              <a:defRPr sz="1500"/>
            </a:lvl5pPr>
            <a:lvl6pPr marL="1708685" indent="0">
              <a:buNone/>
              <a:defRPr sz="1500"/>
            </a:lvl6pPr>
            <a:lvl7pPr marL="2050422" indent="0">
              <a:buNone/>
              <a:defRPr sz="1500"/>
            </a:lvl7pPr>
            <a:lvl8pPr marL="2392155" indent="0">
              <a:buNone/>
              <a:defRPr sz="1500"/>
            </a:lvl8pPr>
            <a:lvl9pPr marL="2733887" indent="0">
              <a:buNone/>
              <a:defRPr sz="15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11" y="4025594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1753" indent="0">
              <a:buNone/>
              <a:defRPr sz="900"/>
            </a:lvl2pPr>
            <a:lvl3pPr marL="683505" indent="0">
              <a:buNone/>
              <a:defRPr sz="750"/>
            </a:lvl3pPr>
            <a:lvl4pPr marL="1025256" indent="0">
              <a:buNone/>
              <a:defRPr sz="600"/>
            </a:lvl4pPr>
            <a:lvl5pPr marL="1366964" indent="0">
              <a:buNone/>
              <a:defRPr sz="600"/>
            </a:lvl5pPr>
            <a:lvl6pPr marL="1708685" indent="0">
              <a:buNone/>
              <a:defRPr sz="600"/>
            </a:lvl6pPr>
            <a:lvl7pPr marL="2050422" indent="0">
              <a:buNone/>
              <a:defRPr sz="600"/>
            </a:lvl7pPr>
            <a:lvl8pPr marL="2392155" indent="0">
              <a:buNone/>
              <a:defRPr sz="600"/>
            </a:lvl8pPr>
            <a:lvl9pPr marL="2733887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4412973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72812123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1" y="457200"/>
            <a:ext cx="1943100" cy="4114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93834" cy="4114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28735946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485900"/>
            <a:ext cx="7772400" cy="3086100"/>
          </a:xfrm>
        </p:spPr>
        <p:txBody>
          <a:bodyPr/>
          <a:lstStyle/>
          <a:p>
            <a:pPr lvl="0"/>
            <a:r>
              <a:rPr lang="en-US" noProof="0" dirty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931062596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79F74032-AD1C-4116-9798-AE3D659D69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0B3EEB24-6176-4208-8CA9-7DC0F1D555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595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79F74032-AD1C-4116-9798-AE3D659D69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0B3EEB24-6176-4208-8CA9-7DC0F1D555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15309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79F74032-AD1C-4116-9798-AE3D659D69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0B3EEB24-6176-4208-8CA9-7DC0F1D555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44437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79F74032-AD1C-4116-9798-AE3D659D69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0B3EEB24-6176-4208-8CA9-7DC0F1D555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401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F3581-2013-4528-AF84-AFDD64199DA9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0978-C71A-4C88-8B04-0F386A7F5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65833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79F74032-AD1C-4116-9798-AE3D659D69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0B3EEB24-6176-4208-8CA9-7DC0F1D555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22120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79F74032-AD1C-4116-9798-AE3D659D69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0B3EEB24-6176-4208-8CA9-7DC0F1D555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12343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79F74032-AD1C-4116-9798-AE3D659D69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0B3EEB24-6176-4208-8CA9-7DC0F1D555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79567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79F74032-AD1C-4116-9798-AE3D659D69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0B3EEB24-6176-4208-8CA9-7DC0F1D555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55575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79F74032-AD1C-4116-9798-AE3D659D69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0B3EEB24-6176-4208-8CA9-7DC0F1D555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68343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79F74032-AD1C-4116-9798-AE3D659D69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0B3EEB24-6176-4208-8CA9-7DC0F1D555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99429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79F74032-AD1C-4116-9798-AE3D659D69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0B3EEB24-6176-4208-8CA9-7DC0F1D555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39338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93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1757" indent="0" algn="ctr">
              <a:buNone/>
              <a:defRPr/>
            </a:lvl2pPr>
            <a:lvl3pPr marL="683510" indent="0" algn="ctr">
              <a:buNone/>
              <a:defRPr/>
            </a:lvl3pPr>
            <a:lvl4pPr marL="1025265" indent="0" algn="ctr">
              <a:buNone/>
              <a:defRPr/>
            </a:lvl4pPr>
            <a:lvl5pPr marL="1366977" indent="0" algn="ctr">
              <a:buNone/>
              <a:defRPr/>
            </a:lvl5pPr>
            <a:lvl6pPr marL="1708716" indent="0" algn="ctr">
              <a:buNone/>
              <a:defRPr/>
            </a:lvl6pPr>
            <a:lvl7pPr marL="2050460" indent="0" algn="ctr">
              <a:buNone/>
              <a:defRPr/>
            </a:lvl7pPr>
            <a:lvl8pPr marL="2392195" indent="0" algn="ctr">
              <a:buNone/>
              <a:defRPr/>
            </a:lvl8pPr>
            <a:lvl9pPr marL="273393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7807851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33723793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89" y="3305213"/>
            <a:ext cx="7772400" cy="1021557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89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1757" indent="0">
              <a:buNone/>
              <a:defRPr sz="1350"/>
            </a:lvl2pPr>
            <a:lvl3pPr marL="683510" indent="0">
              <a:buNone/>
              <a:defRPr sz="1200"/>
            </a:lvl3pPr>
            <a:lvl4pPr marL="1025265" indent="0">
              <a:buNone/>
              <a:defRPr sz="1050"/>
            </a:lvl4pPr>
            <a:lvl5pPr marL="1366977" indent="0">
              <a:buNone/>
              <a:defRPr sz="1050"/>
            </a:lvl5pPr>
            <a:lvl6pPr marL="1708716" indent="0">
              <a:buNone/>
              <a:defRPr sz="1050"/>
            </a:lvl6pPr>
            <a:lvl7pPr marL="2050460" indent="0">
              <a:buNone/>
              <a:defRPr sz="1050"/>
            </a:lvl7pPr>
            <a:lvl8pPr marL="2392195" indent="0">
              <a:buNone/>
              <a:defRPr sz="1050"/>
            </a:lvl8pPr>
            <a:lvl9pPr marL="2733938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272584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F3581-2013-4528-AF84-AFDD64199DA9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0978-C71A-4C88-8B04-0F386A7F5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21688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47" y="1485900"/>
            <a:ext cx="3818467" cy="30861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9832" y="1485900"/>
            <a:ext cx="3818467" cy="30861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91683968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8"/>
            <a:ext cx="4040012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1757" indent="0">
              <a:buNone/>
              <a:defRPr sz="1500" b="1"/>
            </a:lvl2pPr>
            <a:lvl3pPr marL="683510" indent="0">
              <a:buNone/>
              <a:defRPr sz="1350" b="1"/>
            </a:lvl3pPr>
            <a:lvl4pPr marL="1025265" indent="0">
              <a:buNone/>
              <a:defRPr sz="1200" b="1"/>
            </a:lvl4pPr>
            <a:lvl5pPr marL="1366977" indent="0">
              <a:buNone/>
              <a:defRPr sz="1200" b="1"/>
            </a:lvl5pPr>
            <a:lvl6pPr marL="1708716" indent="0">
              <a:buNone/>
              <a:defRPr sz="1200" b="1"/>
            </a:lvl6pPr>
            <a:lvl7pPr marL="2050460" indent="0">
              <a:buNone/>
              <a:defRPr sz="1200" b="1"/>
            </a:lvl7pPr>
            <a:lvl8pPr marL="2392195" indent="0">
              <a:buNone/>
              <a:defRPr sz="1200" b="1"/>
            </a:lvl8pPr>
            <a:lvl9pPr marL="273393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012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78" y="1151338"/>
            <a:ext cx="4041422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1757" indent="0">
              <a:buNone/>
              <a:defRPr sz="1500" b="1"/>
            </a:lvl2pPr>
            <a:lvl3pPr marL="683510" indent="0">
              <a:buNone/>
              <a:defRPr sz="1350" b="1"/>
            </a:lvl3pPr>
            <a:lvl4pPr marL="1025265" indent="0">
              <a:buNone/>
              <a:defRPr sz="1200" b="1"/>
            </a:lvl4pPr>
            <a:lvl5pPr marL="1366977" indent="0">
              <a:buNone/>
              <a:defRPr sz="1200" b="1"/>
            </a:lvl5pPr>
            <a:lvl6pPr marL="1708716" indent="0">
              <a:buNone/>
              <a:defRPr sz="1200" b="1"/>
            </a:lvl6pPr>
            <a:lvl7pPr marL="2050460" indent="0">
              <a:buNone/>
              <a:defRPr sz="1200" b="1"/>
            </a:lvl7pPr>
            <a:lvl8pPr marL="2392195" indent="0">
              <a:buNone/>
              <a:defRPr sz="1200" b="1"/>
            </a:lvl8pPr>
            <a:lvl9pPr marL="273393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78" y="1631156"/>
            <a:ext cx="4041422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93916385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13181827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3866324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04790"/>
            <a:ext cx="3008489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756" y="204825"/>
            <a:ext cx="5111044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076328"/>
            <a:ext cx="3008489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1757" indent="0">
              <a:buNone/>
              <a:defRPr sz="900"/>
            </a:lvl2pPr>
            <a:lvl3pPr marL="683510" indent="0">
              <a:buNone/>
              <a:defRPr sz="750"/>
            </a:lvl3pPr>
            <a:lvl4pPr marL="1025265" indent="0">
              <a:buNone/>
              <a:defRPr sz="600"/>
            </a:lvl4pPr>
            <a:lvl5pPr marL="1366977" indent="0">
              <a:buNone/>
              <a:defRPr sz="600"/>
            </a:lvl5pPr>
            <a:lvl6pPr marL="1708716" indent="0">
              <a:buNone/>
              <a:defRPr sz="600"/>
            </a:lvl6pPr>
            <a:lvl7pPr marL="2050460" indent="0">
              <a:buNone/>
              <a:defRPr sz="600"/>
            </a:lvl7pPr>
            <a:lvl8pPr marL="2392195" indent="0">
              <a:buNone/>
              <a:defRPr sz="600"/>
            </a:lvl8pPr>
            <a:lvl9pPr marL="2733938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0088966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11" y="3600454"/>
            <a:ext cx="5486400" cy="425055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11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1757" indent="0">
              <a:buNone/>
              <a:defRPr sz="2100"/>
            </a:lvl2pPr>
            <a:lvl3pPr marL="683510" indent="0">
              <a:buNone/>
              <a:defRPr sz="1800"/>
            </a:lvl3pPr>
            <a:lvl4pPr marL="1025265" indent="0">
              <a:buNone/>
              <a:defRPr sz="1500"/>
            </a:lvl4pPr>
            <a:lvl5pPr marL="1366977" indent="0">
              <a:buNone/>
              <a:defRPr sz="1500"/>
            </a:lvl5pPr>
            <a:lvl6pPr marL="1708716" indent="0">
              <a:buNone/>
              <a:defRPr sz="1500"/>
            </a:lvl6pPr>
            <a:lvl7pPr marL="2050460" indent="0">
              <a:buNone/>
              <a:defRPr sz="1500"/>
            </a:lvl7pPr>
            <a:lvl8pPr marL="2392195" indent="0">
              <a:buNone/>
              <a:defRPr sz="1500"/>
            </a:lvl8pPr>
            <a:lvl9pPr marL="2733938" indent="0">
              <a:buNone/>
              <a:defRPr sz="15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11" y="4025579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1757" indent="0">
              <a:buNone/>
              <a:defRPr sz="900"/>
            </a:lvl2pPr>
            <a:lvl3pPr marL="683510" indent="0">
              <a:buNone/>
              <a:defRPr sz="750"/>
            </a:lvl3pPr>
            <a:lvl4pPr marL="1025265" indent="0">
              <a:buNone/>
              <a:defRPr sz="600"/>
            </a:lvl4pPr>
            <a:lvl5pPr marL="1366977" indent="0">
              <a:buNone/>
              <a:defRPr sz="600"/>
            </a:lvl5pPr>
            <a:lvl6pPr marL="1708716" indent="0">
              <a:buNone/>
              <a:defRPr sz="600"/>
            </a:lvl6pPr>
            <a:lvl7pPr marL="2050460" indent="0">
              <a:buNone/>
              <a:defRPr sz="600"/>
            </a:lvl7pPr>
            <a:lvl8pPr marL="2392195" indent="0">
              <a:buNone/>
              <a:defRPr sz="600"/>
            </a:lvl8pPr>
            <a:lvl9pPr marL="2733938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5183814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11545625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1" y="457200"/>
            <a:ext cx="1943100" cy="4114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93834" cy="4114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00226074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485900"/>
            <a:ext cx="7772400" cy="3086100"/>
          </a:xfrm>
        </p:spPr>
        <p:txBody>
          <a:bodyPr/>
          <a:lstStyle/>
          <a:p>
            <a:pPr lvl="0"/>
            <a:r>
              <a:rPr lang="en-US" noProof="0" dirty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2270040318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4909263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F3581-2013-4528-AF84-AFDD64199DA9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0978-C71A-4C88-8B04-0F386A7F5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98113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80890886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89" y="3305177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89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5275619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1485900"/>
            <a:ext cx="3818467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9737" y="1485900"/>
            <a:ext cx="3818467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47021123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012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012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78" y="1151335"/>
            <a:ext cx="4041422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78" y="1631156"/>
            <a:ext cx="4041422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44454613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53329569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7407985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8"/>
            <a:ext cx="3008489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756" y="204789"/>
            <a:ext cx="5111044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489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1386686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11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11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11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4563152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89108581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1" y="457200"/>
            <a:ext cx="1943100" cy="4114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93834" cy="4114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988276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F3581-2013-4528-AF84-AFDD64199DA9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0978-C71A-4C88-8B04-0F386A7F5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50147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485900"/>
            <a:ext cx="7772400" cy="3086100"/>
          </a:xfrm>
        </p:spPr>
        <p:txBody>
          <a:bodyPr/>
          <a:lstStyle/>
          <a:p>
            <a:r>
              <a:rPr lang="en-US" dirty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3002013131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973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6375" indent="0" algn="ctr">
              <a:buNone/>
              <a:defRPr/>
            </a:lvl2pPr>
            <a:lvl3pPr marL="912750" indent="0" algn="ctr">
              <a:buNone/>
              <a:defRPr/>
            </a:lvl3pPr>
            <a:lvl4pPr marL="1369125" indent="0" algn="ctr">
              <a:buNone/>
              <a:defRPr/>
            </a:lvl4pPr>
            <a:lvl5pPr marL="1825515" indent="0" algn="ctr">
              <a:buNone/>
              <a:defRPr/>
            </a:lvl5pPr>
            <a:lvl6pPr marL="2281894" indent="0" algn="ctr">
              <a:buNone/>
              <a:defRPr/>
            </a:lvl6pPr>
            <a:lvl7pPr marL="2738250" indent="0" algn="ctr">
              <a:buNone/>
              <a:defRPr/>
            </a:lvl7pPr>
            <a:lvl8pPr marL="3194643" indent="0" algn="ctr">
              <a:buNone/>
              <a:defRPr/>
            </a:lvl8pPr>
            <a:lvl9pPr marL="3651024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64443451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16791614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89" y="3305204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89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375" indent="0">
              <a:buNone/>
              <a:defRPr sz="1800"/>
            </a:lvl2pPr>
            <a:lvl3pPr marL="912750" indent="0">
              <a:buNone/>
              <a:defRPr sz="1600"/>
            </a:lvl3pPr>
            <a:lvl4pPr marL="1369125" indent="0">
              <a:buNone/>
              <a:defRPr sz="1400"/>
            </a:lvl4pPr>
            <a:lvl5pPr marL="1825515" indent="0">
              <a:buNone/>
              <a:defRPr sz="1400"/>
            </a:lvl5pPr>
            <a:lvl6pPr marL="2281894" indent="0">
              <a:buNone/>
              <a:defRPr sz="1400"/>
            </a:lvl6pPr>
            <a:lvl7pPr marL="2738250" indent="0">
              <a:buNone/>
              <a:defRPr sz="1400"/>
            </a:lvl7pPr>
            <a:lvl8pPr marL="3194643" indent="0">
              <a:buNone/>
              <a:defRPr sz="1400"/>
            </a:lvl8pPr>
            <a:lvl9pPr marL="3651024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0336767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62" y="1485900"/>
            <a:ext cx="3818467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9831" y="1485900"/>
            <a:ext cx="3818467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40312534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012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375" indent="0">
              <a:buNone/>
              <a:defRPr sz="2000" b="1"/>
            </a:lvl2pPr>
            <a:lvl3pPr marL="912750" indent="0">
              <a:buNone/>
              <a:defRPr sz="1800" b="1"/>
            </a:lvl3pPr>
            <a:lvl4pPr marL="1369125" indent="0">
              <a:buNone/>
              <a:defRPr sz="1600" b="1"/>
            </a:lvl4pPr>
            <a:lvl5pPr marL="1825515" indent="0">
              <a:buNone/>
              <a:defRPr sz="1600" b="1"/>
            </a:lvl5pPr>
            <a:lvl6pPr marL="2281894" indent="0">
              <a:buNone/>
              <a:defRPr sz="1600" b="1"/>
            </a:lvl6pPr>
            <a:lvl7pPr marL="2738250" indent="0">
              <a:buNone/>
              <a:defRPr sz="1600" b="1"/>
            </a:lvl7pPr>
            <a:lvl8pPr marL="3194643" indent="0">
              <a:buNone/>
              <a:defRPr sz="1600" b="1"/>
            </a:lvl8pPr>
            <a:lvl9pPr marL="365102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012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78" y="1151335"/>
            <a:ext cx="4041422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375" indent="0">
              <a:buNone/>
              <a:defRPr sz="2000" b="1"/>
            </a:lvl2pPr>
            <a:lvl3pPr marL="912750" indent="0">
              <a:buNone/>
              <a:defRPr sz="1800" b="1"/>
            </a:lvl3pPr>
            <a:lvl4pPr marL="1369125" indent="0">
              <a:buNone/>
              <a:defRPr sz="1600" b="1"/>
            </a:lvl4pPr>
            <a:lvl5pPr marL="1825515" indent="0">
              <a:buNone/>
              <a:defRPr sz="1600" b="1"/>
            </a:lvl5pPr>
            <a:lvl6pPr marL="2281894" indent="0">
              <a:buNone/>
              <a:defRPr sz="1600" b="1"/>
            </a:lvl6pPr>
            <a:lvl7pPr marL="2738250" indent="0">
              <a:buNone/>
              <a:defRPr sz="1600" b="1"/>
            </a:lvl7pPr>
            <a:lvl8pPr marL="3194643" indent="0">
              <a:buNone/>
              <a:defRPr sz="1600" b="1"/>
            </a:lvl8pPr>
            <a:lvl9pPr marL="365102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78" y="1631156"/>
            <a:ext cx="4041422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58612396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99537508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1827062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3" y="204790"/>
            <a:ext cx="3008489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756" y="204858"/>
            <a:ext cx="5111044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3" y="1076328"/>
            <a:ext cx="3008489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375" indent="0">
              <a:buNone/>
              <a:defRPr sz="1200"/>
            </a:lvl2pPr>
            <a:lvl3pPr marL="912750" indent="0">
              <a:buNone/>
              <a:defRPr sz="1000"/>
            </a:lvl3pPr>
            <a:lvl4pPr marL="1369125" indent="0">
              <a:buNone/>
              <a:defRPr sz="900"/>
            </a:lvl4pPr>
            <a:lvl5pPr marL="1825515" indent="0">
              <a:buNone/>
              <a:defRPr sz="900"/>
            </a:lvl5pPr>
            <a:lvl6pPr marL="2281894" indent="0">
              <a:buNone/>
              <a:defRPr sz="900"/>
            </a:lvl6pPr>
            <a:lvl7pPr marL="2738250" indent="0">
              <a:buNone/>
              <a:defRPr sz="900"/>
            </a:lvl7pPr>
            <a:lvl8pPr marL="3194643" indent="0">
              <a:buNone/>
              <a:defRPr sz="900"/>
            </a:lvl8pPr>
            <a:lvl9pPr marL="365102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5296725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11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11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375" indent="0">
              <a:buNone/>
              <a:defRPr sz="2800"/>
            </a:lvl2pPr>
            <a:lvl3pPr marL="912750" indent="0">
              <a:buNone/>
              <a:defRPr sz="2400"/>
            </a:lvl3pPr>
            <a:lvl4pPr marL="1369125" indent="0">
              <a:buNone/>
              <a:defRPr sz="2000"/>
            </a:lvl4pPr>
            <a:lvl5pPr marL="1825515" indent="0">
              <a:buNone/>
              <a:defRPr sz="2000"/>
            </a:lvl5pPr>
            <a:lvl6pPr marL="2281894" indent="0">
              <a:buNone/>
              <a:defRPr sz="2000"/>
            </a:lvl6pPr>
            <a:lvl7pPr marL="2738250" indent="0">
              <a:buNone/>
              <a:defRPr sz="2000"/>
            </a:lvl7pPr>
            <a:lvl8pPr marL="3194643" indent="0">
              <a:buNone/>
              <a:defRPr sz="2000"/>
            </a:lvl8pPr>
            <a:lvl9pPr marL="3651024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11" y="402565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375" indent="0">
              <a:buNone/>
              <a:defRPr sz="1200"/>
            </a:lvl2pPr>
            <a:lvl3pPr marL="912750" indent="0">
              <a:buNone/>
              <a:defRPr sz="1000"/>
            </a:lvl3pPr>
            <a:lvl4pPr marL="1369125" indent="0">
              <a:buNone/>
              <a:defRPr sz="900"/>
            </a:lvl4pPr>
            <a:lvl5pPr marL="1825515" indent="0">
              <a:buNone/>
              <a:defRPr sz="900"/>
            </a:lvl5pPr>
            <a:lvl6pPr marL="2281894" indent="0">
              <a:buNone/>
              <a:defRPr sz="900"/>
            </a:lvl6pPr>
            <a:lvl7pPr marL="2738250" indent="0">
              <a:buNone/>
              <a:defRPr sz="900"/>
            </a:lvl7pPr>
            <a:lvl8pPr marL="3194643" indent="0">
              <a:buNone/>
              <a:defRPr sz="900"/>
            </a:lvl8pPr>
            <a:lvl9pPr marL="365102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734620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F3581-2013-4528-AF84-AFDD64199DA9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0978-C71A-4C88-8B04-0F386A7F5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09921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22251897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1" y="457200"/>
            <a:ext cx="1943100" cy="4114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93834" cy="4114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2877704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485900"/>
            <a:ext cx="7772400" cy="3086100"/>
          </a:xfrm>
        </p:spPr>
        <p:txBody>
          <a:bodyPr/>
          <a:lstStyle/>
          <a:p>
            <a:r>
              <a:rPr lang="en-US" dirty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1772702759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478" y="-6850"/>
            <a:ext cx="9139125" cy="5150352"/>
          </a:xfrm>
          <a:prstGeom prst="rect">
            <a:avLst/>
          </a:prstGeom>
        </p:spPr>
      </p:pic>
      <p:sp>
        <p:nvSpPr>
          <p:cNvPr id="3" name="Slide Number Placeholder 6"/>
          <p:cNvSpPr txBox="1">
            <a:spLocks/>
          </p:cNvSpPr>
          <p:nvPr userDrawn="1"/>
        </p:nvSpPr>
        <p:spPr>
          <a:xfrm>
            <a:off x="8571127" y="-23292"/>
            <a:ext cx="577610" cy="276958"/>
          </a:xfrm>
          <a:prstGeom prst="rect">
            <a:avLst/>
          </a:prstGeom>
          <a:noFill/>
        </p:spPr>
        <p:txBody>
          <a:bodyPr lIns="91271" tIns="45645" rIns="91271" bIns="45645"/>
          <a:lstStyle>
            <a:lvl1pPr algn="r"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FDB4C24-AF86-4570-89B5-45F4BCA33779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Arial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84051" y="2288796"/>
            <a:ext cx="7043024" cy="552202"/>
          </a:xfrm>
          <a:prstGeom prst="rect">
            <a:avLst/>
          </a:prstGeom>
        </p:spPr>
        <p:txBody>
          <a:bodyPr/>
          <a:lstStyle>
            <a:lvl1pPr>
              <a:defRPr sz="3200" cap="sm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178"/>
          <p:cNvSpPr>
            <a:spLocks noChangeArrowheads="1"/>
          </p:cNvSpPr>
          <p:nvPr userDrawn="1"/>
        </p:nvSpPr>
        <p:spPr bwMode="auto">
          <a:xfrm>
            <a:off x="93351" y="4973901"/>
            <a:ext cx="662020" cy="184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271" tIns="45645" rIns="91271" bIns="45645">
            <a:spAutoFit/>
          </a:bodyPr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Arial" charset="0"/>
              </a:rPr>
              <a:t>IMP-521-17 v6</a:t>
            </a:r>
            <a:endParaRPr kumimoji="0" lang="it-IT" sz="6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Times New Roman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9685647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84078" y="35625"/>
            <a:ext cx="8628595" cy="552202"/>
          </a:xfrm>
          <a:prstGeom prst="rect">
            <a:avLst/>
          </a:prstGeom>
        </p:spPr>
        <p:txBody>
          <a:bodyPr/>
          <a:lstStyle>
            <a:lvl1pPr>
              <a:defRPr sz="2800" cap="sm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01437584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7200948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" y="0"/>
            <a:ext cx="9139125" cy="5150352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84051" y="2288796"/>
            <a:ext cx="7043024" cy="552202"/>
          </a:xfrm>
          <a:prstGeom prst="rect">
            <a:avLst/>
          </a:prstGeom>
        </p:spPr>
        <p:txBody>
          <a:bodyPr/>
          <a:lstStyle>
            <a:lvl1pPr>
              <a:defRPr sz="3200" cap="sm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6"/>
          <p:cNvSpPr txBox="1">
            <a:spLocks/>
          </p:cNvSpPr>
          <p:nvPr userDrawn="1"/>
        </p:nvSpPr>
        <p:spPr>
          <a:xfrm>
            <a:off x="8571127" y="-23292"/>
            <a:ext cx="577610" cy="276958"/>
          </a:xfrm>
          <a:prstGeom prst="rect">
            <a:avLst/>
          </a:prstGeom>
          <a:noFill/>
        </p:spPr>
        <p:txBody>
          <a:bodyPr lIns="91271" tIns="45645" rIns="91271" bIns="45645"/>
          <a:lstStyle>
            <a:lvl1pPr algn="r"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FDB4C24-AF86-4570-89B5-45F4BCA33779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Arial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charset="0"/>
            </a:endParaRPr>
          </a:p>
        </p:txBody>
      </p:sp>
      <p:sp>
        <p:nvSpPr>
          <p:cNvPr id="8" name="Rectangle 178"/>
          <p:cNvSpPr>
            <a:spLocks noChangeArrowheads="1"/>
          </p:cNvSpPr>
          <p:nvPr userDrawn="1"/>
        </p:nvSpPr>
        <p:spPr bwMode="auto">
          <a:xfrm>
            <a:off x="74137" y="4973901"/>
            <a:ext cx="681256" cy="184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271" tIns="45645" rIns="91271" bIns="45645">
            <a:spAutoFit/>
          </a:bodyPr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Arial" charset="0"/>
              </a:rPr>
              <a:t>IMP-521-17 .v4</a:t>
            </a:r>
            <a:endParaRPr kumimoji="0" lang="it-IT" sz="6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Times New Roman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733944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6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94989" indent="0" algn="ctr">
              <a:buNone/>
              <a:defRPr/>
            </a:lvl2pPr>
            <a:lvl3pPr marL="789977" indent="0" algn="ctr">
              <a:buNone/>
              <a:defRPr/>
            </a:lvl3pPr>
            <a:lvl4pPr marL="1184966" indent="0" algn="ctr">
              <a:buNone/>
              <a:defRPr/>
            </a:lvl4pPr>
            <a:lvl5pPr marL="1579954" indent="0" algn="ctr">
              <a:buNone/>
              <a:defRPr/>
            </a:lvl5pPr>
            <a:lvl6pPr marL="1974943" indent="0" algn="ctr">
              <a:buNone/>
              <a:defRPr/>
            </a:lvl6pPr>
            <a:lvl7pPr marL="2369930" indent="0" algn="ctr">
              <a:buNone/>
              <a:defRPr/>
            </a:lvl7pPr>
            <a:lvl8pPr marL="2764918" indent="0" algn="ctr">
              <a:buNone/>
              <a:defRPr/>
            </a:lvl8pPr>
            <a:lvl9pPr marL="315990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10580046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41745150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89" y="3305201"/>
            <a:ext cx="7772400" cy="1021557"/>
          </a:xfrm>
        </p:spPr>
        <p:txBody>
          <a:bodyPr anchor="t"/>
          <a:lstStyle>
            <a:lvl1pPr algn="l">
              <a:defRPr sz="345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89" y="2180035"/>
            <a:ext cx="7772400" cy="1125140"/>
          </a:xfrm>
        </p:spPr>
        <p:txBody>
          <a:bodyPr anchor="b"/>
          <a:lstStyle>
            <a:lvl1pPr marL="0" indent="0">
              <a:buNone/>
              <a:defRPr sz="1725"/>
            </a:lvl1pPr>
            <a:lvl2pPr marL="394989" indent="0">
              <a:buNone/>
              <a:defRPr sz="1500"/>
            </a:lvl2pPr>
            <a:lvl3pPr marL="789977" indent="0">
              <a:buNone/>
              <a:defRPr sz="1350"/>
            </a:lvl3pPr>
            <a:lvl4pPr marL="1184966" indent="0">
              <a:buNone/>
              <a:defRPr sz="1200"/>
            </a:lvl4pPr>
            <a:lvl5pPr marL="1579954" indent="0">
              <a:buNone/>
              <a:defRPr sz="1200"/>
            </a:lvl5pPr>
            <a:lvl6pPr marL="1974943" indent="0">
              <a:buNone/>
              <a:defRPr sz="1200"/>
            </a:lvl6pPr>
            <a:lvl7pPr marL="2369930" indent="0">
              <a:buNone/>
              <a:defRPr sz="1200"/>
            </a:lvl7pPr>
            <a:lvl8pPr marL="2764918" indent="0">
              <a:buNone/>
              <a:defRPr sz="1200"/>
            </a:lvl8pPr>
            <a:lvl9pPr marL="3159909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479614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F3581-2013-4528-AF84-AFDD64199DA9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0978-C71A-4C88-8B04-0F386A7F5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68538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31" y="1485900"/>
            <a:ext cx="3818467" cy="30861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725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9781" y="1485900"/>
            <a:ext cx="3818467" cy="30861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725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4329808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012" cy="47982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94989" indent="0">
              <a:buNone/>
              <a:defRPr sz="1725" b="1"/>
            </a:lvl2pPr>
            <a:lvl3pPr marL="789977" indent="0">
              <a:buNone/>
              <a:defRPr sz="1500" b="1"/>
            </a:lvl3pPr>
            <a:lvl4pPr marL="1184966" indent="0">
              <a:buNone/>
              <a:defRPr sz="1350" b="1"/>
            </a:lvl4pPr>
            <a:lvl5pPr marL="1579954" indent="0">
              <a:buNone/>
              <a:defRPr sz="1350" b="1"/>
            </a:lvl5pPr>
            <a:lvl6pPr marL="1974943" indent="0">
              <a:buNone/>
              <a:defRPr sz="1350" b="1"/>
            </a:lvl6pPr>
            <a:lvl7pPr marL="2369930" indent="0">
              <a:buNone/>
              <a:defRPr sz="1350" b="1"/>
            </a:lvl7pPr>
            <a:lvl8pPr marL="2764918" indent="0">
              <a:buNone/>
              <a:defRPr sz="1350" b="1"/>
            </a:lvl8pPr>
            <a:lvl9pPr marL="3159909" indent="0">
              <a:buNone/>
              <a:defRPr sz="135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012" cy="2963466"/>
          </a:xfrm>
        </p:spPr>
        <p:txBody>
          <a:bodyPr/>
          <a:lstStyle>
            <a:lvl1pPr>
              <a:defRPr sz="2100"/>
            </a:lvl1pPr>
            <a:lvl2pPr>
              <a:defRPr sz="1725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78" y="1151335"/>
            <a:ext cx="4041422" cy="47982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94989" indent="0">
              <a:buNone/>
              <a:defRPr sz="1725" b="1"/>
            </a:lvl2pPr>
            <a:lvl3pPr marL="789977" indent="0">
              <a:buNone/>
              <a:defRPr sz="1500" b="1"/>
            </a:lvl3pPr>
            <a:lvl4pPr marL="1184966" indent="0">
              <a:buNone/>
              <a:defRPr sz="1350" b="1"/>
            </a:lvl4pPr>
            <a:lvl5pPr marL="1579954" indent="0">
              <a:buNone/>
              <a:defRPr sz="1350" b="1"/>
            </a:lvl5pPr>
            <a:lvl6pPr marL="1974943" indent="0">
              <a:buNone/>
              <a:defRPr sz="1350" b="1"/>
            </a:lvl6pPr>
            <a:lvl7pPr marL="2369930" indent="0">
              <a:buNone/>
              <a:defRPr sz="1350" b="1"/>
            </a:lvl7pPr>
            <a:lvl8pPr marL="2764918" indent="0">
              <a:buNone/>
              <a:defRPr sz="1350" b="1"/>
            </a:lvl8pPr>
            <a:lvl9pPr marL="3159909" indent="0">
              <a:buNone/>
              <a:defRPr sz="135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78" y="1631156"/>
            <a:ext cx="4041422" cy="2963466"/>
          </a:xfrm>
        </p:spPr>
        <p:txBody>
          <a:bodyPr/>
          <a:lstStyle>
            <a:lvl1pPr>
              <a:defRPr sz="2100"/>
            </a:lvl1pPr>
            <a:lvl2pPr>
              <a:defRPr sz="1725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52268369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45708815"/>
      </p:ext>
    </p:extLst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1254654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3" y="204788"/>
            <a:ext cx="3008489" cy="871538"/>
          </a:xfrm>
        </p:spPr>
        <p:txBody>
          <a:bodyPr anchor="b"/>
          <a:lstStyle>
            <a:lvl1pPr algn="l">
              <a:defRPr sz="172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756" y="204797"/>
            <a:ext cx="5111044" cy="4389835"/>
          </a:xfrm>
        </p:spPr>
        <p:txBody>
          <a:bodyPr/>
          <a:lstStyle>
            <a:lvl1pPr>
              <a:defRPr sz="2775"/>
            </a:lvl1pPr>
            <a:lvl2pPr>
              <a:defRPr sz="2400"/>
            </a:lvl2pPr>
            <a:lvl3pPr>
              <a:defRPr sz="2100"/>
            </a:lvl3pPr>
            <a:lvl4pPr>
              <a:defRPr sz="1725"/>
            </a:lvl4pPr>
            <a:lvl5pPr>
              <a:defRPr sz="1725"/>
            </a:lvl5pPr>
            <a:lvl6pPr>
              <a:defRPr sz="1725"/>
            </a:lvl6pPr>
            <a:lvl7pPr>
              <a:defRPr sz="1725"/>
            </a:lvl7pPr>
            <a:lvl8pPr>
              <a:defRPr sz="1725"/>
            </a:lvl8pPr>
            <a:lvl9pPr>
              <a:defRPr sz="17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3" y="1076328"/>
            <a:ext cx="3008489" cy="3518297"/>
          </a:xfrm>
        </p:spPr>
        <p:txBody>
          <a:bodyPr/>
          <a:lstStyle>
            <a:lvl1pPr marL="0" indent="0">
              <a:buNone/>
              <a:defRPr sz="1200"/>
            </a:lvl1pPr>
            <a:lvl2pPr marL="394989" indent="0">
              <a:buNone/>
              <a:defRPr sz="1050"/>
            </a:lvl2pPr>
            <a:lvl3pPr marL="789977" indent="0">
              <a:buNone/>
              <a:defRPr sz="900"/>
            </a:lvl3pPr>
            <a:lvl4pPr marL="1184966" indent="0">
              <a:buNone/>
              <a:defRPr sz="750"/>
            </a:lvl4pPr>
            <a:lvl5pPr marL="1579954" indent="0">
              <a:buNone/>
              <a:defRPr sz="750"/>
            </a:lvl5pPr>
            <a:lvl6pPr marL="1974943" indent="0">
              <a:buNone/>
              <a:defRPr sz="750"/>
            </a:lvl6pPr>
            <a:lvl7pPr marL="2369930" indent="0">
              <a:buNone/>
              <a:defRPr sz="750"/>
            </a:lvl7pPr>
            <a:lvl8pPr marL="2764918" indent="0">
              <a:buNone/>
              <a:defRPr sz="750"/>
            </a:lvl8pPr>
            <a:lvl9pPr marL="3159909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6869492"/>
      </p:ext>
    </p:extLst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11" y="3600451"/>
            <a:ext cx="5486400" cy="425054"/>
          </a:xfrm>
        </p:spPr>
        <p:txBody>
          <a:bodyPr anchor="b"/>
          <a:lstStyle>
            <a:lvl1pPr algn="l">
              <a:defRPr sz="172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11" y="459581"/>
            <a:ext cx="5486400" cy="3086100"/>
          </a:xfrm>
        </p:spPr>
        <p:txBody>
          <a:bodyPr/>
          <a:lstStyle>
            <a:lvl1pPr marL="0" indent="0">
              <a:buNone/>
              <a:defRPr sz="2775"/>
            </a:lvl1pPr>
            <a:lvl2pPr marL="394989" indent="0">
              <a:buNone/>
              <a:defRPr sz="2400"/>
            </a:lvl2pPr>
            <a:lvl3pPr marL="789977" indent="0">
              <a:buNone/>
              <a:defRPr sz="2100"/>
            </a:lvl3pPr>
            <a:lvl4pPr marL="1184966" indent="0">
              <a:buNone/>
              <a:defRPr sz="1725"/>
            </a:lvl4pPr>
            <a:lvl5pPr marL="1579954" indent="0">
              <a:buNone/>
              <a:defRPr sz="1725"/>
            </a:lvl5pPr>
            <a:lvl6pPr marL="1974943" indent="0">
              <a:buNone/>
              <a:defRPr sz="1725"/>
            </a:lvl6pPr>
            <a:lvl7pPr marL="2369930" indent="0">
              <a:buNone/>
              <a:defRPr sz="1725"/>
            </a:lvl7pPr>
            <a:lvl8pPr marL="2764918" indent="0">
              <a:buNone/>
              <a:defRPr sz="1725"/>
            </a:lvl8pPr>
            <a:lvl9pPr marL="3159909" indent="0">
              <a:buNone/>
              <a:defRPr sz="1725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11" y="4025542"/>
            <a:ext cx="5486400" cy="603647"/>
          </a:xfrm>
        </p:spPr>
        <p:txBody>
          <a:bodyPr/>
          <a:lstStyle>
            <a:lvl1pPr marL="0" indent="0">
              <a:buNone/>
              <a:defRPr sz="1200"/>
            </a:lvl1pPr>
            <a:lvl2pPr marL="394989" indent="0">
              <a:buNone/>
              <a:defRPr sz="1050"/>
            </a:lvl2pPr>
            <a:lvl3pPr marL="789977" indent="0">
              <a:buNone/>
              <a:defRPr sz="900"/>
            </a:lvl3pPr>
            <a:lvl4pPr marL="1184966" indent="0">
              <a:buNone/>
              <a:defRPr sz="750"/>
            </a:lvl4pPr>
            <a:lvl5pPr marL="1579954" indent="0">
              <a:buNone/>
              <a:defRPr sz="750"/>
            </a:lvl5pPr>
            <a:lvl6pPr marL="1974943" indent="0">
              <a:buNone/>
              <a:defRPr sz="750"/>
            </a:lvl6pPr>
            <a:lvl7pPr marL="2369930" indent="0">
              <a:buNone/>
              <a:defRPr sz="750"/>
            </a:lvl7pPr>
            <a:lvl8pPr marL="2764918" indent="0">
              <a:buNone/>
              <a:defRPr sz="750"/>
            </a:lvl8pPr>
            <a:lvl9pPr marL="3159909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03007856"/>
      </p:ext>
    </p:extLst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19660629"/>
      </p:ext>
    </p:extLst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1" y="457200"/>
            <a:ext cx="1943100" cy="4114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93834" cy="4114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75104132"/>
      </p:ext>
    </p:extLst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485900"/>
            <a:ext cx="7772400" cy="3086100"/>
          </a:xfrm>
        </p:spPr>
        <p:txBody>
          <a:bodyPr/>
          <a:lstStyle/>
          <a:p>
            <a:pPr lvl="0"/>
            <a:r>
              <a:rPr lang="en-US" noProof="0" dirty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1065670766"/>
      </p:ext>
    </p:extLst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66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10192" indent="0" algn="ctr">
              <a:buNone/>
              <a:defRPr/>
            </a:lvl2pPr>
            <a:lvl3pPr marL="820389" indent="0" algn="ctr">
              <a:buNone/>
              <a:defRPr/>
            </a:lvl3pPr>
            <a:lvl4pPr marL="1230575" indent="0" algn="ctr">
              <a:buNone/>
              <a:defRPr/>
            </a:lvl4pPr>
            <a:lvl5pPr marL="1640776" indent="0" algn="ctr">
              <a:buNone/>
              <a:defRPr/>
            </a:lvl5pPr>
            <a:lvl6pPr marL="2050966" indent="0" algn="ctr">
              <a:buNone/>
              <a:defRPr/>
            </a:lvl6pPr>
            <a:lvl7pPr marL="2461159" indent="0" algn="ctr">
              <a:buNone/>
              <a:defRPr/>
            </a:lvl7pPr>
            <a:lvl8pPr marL="2871350" indent="0" algn="ctr">
              <a:buNone/>
              <a:defRPr/>
            </a:lvl8pPr>
            <a:lvl9pPr marL="3281545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6962154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slideLayout" Target="../slideLayouts/slideLayout83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17" Type="http://schemas.openxmlformats.org/officeDocument/2006/relationships/theme" Target="../theme/theme7.xml"/><Relationship Id="rId2" Type="http://schemas.openxmlformats.org/officeDocument/2006/relationships/slideLayout" Target="../slideLayouts/slideLayout72.xml"/><Relationship Id="rId16" Type="http://schemas.openxmlformats.org/officeDocument/2006/relationships/slideLayout" Target="../slideLayouts/slideLayout86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4" Type="http://schemas.openxmlformats.org/officeDocument/2006/relationships/slideLayout" Target="../slideLayouts/slideLayout84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3.xml"/><Relationship Id="rId12" Type="http://schemas.openxmlformats.org/officeDocument/2006/relationships/slideLayout" Target="../slideLayouts/slideLayout98.xml"/><Relationship Id="rId2" Type="http://schemas.openxmlformats.org/officeDocument/2006/relationships/slideLayout" Target="../slideLayouts/slideLayout88.xml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6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5.xml"/><Relationship Id="rId12" Type="http://schemas.openxmlformats.org/officeDocument/2006/relationships/slideLayout" Target="../slideLayouts/slideLayout110.xml"/><Relationship Id="rId2" Type="http://schemas.openxmlformats.org/officeDocument/2006/relationships/slideLayout" Target="../slideLayouts/slideLayout100.xml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9.xml"/><Relationship Id="rId5" Type="http://schemas.openxmlformats.org/officeDocument/2006/relationships/slideLayout" Target="../slideLayouts/slideLayout103.xml"/><Relationship Id="rId10" Type="http://schemas.openxmlformats.org/officeDocument/2006/relationships/slideLayout" Target="../slideLayouts/slideLayout108.xml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4F3581-2013-4528-AF84-AFDD64199DA9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20978-C71A-4C88-8B04-0F386A7F5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6977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99">
                <a:gamma/>
                <a:shade val="25882"/>
                <a:invGamma/>
              </a:srgbClr>
            </a:gs>
            <a:gs pos="50000">
              <a:srgbClr val="000099"/>
            </a:gs>
            <a:gs pos="100000">
              <a:srgbClr val="000099">
                <a:gamma/>
                <a:shade val="25882"/>
                <a:invGamma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85900"/>
            <a:ext cx="777240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04705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46" r:id="rId1"/>
    <p:sldLayoutId id="2147484647" r:id="rId2"/>
    <p:sldLayoutId id="2147484648" r:id="rId3"/>
    <p:sldLayoutId id="2147484649" r:id="rId4"/>
    <p:sldLayoutId id="2147484650" r:id="rId5"/>
    <p:sldLayoutId id="2147484651" r:id="rId6"/>
    <p:sldLayoutId id="2147484652" r:id="rId7"/>
    <p:sldLayoutId id="2147484653" r:id="rId8"/>
    <p:sldLayoutId id="2147484654" r:id="rId9"/>
    <p:sldLayoutId id="2147484655" r:id="rId10"/>
    <p:sldLayoutId id="2147484656" r:id="rId11"/>
    <p:sldLayoutId id="2147484657" r:id="rId12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FFFF00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FFFF00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FFFF00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FFFF00"/>
          </a:solidFill>
          <a:latin typeface="Times New Roman" pitchFamily="18" charset="0"/>
        </a:defRPr>
      </a:lvl5pPr>
      <a:lvl6pPr marL="457189" algn="ctr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FFFF00"/>
          </a:solidFill>
          <a:latin typeface="Times New Roman" pitchFamily="18" charset="0"/>
        </a:defRPr>
      </a:lvl6pPr>
      <a:lvl7pPr marL="914378" algn="ctr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FFFF00"/>
          </a:solidFill>
          <a:latin typeface="Times New Roman" pitchFamily="18" charset="0"/>
        </a:defRPr>
      </a:lvl7pPr>
      <a:lvl8pPr marL="1371566" algn="ctr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FFFF00"/>
          </a:solidFill>
          <a:latin typeface="Times New Roman" pitchFamily="18" charset="0"/>
        </a:defRPr>
      </a:lvl8pPr>
      <a:lvl9pPr marL="1828754" algn="ctr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FFFF00"/>
          </a:solidFill>
          <a:latin typeface="Times New Roman" pitchFamily="18" charset="0"/>
        </a:defRPr>
      </a:lvl9pPr>
    </p:titleStyle>
    <p:bodyStyle>
      <a:lvl1pPr marL="342892" indent="-342892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31" indent="-285743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2972" indent="-228594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160" indent="-228594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348" indent="-230183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537" indent="-230183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726" indent="-230183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8915" indent="-230183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103" indent="-230183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99">
                <a:gamma/>
                <a:shade val="25882"/>
                <a:invGamma/>
              </a:srgbClr>
            </a:gs>
            <a:gs pos="50000">
              <a:srgbClr val="000099"/>
            </a:gs>
            <a:gs pos="100000">
              <a:srgbClr val="000099">
                <a:gamma/>
                <a:shade val="25882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66" tIns="45680" rIns="91366" bIns="4568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85900"/>
            <a:ext cx="777240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66" tIns="45680" rIns="91366" bIns="456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10272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15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150" b="1">
          <a:solidFill>
            <a:srgbClr val="FFFF00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150" b="1">
          <a:solidFill>
            <a:srgbClr val="FFFF00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150" b="1">
          <a:solidFill>
            <a:srgbClr val="FFFF00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150" b="1">
          <a:solidFill>
            <a:srgbClr val="FFFF00"/>
          </a:solidFill>
          <a:latin typeface="Times New Roman" pitchFamily="18" charset="0"/>
        </a:defRPr>
      </a:lvl5pPr>
      <a:lvl6pPr marL="342646" algn="ctr" rtl="0" eaLnBrk="1" fontAlgn="base" hangingPunct="1">
        <a:spcBef>
          <a:spcPct val="0"/>
        </a:spcBef>
        <a:spcAft>
          <a:spcPct val="0"/>
        </a:spcAft>
        <a:defRPr sz="3150" b="1">
          <a:solidFill>
            <a:srgbClr val="FFFF00"/>
          </a:solidFill>
          <a:latin typeface="Times New Roman" pitchFamily="18" charset="0"/>
        </a:defRPr>
      </a:lvl6pPr>
      <a:lvl7pPr marL="685289" algn="ctr" rtl="0" eaLnBrk="1" fontAlgn="base" hangingPunct="1">
        <a:spcBef>
          <a:spcPct val="0"/>
        </a:spcBef>
        <a:spcAft>
          <a:spcPct val="0"/>
        </a:spcAft>
        <a:defRPr sz="3150" b="1">
          <a:solidFill>
            <a:srgbClr val="FFFF00"/>
          </a:solidFill>
          <a:latin typeface="Times New Roman" pitchFamily="18" charset="0"/>
        </a:defRPr>
      </a:lvl7pPr>
      <a:lvl8pPr marL="1027931" algn="ctr" rtl="0" eaLnBrk="1" fontAlgn="base" hangingPunct="1">
        <a:spcBef>
          <a:spcPct val="0"/>
        </a:spcBef>
        <a:spcAft>
          <a:spcPct val="0"/>
        </a:spcAft>
        <a:defRPr sz="3150" b="1">
          <a:solidFill>
            <a:srgbClr val="FFFF00"/>
          </a:solidFill>
          <a:latin typeface="Times New Roman" pitchFamily="18" charset="0"/>
        </a:defRPr>
      </a:lvl8pPr>
      <a:lvl9pPr marL="1370570" algn="ctr" rtl="0" eaLnBrk="1" fontAlgn="base" hangingPunct="1">
        <a:spcBef>
          <a:spcPct val="0"/>
        </a:spcBef>
        <a:spcAft>
          <a:spcPct val="0"/>
        </a:spcAft>
        <a:defRPr sz="3150" b="1">
          <a:solidFill>
            <a:srgbClr val="FFFF00"/>
          </a:solidFill>
          <a:latin typeface="Times New Roman" pitchFamily="18" charset="0"/>
        </a:defRPr>
      </a:lvl9pPr>
    </p:titleStyle>
    <p:bodyStyle>
      <a:lvl1pPr marL="256983" indent="-256983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556793" indent="-214150" algn="l" rtl="0" eaLnBrk="1" fontAlgn="base" hangingPunct="1">
        <a:spcBef>
          <a:spcPct val="20000"/>
        </a:spcBef>
        <a:spcAft>
          <a:spcPct val="0"/>
        </a:spcAft>
        <a:buChar char="–"/>
        <a:defRPr sz="2100">
          <a:solidFill>
            <a:schemeClr val="bg1"/>
          </a:solidFill>
          <a:latin typeface="+mn-lt"/>
        </a:defRPr>
      </a:lvl2pPr>
      <a:lvl3pPr marL="856607" indent="-171323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bg1"/>
          </a:solidFill>
          <a:latin typeface="+mn-lt"/>
        </a:defRPr>
      </a:lvl3pPr>
      <a:lvl4pPr marL="1199251" indent="-171323" algn="l" rtl="0" eaLnBrk="1" fontAlgn="base" hangingPunct="1">
        <a:spcBef>
          <a:spcPct val="20000"/>
        </a:spcBef>
        <a:spcAft>
          <a:spcPct val="0"/>
        </a:spcAft>
        <a:buChar char="–"/>
        <a:defRPr sz="1500">
          <a:solidFill>
            <a:schemeClr val="bg1"/>
          </a:solidFill>
          <a:latin typeface="+mn-lt"/>
        </a:defRPr>
      </a:lvl4pPr>
      <a:lvl5pPr marL="1541891" indent="-172514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bg1"/>
          </a:solidFill>
          <a:latin typeface="+mn-lt"/>
        </a:defRPr>
      </a:lvl5pPr>
      <a:lvl6pPr marL="1884534" indent="-172514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bg1"/>
          </a:solidFill>
          <a:latin typeface="+mn-lt"/>
        </a:defRPr>
      </a:lvl6pPr>
      <a:lvl7pPr marL="2227178" indent="-172514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bg1"/>
          </a:solidFill>
          <a:latin typeface="+mn-lt"/>
        </a:defRPr>
      </a:lvl7pPr>
      <a:lvl8pPr marL="2569814" indent="-172514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bg1"/>
          </a:solidFill>
          <a:latin typeface="+mn-lt"/>
        </a:defRPr>
      </a:lvl8pPr>
      <a:lvl9pPr marL="2912459" indent="-172514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68528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646" algn="l" defTabSz="68528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289" algn="l" defTabSz="68528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7931" algn="l" defTabSz="68528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0570" algn="l" defTabSz="68528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3214" algn="l" defTabSz="68528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5857" algn="l" defTabSz="68528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8499" algn="l" defTabSz="68528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1141" algn="l" defTabSz="68528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28"/>
            </a:gs>
            <a:gs pos="50000">
              <a:srgbClr val="000099"/>
            </a:gs>
            <a:gs pos="100000">
              <a:srgbClr val="00002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128" tIns="45546" rIns="91128" bIns="45546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85900"/>
            <a:ext cx="777240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128" tIns="45546" rIns="91128" bIns="455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91499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38" r:id="rId1"/>
    <p:sldLayoutId id="2147484539" r:id="rId2"/>
    <p:sldLayoutId id="2147484540" r:id="rId3"/>
    <p:sldLayoutId id="2147484541" r:id="rId4"/>
    <p:sldLayoutId id="2147484542" r:id="rId5"/>
    <p:sldLayoutId id="2147484543" r:id="rId6"/>
    <p:sldLayoutId id="2147484544" r:id="rId7"/>
    <p:sldLayoutId id="2147484545" r:id="rId8"/>
    <p:sldLayoutId id="2147484546" r:id="rId9"/>
    <p:sldLayoutId id="2147484547" r:id="rId10"/>
    <p:sldLayoutId id="2147484548" r:id="rId11"/>
    <p:sldLayoutId id="2147484549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15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150" b="1">
          <a:solidFill>
            <a:srgbClr val="FFFF00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150" b="1">
          <a:solidFill>
            <a:srgbClr val="FFFF00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150" b="1">
          <a:solidFill>
            <a:srgbClr val="FFFF00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150" b="1">
          <a:solidFill>
            <a:srgbClr val="FFFF00"/>
          </a:solidFill>
          <a:latin typeface="Times New Roman" pitchFamily="18" charset="0"/>
        </a:defRPr>
      </a:lvl5pPr>
      <a:lvl6pPr marL="341753" algn="ctr" rtl="0" eaLnBrk="1" fontAlgn="base" hangingPunct="1">
        <a:spcBef>
          <a:spcPct val="0"/>
        </a:spcBef>
        <a:spcAft>
          <a:spcPct val="0"/>
        </a:spcAft>
        <a:defRPr sz="3150" b="1">
          <a:solidFill>
            <a:srgbClr val="FFFF00"/>
          </a:solidFill>
          <a:latin typeface="Times New Roman" pitchFamily="18" charset="0"/>
        </a:defRPr>
      </a:lvl6pPr>
      <a:lvl7pPr marL="683505" algn="ctr" rtl="0" eaLnBrk="1" fontAlgn="base" hangingPunct="1">
        <a:spcBef>
          <a:spcPct val="0"/>
        </a:spcBef>
        <a:spcAft>
          <a:spcPct val="0"/>
        </a:spcAft>
        <a:defRPr sz="3150" b="1">
          <a:solidFill>
            <a:srgbClr val="FFFF00"/>
          </a:solidFill>
          <a:latin typeface="Times New Roman" pitchFamily="18" charset="0"/>
        </a:defRPr>
      </a:lvl7pPr>
      <a:lvl8pPr marL="1025256" algn="ctr" rtl="0" eaLnBrk="1" fontAlgn="base" hangingPunct="1">
        <a:spcBef>
          <a:spcPct val="0"/>
        </a:spcBef>
        <a:spcAft>
          <a:spcPct val="0"/>
        </a:spcAft>
        <a:defRPr sz="3150" b="1">
          <a:solidFill>
            <a:srgbClr val="FFFF00"/>
          </a:solidFill>
          <a:latin typeface="Times New Roman" pitchFamily="18" charset="0"/>
        </a:defRPr>
      </a:lvl8pPr>
      <a:lvl9pPr marL="1366964" algn="ctr" rtl="0" eaLnBrk="1" fontAlgn="base" hangingPunct="1">
        <a:spcBef>
          <a:spcPct val="0"/>
        </a:spcBef>
        <a:spcAft>
          <a:spcPct val="0"/>
        </a:spcAft>
        <a:defRPr sz="3150" b="1">
          <a:solidFill>
            <a:srgbClr val="FFFF00"/>
          </a:solidFill>
          <a:latin typeface="Times New Roman" pitchFamily="18" charset="0"/>
        </a:defRPr>
      </a:lvl9pPr>
    </p:titleStyle>
    <p:bodyStyle>
      <a:lvl1pPr marL="247650" indent="-24765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547688" indent="-204788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bg1"/>
          </a:solidFill>
          <a:latin typeface="+mn-lt"/>
        </a:defRPr>
      </a:lvl2pPr>
      <a:lvl3pPr marL="847725" indent="-161925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bg1"/>
          </a:solidFill>
          <a:latin typeface="+mn-lt"/>
        </a:defRPr>
      </a:lvl3pPr>
      <a:lvl4pPr marL="1190625" indent="-161925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bg1"/>
          </a:solidFill>
          <a:latin typeface="+mn-lt"/>
        </a:defRPr>
      </a:lvl4pPr>
      <a:lvl5pPr marL="1533525" indent="-163116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bg1"/>
          </a:solidFill>
          <a:latin typeface="+mn-lt"/>
        </a:defRPr>
      </a:lvl5pPr>
      <a:lvl6pPr marL="1879543" indent="-172067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bg1"/>
          </a:solidFill>
          <a:latin typeface="+mn-lt"/>
        </a:defRPr>
      </a:lvl6pPr>
      <a:lvl7pPr marL="2221283" indent="-172067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bg1"/>
          </a:solidFill>
          <a:latin typeface="+mn-lt"/>
        </a:defRPr>
      </a:lvl7pPr>
      <a:lvl8pPr marL="2563005" indent="-172067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bg1"/>
          </a:solidFill>
          <a:latin typeface="+mn-lt"/>
        </a:defRPr>
      </a:lvl8pPr>
      <a:lvl9pPr marL="2904719" indent="-172067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68350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1753" algn="l" defTabSz="68350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3505" algn="l" defTabSz="68350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5256" algn="l" defTabSz="68350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66964" algn="l" defTabSz="68350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08685" algn="l" defTabSz="68350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0422" algn="l" defTabSz="68350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2155" algn="l" defTabSz="68350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33887" algn="l" defTabSz="68350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79F74032-AD1C-4116-9798-AE3D659D69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0B3EEB24-6176-4208-8CA9-7DC0F1D555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574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51" r:id="rId1"/>
    <p:sldLayoutId id="2147484552" r:id="rId2"/>
    <p:sldLayoutId id="2147484553" r:id="rId3"/>
    <p:sldLayoutId id="2147484554" r:id="rId4"/>
    <p:sldLayoutId id="2147484555" r:id="rId5"/>
    <p:sldLayoutId id="2147484556" r:id="rId6"/>
    <p:sldLayoutId id="2147484557" r:id="rId7"/>
    <p:sldLayoutId id="2147484558" r:id="rId8"/>
    <p:sldLayoutId id="2147484559" r:id="rId9"/>
    <p:sldLayoutId id="2147484560" r:id="rId10"/>
    <p:sldLayoutId id="2147484561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28"/>
            </a:gs>
            <a:gs pos="50000">
              <a:srgbClr val="000099"/>
            </a:gs>
            <a:gs pos="100000">
              <a:srgbClr val="00002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129" tIns="45548" rIns="91129" bIns="45548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85900"/>
            <a:ext cx="777240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129" tIns="45548" rIns="91129" bIns="455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18291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63" r:id="rId1"/>
    <p:sldLayoutId id="2147484564" r:id="rId2"/>
    <p:sldLayoutId id="2147484565" r:id="rId3"/>
    <p:sldLayoutId id="2147484566" r:id="rId4"/>
    <p:sldLayoutId id="2147484567" r:id="rId5"/>
    <p:sldLayoutId id="2147484568" r:id="rId6"/>
    <p:sldLayoutId id="2147484569" r:id="rId7"/>
    <p:sldLayoutId id="2147484570" r:id="rId8"/>
    <p:sldLayoutId id="2147484571" r:id="rId9"/>
    <p:sldLayoutId id="2147484572" r:id="rId10"/>
    <p:sldLayoutId id="2147484573" r:id="rId11"/>
    <p:sldLayoutId id="2147484574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15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150" b="1">
          <a:solidFill>
            <a:srgbClr val="FFFF00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150" b="1">
          <a:solidFill>
            <a:srgbClr val="FFFF00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150" b="1">
          <a:solidFill>
            <a:srgbClr val="FFFF00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150" b="1">
          <a:solidFill>
            <a:srgbClr val="FFFF00"/>
          </a:solidFill>
          <a:latin typeface="Times New Roman" pitchFamily="18" charset="0"/>
        </a:defRPr>
      </a:lvl5pPr>
      <a:lvl6pPr marL="341757" algn="ctr" rtl="0" eaLnBrk="1" fontAlgn="base" hangingPunct="1">
        <a:spcBef>
          <a:spcPct val="0"/>
        </a:spcBef>
        <a:spcAft>
          <a:spcPct val="0"/>
        </a:spcAft>
        <a:defRPr sz="3150" b="1">
          <a:solidFill>
            <a:srgbClr val="FFFF00"/>
          </a:solidFill>
          <a:latin typeface="Times New Roman" pitchFamily="18" charset="0"/>
        </a:defRPr>
      </a:lvl6pPr>
      <a:lvl7pPr marL="683510" algn="ctr" rtl="0" eaLnBrk="1" fontAlgn="base" hangingPunct="1">
        <a:spcBef>
          <a:spcPct val="0"/>
        </a:spcBef>
        <a:spcAft>
          <a:spcPct val="0"/>
        </a:spcAft>
        <a:defRPr sz="3150" b="1">
          <a:solidFill>
            <a:srgbClr val="FFFF00"/>
          </a:solidFill>
          <a:latin typeface="Times New Roman" pitchFamily="18" charset="0"/>
        </a:defRPr>
      </a:lvl7pPr>
      <a:lvl8pPr marL="1025265" algn="ctr" rtl="0" eaLnBrk="1" fontAlgn="base" hangingPunct="1">
        <a:spcBef>
          <a:spcPct val="0"/>
        </a:spcBef>
        <a:spcAft>
          <a:spcPct val="0"/>
        </a:spcAft>
        <a:defRPr sz="3150" b="1">
          <a:solidFill>
            <a:srgbClr val="FFFF00"/>
          </a:solidFill>
          <a:latin typeface="Times New Roman" pitchFamily="18" charset="0"/>
        </a:defRPr>
      </a:lvl8pPr>
      <a:lvl9pPr marL="1366977" algn="ctr" rtl="0" eaLnBrk="1" fontAlgn="base" hangingPunct="1">
        <a:spcBef>
          <a:spcPct val="0"/>
        </a:spcBef>
        <a:spcAft>
          <a:spcPct val="0"/>
        </a:spcAft>
        <a:defRPr sz="3150" b="1">
          <a:solidFill>
            <a:srgbClr val="FFFF00"/>
          </a:solidFill>
          <a:latin typeface="Times New Roman" pitchFamily="18" charset="0"/>
        </a:defRPr>
      </a:lvl9pPr>
    </p:titleStyle>
    <p:bodyStyle>
      <a:lvl1pPr marL="244079" indent="-244079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544116" indent="-201216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bg1"/>
          </a:solidFill>
          <a:latin typeface="+mn-lt"/>
        </a:defRPr>
      </a:lvl2pPr>
      <a:lvl3pPr marL="844154" indent="-158354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bg1"/>
          </a:solidFill>
          <a:latin typeface="+mn-lt"/>
        </a:defRPr>
      </a:lvl3pPr>
      <a:lvl4pPr marL="1187054" indent="-158354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bg1"/>
          </a:solidFill>
          <a:latin typeface="+mn-lt"/>
        </a:defRPr>
      </a:lvl4pPr>
      <a:lvl5pPr marL="1528763" indent="-159544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bg1"/>
          </a:solidFill>
          <a:latin typeface="+mn-lt"/>
        </a:defRPr>
      </a:lvl5pPr>
      <a:lvl6pPr marL="1879581" indent="-17207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bg1"/>
          </a:solidFill>
          <a:latin typeface="+mn-lt"/>
        </a:defRPr>
      </a:lvl6pPr>
      <a:lvl7pPr marL="2221326" indent="-17207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bg1"/>
          </a:solidFill>
          <a:latin typeface="+mn-lt"/>
        </a:defRPr>
      </a:lvl7pPr>
      <a:lvl8pPr marL="2563052" indent="-17207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bg1"/>
          </a:solidFill>
          <a:latin typeface="+mn-lt"/>
        </a:defRPr>
      </a:lvl8pPr>
      <a:lvl9pPr marL="2904785" indent="-17207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68351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1757" algn="l" defTabSz="68351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3510" algn="l" defTabSz="68351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5265" algn="l" defTabSz="68351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66977" algn="l" defTabSz="68351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08716" algn="l" defTabSz="68351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0460" algn="l" defTabSz="68351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2195" algn="l" defTabSz="68351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33938" algn="l" defTabSz="68351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99">
                <a:gamma/>
                <a:shade val="25882"/>
                <a:invGamma/>
              </a:srgbClr>
            </a:gs>
            <a:gs pos="50000">
              <a:srgbClr val="000099"/>
            </a:gs>
            <a:gs pos="100000">
              <a:srgbClr val="000099">
                <a:gamma/>
                <a:shade val="25882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85900"/>
            <a:ext cx="777240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07180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76" r:id="rId1"/>
    <p:sldLayoutId id="2147484577" r:id="rId2"/>
    <p:sldLayoutId id="2147484578" r:id="rId3"/>
    <p:sldLayoutId id="2147484579" r:id="rId4"/>
    <p:sldLayoutId id="2147484580" r:id="rId5"/>
    <p:sldLayoutId id="2147484581" r:id="rId6"/>
    <p:sldLayoutId id="2147484582" r:id="rId7"/>
    <p:sldLayoutId id="2147484583" r:id="rId8"/>
    <p:sldLayoutId id="2147484584" r:id="rId9"/>
    <p:sldLayoutId id="2147484585" r:id="rId10"/>
    <p:sldLayoutId id="2147484586" r:id="rId11"/>
    <p:sldLayoutId id="2147484587" r:id="rId12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FFFF00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FFFF00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FFFF00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FFFF00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FFFF00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FFFF00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FFFF00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FFFF00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30188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30188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30188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30188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30188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99">
                <a:gamma/>
                <a:shade val="25882"/>
                <a:invGamma/>
              </a:srgbClr>
            </a:gs>
            <a:gs pos="50000">
              <a:srgbClr val="000099"/>
            </a:gs>
            <a:gs pos="100000">
              <a:srgbClr val="000099">
                <a:gamma/>
                <a:shade val="25882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66" tIns="45640" rIns="91266" bIns="4564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85900"/>
            <a:ext cx="777240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66" tIns="45640" rIns="91266" bIns="456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18363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89" r:id="rId1"/>
    <p:sldLayoutId id="2147484590" r:id="rId2"/>
    <p:sldLayoutId id="2147484591" r:id="rId3"/>
    <p:sldLayoutId id="2147484592" r:id="rId4"/>
    <p:sldLayoutId id="2147484593" r:id="rId5"/>
    <p:sldLayoutId id="2147484594" r:id="rId6"/>
    <p:sldLayoutId id="2147484595" r:id="rId7"/>
    <p:sldLayoutId id="2147484596" r:id="rId8"/>
    <p:sldLayoutId id="2147484597" r:id="rId9"/>
    <p:sldLayoutId id="2147484598" r:id="rId10"/>
    <p:sldLayoutId id="2147484599" r:id="rId11"/>
    <p:sldLayoutId id="2147484600" r:id="rId12"/>
    <p:sldLayoutId id="2147484601" r:id="rId13"/>
    <p:sldLayoutId id="2147484602" r:id="rId14"/>
    <p:sldLayoutId id="2147484603" r:id="rId15"/>
    <p:sldLayoutId id="2147484604" r:id="rId16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FFFF00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FFFF00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FFFF00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FFFF00"/>
          </a:solidFill>
          <a:latin typeface="Times New Roman" pitchFamily="18" charset="0"/>
        </a:defRPr>
      </a:lvl5pPr>
      <a:lvl6pPr marL="456375" algn="ctr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FFFF00"/>
          </a:solidFill>
          <a:latin typeface="Times New Roman" pitchFamily="18" charset="0"/>
        </a:defRPr>
      </a:lvl6pPr>
      <a:lvl7pPr marL="912750" algn="ctr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FFFF00"/>
          </a:solidFill>
          <a:latin typeface="Times New Roman" pitchFamily="18" charset="0"/>
        </a:defRPr>
      </a:lvl7pPr>
      <a:lvl8pPr marL="1369125" algn="ctr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FFFF00"/>
          </a:solidFill>
          <a:latin typeface="Times New Roman" pitchFamily="18" charset="0"/>
        </a:defRPr>
      </a:lvl8pPr>
      <a:lvl9pPr marL="1825515" algn="ctr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FFFF00"/>
          </a:solidFill>
          <a:latin typeface="Times New Roman" pitchFamily="18" charset="0"/>
        </a:defRPr>
      </a:lvl9pPr>
    </p:titleStyle>
    <p:bodyStyle>
      <a:lvl1pPr marL="342281" indent="-342281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1600" indent="-285244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0973" indent="-228195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597320" indent="-228195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3692" indent="-229742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0099" indent="-229742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66453" indent="-229742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2835" indent="-229742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79225" indent="-229742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27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375" algn="l" defTabSz="9127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750" algn="l" defTabSz="9127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125" algn="l" defTabSz="9127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515" algn="l" defTabSz="9127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1894" algn="l" defTabSz="9127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250" algn="l" defTabSz="9127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4643" algn="l" defTabSz="9127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024" algn="l" defTabSz="9127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28"/>
            </a:gs>
            <a:gs pos="50000">
              <a:srgbClr val="000099"/>
            </a:gs>
            <a:gs pos="100000">
              <a:srgbClr val="00002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5324" tIns="52658" rIns="105324" bIns="52658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85900"/>
            <a:ext cx="777240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5324" tIns="52658" rIns="105324" bIns="526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2022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20" r:id="rId1"/>
    <p:sldLayoutId id="2147484621" r:id="rId2"/>
    <p:sldLayoutId id="2147484622" r:id="rId3"/>
    <p:sldLayoutId id="2147484623" r:id="rId4"/>
    <p:sldLayoutId id="2147484624" r:id="rId5"/>
    <p:sldLayoutId id="2147484625" r:id="rId6"/>
    <p:sldLayoutId id="2147484626" r:id="rId7"/>
    <p:sldLayoutId id="2147484627" r:id="rId8"/>
    <p:sldLayoutId id="2147484628" r:id="rId9"/>
    <p:sldLayoutId id="2147484629" r:id="rId10"/>
    <p:sldLayoutId id="2147484630" r:id="rId11"/>
    <p:sldLayoutId id="2147484631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Times New Roman" pitchFamily="18" charset="0"/>
        </a:defRPr>
      </a:lvl5pPr>
      <a:lvl6pPr marL="394989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Times New Roman" pitchFamily="18" charset="0"/>
        </a:defRPr>
      </a:lvl6pPr>
      <a:lvl7pPr marL="789977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Times New Roman" pitchFamily="18" charset="0"/>
        </a:defRPr>
      </a:lvl7pPr>
      <a:lvl8pPr marL="1184966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Times New Roman" pitchFamily="18" charset="0"/>
        </a:defRPr>
      </a:lvl8pPr>
      <a:lvl9pPr marL="1579954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Times New Roman" pitchFamily="18" charset="0"/>
        </a:defRPr>
      </a:lvl9pPr>
    </p:titleStyle>
    <p:bodyStyle>
      <a:lvl1pPr marL="294085" indent="-294085" algn="l" rtl="0" eaLnBrk="0" fontAlgn="base" hangingPunct="0">
        <a:spcBef>
          <a:spcPct val="20000"/>
        </a:spcBef>
        <a:spcAft>
          <a:spcPct val="0"/>
        </a:spcAft>
        <a:buChar char="•"/>
        <a:defRPr sz="2775">
          <a:solidFill>
            <a:schemeClr val="bg1"/>
          </a:solidFill>
          <a:latin typeface="+mn-lt"/>
          <a:ea typeface="+mn-ea"/>
          <a:cs typeface="+mn-cs"/>
        </a:defRPr>
      </a:lvl1pPr>
      <a:lvl2pPr marL="640556" indent="-245269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2pPr>
      <a:lvl3pPr marL="985838" indent="-195263" algn="l" rtl="0" eaLnBrk="0" fontAlgn="base" hangingPunct="0">
        <a:spcBef>
          <a:spcPct val="20000"/>
        </a:spcBef>
        <a:spcAft>
          <a:spcPct val="0"/>
        </a:spcAft>
        <a:buChar char="•"/>
        <a:defRPr sz="2100">
          <a:solidFill>
            <a:schemeClr val="bg1"/>
          </a:solidFill>
          <a:latin typeface="+mn-lt"/>
        </a:defRPr>
      </a:lvl3pPr>
      <a:lvl4pPr marL="1381125" indent="-195263" algn="l" rtl="0" eaLnBrk="0" fontAlgn="base" hangingPunct="0">
        <a:spcBef>
          <a:spcPct val="20000"/>
        </a:spcBef>
        <a:spcAft>
          <a:spcPct val="0"/>
        </a:spcAft>
        <a:buChar char="–"/>
        <a:defRPr sz="1725">
          <a:solidFill>
            <a:schemeClr val="bg1"/>
          </a:solidFill>
          <a:latin typeface="+mn-lt"/>
        </a:defRPr>
      </a:lvl4pPr>
      <a:lvl5pPr marL="1776413" indent="-197644" algn="l" rtl="0" eaLnBrk="0" fontAlgn="base" hangingPunct="0">
        <a:spcBef>
          <a:spcPct val="20000"/>
        </a:spcBef>
        <a:spcAft>
          <a:spcPct val="0"/>
        </a:spcAft>
        <a:buChar char="»"/>
        <a:defRPr sz="1725">
          <a:solidFill>
            <a:schemeClr val="bg1"/>
          </a:solidFill>
          <a:latin typeface="+mn-lt"/>
        </a:defRPr>
      </a:lvl5pPr>
      <a:lvl6pPr marL="2172435" indent="-198868" algn="l" rtl="0" eaLnBrk="1" fontAlgn="base" hangingPunct="1">
        <a:spcBef>
          <a:spcPct val="20000"/>
        </a:spcBef>
        <a:spcAft>
          <a:spcPct val="0"/>
        </a:spcAft>
        <a:buChar char="»"/>
        <a:defRPr sz="1725">
          <a:solidFill>
            <a:schemeClr val="bg1"/>
          </a:solidFill>
          <a:latin typeface="+mn-lt"/>
        </a:defRPr>
      </a:lvl6pPr>
      <a:lvl7pPr marL="2567426" indent="-198868" algn="l" rtl="0" eaLnBrk="1" fontAlgn="base" hangingPunct="1">
        <a:spcBef>
          <a:spcPct val="20000"/>
        </a:spcBef>
        <a:spcAft>
          <a:spcPct val="0"/>
        </a:spcAft>
        <a:buChar char="»"/>
        <a:defRPr sz="1725">
          <a:solidFill>
            <a:schemeClr val="bg1"/>
          </a:solidFill>
          <a:latin typeface="+mn-lt"/>
        </a:defRPr>
      </a:lvl7pPr>
      <a:lvl8pPr marL="2962413" indent="-198868" algn="l" rtl="0" eaLnBrk="1" fontAlgn="base" hangingPunct="1">
        <a:spcBef>
          <a:spcPct val="20000"/>
        </a:spcBef>
        <a:spcAft>
          <a:spcPct val="0"/>
        </a:spcAft>
        <a:buChar char="»"/>
        <a:defRPr sz="1725">
          <a:solidFill>
            <a:schemeClr val="bg1"/>
          </a:solidFill>
          <a:latin typeface="+mn-lt"/>
        </a:defRPr>
      </a:lvl8pPr>
      <a:lvl9pPr marL="3357402" indent="-198868" algn="l" rtl="0" eaLnBrk="1" fontAlgn="base" hangingPunct="1">
        <a:spcBef>
          <a:spcPct val="20000"/>
        </a:spcBef>
        <a:spcAft>
          <a:spcPct val="0"/>
        </a:spcAft>
        <a:buChar char="»"/>
        <a:defRPr sz="1725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78997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94989" algn="l" defTabSz="78997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89977" algn="l" defTabSz="78997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84966" algn="l" defTabSz="78997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79954" algn="l" defTabSz="78997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74943" algn="l" defTabSz="78997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69930" algn="l" defTabSz="78997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64918" algn="l" defTabSz="78997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59909" algn="l" defTabSz="78997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28"/>
            </a:gs>
            <a:gs pos="50000">
              <a:srgbClr val="000099"/>
            </a:gs>
            <a:gs pos="100000">
              <a:srgbClr val="00002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9380" tIns="54684" rIns="109380" bIns="54684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85900"/>
            <a:ext cx="777240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9380" tIns="54684" rIns="109380" bIns="546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25296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33" r:id="rId1"/>
    <p:sldLayoutId id="2147484634" r:id="rId2"/>
    <p:sldLayoutId id="2147484635" r:id="rId3"/>
    <p:sldLayoutId id="2147484636" r:id="rId4"/>
    <p:sldLayoutId id="2147484637" r:id="rId5"/>
    <p:sldLayoutId id="2147484638" r:id="rId6"/>
    <p:sldLayoutId id="2147484639" r:id="rId7"/>
    <p:sldLayoutId id="2147484640" r:id="rId8"/>
    <p:sldLayoutId id="2147484641" r:id="rId9"/>
    <p:sldLayoutId id="2147484642" r:id="rId10"/>
    <p:sldLayoutId id="2147484643" r:id="rId11"/>
    <p:sldLayoutId id="2147484644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75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750" b="1">
          <a:solidFill>
            <a:srgbClr val="FFFF00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750" b="1">
          <a:solidFill>
            <a:srgbClr val="FFFF00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750" b="1">
          <a:solidFill>
            <a:srgbClr val="FFFF00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750" b="1">
          <a:solidFill>
            <a:srgbClr val="FFFF00"/>
          </a:solidFill>
          <a:latin typeface="Times New Roman" pitchFamily="18" charset="0"/>
        </a:defRPr>
      </a:lvl5pPr>
      <a:lvl6pPr marL="410192" algn="ctr" rtl="0" eaLnBrk="1" fontAlgn="base" hangingPunct="1">
        <a:spcBef>
          <a:spcPct val="0"/>
        </a:spcBef>
        <a:spcAft>
          <a:spcPct val="0"/>
        </a:spcAft>
        <a:defRPr sz="3750" b="1">
          <a:solidFill>
            <a:srgbClr val="FFFF00"/>
          </a:solidFill>
          <a:latin typeface="Times New Roman" pitchFamily="18" charset="0"/>
        </a:defRPr>
      </a:lvl6pPr>
      <a:lvl7pPr marL="820389" algn="ctr" rtl="0" eaLnBrk="1" fontAlgn="base" hangingPunct="1">
        <a:spcBef>
          <a:spcPct val="0"/>
        </a:spcBef>
        <a:spcAft>
          <a:spcPct val="0"/>
        </a:spcAft>
        <a:defRPr sz="3750" b="1">
          <a:solidFill>
            <a:srgbClr val="FFFF00"/>
          </a:solidFill>
          <a:latin typeface="Times New Roman" pitchFamily="18" charset="0"/>
        </a:defRPr>
      </a:lvl7pPr>
      <a:lvl8pPr marL="1230575" algn="ctr" rtl="0" eaLnBrk="1" fontAlgn="base" hangingPunct="1">
        <a:spcBef>
          <a:spcPct val="0"/>
        </a:spcBef>
        <a:spcAft>
          <a:spcPct val="0"/>
        </a:spcAft>
        <a:defRPr sz="3750" b="1">
          <a:solidFill>
            <a:srgbClr val="FFFF00"/>
          </a:solidFill>
          <a:latin typeface="Times New Roman" pitchFamily="18" charset="0"/>
        </a:defRPr>
      </a:lvl8pPr>
      <a:lvl9pPr marL="1640776" algn="ctr" rtl="0" eaLnBrk="1" fontAlgn="base" hangingPunct="1">
        <a:spcBef>
          <a:spcPct val="0"/>
        </a:spcBef>
        <a:spcAft>
          <a:spcPct val="0"/>
        </a:spcAft>
        <a:defRPr sz="3750" b="1">
          <a:solidFill>
            <a:srgbClr val="FFFF00"/>
          </a:solidFill>
          <a:latin typeface="Times New Roman" pitchFamily="18" charset="0"/>
        </a:defRPr>
      </a:lvl9pPr>
    </p:titleStyle>
    <p:bodyStyle>
      <a:lvl1pPr marL="305991" indent="-305991" algn="l" rtl="0" eaLnBrk="0" fontAlgn="base" hangingPunct="0">
        <a:spcBef>
          <a:spcPct val="20000"/>
        </a:spcBef>
        <a:spcAft>
          <a:spcPct val="0"/>
        </a:spcAft>
        <a:buChar char="•"/>
        <a:defRPr sz="2850">
          <a:solidFill>
            <a:schemeClr val="bg1"/>
          </a:solidFill>
          <a:latin typeface="+mn-lt"/>
          <a:ea typeface="+mn-ea"/>
          <a:cs typeface="+mn-cs"/>
        </a:defRPr>
      </a:lvl1pPr>
      <a:lvl2pPr marL="664369" indent="-253604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2pPr>
      <a:lvl3pPr marL="1022747" indent="-202406" algn="l" rtl="0" eaLnBrk="0" fontAlgn="base" hangingPunct="0">
        <a:spcBef>
          <a:spcPct val="20000"/>
        </a:spcBef>
        <a:spcAft>
          <a:spcPct val="0"/>
        </a:spcAft>
        <a:buChar char="•"/>
        <a:defRPr sz="2175">
          <a:solidFill>
            <a:schemeClr val="bg1"/>
          </a:solidFill>
          <a:latin typeface="+mn-lt"/>
        </a:defRPr>
      </a:lvl3pPr>
      <a:lvl4pPr marL="1433513" indent="-202406" algn="l" rtl="0" eaLnBrk="0" fontAlgn="base" hangingPunct="0">
        <a:spcBef>
          <a:spcPct val="20000"/>
        </a:spcBef>
        <a:spcAft>
          <a:spcPct val="0"/>
        </a:spcAft>
        <a:buChar char="–"/>
        <a:defRPr sz="1800">
          <a:solidFill>
            <a:schemeClr val="bg1"/>
          </a:solidFill>
          <a:latin typeface="+mn-lt"/>
        </a:defRPr>
      </a:lvl4pPr>
      <a:lvl5pPr marL="1844279" indent="-203597" algn="l" rtl="0" eaLnBrk="0" fontAlgn="base" hangingPunct="0">
        <a:spcBef>
          <a:spcPct val="20000"/>
        </a:spcBef>
        <a:spcAft>
          <a:spcPct val="0"/>
        </a:spcAft>
        <a:buChar char="»"/>
        <a:defRPr sz="1800">
          <a:solidFill>
            <a:schemeClr val="bg1"/>
          </a:solidFill>
          <a:latin typeface="+mn-lt"/>
        </a:defRPr>
      </a:lvl5pPr>
      <a:lvl6pPr marL="2256065" indent="-206516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bg1"/>
          </a:solidFill>
          <a:latin typeface="+mn-lt"/>
        </a:defRPr>
      </a:lvl6pPr>
      <a:lvl7pPr marL="2666253" indent="-206516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bg1"/>
          </a:solidFill>
          <a:latin typeface="+mn-lt"/>
        </a:defRPr>
      </a:lvl7pPr>
      <a:lvl8pPr marL="3076454" indent="-206516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bg1"/>
          </a:solidFill>
          <a:latin typeface="+mn-lt"/>
        </a:defRPr>
      </a:lvl8pPr>
      <a:lvl9pPr marL="3486644" indent="-206516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820389" rtl="0" eaLnBrk="1" latinLnBrk="0" hangingPunct="1">
        <a:defRPr sz="1650" kern="1200">
          <a:solidFill>
            <a:schemeClr val="tx1"/>
          </a:solidFill>
          <a:latin typeface="+mn-lt"/>
          <a:ea typeface="+mn-ea"/>
          <a:cs typeface="+mn-cs"/>
        </a:defRPr>
      </a:lvl1pPr>
      <a:lvl2pPr marL="410192" algn="l" defTabSz="820389" rtl="0" eaLnBrk="1" latinLnBrk="0" hangingPunct="1">
        <a:defRPr sz="1650" kern="1200">
          <a:solidFill>
            <a:schemeClr val="tx1"/>
          </a:solidFill>
          <a:latin typeface="+mn-lt"/>
          <a:ea typeface="+mn-ea"/>
          <a:cs typeface="+mn-cs"/>
        </a:defRPr>
      </a:lvl2pPr>
      <a:lvl3pPr marL="820389" algn="l" defTabSz="820389" rtl="0" eaLnBrk="1" latinLnBrk="0" hangingPunct="1">
        <a:defRPr sz="1650" kern="1200">
          <a:solidFill>
            <a:schemeClr val="tx1"/>
          </a:solidFill>
          <a:latin typeface="+mn-lt"/>
          <a:ea typeface="+mn-ea"/>
          <a:cs typeface="+mn-cs"/>
        </a:defRPr>
      </a:lvl3pPr>
      <a:lvl4pPr marL="1230575" algn="l" defTabSz="820389" rtl="0" eaLnBrk="1" latinLnBrk="0" hangingPunct="1">
        <a:defRPr sz="1650" kern="1200">
          <a:solidFill>
            <a:schemeClr val="tx1"/>
          </a:solidFill>
          <a:latin typeface="+mn-lt"/>
          <a:ea typeface="+mn-ea"/>
          <a:cs typeface="+mn-cs"/>
        </a:defRPr>
      </a:lvl4pPr>
      <a:lvl5pPr marL="1640776" algn="l" defTabSz="820389" rtl="0" eaLnBrk="1" latinLnBrk="0" hangingPunct="1">
        <a:defRPr sz="1650" kern="1200">
          <a:solidFill>
            <a:schemeClr val="tx1"/>
          </a:solidFill>
          <a:latin typeface="+mn-lt"/>
          <a:ea typeface="+mn-ea"/>
          <a:cs typeface="+mn-cs"/>
        </a:defRPr>
      </a:lvl5pPr>
      <a:lvl6pPr marL="2050966" algn="l" defTabSz="820389" rtl="0" eaLnBrk="1" latinLnBrk="0" hangingPunct="1">
        <a:defRPr sz="1650" kern="1200">
          <a:solidFill>
            <a:schemeClr val="tx1"/>
          </a:solidFill>
          <a:latin typeface="+mn-lt"/>
          <a:ea typeface="+mn-ea"/>
          <a:cs typeface="+mn-cs"/>
        </a:defRPr>
      </a:lvl6pPr>
      <a:lvl7pPr marL="2461159" algn="l" defTabSz="820389" rtl="0" eaLnBrk="1" latinLnBrk="0" hangingPunct="1">
        <a:defRPr sz="1650" kern="1200">
          <a:solidFill>
            <a:schemeClr val="tx1"/>
          </a:solidFill>
          <a:latin typeface="+mn-lt"/>
          <a:ea typeface="+mn-ea"/>
          <a:cs typeface="+mn-cs"/>
        </a:defRPr>
      </a:lvl7pPr>
      <a:lvl8pPr marL="2871350" algn="l" defTabSz="820389" rtl="0" eaLnBrk="1" latinLnBrk="0" hangingPunct="1">
        <a:defRPr sz="1650" kern="1200">
          <a:solidFill>
            <a:schemeClr val="tx1"/>
          </a:solidFill>
          <a:latin typeface="+mn-lt"/>
          <a:ea typeface="+mn-ea"/>
          <a:cs typeface="+mn-cs"/>
        </a:defRPr>
      </a:lvl8pPr>
      <a:lvl9pPr marL="3281545" algn="l" defTabSz="820389" rtl="0" eaLnBrk="1" latinLnBrk="0" hangingPunct="1">
        <a:defRPr sz="16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0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2.xml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2.xml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2.xml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2.xml"/><Relationship Id="rId5" Type="http://schemas.openxmlformats.org/officeDocument/2006/relationships/image" Target="../media/image35.jpeg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2.xml"/><Relationship Id="rId5" Type="http://schemas.openxmlformats.org/officeDocument/2006/relationships/image" Target="../media/image22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28"/>
            </a:gs>
            <a:gs pos="50000">
              <a:srgbClr val="000099"/>
            </a:gs>
            <a:gs pos="100000">
              <a:srgbClr val="000099">
                <a:gamma/>
                <a:shade val="25882"/>
                <a:invGamma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6180" y="0"/>
            <a:ext cx="337820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73888" y="0"/>
            <a:ext cx="8806180" cy="773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661" tIns="36303" rIns="72661" bIns="36303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FFFF00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FFFF00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FFFF00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FFFF00"/>
                </a:solidFill>
                <a:latin typeface="Times New Roman" pitchFamily="18" charset="0"/>
              </a:defRPr>
            </a:lvl5pPr>
            <a:lvl6pPr marL="363219" algn="ctr" rtl="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FFFF00"/>
                </a:solidFill>
                <a:latin typeface="Times New Roman" pitchFamily="18" charset="0"/>
              </a:defRPr>
            </a:lvl6pPr>
            <a:lvl7pPr marL="726276" algn="ctr" rtl="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FFFF00"/>
                </a:solidFill>
                <a:latin typeface="Times New Roman" pitchFamily="18" charset="0"/>
              </a:defRPr>
            </a:lvl7pPr>
            <a:lvl8pPr marL="1089487" algn="ctr" rtl="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FFFF00"/>
                </a:solidFill>
                <a:latin typeface="Times New Roman" pitchFamily="18" charset="0"/>
              </a:defRPr>
            </a:lvl8pPr>
            <a:lvl9pPr marL="1452598" algn="ctr" rtl="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Complex Coronary Case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341817" y="1248871"/>
            <a:ext cx="7340469" cy="153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661" tIns="36303" rIns="72661" bIns="36303" numCol="1" anchor="t" anchorCtr="0" compatLnSpc="1">
            <a:prstTxWarp prst="textNoShape">
              <a:avLst/>
            </a:prstTxWarp>
          </a:bodyPr>
          <a:lstStyle>
            <a:lvl1pPr marL="97911" indent="-97911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6440" indent="-4424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778583" indent="-793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162343" indent="-793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1517745" indent="-79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1997251" indent="-18302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360461" indent="-18302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2723649" indent="-18302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086775" indent="-18302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defTabSz="914400">
              <a:buFontTx/>
              <a:buNone/>
            </a:pPr>
            <a:r>
              <a:rPr lang="en-US" altLang="en-US" sz="3600" b="1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Supported by:</a:t>
            </a:r>
          </a:p>
          <a:p>
            <a:pPr marL="0" indent="0" defTabSz="914400">
              <a:buFontTx/>
              <a:buNone/>
            </a:pPr>
            <a:endParaRPr lang="en-US" altLang="en-US" sz="3600" b="1" kern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 defTabSz="914400"/>
            <a:r>
              <a:rPr lang="en-US" altLang="en-US" sz="2800" b="1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b="1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Sun Pharmaceutical Industries Ltd. </a:t>
            </a:r>
          </a:p>
        </p:txBody>
      </p:sp>
    </p:spTree>
    <p:extLst>
      <p:ext uri="{BB962C8B-B14F-4D97-AF65-F5344CB8AC3E}">
        <p14:creationId xmlns:p14="http://schemas.microsoft.com/office/powerpoint/2010/main" val="33689615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2888" y="16184"/>
            <a:ext cx="296465" cy="321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1" name="Rectangle 1"/>
          <p:cNvSpPr>
            <a:spLocks noChangeArrowheads="1"/>
          </p:cNvSpPr>
          <p:nvPr/>
        </p:nvSpPr>
        <p:spPr bwMode="auto">
          <a:xfrm>
            <a:off x="971551" y="70248"/>
            <a:ext cx="7309247" cy="959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035" tIns="41015" rIns="82035" bIns="41015">
            <a:spAutoFit/>
          </a:bodyPr>
          <a:lstStyle>
            <a:lvl1pPr defTabSz="1095375" eaLnBrk="0" hangingPunct="0">
              <a:spcBef>
                <a:spcPct val="20000"/>
              </a:spcBef>
              <a:buChar char="•"/>
              <a:defRPr sz="38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885825" indent="-338138" defTabSz="1095375" eaLnBrk="0" hangingPunct="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363663" indent="-269875" defTabSz="1095375" eaLnBrk="0" hangingPunct="0">
              <a:spcBef>
                <a:spcPct val="20000"/>
              </a:spcBef>
              <a:buChar char="•"/>
              <a:defRPr sz="29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911350" indent="-269875" defTabSz="1095375" eaLnBrk="0" hangingPunct="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459038" indent="-271463" defTabSz="1095375" eaLnBrk="0" hangingPunct="0">
              <a:spcBef>
                <a:spcPct val="20000"/>
              </a:spcBef>
              <a:buChar char="»"/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916238" indent="-271463" defTabSz="1095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3373438" indent="-271463" defTabSz="1095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830638" indent="-271463" defTabSz="1095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4287838" indent="-271463" defTabSz="1095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82153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5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5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Outcomes of PCI vs CABG up to 5 yrs</a:t>
            </a:r>
          </a:p>
          <a:p>
            <a:pPr marL="0" marR="0" lvl="0" indent="0" algn="ctr" defTabSz="82153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50" b="1" i="1" u="none" strike="noStrike" kern="1200" cap="none" spc="0" normalizeH="0" baseline="0" noProof="0">
                <a:ln>
                  <a:noFill/>
                </a:ln>
                <a:solidFill>
                  <a:srgbClr val="00CC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What we know so far?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94209" y="1142779"/>
            <a:ext cx="4561911" cy="3499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035" tIns="41015" rIns="82035" bIns="41015">
            <a:spAutoFit/>
          </a:bodyPr>
          <a:lstStyle>
            <a:lvl1pPr defTabSz="1095375" eaLnBrk="0" hangingPunct="0">
              <a:spcBef>
                <a:spcPct val="20000"/>
              </a:spcBef>
              <a:buChar char="•"/>
              <a:defRPr sz="38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885825" indent="-338138" defTabSz="1095375" eaLnBrk="0" hangingPunct="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363663" indent="-269875" defTabSz="1095375" eaLnBrk="0" hangingPunct="0">
              <a:spcBef>
                <a:spcPct val="20000"/>
              </a:spcBef>
              <a:buChar char="•"/>
              <a:defRPr sz="29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911350" indent="-269875" defTabSz="1095375" eaLnBrk="0" hangingPunct="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459038" indent="-271463" defTabSz="1095375" eaLnBrk="0" hangingPunct="0">
              <a:spcBef>
                <a:spcPct val="20000"/>
              </a:spcBef>
              <a:buChar char="»"/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916238" indent="-271463" defTabSz="1095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3373438" indent="-271463" defTabSz="1095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830638" indent="-271463" defTabSz="1095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4287838" indent="-271463" defTabSz="1095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82153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CABG++</a:t>
            </a:r>
          </a:p>
          <a:p>
            <a:pPr marL="0" marR="0" lvl="0" indent="0" algn="l" defTabSz="821531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Lower repeat revascularization</a:t>
            </a:r>
          </a:p>
          <a:p>
            <a:pPr marL="0" marR="0" lvl="0" indent="0" algn="l" defTabSz="821531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Durable angina relief</a:t>
            </a:r>
          </a:p>
          <a:p>
            <a:pPr marL="0" marR="0" lvl="0" indent="0" algn="l" defTabSz="821531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Lower mortality in subgroups of high syntax score &amp; MV DM </a:t>
            </a:r>
          </a:p>
          <a:p>
            <a:pPr marL="0" marR="0" lvl="0" indent="0" algn="l" defTabSz="821531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Better QOL parameters                         </a:t>
            </a:r>
          </a:p>
          <a:p>
            <a:pPr marL="0" marR="0" lvl="0" indent="0" algn="ctr" defTabSz="82153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1" u="none" strike="noStrike" kern="1200" cap="none" spc="0" normalizeH="0" baseline="0" noProof="0" dirty="0">
              <a:ln>
                <a:noFill/>
              </a:ln>
              <a:solidFill>
                <a:srgbClr val="00CC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713176" y="1129683"/>
            <a:ext cx="4851608" cy="377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035" tIns="41015" rIns="82035" bIns="41015">
            <a:spAutoFit/>
          </a:bodyPr>
          <a:lstStyle>
            <a:lvl1pPr defTabSz="1095375" eaLnBrk="0" hangingPunct="0">
              <a:spcBef>
                <a:spcPct val="20000"/>
              </a:spcBef>
              <a:buChar char="•"/>
              <a:defRPr sz="38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885825" indent="-338138" defTabSz="1095375" eaLnBrk="0" hangingPunct="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363663" indent="-269875" defTabSz="1095375" eaLnBrk="0" hangingPunct="0">
              <a:spcBef>
                <a:spcPct val="20000"/>
              </a:spcBef>
              <a:buChar char="•"/>
              <a:defRPr sz="29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911350" indent="-269875" defTabSz="1095375" eaLnBrk="0" hangingPunct="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459038" indent="-271463" defTabSz="1095375" eaLnBrk="0" hangingPunct="0">
              <a:spcBef>
                <a:spcPct val="20000"/>
              </a:spcBef>
              <a:buChar char="»"/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916238" indent="-271463" defTabSz="1095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3373438" indent="-271463" defTabSz="1095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830638" indent="-271463" defTabSz="1095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4287838" indent="-271463" defTabSz="1095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82153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PCI++</a:t>
            </a:r>
          </a:p>
          <a:p>
            <a:pPr marL="0" marR="0" lvl="0" indent="0" algn="l" defTabSz="821531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Rapid recovery and lower LOS</a:t>
            </a:r>
          </a:p>
          <a:p>
            <a:pPr marL="0" marR="0" lvl="0" indent="0" algn="l" defTabSz="821531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Better short term results</a:t>
            </a:r>
          </a:p>
          <a:p>
            <a:pPr marL="0" marR="0" lvl="0" indent="0" algn="l" defTabSz="821531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Lower  CVA</a:t>
            </a:r>
          </a:p>
          <a:p>
            <a:pPr marL="0" marR="0" lvl="0" indent="0" algn="l" defTabSz="821531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Improvement in LVEF</a:t>
            </a:r>
          </a:p>
          <a:p>
            <a:pPr marL="0" marR="0" lvl="0" indent="0" algn="l" defTabSz="821531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Similar outcomes in LM &amp; low syntax score (&lt;32) pts                    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03422" y="4414595"/>
            <a:ext cx="4220027" cy="41549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1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What happens in 5-10+ yrs?</a:t>
            </a:r>
          </a:p>
        </p:txBody>
      </p:sp>
    </p:spTree>
    <p:extLst>
      <p:ext uri="{BB962C8B-B14F-4D97-AF65-F5344CB8AC3E}">
        <p14:creationId xmlns:p14="http://schemas.microsoft.com/office/powerpoint/2010/main" val="19261312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364" y="0"/>
            <a:ext cx="351636" cy="3214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5904"/>
            <a:ext cx="9144000" cy="4564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02980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364" y="0"/>
            <a:ext cx="351636" cy="32147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539" y="0"/>
            <a:ext cx="543692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998266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364" y="0"/>
            <a:ext cx="351636" cy="3214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7" t="52088" r="10756" b="11482"/>
          <a:stretch/>
        </p:blipFill>
        <p:spPr>
          <a:xfrm>
            <a:off x="814298" y="1392024"/>
            <a:ext cx="7515404" cy="34222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-1905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Mortality After CABG vs PCI During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5 Years’ Follow-Up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10200" y="4781550"/>
            <a:ext cx="3722164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Head et al., Lancet 2018;391:939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7200" y="921663"/>
            <a:ext cx="83351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Overall Pooled Patient Population</a:t>
            </a:r>
          </a:p>
        </p:txBody>
      </p:sp>
    </p:spTree>
    <p:extLst>
      <p:ext uri="{BB962C8B-B14F-4D97-AF65-F5344CB8AC3E}">
        <p14:creationId xmlns:p14="http://schemas.microsoft.com/office/powerpoint/2010/main" val="2787125697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364" y="0"/>
            <a:ext cx="351636" cy="32147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32087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Mortality After CABG vs PCI During 5 Years’ Follow-Up by SYNTAX Score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10200" y="4781550"/>
            <a:ext cx="3722164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Head et al., Lancet 2018;391:939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1150"/>
            <a:ext cx="91440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90377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364" y="0"/>
            <a:ext cx="351636" cy="32147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-19050"/>
            <a:ext cx="9144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Mortality After CABG vs PCI During 5 Years’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Follow-Up in Subgroup Analysis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10200" y="4857750"/>
            <a:ext cx="3722164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Head et al., Lancet 2018;391:939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229" y="863526"/>
            <a:ext cx="5453541" cy="3994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758929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364" y="0"/>
            <a:ext cx="351636" cy="32147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385"/>
            <a:ext cx="9144000" cy="4432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966159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919" y="38101"/>
            <a:ext cx="316706" cy="413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27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173831"/>
            <a:ext cx="6938963" cy="461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28" name="Rectangle 5"/>
          <p:cNvSpPr>
            <a:spLocks noChangeArrowheads="1"/>
          </p:cNvSpPr>
          <p:nvPr/>
        </p:nvSpPr>
        <p:spPr bwMode="auto">
          <a:xfrm>
            <a:off x="3607594" y="4793457"/>
            <a:ext cx="4822031" cy="31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8989" tIns="39492" rIns="78989" bIns="39492">
            <a:spAutoFit/>
          </a:bodyPr>
          <a:lstStyle>
            <a:lvl1pPr defTabSz="525463" eaLnBrk="0" hangingPunct="0">
              <a:spcBef>
                <a:spcPct val="20000"/>
              </a:spcBef>
              <a:buChar char="•"/>
              <a:defRPr sz="37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854075" indent="-327025" defTabSz="525463" eaLnBrk="0" hangingPunct="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314450" indent="-260350" defTabSz="525463" eaLnBrk="0" hangingPunct="0">
              <a:spcBef>
                <a:spcPct val="20000"/>
              </a:spcBef>
              <a:buChar char="•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841500" indent="-260350" defTabSz="525463" eaLnBrk="0" hangingPunct="0">
              <a:spcBef>
                <a:spcPct val="20000"/>
              </a:spcBef>
              <a:buChar char="–"/>
              <a:defRPr sz="23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368550" indent="-263525" defTabSz="525463" eaLnBrk="0" hangingPunct="0">
              <a:spcBef>
                <a:spcPct val="20000"/>
              </a:spcBef>
              <a:buChar char="»"/>
              <a:defRPr sz="23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825750" indent="-263525" defTabSz="525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3282950" indent="-263525" defTabSz="525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740150" indent="-263525" defTabSz="525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4197350" indent="-263525" defTabSz="525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defTabSz="394097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pt-BR" altLang="en-US" sz="1500" b="1" i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 Am Coll Cardiol Nov. 2018 Accepted Manuscript</a:t>
            </a:r>
            <a:endParaRPr lang="it-IT" altLang="en-US" sz="1500" b="1" i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6084839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0739" y="21917"/>
            <a:ext cx="316706" cy="413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51" name="Title 1"/>
          <p:cNvSpPr txBox="1">
            <a:spLocks/>
          </p:cNvSpPr>
          <p:nvPr/>
        </p:nvSpPr>
        <p:spPr bwMode="auto">
          <a:xfrm>
            <a:off x="714375" y="76200"/>
            <a:ext cx="7398544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8989" tIns="39492" rIns="78989" bIns="39492" anchor="ctr"/>
          <a:lstStyle>
            <a:lvl1pPr defTabSz="1052513" eaLnBrk="0" hangingPunct="0">
              <a:spcBef>
                <a:spcPct val="20000"/>
              </a:spcBef>
              <a:buChar char="•"/>
              <a:defRPr sz="37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855663" indent="-328613" defTabSz="1052513" eaLnBrk="0" hangingPunct="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316038" indent="-261938" defTabSz="1052513" eaLnBrk="0" hangingPunct="0">
              <a:spcBef>
                <a:spcPct val="20000"/>
              </a:spcBef>
              <a:buChar char="•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843088" indent="-261938" defTabSz="1052513" eaLnBrk="0" hangingPunct="0">
              <a:spcBef>
                <a:spcPct val="20000"/>
              </a:spcBef>
              <a:buChar char="–"/>
              <a:defRPr sz="23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370138" indent="-265113" defTabSz="1052513" eaLnBrk="0" hangingPunct="0">
              <a:spcBef>
                <a:spcPct val="20000"/>
              </a:spcBef>
              <a:buChar char="»"/>
              <a:defRPr sz="23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827338" indent="-265113" defTabSz="1052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3284538" indent="-265113" defTabSz="1052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741738" indent="-265113" defTabSz="1052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4198938" indent="-265113" defTabSz="1052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789385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FREEDOM Trial and FREEDOM </a:t>
            </a:r>
          </a:p>
          <a:p>
            <a:pPr algn="ctr" defTabSz="789385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Follow-on Study</a:t>
            </a:r>
          </a:p>
        </p:txBody>
      </p:sp>
      <p:pic>
        <p:nvPicPr>
          <p:cNvPr id="104452" name="Picture 63" descr="freedom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2" y="38100"/>
            <a:ext cx="900113" cy="684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53" name="TextBox 1"/>
          <p:cNvSpPr txBox="1">
            <a:spLocks noChangeArrowheads="1"/>
          </p:cNvSpPr>
          <p:nvPr/>
        </p:nvSpPr>
        <p:spPr bwMode="auto">
          <a:xfrm>
            <a:off x="6436519" y="4793457"/>
            <a:ext cx="1996679" cy="31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8989" tIns="39492" rIns="78989" bIns="39492">
            <a:spAutoFit/>
          </a:bodyPr>
          <a:lstStyle>
            <a:lvl1pPr defTabSz="1052513" eaLnBrk="0" hangingPunct="0">
              <a:spcBef>
                <a:spcPct val="20000"/>
              </a:spcBef>
              <a:buChar char="•"/>
              <a:defRPr sz="37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854075" indent="-327025" defTabSz="1052513" eaLnBrk="0" hangingPunct="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314450" indent="-260350" defTabSz="1052513" eaLnBrk="0" hangingPunct="0">
              <a:spcBef>
                <a:spcPct val="20000"/>
              </a:spcBef>
              <a:buChar char="•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841500" indent="-260350" defTabSz="1052513" eaLnBrk="0" hangingPunct="0">
              <a:spcBef>
                <a:spcPct val="20000"/>
              </a:spcBef>
              <a:buChar char="–"/>
              <a:defRPr sz="23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368550" indent="-263525" defTabSz="1052513" eaLnBrk="0" hangingPunct="0">
              <a:spcBef>
                <a:spcPct val="20000"/>
              </a:spcBef>
              <a:buChar char="»"/>
              <a:defRPr sz="23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825750" indent="-263525" defTabSz="1052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3282950" indent="-263525" defTabSz="1052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740150" indent="-263525" defTabSz="1052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4197350" indent="-263525" defTabSz="1052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defTabSz="789385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500" b="1" i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Fuster V, AHA 2018</a:t>
            </a:r>
          </a:p>
        </p:txBody>
      </p:sp>
      <p:grpSp>
        <p:nvGrpSpPr>
          <p:cNvPr id="104454" name="Group 44"/>
          <p:cNvGrpSpPr>
            <a:grpSpLocks/>
          </p:cNvGrpSpPr>
          <p:nvPr/>
        </p:nvGrpSpPr>
        <p:grpSpPr bwMode="auto">
          <a:xfrm>
            <a:off x="842963" y="1092994"/>
            <a:ext cx="7431881" cy="3559136"/>
            <a:chOff x="152400" y="1044714"/>
            <a:chExt cx="8808374" cy="3559299"/>
          </a:xfrm>
        </p:grpSpPr>
        <p:sp>
          <p:nvSpPr>
            <p:cNvPr id="6" name="TextBox 5"/>
            <p:cNvSpPr txBox="1"/>
            <p:nvPr/>
          </p:nvSpPr>
          <p:spPr>
            <a:xfrm>
              <a:off x="925708" y="1044714"/>
              <a:ext cx="7292803" cy="300096"/>
            </a:xfrm>
            <a:prstGeom prst="rect">
              <a:avLst/>
            </a:prstGeom>
            <a:noFill/>
            <a:ln w="28575">
              <a:solidFill>
                <a:srgbClr val="FFC000"/>
              </a:solidFill>
            </a:ln>
          </p:spPr>
          <p:txBody>
            <a:bodyPr>
              <a:spAutoFit/>
            </a:bodyPr>
            <a:lstStyle/>
            <a:p>
              <a:pPr algn="ctr" defTabSz="789884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350" b="1" i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1900 patients </a:t>
              </a:r>
              <a:r>
                <a:rPr lang="en-US" sz="1350" b="1" i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consented to participate in the </a:t>
              </a:r>
              <a:r>
                <a:rPr lang="en-US" sz="1350" b="1" i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FREEDOM trial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63689" y="1928198"/>
              <a:ext cx="4179815" cy="300096"/>
            </a:xfrm>
            <a:prstGeom prst="rect">
              <a:avLst/>
            </a:prstGeom>
            <a:noFill/>
            <a:ln w="28575">
              <a:solidFill>
                <a:srgbClr val="FFC000"/>
              </a:solidFill>
            </a:ln>
          </p:spPr>
          <p:txBody>
            <a:bodyPr>
              <a:spAutoFit/>
            </a:bodyPr>
            <a:lstStyle/>
            <a:p>
              <a:pPr algn="ctr" defTabSz="789884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35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953 </a:t>
              </a:r>
              <a:r>
                <a:rPr lang="en-US" sz="135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were randomized to </a:t>
              </a:r>
              <a:r>
                <a:rPr lang="en-US" sz="135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PCI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786605" y="1928198"/>
              <a:ext cx="4174169" cy="300096"/>
            </a:xfrm>
            <a:prstGeom prst="rect">
              <a:avLst/>
            </a:prstGeom>
            <a:noFill/>
            <a:ln w="28575">
              <a:solidFill>
                <a:srgbClr val="FFC000"/>
              </a:solidFill>
            </a:ln>
          </p:spPr>
          <p:txBody>
            <a:bodyPr>
              <a:spAutoFit/>
            </a:bodyPr>
            <a:lstStyle/>
            <a:p>
              <a:pPr algn="ctr" defTabSz="789884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35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947 </a:t>
              </a:r>
              <a:r>
                <a:rPr lang="en-US" sz="135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were randomized to </a:t>
              </a:r>
              <a:r>
                <a:rPr lang="en-US" sz="135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CABG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52400" y="2764055"/>
              <a:ext cx="3846784" cy="507854"/>
            </a:xfrm>
            <a:prstGeom prst="rect">
              <a:avLst/>
            </a:prstGeom>
            <a:noFill/>
            <a:ln w="28575">
              <a:solidFill>
                <a:srgbClr val="FFC000"/>
              </a:solidFill>
            </a:ln>
          </p:spPr>
          <p:txBody>
            <a:bodyPr>
              <a:spAutoFit/>
            </a:bodyPr>
            <a:lstStyle/>
            <a:p>
              <a:pPr algn="ctr" defTabSz="789884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35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After Initial </a:t>
              </a:r>
              <a:r>
                <a:rPr lang="en-US" sz="1350" b="1" dirty="0">
                  <a:solidFill>
                    <a:srgbClr val="FF616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MFU 3.8 years</a:t>
              </a:r>
            </a:p>
            <a:p>
              <a:pPr algn="ctr" defTabSz="789884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350" b="1" dirty="0">
                  <a:solidFill>
                    <a:srgbClr val="FF616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Mortality 16.3% 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145035" y="2764055"/>
              <a:ext cx="3815739" cy="507854"/>
            </a:xfrm>
            <a:prstGeom prst="rect">
              <a:avLst/>
            </a:prstGeom>
            <a:noFill/>
            <a:ln w="28575">
              <a:solidFill>
                <a:srgbClr val="FFC000"/>
              </a:solidFill>
            </a:ln>
          </p:spPr>
          <p:txBody>
            <a:bodyPr>
              <a:spAutoFit/>
            </a:bodyPr>
            <a:lstStyle/>
            <a:p>
              <a:pPr algn="ctr" defTabSz="789884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35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After Initial </a:t>
              </a:r>
              <a:r>
                <a:rPr lang="en-US" sz="1350" b="1" dirty="0">
                  <a:solidFill>
                    <a:srgbClr val="FF5B5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MFU 3.8 years </a:t>
              </a:r>
            </a:p>
            <a:p>
              <a:pPr algn="ctr" defTabSz="789884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350" b="1" dirty="0">
                  <a:solidFill>
                    <a:srgbClr val="FF5B5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Mortality 10.9%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726834" y="3824951"/>
              <a:ext cx="1676442" cy="779062"/>
            </a:xfrm>
            <a:prstGeom prst="ellipse">
              <a:avLst/>
            </a:prstGeom>
            <a:solidFill>
              <a:srgbClr val="FFFFFF">
                <a:lumMod val="85000"/>
                <a:alpha val="71000"/>
              </a:srgbClr>
            </a:solidFill>
            <a:ln w="28575" cap="flat" cmpd="sng" algn="ctr">
              <a:solidFill>
                <a:srgbClr val="FFC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>
              <a:spAutoFit/>
            </a:bodyPr>
            <a:lstStyle/>
            <a:p>
              <a:pPr algn="ctr" defTabSz="789884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500" b="1" kern="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</a:rPr>
                <a:t>FU rate 89%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403275" y="3942828"/>
              <a:ext cx="3529276" cy="50785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57150" cap="flat" cmpd="sng" algn="ctr">
              <a:solidFill>
                <a:srgbClr val="FF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>
              <a:spAutoFit/>
            </a:bodyPr>
            <a:lstStyle/>
            <a:p>
              <a:pPr algn="ctr" defTabSz="789884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350" b="1" kern="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465 subjects, </a:t>
              </a:r>
              <a:r>
                <a:rPr lang="en-US" sz="1350" b="1" kern="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MFU 7.5 Yrs </a:t>
              </a:r>
            </a:p>
            <a:p>
              <a:pPr algn="ctr" defTabSz="789884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350" b="1" kern="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25 sites, </a:t>
              </a:r>
              <a:r>
                <a:rPr lang="en-US" sz="1350" b="1" kern="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Mortality</a:t>
              </a:r>
              <a:r>
                <a:rPr lang="en-US" sz="1350" b="1" kern="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350" b="1" kern="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18.7%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63689" y="3942828"/>
              <a:ext cx="3563144" cy="50785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57150" cap="flat" cmpd="sng" algn="ctr">
              <a:solidFill>
                <a:srgbClr val="FF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>
              <a:spAutoFit/>
            </a:bodyPr>
            <a:lstStyle/>
            <a:p>
              <a:pPr algn="ctr" defTabSz="789884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350" b="1" kern="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478 subjects, </a:t>
              </a:r>
              <a:r>
                <a:rPr lang="en-US" sz="1350" b="1" kern="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MFU 7.5 Yrs </a:t>
              </a:r>
            </a:p>
            <a:p>
              <a:pPr algn="ctr" defTabSz="789884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350" b="1" kern="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25 sites, </a:t>
              </a:r>
              <a:r>
                <a:rPr lang="en-US" sz="1350" b="1" kern="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Mortality 23.7%</a:t>
              </a:r>
            </a:p>
          </p:txBody>
        </p:sp>
        <p:sp>
          <p:nvSpPr>
            <p:cNvPr id="104463" name="TextBox 18"/>
            <p:cNvSpPr txBox="1">
              <a:spLocks noChangeArrowheads="1"/>
            </p:cNvSpPr>
            <p:nvPr/>
          </p:nvSpPr>
          <p:spPr bwMode="auto">
            <a:xfrm>
              <a:off x="3998766" y="2856466"/>
              <a:ext cx="1075726" cy="323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1052513" eaLnBrk="0" hangingPunct="0">
                <a:spcBef>
                  <a:spcPct val="20000"/>
                </a:spcBef>
                <a:buChar char="•"/>
                <a:defRPr sz="3700">
                  <a:solidFill>
                    <a:schemeClr val="bg1"/>
                  </a:solidFill>
                  <a:latin typeface="Times New Roman" panose="02020603050405020304" pitchFamily="18" charset="0"/>
                </a:defRPr>
              </a:lvl1pPr>
              <a:lvl2pPr marL="854075" indent="-327025" defTabSz="1052513" eaLnBrk="0" hangingPunct="0">
                <a:spcBef>
                  <a:spcPct val="20000"/>
                </a:spcBef>
                <a:buChar char="–"/>
                <a:defRPr sz="3200">
                  <a:solidFill>
                    <a:schemeClr val="bg1"/>
                  </a:solidFill>
                  <a:latin typeface="Times New Roman" panose="02020603050405020304" pitchFamily="18" charset="0"/>
                </a:defRPr>
              </a:lvl2pPr>
              <a:lvl3pPr marL="1314450" indent="-260350" defTabSz="1052513" eaLnBrk="0" hangingPunct="0">
                <a:spcBef>
                  <a:spcPct val="20000"/>
                </a:spcBef>
                <a:buChar char="•"/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3pPr>
              <a:lvl4pPr marL="1841500" indent="-260350" defTabSz="1052513" eaLnBrk="0" hangingPunct="0">
                <a:spcBef>
                  <a:spcPct val="20000"/>
                </a:spcBef>
                <a:buChar char="–"/>
                <a:defRPr sz="2300">
                  <a:solidFill>
                    <a:schemeClr val="bg1"/>
                  </a:solidFill>
                  <a:latin typeface="Times New Roman" panose="02020603050405020304" pitchFamily="18" charset="0"/>
                </a:defRPr>
              </a:lvl4pPr>
              <a:lvl5pPr marL="2368550" indent="-263525" defTabSz="1052513" eaLnBrk="0" hangingPunct="0">
                <a:spcBef>
                  <a:spcPct val="20000"/>
                </a:spcBef>
                <a:buChar char="»"/>
                <a:defRPr sz="2300">
                  <a:solidFill>
                    <a:schemeClr val="bg1"/>
                  </a:solidFill>
                  <a:latin typeface="Times New Roman" panose="02020603050405020304" pitchFamily="18" charset="0"/>
                </a:defRPr>
              </a:lvl5pPr>
              <a:lvl6pPr marL="2825750" indent="-263525" defTabSz="10525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bg1"/>
                  </a:solidFill>
                  <a:latin typeface="Times New Roman" panose="02020603050405020304" pitchFamily="18" charset="0"/>
                </a:defRPr>
              </a:lvl6pPr>
              <a:lvl7pPr marL="3282950" indent="-263525" defTabSz="10525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bg1"/>
                  </a:solidFill>
                  <a:latin typeface="Times New Roman" panose="02020603050405020304" pitchFamily="18" charset="0"/>
                </a:defRPr>
              </a:lvl7pPr>
              <a:lvl8pPr marL="3740150" indent="-263525" defTabSz="10525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bg1"/>
                  </a:solidFill>
                  <a:latin typeface="Times New Roman" panose="02020603050405020304" pitchFamily="18" charset="0"/>
                </a:defRPr>
              </a:lvl8pPr>
              <a:lvl9pPr marL="4197350" indent="-263525" defTabSz="10525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bg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789385"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1500" b="1" i="1">
                  <a:solidFill>
                    <a:srgbClr val="FF616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P=0.049</a:t>
              </a:r>
            </a:p>
          </p:txBody>
        </p:sp>
        <p:cxnSp>
          <p:nvCxnSpPr>
            <p:cNvPr id="104464" name="Straight Connector 24"/>
            <p:cNvCxnSpPr>
              <a:cxnSpLocks noChangeShapeType="1"/>
              <a:stCxn id="6" idx="2"/>
            </p:cNvCxnSpPr>
            <p:nvPr/>
          </p:nvCxnSpPr>
          <p:spPr bwMode="auto">
            <a:xfrm flipH="1">
              <a:off x="4572002" y="1321722"/>
              <a:ext cx="108" cy="335637"/>
            </a:xfrm>
            <a:prstGeom prst="line">
              <a:avLst/>
            </a:prstGeom>
            <a:noFill/>
            <a:ln w="15875" algn="ctr">
              <a:solidFill>
                <a:srgbClr val="FFC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04465" name="Straight Connector 26"/>
            <p:cNvCxnSpPr>
              <a:cxnSpLocks noChangeShapeType="1"/>
            </p:cNvCxnSpPr>
            <p:nvPr/>
          </p:nvCxnSpPr>
          <p:spPr bwMode="auto">
            <a:xfrm>
              <a:off x="2253615" y="1657350"/>
              <a:ext cx="4620144" cy="0"/>
            </a:xfrm>
            <a:prstGeom prst="line">
              <a:avLst/>
            </a:prstGeom>
            <a:noFill/>
            <a:ln w="15875" algn="ctr">
              <a:solidFill>
                <a:srgbClr val="FFC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04466" name="Straight Arrow Connector 30"/>
            <p:cNvCxnSpPr>
              <a:cxnSpLocks noChangeShapeType="1"/>
              <a:endCxn id="7" idx="0"/>
            </p:cNvCxnSpPr>
            <p:nvPr/>
          </p:nvCxnSpPr>
          <p:spPr bwMode="auto">
            <a:xfrm flipH="1">
              <a:off x="2253597" y="1657350"/>
              <a:ext cx="18" cy="270837"/>
            </a:xfrm>
            <a:prstGeom prst="straightConnector1">
              <a:avLst/>
            </a:prstGeom>
            <a:noFill/>
            <a:ln w="15875" algn="ctr">
              <a:solidFill>
                <a:srgbClr val="FFC0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04467" name="Straight Arrow Connector 35"/>
            <p:cNvCxnSpPr>
              <a:cxnSpLocks noChangeShapeType="1"/>
              <a:endCxn id="8" idx="0"/>
            </p:cNvCxnSpPr>
            <p:nvPr/>
          </p:nvCxnSpPr>
          <p:spPr bwMode="auto">
            <a:xfrm flipH="1">
              <a:off x="6873690" y="1657350"/>
              <a:ext cx="70" cy="270837"/>
            </a:xfrm>
            <a:prstGeom prst="straightConnector1">
              <a:avLst/>
            </a:prstGeom>
            <a:noFill/>
            <a:ln w="15875" algn="ctr">
              <a:solidFill>
                <a:srgbClr val="FFC0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04468" name="Straight Arrow Connector 37"/>
            <p:cNvCxnSpPr>
              <a:cxnSpLocks noChangeShapeType="1"/>
              <a:stCxn id="7" idx="2"/>
            </p:cNvCxnSpPr>
            <p:nvPr/>
          </p:nvCxnSpPr>
          <p:spPr bwMode="auto">
            <a:xfrm>
              <a:off x="2253597" y="2205195"/>
              <a:ext cx="18" cy="558942"/>
            </a:xfrm>
            <a:prstGeom prst="straightConnector1">
              <a:avLst/>
            </a:prstGeom>
            <a:noFill/>
            <a:ln w="15875" algn="ctr">
              <a:solidFill>
                <a:srgbClr val="FFC0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04469" name="Straight Arrow Connector 39"/>
            <p:cNvCxnSpPr>
              <a:cxnSpLocks noChangeShapeType="1"/>
              <a:stCxn id="8" idx="2"/>
            </p:cNvCxnSpPr>
            <p:nvPr/>
          </p:nvCxnSpPr>
          <p:spPr bwMode="auto">
            <a:xfrm>
              <a:off x="6873690" y="2205195"/>
              <a:ext cx="69" cy="558942"/>
            </a:xfrm>
            <a:prstGeom prst="straightConnector1">
              <a:avLst/>
            </a:prstGeom>
            <a:noFill/>
            <a:ln w="15875" algn="ctr">
              <a:solidFill>
                <a:srgbClr val="FFC0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04470" name="Straight Arrow Connector 41"/>
            <p:cNvCxnSpPr>
              <a:cxnSpLocks noChangeShapeType="1"/>
            </p:cNvCxnSpPr>
            <p:nvPr/>
          </p:nvCxnSpPr>
          <p:spPr bwMode="auto">
            <a:xfrm>
              <a:off x="2253615" y="3348910"/>
              <a:ext cx="0" cy="594440"/>
            </a:xfrm>
            <a:prstGeom prst="straightConnector1">
              <a:avLst/>
            </a:prstGeom>
            <a:noFill/>
            <a:ln w="15875" algn="ctr">
              <a:solidFill>
                <a:srgbClr val="FFC0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04471" name="Straight Arrow Connector 43"/>
            <p:cNvCxnSpPr>
              <a:cxnSpLocks noChangeShapeType="1"/>
            </p:cNvCxnSpPr>
            <p:nvPr/>
          </p:nvCxnSpPr>
          <p:spPr bwMode="auto">
            <a:xfrm>
              <a:off x="6873759" y="3348910"/>
              <a:ext cx="0" cy="594440"/>
            </a:xfrm>
            <a:prstGeom prst="straightConnector1">
              <a:avLst/>
            </a:prstGeom>
            <a:noFill/>
            <a:ln w="15875" algn="ctr">
              <a:solidFill>
                <a:srgbClr val="FFC0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545419782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7911" y="38101"/>
            <a:ext cx="316706" cy="413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75" name="Title 1"/>
          <p:cNvSpPr txBox="1">
            <a:spLocks/>
          </p:cNvSpPr>
          <p:nvPr/>
        </p:nvSpPr>
        <p:spPr bwMode="auto">
          <a:xfrm>
            <a:off x="714375" y="76200"/>
            <a:ext cx="771525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8989" tIns="39492" rIns="78989" bIns="39492" anchor="ctr"/>
          <a:lstStyle>
            <a:lvl1pPr defTabSz="1052513" eaLnBrk="0" hangingPunct="0">
              <a:spcBef>
                <a:spcPct val="20000"/>
              </a:spcBef>
              <a:buChar char="•"/>
              <a:defRPr sz="37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855663" indent="-328613" defTabSz="1052513" eaLnBrk="0" hangingPunct="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316038" indent="-261938" defTabSz="1052513" eaLnBrk="0" hangingPunct="0">
              <a:spcBef>
                <a:spcPct val="20000"/>
              </a:spcBef>
              <a:buChar char="•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843088" indent="-261938" defTabSz="1052513" eaLnBrk="0" hangingPunct="0">
              <a:spcBef>
                <a:spcPct val="20000"/>
              </a:spcBef>
              <a:buChar char="–"/>
              <a:defRPr sz="23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370138" indent="-265113" defTabSz="1052513" eaLnBrk="0" hangingPunct="0">
              <a:spcBef>
                <a:spcPct val="20000"/>
              </a:spcBef>
              <a:buChar char="»"/>
              <a:defRPr sz="23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827338" indent="-265113" defTabSz="1052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3284538" indent="-265113" defTabSz="1052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741738" indent="-265113" defTabSz="1052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4198938" indent="-265113" defTabSz="1052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789385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altLang="en-US" sz="21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FREEDOM Trial and FREEDOM Follow-on Study</a:t>
            </a:r>
          </a:p>
          <a:p>
            <a:pPr algn="ctr" defTabSz="789385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95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All-Cause Mortality – Extended Follow-Up Cohort (n=943)</a:t>
            </a:r>
          </a:p>
        </p:txBody>
      </p:sp>
      <p:pic>
        <p:nvPicPr>
          <p:cNvPr id="105476" name="Picture 63" descr="freedom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2" y="38100"/>
            <a:ext cx="900113" cy="684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77" name="TextBox 5"/>
          <p:cNvSpPr txBox="1">
            <a:spLocks noChangeArrowheads="1"/>
          </p:cNvSpPr>
          <p:nvPr/>
        </p:nvSpPr>
        <p:spPr bwMode="auto">
          <a:xfrm>
            <a:off x="6436519" y="4793457"/>
            <a:ext cx="1996679" cy="31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8989" tIns="39492" rIns="78989" bIns="39492">
            <a:spAutoFit/>
          </a:bodyPr>
          <a:lstStyle>
            <a:lvl1pPr defTabSz="1052513" eaLnBrk="0" hangingPunct="0">
              <a:spcBef>
                <a:spcPct val="20000"/>
              </a:spcBef>
              <a:buChar char="•"/>
              <a:defRPr sz="37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854075" indent="-327025" defTabSz="1052513" eaLnBrk="0" hangingPunct="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314450" indent="-260350" defTabSz="1052513" eaLnBrk="0" hangingPunct="0">
              <a:spcBef>
                <a:spcPct val="20000"/>
              </a:spcBef>
              <a:buChar char="•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841500" indent="-260350" defTabSz="1052513" eaLnBrk="0" hangingPunct="0">
              <a:spcBef>
                <a:spcPct val="20000"/>
              </a:spcBef>
              <a:buChar char="–"/>
              <a:defRPr sz="23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368550" indent="-263525" defTabSz="1052513" eaLnBrk="0" hangingPunct="0">
              <a:spcBef>
                <a:spcPct val="20000"/>
              </a:spcBef>
              <a:buChar char="»"/>
              <a:defRPr sz="23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825750" indent="-263525" defTabSz="1052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3282950" indent="-263525" defTabSz="1052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740150" indent="-263525" defTabSz="1052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4197350" indent="-263525" defTabSz="1052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defTabSz="789385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500" b="1" i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Fuster V, AHA 2018</a:t>
            </a:r>
          </a:p>
        </p:txBody>
      </p:sp>
      <p:pic>
        <p:nvPicPr>
          <p:cNvPr id="105478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756" y="895351"/>
            <a:ext cx="5424488" cy="3898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5479" name="Straight Connector 2"/>
          <p:cNvCxnSpPr>
            <a:cxnSpLocks noChangeShapeType="1"/>
          </p:cNvCxnSpPr>
          <p:nvPr/>
        </p:nvCxnSpPr>
        <p:spPr bwMode="auto">
          <a:xfrm flipH="1" flipV="1">
            <a:off x="4956573" y="1129904"/>
            <a:ext cx="50006" cy="2857500"/>
          </a:xfrm>
          <a:prstGeom prst="line">
            <a:avLst/>
          </a:prstGeom>
          <a:noFill/>
          <a:ln w="1587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659454127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28"/>
            </a:gs>
            <a:gs pos="50000">
              <a:srgbClr val="000099"/>
            </a:gs>
            <a:gs pos="100000">
              <a:srgbClr val="000099">
                <a:gamma/>
                <a:shade val="25882"/>
                <a:invGamma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6180" y="0"/>
            <a:ext cx="337820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0" y="957"/>
            <a:ext cx="9046346" cy="74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661" tIns="36303" rIns="72661" bIns="36303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FFFF00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FFFF00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FFFF00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FFFF00"/>
                </a:solidFill>
                <a:latin typeface="Times New Roman" pitchFamily="18" charset="0"/>
              </a:defRPr>
            </a:lvl5pPr>
            <a:lvl6pPr marL="363219" algn="ctr" rtl="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FFFF00"/>
                </a:solidFill>
                <a:latin typeface="Times New Roman" pitchFamily="18" charset="0"/>
              </a:defRPr>
            </a:lvl6pPr>
            <a:lvl7pPr marL="726276" algn="ctr" rtl="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FFFF00"/>
                </a:solidFill>
                <a:latin typeface="Times New Roman" pitchFamily="18" charset="0"/>
              </a:defRPr>
            </a:lvl7pPr>
            <a:lvl8pPr marL="1089487" algn="ctr" rtl="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FFFF00"/>
                </a:solidFill>
                <a:latin typeface="Times New Roman" pitchFamily="18" charset="0"/>
              </a:defRPr>
            </a:lvl8pPr>
            <a:lvl9pPr marL="1452598" algn="ctr" rtl="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Disclosures</a:t>
            </a:r>
            <a:endParaRPr kumimoji="0" lang="en-US" altLang="en-US" sz="40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7319" y="804651"/>
            <a:ext cx="9150957" cy="35155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Samin K. Sharma, MD, MSCAI, FACC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 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Speaker’s Bureau – BSC, Abbott, CSI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14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Annapoorna S. Kini, MD, MRCP, FACC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Nothing to disclose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2800" b="1" noProof="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Praveen Chandra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DM, FACC, FESC, FSCAI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(</a:t>
            </a:r>
            <a:r>
              <a:rPr lang="en-US" alt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Guest Faculty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28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altLang="en-US" sz="2800" b="1" i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28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28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9154" y="4347810"/>
            <a:ext cx="8915261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en-US" sz="2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Nagendra Chouhan, </a:t>
            </a:r>
            <a:r>
              <a:rPr lang="en-US" altLang="en-US" sz="24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MD, DNB, FACC, FSCAI </a:t>
            </a:r>
            <a:r>
              <a:rPr lang="en-US" alt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(Moderator)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66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8371" y="38101"/>
            <a:ext cx="316706" cy="413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499" name="Title 1"/>
          <p:cNvSpPr txBox="1">
            <a:spLocks/>
          </p:cNvSpPr>
          <p:nvPr/>
        </p:nvSpPr>
        <p:spPr bwMode="auto">
          <a:xfrm>
            <a:off x="714375" y="76200"/>
            <a:ext cx="7539501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8989" tIns="39492" rIns="78989" bIns="39492" anchor="ctr"/>
          <a:lstStyle>
            <a:lvl1pPr defTabSz="1052513" eaLnBrk="0" hangingPunct="0">
              <a:spcBef>
                <a:spcPct val="20000"/>
              </a:spcBef>
              <a:buChar char="•"/>
              <a:defRPr sz="37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855663" indent="-328613" defTabSz="1052513" eaLnBrk="0" hangingPunct="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316038" indent="-261938" defTabSz="1052513" eaLnBrk="0" hangingPunct="0">
              <a:spcBef>
                <a:spcPct val="20000"/>
              </a:spcBef>
              <a:buChar char="•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843088" indent="-261938" defTabSz="1052513" eaLnBrk="0" hangingPunct="0">
              <a:spcBef>
                <a:spcPct val="20000"/>
              </a:spcBef>
              <a:buChar char="–"/>
              <a:defRPr sz="23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370138" indent="-265113" defTabSz="1052513" eaLnBrk="0" hangingPunct="0">
              <a:spcBef>
                <a:spcPct val="20000"/>
              </a:spcBef>
              <a:buChar char="»"/>
              <a:defRPr sz="23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827338" indent="-265113" defTabSz="1052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3284538" indent="-265113" defTabSz="1052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741738" indent="-265113" defTabSz="1052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4198938" indent="-265113" defTabSz="1052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789385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altLang="en-US" sz="21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FREEDOM Trial and FREEDOM Follow-on Study</a:t>
            </a:r>
          </a:p>
          <a:p>
            <a:pPr algn="ctr" defTabSz="789385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75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altLang="en-US" sz="195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All-Cause Mortality – Whole FREEDOM Cohort (n=1900)</a:t>
            </a:r>
          </a:p>
        </p:txBody>
      </p:sp>
      <p:pic>
        <p:nvPicPr>
          <p:cNvPr id="106500" name="Picture 63" descr="freedom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2" y="38100"/>
            <a:ext cx="900113" cy="684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501" name="TextBox 5"/>
          <p:cNvSpPr txBox="1">
            <a:spLocks noChangeArrowheads="1"/>
          </p:cNvSpPr>
          <p:nvPr/>
        </p:nvSpPr>
        <p:spPr bwMode="auto">
          <a:xfrm>
            <a:off x="6436519" y="4793457"/>
            <a:ext cx="1996679" cy="31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8989" tIns="39492" rIns="78989" bIns="39492">
            <a:spAutoFit/>
          </a:bodyPr>
          <a:lstStyle>
            <a:lvl1pPr defTabSz="1052513" eaLnBrk="0" hangingPunct="0">
              <a:spcBef>
                <a:spcPct val="20000"/>
              </a:spcBef>
              <a:buChar char="•"/>
              <a:defRPr sz="37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854075" indent="-327025" defTabSz="1052513" eaLnBrk="0" hangingPunct="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314450" indent="-260350" defTabSz="1052513" eaLnBrk="0" hangingPunct="0">
              <a:spcBef>
                <a:spcPct val="20000"/>
              </a:spcBef>
              <a:buChar char="•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841500" indent="-260350" defTabSz="1052513" eaLnBrk="0" hangingPunct="0">
              <a:spcBef>
                <a:spcPct val="20000"/>
              </a:spcBef>
              <a:buChar char="–"/>
              <a:defRPr sz="23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368550" indent="-263525" defTabSz="1052513" eaLnBrk="0" hangingPunct="0">
              <a:spcBef>
                <a:spcPct val="20000"/>
              </a:spcBef>
              <a:buChar char="»"/>
              <a:defRPr sz="23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825750" indent="-263525" defTabSz="1052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3282950" indent="-263525" defTabSz="1052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740150" indent="-263525" defTabSz="1052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4197350" indent="-263525" defTabSz="1052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defTabSz="789385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500" b="1" i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Fuster V, AHA 2018</a:t>
            </a:r>
          </a:p>
        </p:txBody>
      </p:sp>
      <p:pic>
        <p:nvPicPr>
          <p:cNvPr id="10650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462" y="895351"/>
            <a:ext cx="5605463" cy="3899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6503" name="Straight Connector 6"/>
          <p:cNvCxnSpPr>
            <a:cxnSpLocks noChangeShapeType="1"/>
          </p:cNvCxnSpPr>
          <p:nvPr/>
        </p:nvCxnSpPr>
        <p:spPr bwMode="auto">
          <a:xfrm flipH="1" flipV="1">
            <a:off x="4956573" y="1129904"/>
            <a:ext cx="50006" cy="2857500"/>
          </a:xfrm>
          <a:prstGeom prst="line">
            <a:avLst/>
          </a:prstGeom>
          <a:noFill/>
          <a:ln w="1587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919032746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8371" y="38101"/>
            <a:ext cx="316706" cy="413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3" name="Title 1"/>
          <p:cNvSpPr txBox="1">
            <a:spLocks/>
          </p:cNvSpPr>
          <p:nvPr/>
        </p:nvSpPr>
        <p:spPr bwMode="auto">
          <a:xfrm>
            <a:off x="714375" y="76200"/>
            <a:ext cx="7563777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8989" tIns="39492" rIns="78989" bIns="39492" anchor="ctr"/>
          <a:lstStyle>
            <a:lvl1pPr defTabSz="1052513" eaLnBrk="0" hangingPunct="0">
              <a:spcBef>
                <a:spcPct val="20000"/>
              </a:spcBef>
              <a:buChar char="•"/>
              <a:defRPr sz="37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855663" indent="-328613" defTabSz="1052513" eaLnBrk="0" hangingPunct="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316038" indent="-261938" defTabSz="1052513" eaLnBrk="0" hangingPunct="0">
              <a:spcBef>
                <a:spcPct val="20000"/>
              </a:spcBef>
              <a:buChar char="•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843088" indent="-261938" defTabSz="1052513" eaLnBrk="0" hangingPunct="0">
              <a:spcBef>
                <a:spcPct val="20000"/>
              </a:spcBef>
              <a:buChar char="–"/>
              <a:defRPr sz="23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370138" indent="-265113" defTabSz="1052513" eaLnBrk="0" hangingPunct="0">
              <a:spcBef>
                <a:spcPct val="20000"/>
              </a:spcBef>
              <a:buChar char="»"/>
              <a:defRPr sz="23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827338" indent="-265113" defTabSz="1052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3284538" indent="-265113" defTabSz="1052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741738" indent="-265113" defTabSz="1052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4198938" indent="-265113" defTabSz="1052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789385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altLang="en-US" sz="21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FREEDOM Trial and FREEDOM Follow-on Study</a:t>
            </a:r>
          </a:p>
          <a:p>
            <a:pPr algn="ctr" defTabSz="789385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1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Subgroup Analyses – Extended Follow-Up Cohort</a:t>
            </a:r>
          </a:p>
        </p:txBody>
      </p:sp>
      <p:pic>
        <p:nvPicPr>
          <p:cNvPr id="107524" name="Picture 63" descr="freedom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2" y="38100"/>
            <a:ext cx="900113" cy="684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5" name="TextBox 5"/>
          <p:cNvSpPr txBox="1">
            <a:spLocks noChangeArrowheads="1"/>
          </p:cNvSpPr>
          <p:nvPr/>
        </p:nvSpPr>
        <p:spPr bwMode="auto">
          <a:xfrm>
            <a:off x="6436519" y="4793457"/>
            <a:ext cx="1996679" cy="31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8989" tIns="39492" rIns="78989" bIns="39492">
            <a:spAutoFit/>
          </a:bodyPr>
          <a:lstStyle>
            <a:lvl1pPr defTabSz="1052513" eaLnBrk="0" hangingPunct="0">
              <a:spcBef>
                <a:spcPct val="20000"/>
              </a:spcBef>
              <a:buChar char="•"/>
              <a:defRPr sz="37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854075" indent="-327025" defTabSz="1052513" eaLnBrk="0" hangingPunct="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314450" indent="-260350" defTabSz="1052513" eaLnBrk="0" hangingPunct="0">
              <a:spcBef>
                <a:spcPct val="20000"/>
              </a:spcBef>
              <a:buChar char="•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841500" indent="-260350" defTabSz="1052513" eaLnBrk="0" hangingPunct="0">
              <a:spcBef>
                <a:spcPct val="20000"/>
              </a:spcBef>
              <a:buChar char="–"/>
              <a:defRPr sz="23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368550" indent="-263525" defTabSz="1052513" eaLnBrk="0" hangingPunct="0">
              <a:spcBef>
                <a:spcPct val="20000"/>
              </a:spcBef>
              <a:buChar char="»"/>
              <a:defRPr sz="23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825750" indent="-263525" defTabSz="1052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3282950" indent="-263525" defTabSz="1052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740150" indent="-263525" defTabSz="1052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4197350" indent="-263525" defTabSz="1052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defTabSz="789385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500" b="1" i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Fuster V, AHA 2018</a:t>
            </a:r>
          </a:p>
        </p:txBody>
      </p:sp>
      <p:grpSp>
        <p:nvGrpSpPr>
          <p:cNvPr id="107526" name="Group 1"/>
          <p:cNvGrpSpPr>
            <a:grpSpLocks/>
          </p:cNvGrpSpPr>
          <p:nvPr/>
        </p:nvGrpSpPr>
        <p:grpSpPr bwMode="auto">
          <a:xfrm>
            <a:off x="1293019" y="821531"/>
            <a:ext cx="4886325" cy="4210050"/>
            <a:chOff x="2630487" y="821004"/>
            <a:chExt cx="3846513" cy="4210050"/>
          </a:xfrm>
        </p:grpSpPr>
        <p:pic>
          <p:nvPicPr>
            <p:cNvPr id="107527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7000" y="821004"/>
              <a:ext cx="3810000" cy="421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7528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0487" y="1200150"/>
              <a:ext cx="646113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7529" name="Picture 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0" y="1183797"/>
              <a:ext cx="381000" cy="2449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3604290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8645" y="38161"/>
            <a:ext cx="375356" cy="412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4896"/>
            <a:ext cx="9144000" cy="3798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46632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8645" y="38161"/>
            <a:ext cx="375356" cy="412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916" y="0"/>
            <a:ext cx="607660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640727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. NAG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2743200"/>
            <a:ext cx="6858000" cy="2400300"/>
          </a:xfrm>
          <a:prstGeom prst="rect">
            <a:avLst/>
          </a:prstGeom>
        </p:spPr>
      </p:pic>
      <p:pic>
        <p:nvPicPr>
          <p:cNvPr id="3" name="Picture 2" descr="DR. PRAVEE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3000" y="-17480"/>
            <a:ext cx="6858000" cy="2874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071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CB32EC6-6402-FA43-A3E6-FEB77C812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319" y="-95242"/>
            <a:ext cx="7715250" cy="697706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Live Case # 4</a:t>
            </a:r>
          </a:p>
        </p:txBody>
      </p:sp>
      <p:pic>
        <p:nvPicPr>
          <p:cNvPr id="28674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5451" y="10886"/>
            <a:ext cx="316111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extBox 1"/>
          <p:cNvSpPr txBox="1">
            <a:spLocks noChangeArrowheads="1"/>
          </p:cNvSpPr>
          <p:nvPr/>
        </p:nvSpPr>
        <p:spPr bwMode="auto">
          <a:xfrm>
            <a:off x="3799589" y="1670423"/>
            <a:ext cx="5352875" cy="1453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586" tIns="33788" rIns="67586" bIns="33788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cs typeface="Arial" pitchFamily="34" charset="0"/>
              </a:rPr>
              <a:t>Clinical Variables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Arial" pitchFamily="34" charset="0"/>
              </a:rPr>
              <a:t>Cardiac </a:t>
            </a:r>
            <a:r>
              <a:rPr kumimoji="0" lang="en-US" alt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Arial" pitchFamily="34" charset="0"/>
              </a:rPr>
              <a:t>cath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Arial" pitchFamily="34" charset="0"/>
              </a:rPr>
              <a:t> on </a:t>
            </a:r>
            <a:r>
              <a:rPr lang="en-US" altLang="en-US" dirty="0">
                <a:solidFill>
                  <a:srgbClr val="FFFFFF"/>
                </a:solidFill>
                <a:cs typeface="Arial" pitchFamily="34" charset="0"/>
              </a:rPr>
              <a:t>Dec 1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Arial" pitchFamily="34" charset="0"/>
              </a:rPr>
              <a:t>0,2020 revealed 3 V CAD, Syntax score 33 and mild LV dysfunction.</a:t>
            </a:r>
            <a:r>
              <a:rPr kumimoji="0" lang="en-US" altLang="en-US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Arial" pitchFamily="34" charset="0"/>
              </a:rPr>
              <a:t> CABG recommended but after Heart team discussion, </a:t>
            </a:r>
            <a:r>
              <a:rPr kumimoji="0" lang="en-US" altLang="en-US" b="0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Arial" pitchFamily="34" charset="0"/>
              </a:rPr>
              <a:t>pt</a:t>
            </a:r>
            <a:r>
              <a:rPr kumimoji="0" lang="en-US" altLang="en-US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Arial" pitchFamily="34" charset="0"/>
              </a:rPr>
              <a:t> decided for multivessel PCI. </a:t>
            </a:r>
            <a:endParaRPr kumimoji="0" lang="en-US" altLang="en-US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49967" y="509089"/>
            <a:ext cx="5302497" cy="1177193"/>
          </a:xfrm>
          <a:prstGeom prst="rect">
            <a:avLst/>
          </a:prstGeom>
          <a:noFill/>
        </p:spPr>
        <p:txBody>
          <a:bodyPr wrap="square" lIns="68529" tIns="34264" rIns="68529" bIns="34264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Present Clinical Presentation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Presented with CCS</a:t>
            </a:r>
            <a:r>
              <a:rPr kumimoji="0" lang="en-US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class II angina and stress MPI revealed moderate inferior, </a:t>
            </a:r>
            <a:r>
              <a:rPr kumimoji="0" lang="en-US" b="0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infero</a:t>
            </a:r>
            <a:r>
              <a:rPr kumimoji="0" lang="en-US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-lateral and </a:t>
            </a:r>
            <a:r>
              <a:rPr kumimoji="0" lang="en-US" b="0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antero</a:t>
            </a:r>
            <a:r>
              <a:rPr kumimoji="0" lang="en-US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-apical ischemia. </a:t>
            </a:r>
            <a:r>
              <a:rPr kumimoji="0" lang="en-US" b="0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Preop</a:t>
            </a:r>
            <a:r>
              <a:rPr kumimoji="0" lang="en-US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for renal transplant.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8218" y="507789"/>
            <a:ext cx="3562411" cy="900194"/>
          </a:xfrm>
          <a:prstGeom prst="rect">
            <a:avLst/>
          </a:prstGeom>
          <a:noFill/>
        </p:spPr>
        <p:txBody>
          <a:bodyPr wrap="none" lIns="68529" tIns="34264" rIns="68529" bIns="34264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Patient Demographics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</a:t>
            </a:r>
            <a:r>
              <a:rPr lang="en-US" noProof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yrs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M with new onset angina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8222" y="1434849"/>
            <a:ext cx="2318480" cy="2285188"/>
          </a:xfrm>
          <a:prstGeom prst="rect">
            <a:avLst/>
          </a:prstGeom>
          <a:noFill/>
        </p:spPr>
        <p:txBody>
          <a:bodyPr wrap="none" lIns="68529" tIns="34264" rIns="68529" bIns="34264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CAD Risk Factors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Hypertension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Hyperlipidemia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Uncontrolled NIDDM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CKD on HD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2003" y="2947621"/>
            <a:ext cx="8082461" cy="561640"/>
          </a:xfrm>
          <a:prstGeom prst="rect">
            <a:avLst/>
          </a:prstGeom>
          <a:noFill/>
        </p:spPr>
        <p:txBody>
          <a:bodyPr wrap="square" lIns="68529" tIns="34264" rIns="68529" bIns="34264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Medications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Aspirin, </a:t>
            </a:r>
            <a:r>
              <a:rPr lang="en-US" altLang="en-US" sz="1600" noProof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Carvedilol,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ISMN, Atorvastatin, </a:t>
            </a:r>
            <a:r>
              <a:rPr kumimoji="0" lang="en-US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Metformin+Sitaglaptin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Nicardipine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9660" y="4400715"/>
            <a:ext cx="8704804" cy="746306"/>
          </a:xfrm>
          <a:prstGeom prst="rect">
            <a:avLst/>
          </a:prstGeom>
          <a:noFill/>
        </p:spPr>
        <p:txBody>
          <a:bodyPr wrap="square" lIns="68529" tIns="34264" rIns="68529" bIns="34264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Plan: </a:t>
            </a:r>
            <a:r>
              <a:rPr lang="en-US" altLang="en-US" sz="2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Now p</a:t>
            </a:r>
            <a:r>
              <a:rPr kumimoji="0" lang="en-US" alt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lanned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for multivessel</a:t>
            </a:r>
            <a:r>
              <a:rPr kumimoji="0" lang="en-US" altLang="en-US" sz="22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PCI starting with angulated RCA/RPDA lesions and </a:t>
            </a:r>
            <a:r>
              <a:rPr kumimoji="0" lang="en-US" altLang="en-US" sz="2200" b="0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LCx</a:t>
            </a:r>
            <a:r>
              <a:rPr kumimoji="0" lang="en-US" altLang="en-US" sz="22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and FFR of </a:t>
            </a:r>
            <a:r>
              <a:rPr kumimoji="0" lang="en-US" altLang="en-US" sz="2200" b="0" i="0" u="none" strike="noStrike" kern="1200" cap="none" spc="0" normalizeH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LAD/D1 lesions.</a:t>
            </a:r>
            <a:r>
              <a:rPr kumimoji="0" lang="en-US" altLang="en-US" sz="2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0575" y="3552945"/>
            <a:ext cx="8730783" cy="900194"/>
          </a:xfrm>
          <a:prstGeom prst="rect">
            <a:avLst/>
          </a:prstGeom>
          <a:noFill/>
        </p:spPr>
        <p:txBody>
          <a:bodyPr wrap="square" lIns="68529" tIns="34264" rIns="68529" bIns="34264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Cath: 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Cath on </a:t>
            </a:r>
            <a:r>
              <a:rPr lang="en-US" alt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kumimoji="0" lang="en-US" altLang="en-US" b="0" i="0" u="none" strike="noStrike" kern="1200" cap="none" spc="0" normalizeH="0" baseline="3000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2020 revealed 3 V CAD: </a:t>
            </a:r>
            <a:r>
              <a:rPr lang="en-US" alt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95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% distal RCA</a:t>
            </a:r>
            <a:r>
              <a:rPr kumimoji="0" lang="en-US" altLang="en-US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with 95% angulated RPDA, 80% mid LAD/D2 bifurcation, 80% distal LAD, 90% distal </a:t>
            </a:r>
            <a:r>
              <a:rPr kumimoji="0" lang="en-US" altLang="en-US" b="0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LCx</a:t>
            </a:r>
            <a:r>
              <a:rPr kumimoji="0" lang="en-US" altLang="en-US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/OM2 bifurcation, LVEF </a:t>
            </a:r>
            <a:r>
              <a:rPr lang="en-US" altLang="en-US" noProof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alt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kumimoji="0" lang="en-US" altLang="en-US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% and Syntax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score </a:t>
            </a:r>
            <a:r>
              <a:rPr lang="en-US" alt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717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5" name="TextBox 2"/>
          <p:cNvSpPr txBox="1">
            <a:spLocks noChangeArrowheads="1"/>
          </p:cNvSpPr>
          <p:nvPr/>
        </p:nvSpPr>
        <p:spPr bwMode="auto">
          <a:xfrm>
            <a:off x="714375" y="12715"/>
            <a:ext cx="7715250" cy="561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351" tIns="34166" rIns="68351" bIns="34166">
            <a:sp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AUC 2017: Three-Vessel Disease</a:t>
            </a:r>
          </a:p>
        </p:txBody>
      </p:sp>
      <p:pic>
        <p:nvPicPr>
          <p:cNvPr id="131076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33" y="511276"/>
            <a:ext cx="8522948" cy="437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1077" name="TextBox 3"/>
          <p:cNvSpPr txBox="1">
            <a:spLocks noChangeArrowheads="1"/>
          </p:cNvSpPr>
          <p:nvPr/>
        </p:nvSpPr>
        <p:spPr bwMode="auto">
          <a:xfrm>
            <a:off x="5135068" y="4862941"/>
            <a:ext cx="4054079" cy="290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8934" tIns="29469" rIns="58934" bIns="29469">
            <a:spAutoFit/>
          </a:bodyPr>
          <a:lstStyle>
            <a:lvl1pPr defTabSz="792163"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Times New Roman" pitchFamily="18" charset="0"/>
              </a:defRPr>
            </a:lvl1pPr>
            <a:lvl2pPr marL="739775" indent="-282575" defTabSz="792163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Times New Roman" pitchFamily="18" charset="0"/>
              </a:defRPr>
            </a:lvl2pPr>
            <a:lvl3pPr marL="1139825" indent="-225425" defTabSz="792163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597025" indent="-225425" defTabSz="792163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Times New Roman" pitchFamily="18" charset="0"/>
              </a:defRPr>
            </a:lvl4pPr>
            <a:lvl5pPr marL="2054225" indent="-227013" defTabSz="792163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5pPr>
            <a:lvl6pPr marL="2511425" indent="-227013" defTabSz="792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6pPr>
            <a:lvl7pPr marL="2968625" indent="-227013" defTabSz="792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7pPr>
            <a:lvl8pPr marL="3425825" indent="-227013" defTabSz="792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8pPr>
            <a:lvl9pPr marL="3883025" indent="-227013" defTabSz="792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59412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Patel et al., J Am </a:t>
            </a:r>
            <a:r>
              <a:rPr kumimoji="0" lang="en-US" altLang="en-US" sz="15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Coll</a:t>
            </a:r>
            <a:r>
              <a:rPr kumimoji="0" lang="en-US" altLang="en-US" sz="15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altLang="en-US" sz="15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Cardiol</a:t>
            </a:r>
            <a:r>
              <a:rPr kumimoji="0" lang="en-US" altLang="en-US" sz="15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2017;69:2212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580434" y="4447078"/>
            <a:ext cx="546866" cy="244995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995" tIns="33968" rIns="67995" bIns="33968"/>
          <a:lstStyle>
            <a:lvl1pPr defTabSz="912813"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Times New Roman" pitchFamily="18" charset="0"/>
              </a:defRPr>
            </a:lvl1pPr>
            <a:lvl2pPr marL="739775" indent="-282575" defTabSz="912813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Times New Roman" pitchFamily="18" charset="0"/>
              </a:defRPr>
            </a:lvl2pPr>
            <a:lvl3pPr marL="1139825" indent="-225425" defTabSz="912813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597025" indent="-225425" defTabSz="912813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Times New Roman" pitchFamily="18" charset="0"/>
              </a:defRPr>
            </a:lvl4pPr>
            <a:lvl5pPr marL="2054225" indent="-227013" defTabSz="912813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5pPr>
            <a:lvl6pPr marL="2511425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6pPr>
            <a:lvl7pPr marL="2968625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7pPr>
            <a:lvl8pPr marL="3425825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8pPr>
            <a:lvl9pPr marL="3883025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68461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8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6180" y="0"/>
            <a:ext cx="337820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46257" y="4604323"/>
            <a:ext cx="3548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After Heart team discussion: A</a:t>
            </a:r>
          </a:p>
        </p:txBody>
      </p:sp>
    </p:spTree>
    <p:extLst>
      <p:ext uri="{BB962C8B-B14F-4D97-AF65-F5344CB8AC3E}">
        <p14:creationId xmlns:p14="http://schemas.microsoft.com/office/powerpoint/2010/main" val="26809563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28"/>
            </a:gs>
            <a:gs pos="50000">
              <a:srgbClr val="000099"/>
            </a:gs>
            <a:gs pos="100000">
              <a:srgbClr val="000099">
                <a:gamma/>
                <a:shade val="25882"/>
                <a:invGamma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74" y="1612082"/>
            <a:ext cx="4323044" cy="2911429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842167" y="1563529"/>
            <a:ext cx="4135582" cy="311231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Manufacturer: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Teleflex</a:t>
            </a: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Tip O.D: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1.6F (tip can be deflected up to 90° to precisely direct guidewires)</a:t>
            </a: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Crossing Profile: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1.8F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Proximal shaft profile: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3.7F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Distal I.D (inch):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0.015</a:t>
            </a: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Proximal I.D (inch):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0.018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Coating: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Hydrophilic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Available lengths: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140/145cm</a:t>
            </a: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Recommended Guidewire: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0.014”</a:t>
            </a: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Preferred use: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Tortuous vessels, Angulated side branch rewiring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102837" y="0"/>
            <a:ext cx="3737062" cy="5143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VENTURE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299" y="514350"/>
            <a:ext cx="4256084" cy="95443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5" y="514351"/>
            <a:ext cx="4323044" cy="981940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343787" y="27712"/>
            <a:ext cx="3737062" cy="5143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SUPERCROSS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722" y="4550343"/>
            <a:ext cx="5889013" cy="578995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3168505" y="4550344"/>
            <a:ext cx="2947307" cy="26584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SWIFTNINJA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69703" y="5479"/>
            <a:ext cx="3195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Angulated Catheters</a:t>
            </a:r>
          </a:p>
        </p:txBody>
      </p:sp>
      <p:pic>
        <p:nvPicPr>
          <p:cNvPr id="16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6180" y="0"/>
            <a:ext cx="337820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1959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714375" y="412220"/>
            <a:ext cx="7766078" cy="857250"/>
          </a:xfrm>
        </p:spPr>
        <p:txBody>
          <a:bodyPr/>
          <a:lstStyle/>
          <a:p>
            <a:r>
              <a:rPr lang="en-US" altLang="en-US" sz="2400" i="1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than 35,800 unique downloads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C43790F-6D45-0445-B1FC-C09F75F5547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6112" y="2299368"/>
            <a:ext cx="1043825" cy="10438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13260A5-2C2A-2540-BFD0-0E93ABCCEA8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6971" y="2328420"/>
            <a:ext cx="981034" cy="98572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E2ACF66-9E25-4D4F-B167-442A99F8F04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8044" y="2328420"/>
            <a:ext cx="999061" cy="98572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103" name="Title 1"/>
          <p:cNvSpPr txBox="1">
            <a:spLocks/>
          </p:cNvSpPr>
          <p:nvPr/>
        </p:nvSpPr>
        <p:spPr bwMode="auto">
          <a:xfrm>
            <a:off x="560192" y="3601893"/>
            <a:ext cx="1103709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7865" tIns="28932" rIns="57865" bIns="28932" anchor="ctr"/>
          <a:lstStyle/>
          <a:p>
            <a:pPr marL="0" marR="0" lvl="0" indent="0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BifurcAID</a:t>
            </a:r>
          </a:p>
        </p:txBody>
      </p:sp>
      <p:sp>
        <p:nvSpPr>
          <p:cNvPr id="4104" name="Title 1"/>
          <p:cNvSpPr txBox="1">
            <a:spLocks/>
          </p:cNvSpPr>
          <p:nvPr/>
        </p:nvSpPr>
        <p:spPr bwMode="auto">
          <a:xfrm>
            <a:off x="2048286" y="3601893"/>
            <a:ext cx="110371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7865" tIns="28932" rIns="57865" bIns="28932" anchor="ctr"/>
          <a:lstStyle/>
          <a:p>
            <a:pPr marL="0" marR="0" lvl="0" indent="0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OCTAID</a:t>
            </a:r>
          </a:p>
        </p:txBody>
      </p:sp>
      <p:sp>
        <p:nvSpPr>
          <p:cNvPr id="4105" name="Title 1"/>
          <p:cNvSpPr txBox="1">
            <a:spLocks/>
          </p:cNvSpPr>
          <p:nvPr/>
        </p:nvSpPr>
        <p:spPr bwMode="auto">
          <a:xfrm>
            <a:off x="4699687" y="3601893"/>
            <a:ext cx="1326356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7865" tIns="28932" rIns="57865" bIns="28932" anchor="ctr"/>
          <a:lstStyle/>
          <a:p>
            <a:pPr marL="0" marR="0" lvl="0" indent="0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TranseptAID</a:t>
            </a:r>
            <a:endParaRPr kumimoji="0" lang="en-US" altLang="en-US" sz="15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06" name="Title 1"/>
          <p:cNvSpPr txBox="1">
            <a:spLocks/>
          </p:cNvSpPr>
          <p:nvPr/>
        </p:nvSpPr>
        <p:spPr bwMode="auto">
          <a:xfrm>
            <a:off x="3229027" y="3601893"/>
            <a:ext cx="1382316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7865" tIns="28932" rIns="57865" bIns="28932" anchor="ctr"/>
          <a:lstStyle/>
          <a:p>
            <a:pPr marL="0" marR="0" lvl="0" indent="0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TAVRcathAID</a:t>
            </a:r>
            <a:endParaRPr kumimoji="0" lang="en-US" altLang="en-US" sz="15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07" name="Title 1"/>
          <p:cNvSpPr txBox="1">
            <a:spLocks/>
          </p:cNvSpPr>
          <p:nvPr/>
        </p:nvSpPr>
        <p:spPr bwMode="auto">
          <a:xfrm>
            <a:off x="6187687" y="3601893"/>
            <a:ext cx="1326356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7865" tIns="28932" rIns="57865" bIns="28932" anchor="ctr"/>
          <a:lstStyle/>
          <a:p>
            <a:pPr marL="0" marR="0" lvl="0" indent="0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CalcificAID</a:t>
            </a:r>
            <a:endParaRPr kumimoji="0" lang="en-US" altLang="en-US" sz="15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8375" y="2301036"/>
            <a:ext cx="1040489" cy="104048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109" name="Text Box 2"/>
          <p:cNvSpPr txBox="1">
            <a:spLocks noChangeArrowheads="1"/>
          </p:cNvSpPr>
          <p:nvPr/>
        </p:nvSpPr>
        <p:spPr bwMode="auto">
          <a:xfrm>
            <a:off x="559560" y="1219501"/>
            <a:ext cx="1321594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0" marR="0" lvl="0" indent="0" algn="l" defTabSz="9143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iOS 5/5 stars</a:t>
            </a:r>
            <a:endParaRPr kumimoji="0" lang="en-US" altLang="en-US" sz="825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3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9896 downloads</a:t>
            </a:r>
            <a:endParaRPr kumimoji="0" lang="en-US" altLang="en-US" sz="825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3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Android 4.4/5 stars</a:t>
            </a:r>
            <a:endParaRPr kumimoji="0" lang="en-US" altLang="en-US" sz="825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3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8245 downloads</a:t>
            </a:r>
          </a:p>
          <a:p>
            <a:pPr marL="0" marR="0" lvl="0" indent="0" algn="l" defTabSz="9143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Released sept 2017</a:t>
            </a:r>
          </a:p>
          <a:p>
            <a:pPr marL="0" marR="0" lvl="0" indent="0" algn="l" defTabSz="9143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25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4110" name="Text Box 2"/>
          <p:cNvSpPr txBox="1">
            <a:spLocks noChangeArrowheads="1"/>
          </p:cNvSpPr>
          <p:nvPr/>
        </p:nvSpPr>
        <p:spPr bwMode="auto">
          <a:xfrm>
            <a:off x="1938374" y="1219500"/>
            <a:ext cx="1448991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0" marR="0" lvl="0" indent="0" algn="l" defTabSz="9143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iOS 5/5 stars</a:t>
            </a:r>
            <a:endParaRPr kumimoji="0" lang="en-US" altLang="en-US" sz="825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3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6068 downloads</a:t>
            </a:r>
            <a:endParaRPr kumimoji="0" lang="en-US" altLang="en-US" sz="825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3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Android 4.8/5 stars</a:t>
            </a:r>
            <a:endParaRPr kumimoji="0" lang="en-US" altLang="en-US" sz="825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3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3850 downloads</a:t>
            </a:r>
            <a:endParaRPr kumimoji="0" lang="en-US" alt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3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Released June 2018</a:t>
            </a:r>
          </a:p>
          <a:p>
            <a:pPr marL="0" marR="0" lvl="0" indent="0" algn="l" defTabSz="9143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25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4111" name="Text Box 2"/>
          <p:cNvSpPr txBox="1">
            <a:spLocks noChangeArrowheads="1"/>
          </p:cNvSpPr>
          <p:nvPr/>
        </p:nvSpPr>
        <p:spPr bwMode="auto">
          <a:xfrm>
            <a:off x="4752382" y="1219501"/>
            <a:ext cx="1369219" cy="858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0" marR="0" lvl="0" indent="0" algn="l" defTabSz="9143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iOS 5/5 stars</a:t>
            </a:r>
            <a:endParaRPr kumimoji="0" lang="en-US" altLang="en-US" sz="825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3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1074 downloads</a:t>
            </a:r>
            <a:endParaRPr kumimoji="0" lang="en-US" altLang="en-US" sz="825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3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Android N/A stars</a:t>
            </a:r>
            <a:endParaRPr kumimoji="0" lang="en-US" altLang="en-US" sz="825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3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547 downloads</a:t>
            </a:r>
          </a:p>
          <a:p>
            <a:pPr marL="0" marR="0" lvl="0" indent="0" algn="l" defTabSz="9143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Released Sept 2018</a:t>
            </a:r>
          </a:p>
          <a:p>
            <a:pPr marL="0" marR="0" lvl="0" indent="0" algn="l" defTabSz="9143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4112" name="Text Box 2"/>
          <p:cNvSpPr txBox="1">
            <a:spLocks noChangeArrowheads="1"/>
          </p:cNvSpPr>
          <p:nvPr/>
        </p:nvSpPr>
        <p:spPr bwMode="auto">
          <a:xfrm>
            <a:off x="3387364" y="1219502"/>
            <a:ext cx="1210866" cy="859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0" marR="0" lvl="0" indent="0" algn="l" defTabSz="9143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iOS 5/5 stars</a:t>
            </a:r>
            <a:endParaRPr kumimoji="0" lang="en-US" altLang="en-US" sz="825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3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2073 downloads</a:t>
            </a:r>
            <a:endParaRPr kumimoji="0" lang="en-US" altLang="en-US" sz="825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3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Android N/A stars</a:t>
            </a:r>
            <a:endParaRPr kumimoji="0" lang="en-US" altLang="en-US" sz="825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3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549 downloads</a:t>
            </a:r>
          </a:p>
          <a:p>
            <a:pPr marL="0" marR="0" lvl="0" indent="0" algn="l" defTabSz="9143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Released March 2018</a:t>
            </a:r>
          </a:p>
          <a:p>
            <a:pPr marL="0" marR="0" lvl="0" indent="0" algn="l" defTabSz="9143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25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4113" name="Text Box 2"/>
          <p:cNvSpPr txBox="1">
            <a:spLocks noChangeArrowheads="1"/>
          </p:cNvSpPr>
          <p:nvPr/>
        </p:nvSpPr>
        <p:spPr bwMode="auto">
          <a:xfrm>
            <a:off x="6187687" y="1219501"/>
            <a:ext cx="1171178" cy="858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0" marR="0" lvl="0" indent="0" algn="l" defTabSz="9143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iOS 5/5 stars</a:t>
            </a:r>
            <a:endParaRPr kumimoji="0" lang="en-US" altLang="en-US" sz="825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3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931 downloads</a:t>
            </a:r>
          </a:p>
          <a:p>
            <a:pPr marL="0" marR="0" lvl="0" indent="0" algn="l" defTabSz="9143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Android 5/5 stars</a:t>
            </a:r>
          </a:p>
          <a:p>
            <a:pPr marL="0" marR="0" lvl="0" indent="0" algn="l" defTabSz="9143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538 downloads</a:t>
            </a: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3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Released June 2019</a:t>
            </a:r>
          </a:p>
        </p:txBody>
      </p:sp>
      <p:sp>
        <p:nvSpPr>
          <p:cNvPr id="4114" name="Rectangle 2"/>
          <p:cNvSpPr>
            <a:spLocks noChangeArrowheads="1"/>
          </p:cNvSpPr>
          <p:nvPr/>
        </p:nvSpPr>
        <p:spPr bwMode="auto">
          <a:xfrm>
            <a:off x="307497" y="80830"/>
            <a:ext cx="8368541" cy="546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Symbol" panose="05050102010706020507" pitchFamily="18" charset="2"/>
              </a:rPr>
              <a:t>Cath Lab Apps 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CardiologyApps.com</a:t>
            </a:r>
          </a:p>
        </p:txBody>
      </p:sp>
      <p:sp>
        <p:nvSpPr>
          <p:cNvPr id="4116" name="Title 1"/>
          <p:cNvSpPr txBox="1">
            <a:spLocks/>
          </p:cNvSpPr>
          <p:nvPr/>
        </p:nvSpPr>
        <p:spPr bwMode="auto">
          <a:xfrm>
            <a:off x="7602484" y="3601893"/>
            <a:ext cx="115575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7865" tIns="28932" rIns="57865" bIns="28932" anchor="ctr"/>
          <a:lstStyle/>
          <a:p>
            <a:pPr marL="0" marR="0" lvl="0" indent="0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ComplicAID</a:t>
            </a:r>
            <a:endParaRPr kumimoji="0" lang="en-US" altLang="en-US" sz="15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118" name="Picture 29" descr="Get it on Google Play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8004" y="4147746"/>
            <a:ext cx="2130088" cy="82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9" name="TextBox 2"/>
          <p:cNvSpPr txBox="1">
            <a:spLocks noChangeArrowheads="1"/>
          </p:cNvSpPr>
          <p:nvPr/>
        </p:nvSpPr>
        <p:spPr bwMode="auto">
          <a:xfrm>
            <a:off x="2543155" y="4844267"/>
            <a:ext cx="1730474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75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Apple</a:t>
            </a:r>
            <a:r>
              <a:rPr kumimoji="0" lang="en-US" altLang="en-US" sz="675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®</a:t>
            </a:r>
            <a:r>
              <a:rPr kumimoji="0" lang="en-US" altLang="en-US" sz="675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and App Store</a:t>
            </a:r>
            <a:r>
              <a:rPr kumimoji="0" lang="en-US" altLang="en-US" sz="675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®</a:t>
            </a:r>
            <a:r>
              <a:rPr kumimoji="0" lang="en-US" altLang="en-US" sz="675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are registered trademarks of Apple Inc</a:t>
            </a:r>
            <a:r>
              <a:rPr kumimoji="0" lang="en-US" altLang="en-US" sz="67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120" name="TextBox 5"/>
          <p:cNvSpPr txBox="1">
            <a:spLocks noChangeArrowheads="1"/>
          </p:cNvSpPr>
          <p:nvPr/>
        </p:nvSpPr>
        <p:spPr bwMode="auto">
          <a:xfrm>
            <a:off x="498696" y="4220029"/>
            <a:ext cx="199285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Download Apps</a:t>
            </a:r>
          </a:p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 Free on Both: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121" name="Picture 7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2293" y="4280013"/>
            <a:ext cx="1672198" cy="559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560" y="2301036"/>
            <a:ext cx="1040489" cy="104048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28" name="Picture 27" descr="Mt Sinai Heart – Cardiac Vascular News">
            <a:extLst>
              <a:ext uri="{FF2B5EF4-FFF2-40B4-BE49-F238E27FC236}">
                <a16:creationId xmlns:a16="http://schemas.microsoft.com/office/drawing/2014/main" id="{920F33E7-6F74-445F-B3FB-0DEA9481D9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76038" y="3"/>
            <a:ext cx="467963" cy="517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ardiology Apps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187" r="-6432"/>
          <a:stretch/>
        </p:blipFill>
        <p:spPr bwMode="auto">
          <a:xfrm>
            <a:off x="7595211" y="2320646"/>
            <a:ext cx="1080827" cy="10012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30" name="Text Box 2"/>
          <p:cNvSpPr txBox="1">
            <a:spLocks noChangeArrowheads="1"/>
          </p:cNvSpPr>
          <p:nvPr/>
        </p:nvSpPr>
        <p:spPr bwMode="auto">
          <a:xfrm>
            <a:off x="7597601" y="2002384"/>
            <a:ext cx="1171178" cy="224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0" marR="0" lvl="0" indent="0" algn="l" defTabSz="9143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Released August 2020</a:t>
            </a:r>
          </a:p>
        </p:txBody>
      </p:sp>
      <p:sp>
        <p:nvSpPr>
          <p:cNvPr id="31" name="Text Box 2"/>
          <p:cNvSpPr txBox="1">
            <a:spLocks noChangeArrowheads="1"/>
          </p:cNvSpPr>
          <p:nvPr/>
        </p:nvSpPr>
        <p:spPr bwMode="auto">
          <a:xfrm>
            <a:off x="7598578" y="1219501"/>
            <a:ext cx="1300297" cy="858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0" marR="0" lvl="0" indent="0" algn="l" defTabSz="9143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WebApp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Only*</a:t>
            </a:r>
          </a:p>
          <a:p>
            <a:pPr marL="0" marR="0" lvl="0" indent="0" algn="l" defTabSz="9143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2600 unique users</a:t>
            </a:r>
          </a:p>
          <a:p>
            <a:pPr marL="0" marR="0" lvl="0" indent="0" algn="l" defTabSz="9143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4800 sessions</a:t>
            </a:r>
          </a:p>
          <a:p>
            <a:pPr marL="0" marR="0" lvl="0" indent="0" algn="l" defTabSz="9143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3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5"/>
          <p:cNvSpPr txBox="1">
            <a:spLocks noChangeArrowheads="1"/>
          </p:cNvSpPr>
          <p:nvPr/>
        </p:nvSpPr>
        <p:spPr bwMode="auto">
          <a:xfrm>
            <a:off x="6642474" y="4294495"/>
            <a:ext cx="248471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WebApps</a:t>
            </a:r>
            <a:r>
              <a:rPr kumimoji="0" lang="en-US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available free on</a:t>
            </a:r>
          </a:p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www.CardiologyApps.com</a:t>
            </a:r>
          </a:p>
        </p:txBody>
      </p:sp>
      <p:sp>
        <p:nvSpPr>
          <p:cNvPr id="35" name="Title 1"/>
          <p:cNvSpPr txBox="1">
            <a:spLocks/>
          </p:cNvSpPr>
          <p:nvPr/>
        </p:nvSpPr>
        <p:spPr bwMode="auto">
          <a:xfrm>
            <a:off x="2055122" y="3847013"/>
            <a:ext cx="868863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7865" tIns="28932" rIns="57865" bIns="28932" anchor="ctr"/>
          <a:lstStyle/>
          <a:p>
            <a:pPr marL="0" marR="0" lvl="0" indent="0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*Also available</a:t>
            </a:r>
          </a:p>
          <a:p>
            <a:pPr marL="0" marR="0" lvl="0" indent="0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as </a:t>
            </a:r>
            <a:r>
              <a:rPr kumimoji="0" lang="en-US" alt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WebApp</a:t>
            </a:r>
            <a:endParaRPr kumimoji="0" lang="en-US" alt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728060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845" t="399" r="-5059" b="-399"/>
          <a:stretch/>
        </p:blipFill>
        <p:spPr>
          <a:xfrm>
            <a:off x="190500" y="2225294"/>
            <a:ext cx="842682" cy="11932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857250"/>
          </a:xfrm>
        </p:spPr>
        <p:txBody>
          <a:bodyPr/>
          <a:lstStyle/>
          <a:p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Apps Coming Soon…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6789" y="857250"/>
            <a:ext cx="7577418" cy="428625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STEMIcathAID –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STEMI patient transfer platform designed to optimize communication between key members, record key performance metrics for AHA’s Mission: Lifeline program, and avoid costly false activations through direct CCL contact.</a:t>
            </a:r>
          </a:p>
          <a:p>
            <a:pPr marL="0" indent="0">
              <a:buNone/>
            </a:pP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GuidewireAID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– This application covers the design of coronary guidewires and the resulting properties they exhibit during use in the lab. Over two dozen teaching cases, a dense wire library with more than a hundred wires, and a robust search function provide a lot of tailored learning opportunities.</a:t>
            </a:r>
          </a:p>
          <a:p>
            <a:pPr marL="0" indent="0">
              <a:buNone/>
            </a:pP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BifurcAID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3D –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An animated bifurcation lesion treatment educational application and website. With two views, detailed descriptions, and more,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BifurcAID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3D helps make clear the complex steps in techniques such as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Minicrush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DK Crush and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Culotte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as well as provisional approached and bailout techniques.</a:t>
            </a:r>
          </a:p>
          <a:p>
            <a:pPr marL="0" indent="0">
              <a:buNone/>
            </a:pP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8210" y="3825839"/>
            <a:ext cx="844972" cy="12243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 descr="Mt Sinai Heart – Cardiac Vascular News">
            <a:extLst>
              <a:ext uri="{FF2B5EF4-FFF2-40B4-BE49-F238E27FC236}">
                <a16:creationId xmlns:a16="http://schemas.microsoft.com/office/drawing/2014/main" id="{920F33E7-6F74-445F-B3FB-0DEA9481D9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59515" y="1"/>
            <a:ext cx="384485" cy="461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3" t="6482" r="12963" b="6482"/>
          <a:stretch/>
        </p:blipFill>
        <p:spPr>
          <a:xfrm>
            <a:off x="188211" y="887358"/>
            <a:ext cx="844972" cy="9928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92758429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07326" y="307182"/>
            <a:ext cx="7682946" cy="400050"/>
          </a:xfrm>
        </p:spPr>
        <p:txBody>
          <a:bodyPr/>
          <a:lstStyle/>
          <a:p>
            <a:r>
              <a:rPr lang="en-US" altLang="en-US" sz="4400" dirty="0">
                <a:latin typeface="Arial" pitchFamily="34" charset="0"/>
              </a:rPr>
              <a:t>Issues Involving The Case</a:t>
            </a:r>
            <a:endParaRPr lang="en-US" altLang="en-US" sz="4400" i="1" dirty="0">
              <a:latin typeface="Arial" pitchFamily="34" charset="0"/>
            </a:endParaRPr>
          </a:p>
        </p:txBody>
      </p:sp>
      <p:sp>
        <p:nvSpPr>
          <p:cNvPr id="14036995" name="Rectangle 3"/>
          <p:cNvSpPr>
            <a:spLocks noChangeArrowheads="1"/>
          </p:cNvSpPr>
          <p:nvPr/>
        </p:nvSpPr>
        <p:spPr bwMode="auto">
          <a:xfrm>
            <a:off x="211781" y="1215859"/>
            <a:ext cx="8569732" cy="2160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4496" tIns="27228" rIns="54496" bIns="27228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90000"/>
              </a:lnSpc>
              <a:spcBef>
                <a:spcPct val="0"/>
              </a:spcBef>
            </a:pPr>
            <a:r>
              <a:rPr lang="en-US" altLang="en-US" sz="3600" b="1" dirty="0">
                <a:latin typeface="Arial" pitchFamily="34" charset="0"/>
              </a:rPr>
              <a:t> Long-term Outcomes after CABG vs   PCIs for MV and LM CAD</a:t>
            </a:r>
          </a:p>
        </p:txBody>
      </p:sp>
      <p:pic>
        <p:nvPicPr>
          <p:cNvPr id="132100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1513" y="28600"/>
            <a:ext cx="316707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4337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6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036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36995" grpId="0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10.xml><?xml version="1.0" encoding="utf-8"?>
<a:theme xmlns:a="http://schemas.openxmlformats.org/drawingml/2006/main" name="7_BASIC SHARMA BLU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ASIC SHARMA BLU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8_BASIC SHARMA BLU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0_BASIC SHARMA BLU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BASIC SHARMA BLU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BASIC SHARMA BLU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BASIC SHARMA BLU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3_BASIC SHARMA BLU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6240</TotalTime>
  <Words>967</Words>
  <Application>Microsoft Office PowerPoint</Application>
  <PresentationFormat>On-screen Show (16:9)</PresentationFormat>
  <Paragraphs>169</Paragraphs>
  <Slides>23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23</vt:i4>
      </vt:variant>
    </vt:vector>
  </HeadingPairs>
  <TitlesOfParts>
    <vt:vector size="38" baseType="lpstr">
      <vt:lpstr>Arial</vt:lpstr>
      <vt:lpstr>Arial Black</vt:lpstr>
      <vt:lpstr>Calibri</vt:lpstr>
      <vt:lpstr>Calibri Light</vt:lpstr>
      <vt:lpstr>Times New Roman</vt:lpstr>
      <vt:lpstr>Office Theme</vt:lpstr>
      <vt:lpstr>BASIC SHARMA BLUE</vt:lpstr>
      <vt:lpstr>8_BASIC SHARMA BLUE</vt:lpstr>
      <vt:lpstr>2_Office Theme</vt:lpstr>
      <vt:lpstr>10_BASIC SHARMA BLUE</vt:lpstr>
      <vt:lpstr>1_BASIC SHARMA BLUE</vt:lpstr>
      <vt:lpstr>2_BASIC SHARMA BLUE</vt:lpstr>
      <vt:lpstr>6_BASIC SHARMA BLUE</vt:lpstr>
      <vt:lpstr>3_BASIC SHARMA BLUE</vt:lpstr>
      <vt:lpstr>7_BASIC SHARMA BLUE</vt:lpstr>
      <vt:lpstr>PowerPoint Presentation</vt:lpstr>
      <vt:lpstr>PowerPoint Presentation</vt:lpstr>
      <vt:lpstr>PowerPoint Presentation</vt:lpstr>
      <vt:lpstr> Live Case # 4</vt:lpstr>
      <vt:lpstr>PowerPoint Presentation</vt:lpstr>
      <vt:lpstr>PowerPoint Presentation</vt:lpstr>
      <vt:lpstr>More than 35,800 unique downloads</vt:lpstr>
      <vt:lpstr>Apps Coming Soon…</vt:lpstr>
      <vt:lpstr>Issues Involving The Case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Ramos, Elena</dc:creator>
  <cp:lastModifiedBy>Medinbox SBI</cp:lastModifiedBy>
  <cp:revision>634</cp:revision>
  <dcterms:created xsi:type="dcterms:W3CDTF">2019-05-13T14:16:18Z</dcterms:created>
  <dcterms:modified xsi:type="dcterms:W3CDTF">2021-02-19T14:28:34Z</dcterms:modified>
</cp:coreProperties>
</file>