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46" r:id="rId3"/>
    <p:sldMasterId id="2147484252" r:id="rId4"/>
    <p:sldMasterId id="2147484321" r:id="rId5"/>
    <p:sldMasterId id="2147484334" r:id="rId6"/>
    <p:sldMasterId id="2147484347" r:id="rId7"/>
    <p:sldMasterId id="2147484359" r:id="rId8"/>
    <p:sldMasterId id="2147484372" r:id="rId9"/>
    <p:sldMasterId id="2147484384" r:id="rId10"/>
  </p:sldMasterIdLst>
  <p:notesMasterIdLst>
    <p:notesMasterId r:id="rId44"/>
  </p:notesMasterIdLst>
  <p:sldIdLst>
    <p:sldId id="275" r:id="rId11"/>
    <p:sldId id="617" r:id="rId12"/>
    <p:sldId id="2082" r:id="rId13"/>
    <p:sldId id="2083" r:id="rId14"/>
    <p:sldId id="2084" r:id="rId15"/>
    <p:sldId id="913" r:id="rId16"/>
    <p:sldId id="1978" r:id="rId17"/>
    <p:sldId id="2078" r:id="rId18"/>
    <p:sldId id="2079" r:id="rId19"/>
    <p:sldId id="2080" r:id="rId20"/>
    <p:sldId id="2072" r:id="rId21"/>
    <p:sldId id="2081" r:id="rId22"/>
    <p:sldId id="2073" r:id="rId23"/>
    <p:sldId id="2074" r:id="rId24"/>
    <p:sldId id="2075" r:id="rId25"/>
    <p:sldId id="2076" r:id="rId26"/>
    <p:sldId id="2077" r:id="rId27"/>
    <p:sldId id="2022" r:id="rId28"/>
    <p:sldId id="1979" r:id="rId29"/>
    <p:sldId id="1980" r:id="rId30"/>
    <p:sldId id="1983" r:id="rId31"/>
    <p:sldId id="1984" r:id="rId32"/>
    <p:sldId id="1986" r:id="rId33"/>
    <p:sldId id="1987" r:id="rId34"/>
    <p:sldId id="1989" r:id="rId35"/>
    <p:sldId id="1991" r:id="rId36"/>
    <p:sldId id="1992" r:id="rId37"/>
    <p:sldId id="1993" r:id="rId38"/>
    <p:sldId id="2066" r:id="rId39"/>
    <p:sldId id="2067" r:id="rId40"/>
    <p:sldId id="2068" r:id="rId41"/>
    <p:sldId id="2069" r:id="rId42"/>
    <p:sldId id="2070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9999"/>
    <a:srgbClr val="000099"/>
    <a:srgbClr val="00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79" autoAdjust="0"/>
  </p:normalViewPr>
  <p:slideViewPr>
    <p:cSldViewPr snapToGrid="0">
      <p:cViewPr varScale="1">
        <p:scale>
          <a:sx n="101" d="100"/>
          <a:sy n="101" d="100"/>
        </p:scale>
        <p:origin x="85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9007621906899803E-2"/>
          <c:w val="0.98444184288723058"/>
          <c:h val="0.817288138023831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IABP</c:v>
                </c:pt>
              </c:strCache>
            </c:strRef>
          </c:tx>
          <c:spPr>
            <a:solidFill>
              <a:srgbClr val="B2B2B2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30 day MAE</c:v>
                </c:pt>
                <c:pt idx="1">
                  <c:v>90 day MAE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0.42200000000000032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4-4692-93A4-D2EDDA57E3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Impella</c:v>
                </c:pt>
              </c:strCache>
            </c:strRef>
          </c:tx>
          <c:spPr>
            <a:solidFill>
              <a:srgbClr val="FDB913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6.7931239678262704E-3"/>
                  <c:y val="-3.60074708226131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04-4692-93A4-D2EDDA57E3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30 day MAE</c:v>
                </c:pt>
                <c:pt idx="1">
                  <c:v>90 day MAE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0.34300000000000008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04-4692-93A4-D2EDDA57E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shape val="cylinder"/>
        <c:axId val="7120384"/>
        <c:axId val="7121920"/>
        <c:axId val="0"/>
      </c:bar3DChart>
      <c:catAx>
        <c:axId val="712038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7121920"/>
        <c:crosses val="autoZero"/>
        <c:auto val="1"/>
        <c:lblAlgn val="ctr"/>
        <c:lblOffset val="100"/>
        <c:noMultiLvlLbl val="0"/>
      </c:catAx>
      <c:valAx>
        <c:axId val="7121920"/>
        <c:scaling>
          <c:orientation val="minMax"/>
          <c:min val="0.2"/>
        </c:scaling>
        <c:delete val="0"/>
        <c:axPos val="l"/>
        <c:numFmt formatCode="0.0%" sourceLinked="1"/>
        <c:majorTickMark val="none"/>
        <c:minorTickMark val="none"/>
        <c:tickLblPos val="none"/>
        <c:spPr>
          <a:noFill/>
          <a:ln>
            <a:noFill/>
          </a:ln>
        </c:spPr>
        <c:crossAx val="712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Patients Enrolled (N=1,366)</a:t>
            </a:r>
          </a:p>
        </c:rich>
      </c:tx>
      <c:layout>
        <c:manualLayout>
          <c:xMode val="edge"/>
          <c:yMode val="edge"/>
          <c:x val="0.21722253374989772"/>
          <c:y val="1.7105966749772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969178082860202E-2"/>
          <c:y val="0.19260564281394496"/>
          <c:w val="0.94406167870621915"/>
          <c:h val="0.55648726952403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Impella 2.5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8.82432642133032E-3"/>
                  <c:y val="-5.61536358260902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69-4711-A52F-FE1A95DAAE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PROTECT I</c:v>
                </c:pt>
                <c:pt idx="1">
                  <c:v>PROTECT II</c:v>
                </c:pt>
                <c:pt idx="2">
                  <c:v>PROTECT 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225</c:v>
                </c:pt>
                <c:pt idx="2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69-4711-A52F-FE1A95DAAE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IABP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PROTECT I</c:v>
                </c:pt>
                <c:pt idx="1">
                  <c:v>PROTECT II</c:v>
                </c:pt>
                <c:pt idx="2">
                  <c:v>PROTECT III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1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69-4711-A52F-FE1A95DAAE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Impella CP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PROTECT I</c:v>
                </c:pt>
                <c:pt idx="1">
                  <c:v>PROTECT II</c:v>
                </c:pt>
                <c:pt idx="2">
                  <c:v>PROTECT III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>
                  <c:v>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69-4711-A52F-FE1A95DAA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-526900000"/>
        <c:axId val="-526912512"/>
      </c:barChart>
      <c:catAx>
        <c:axId val="-52690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26912512"/>
        <c:crosses val="autoZero"/>
        <c:auto val="1"/>
        <c:lblAlgn val="ctr"/>
        <c:lblOffset val="10"/>
        <c:noMultiLvlLbl val="0"/>
      </c:catAx>
      <c:valAx>
        <c:axId val="-526912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52690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69272627660367"/>
          <c:y val="9.0353716372295875E-2"/>
          <c:w val="0.53676873432345129"/>
          <c:h val="6.5811368329178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097224832844602E-2"/>
          <c:y val="2.8645833333333332E-2"/>
          <c:w val="0.95811297194064937"/>
          <c:h val="0.82444180339594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CC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3BC-45C5-83F8-ED873CDBC27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3BC-45C5-83F8-ED873CDBC27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3BC-45C5-83F8-ED873CDBC2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IABP</c:v>
                </c:pt>
                <c:pt idx="1">
                  <c:v>Impella 2.5</c:v>
                </c:pt>
                <c:pt idx="2">
                  <c:v>Impella 2.5 / CP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0.31</c:v>
                </c:pt>
                <c:pt idx="1">
                  <c:v>0.219</c:v>
                </c:pt>
                <c:pt idx="2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BC-45C5-83F8-ED873CDBC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-27"/>
        <c:axId val="-526911424"/>
        <c:axId val="-526909792"/>
      </c:barChart>
      <c:catAx>
        <c:axId val="-52691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26909792"/>
        <c:crosses val="autoZero"/>
        <c:auto val="1"/>
        <c:lblAlgn val="ctr"/>
        <c:lblOffset val="10"/>
        <c:noMultiLvlLbl val="0"/>
      </c:catAx>
      <c:valAx>
        <c:axId val="-526909792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52691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0918111952019194"/>
          <c:w val="0.9690333604502015"/>
          <c:h val="0.80378552494528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- No Support</c:v>
                </c:pt>
              </c:strCache>
            </c:strRef>
          </c:tx>
          <c:spPr>
            <a:solidFill>
              <a:schemeClr val="tx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After PS Mathcing</c:v>
                </c:pt>
              </c:strCache>
            </c:strRef>
          </c:cat>
          <c:val>
            <c:numRef>
              <c:f>Sheet1!$B$3</c:f>
              <c:numCache>
                <c:formatCode>0.0%</c:formatCode>
                <c:ptCount val="1"/>
                <c:pt idx="0">
                  <c:v>0.24529999999999999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26-412C-88BC-19DE416623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PROTECT III - Impella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After PS Mathcing</c:v>
                </c:pt>
              </c:strCache>
            </c:strRef>
          </c:cat>
          <c:val>
            <c:numRef>
              <c:f>Sheet1!$C$3</c:f>
              <c:numCache>
                <c:formatCode>0.0%</c:formatCode>
                <c:ptCount val="1"/>
                <c:pt idx="0">
                  <c:v>5.6599999999999998E-2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26-412C-88BC-19DE41662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26893472"/>
        <c:axId val="-526901632"/>
      </c:barChart>
      <c:catAx>
        <c:axId val="-526893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526901632"/>
        <c:crosses val="autoZero"/>
        <c:auto val="1"/>
        <c:lblAlgn val="ctr"/>
        <c:lblOffset val="100"/>
        <c:noMultiLvlLbl val="0"/>
      </c:catAx>
      <c:valAx>
        <c:axId val="-526901632"/>
        <c:scaling>
          <c:orientation val="minMax"/>
          <c:max val="0.35000000000000003"/>
        </c:scaling>
        <c:delete val="1"/>
        <c:axPos val="l"/>
        <c:numFmt formatCode="0.0%" sourceLinked="1"/>
        <c:majorTickMark val="out"/>
        <c:minorTickMark val="none"/>
        <c:tickLblPos val="nextTo"/>
        <c:crossAx val="-52689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ISR PCI (n=541,539)</c:v>
                </c:pt>
              </c:strCache>
            </c:strRef>
          </c:tx>
          <c:spPr>
            <a:solidFill>
              <a:srgbClr val="D60029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Death</c:v>
                </c:pt>
                <c:pt idx="1">
                  <c:v>MI</c:v>
                </c:pt>
                <c:pt idx="2">
                  <c:v>Stroke</c:v>
                </c:pt>
                <c:pt idx="3">
                  <c:v>Bleeding</c:v>
                </c:pt>
                <c:pt idx="4">
                  <c:v>Vasc compl</c:v>
                </c:pt>
                <c:pt idx="5">
                  <c:v>LOS (days)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0.5</c:v>
                </c:pt>
                <c:pt idx="1">
                  <c:v>1.6</c:v>
                </c:pt>
                <c:pt idx="2">
                  <c:v>0.2</c:v>
                </c:pt>
                <c:pt idx="3">
                  <c:v>2.4</c:v>
                </c:pt>
                <c:pt idx="4">
                  <c:v>0.3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2-44A8-A2D3-5C4A575D70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Non-ISR PCI (n=541,539)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Death</c:v>
                </c:pt>
                <c:pt idx="1">
                  <c:v>MI</c:v>
                </c:pt>
                <c:pt idx="2">
                  <c:v>Stroke</c:v>
                </c:pt>
                <c:pt idx="3">
                  <c:v>Bleeding</c:v>
                </c:pt>
                <c:pt idx="4">
                  <c:v>Vasc compl</c:v>
                </c:pt>
                <c:pt idx="5">
                  <c:v>LOS (days)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0.6</c:v>
                </c:pt>
                <c:pt idx="1">
                  <c:v>1.8</c:v>
                </c:pt>
                <c:pt idx="2">
                  <c:v>0.2</c:v>
                </c:pt>
                <c:pt idx="3">
                  <c:v>2.8</c:v>
                </c:pt>
                <c:pt idx="4">
                  <c:v>0.4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92-44A8-A2D3-5C4A575D7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5"/>
        <c:axId val="473913016"/>
        <c:axId val="473914328"/>
      </c:barChart>
      <c:catAx>
        <c:axId val="473913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3914328"/>
        <c:crosses val="autoZero"/>
        <c:auto val="1"/>
        <c:lblAlgn val="ctr"/>
        <c:lblOffset val="100"/>
        <c:noMultiLvlLbl val="0"/>
      </c:catAx>
      <c:valAx>
        <c:axId val="473914328"/>
        <c:scaling>
          <c:orientation val="minMax"/>
          <c:max val="3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2225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39130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51965036192906E-2"/>
          <c:y val="3.2455582522606191E-2"/>
          <c:w val="0.92700907595736337"/>
          <c:h val="0.840409324753693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0.18883289604011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B3-4CA6-8DB4-6B4ACF652CA7}"/>
                </c:ext>
              </c:extLst>
            </c:dLbl>
            <c:dLbl>
              <c:idx val="1"/>
              <c:layout>
                <c:manualLayout>
                  <c:x val="0"/>
                  <c:y val="-0.337720371764049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B3-4CA6-8DB4-6B4ACF652CA7}"/>
                </c:ext>
              </c:extLst>
            </c:dLbl>
            <c:dLbl>
              <c:idx val="2"/>
              <c:layout>
                <c:manualLayout>
                  <c:x val="0"/>
                  <c:y val="-0.43213681978410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B3-4CA6-8DB4-6B4ACF652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First Reintervention</c:v>
                </c:pt>
                <c:pt idx="1">
                  <c:v>Second Reintervention</c:v>
                </c:pt>
                <c:pt idx="2">
                  <c:v>Third Reintervention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8.3000000000000007</c:v>
                </c:pt>
                <c:pt idx="1">
                  <c:v>17.100000000000001</c:v>
                </c:pt>
                <c:pt idx="2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3-4CA6-8DB4-6B4ACF652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100"/>
        <c:axId val="645483160"/>
        <c:axId val="645489720"/>
      </c:barChart>
      <c:catAx>
        <c:axId val="645483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5489720"/>
        <c:crosses val="autoZero"/>
        <c:auto val="1"/>
        <c:lblAlgn val="ctr"/>
        <c:lblOffset val="10"/>
        <c:noMultiLvlLbl val="0"/>
      </c:catAx>
      <c:valAx>
        <c:axId val="645489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2225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548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54C0D-8A04-4E0F-B2BD-D9FE8154408D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8DE3-EF28-4001-A656-631E5A00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7CA431-D06D-4545-9B64-F839F81A0B4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9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1B138-9EA2-4752-97E4-70068AAF9D45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93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F3ECC-6D06-4E9F-9102-3DAE9ADF4E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2" rIns="92904" bIns="46452" anchor="b"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8262D1-6A6A-46B9-A02C-59600F636172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10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You can learn about BIfurcAID and other</a:t>
            </a:r>
            <a:r>
              <a:rPr lang="en-US" baseline="0" dirty="0"/>
              <a:t> apps from Mount Sinai Cath Lab on our new “Cath Lab Apps” website, which should be available soon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861C0-A661-0244-B3F1-C5B39F9D0A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7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12C4B-876A-4CCD-B31C-82DB0E1EC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77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These are the apps we have created which will provide digital algorithms for our future ambitious projects to make our cath labs smarter.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21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93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65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37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D22E-E2B1-450A-BEAA-097497EB264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0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35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89455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1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30"/>
            </a:lvl1pPr>
            <a:lvl2pPr marL="331293" indent="0">
              <a:buNone/>
              <a:defRPr sz="1440"/>
            </a:lvl2pPr>
            <a:lvl3pPr marL="662607" indent="0">
              <a:buNone/>
              <a:defRPr sz="1260"/>
            </a:lvl3pPr>
            <a:lvl4pPr marL="993913" indent="0">
              <a:buNone/>
              <a:defRPr sz="1080"/>
            </a:lvl4pPr>
            <a:lvl5pPr marL="1325214" indent="0">
              <a:buNone/>
              <a:defRPr sz="1080"/>
            </a:lvl5pPr>
            <a:lvl6pPr marL="1656519" indent="0">
              <a:buNone/>
              <a:defRPr sz="1080"/>
            </a:lvl6pPr>
            <a:lvl7pPr marL="1987815" indent="0">
              <a:buNone/>
              <a:defRPr sz="1080"/>
            </a:lvl7pPr>
            <a:lvl8pPr marL="2319118" indent="0">
              <a:buNone/>
              <a:defRPr sz="1080"/>
            </a:lvl8pPr>
            <a:lvl9pPr marL="2650425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90459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53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53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836347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31293" indent="0">
              <a:buNone/>
              <a:defRPr sz="1530" b="1"/>
            </a:lvl2pPr>
            <a:lvl3pPr marL="662607" indent="0">
              <a:buNone/>
              <a:defRPr sz="1440" b="1"/>
            </a:lvl3pPr>
            <a:lvl4pPr marL="993913" indent="0">
              <a:buNone/>
              <a:defRPr sz="1260" b="1"/>
            </a:lvl4pPr>
            <a:lvl5pPr marL="1325214" indent="0">
              <a:buNone/>
              <a:defRPr sz="1260" b="1"/>
            </a:lvl5pPr>
            <a:lvl6pPr marL="1656519" indent="0">
              <a:buNone/>
              <a:defRPr sz="1260" b="1"/>
            </a:lvl6pPr>
            <a:lvl7pPr marL="1987815" indent="0">
              <a:buNone/>
              <a:defRPr sz="1260" b="1"/>
            </a:lvl7pPr>
            <a:lvl8pPr marL="2319118" indent="0">
              <a:buNone/>
              <a:defRPr sz="1260" b="1"/>
            </a:lvl8pPr>
            <a:lvl9pPr marL="2650425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90"/>
            </a:lvl1pPr>
            <a:lvl2pPr>
              <a:defRPr sz="153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151337"/>
            <a:ext cx="4041775" cy="47982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31293" indent="0">
              <a:buNone/>
              <a:defRPr sz="1530" b="1"/>
            </a:lvl2pPr>
            <a:lvl3pPr marL="662607" indent="0">
              <a:buNone/>
              <a:defRPr sz="1440" b="1"/>
            </a:lvl3pPr>
            <a:lvl4pPr marL="993913" indent="0">
              <a:buNone/>
              <a:defRPr sz="1260" b="1"/>
            </a:lvl4pPr>
            <a:lvl5pPr marL="1325214" indent="0">
              <a:buNone/>
              <a:defRPr sz="1260" b="1"/>
            </a:lvl5pPr>
            <a:lvl6pPr marL="1656519" indent="0">
              <a:buNone/>
              <a:defRPr sz="1260" b="1"/>
            </a:lvl6pPr>
            <a:lvl7pPr marL="1987815" indent="0">
              <a:buNone/>
              <a:defRPr sz="1260" b="1"/>
            </a:lvl7pPr>
            <a:lvl8pPr marL="2319118" indent="0">
              <a:buNone/>
              <a:defRPr sz="1260" b="1"/>
            </a:lvl8pPr>
            <a:lvl9pPr marL="2650425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1890"/>
            </a:lvl1pPr>
            <a:lvl2pPr>
              <a:defRPr sz="153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00001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39146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98660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9"/>
            <a:ext cx="3008313" cy="871538"/>
          </a:xfrm>
        </p:spPr>
        <p:txBody>
          <a:bodyPr anchor="b"/>
          <a:lstStyle>
            <a:lvl1pPr algn="l">
              <a:defRPr sz="15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90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080"/>
            </a:lvl1pPr>
            <a:lvl2pPr marL="331293" indent="0">
              <a:buNone/>
              <a:defRPr sz="900"/>
            </a:lvl2pPr>
            <a:lvl3pPr marL="662607" indent="0">
              <a:buNone/>
              <a:defRPr sz="810"/>
            </a:lvl3pPr>
            <a:lvl4pPr marL="993913" indent="0">
              <a:buNone/>
              <a:defRPr sz="720"/>
            </a:lvl4pPr>
            <a:lvl5pPr marL="1325214" indent="0">
              <a:buNone/>
              <a:defRPr sz="720"/>
            </a:lvl5pPr>
            <a:lvl6pPr marL="1656519" indent="0">
              <a:buNone/>
              <a:defRPr sz="720"/>
            </a:lvl6pPr>
            <a:lvl7pPr marL="1987815" indent="0">
              <a:buNone/>
              <a:defRPr sz="720"/>
            </a:lvl7pPr>
            <a:lvl8pPr marL="2319118" indent="0">
              <a:buNone/>
              <a:defRPr sz="720"/>
            </a:lvl8pPr>
            <a:lvl9pPr marL="2650425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20983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520"/>
            </a:lvl1pPr>
            <a:lvl2pPr marL="331293" indent="0">
              <a:buNone/>
              <a:defRPr sz="2160"/>
            </a:lvl2pPr>
            <a:lvl3pPr marL="662607" indent="0">
              <a:buNone/>
              <a:defRPr sz="1890"/>
            </a:lvl3pPr>
            <a:lvl4pPr marL="993913" indent="0">
              <a:buNone/>
              <a:defRPr sz="1530"/>
            </a:lvl4pPr>
            <a:lvl5pPr marL="1325214" indent="0">
              <a:buNone/>
              <a:defRPr sz="1530"/>
            </a:lvl5pPr>
            <a:lvl6pPr marL="1656519" indent="0">
              <a:buNone/>
              <a:defRPr sz="1530"/>
            </a:lvl6pPr>
            <a:lvl7pPr marL="1987815" indent="0">
              <a:buNone/>
              <a:defRPr sz="1530"/>
            </a:lvl7pPr>
            <a:lvl8pPr marL="2319118" indent="0">
              <a:buNone/>
              <a:defRPr sz="1530"/>
            </a:lvl8pPr>
            <a:lvl9pPr marL="2650425" indent="0">
              <a:buNone/>
              <a:defRPr sz="153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80"/>
            </a:lvl1pPr>
            <a:lvl2pPr marL="331293" indent="0">
              <a:buNone/>
              <a:defRPr sz="900"/>
            </a:lvl2pPr>
            <a:lvl3pPr marL="662607" indent="0">
              <a:buNone/>
              <a:defRPr sz="810"/>
            </a:lvl3pPr>
            <a:lvl4pPr marL="993913" indent="0">
              <a:buNone/>
              <a:defRPr sz="720"/>
            </a:lvl4pPr>
            <a:lvl5pPr marL="1325214" indent="0">
              <a:buNone/>
              <a:defRPr sz="720"/>
            </a:lvl5pPr>
            <a:lvl6pPr marL="1656519" indent="0">
              <a:buNone/>
              <a:defRPr sz="720"/>
            </a:lvl6pPr>
            <a:lvl7pPr marL="1987815" indent="0">
              <a:buNone/>
              <a:defRPr sz="720"/>
            </a:lvl7pPr>
            <a:lvl8pPr marL="2319118" indent="0">
              <a:buNone/>
              <a:defRPr sz="720"/>
            </a:lvl8pPr>
            <a:lvl9pPr marL="2650425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48676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2412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2112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17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F43-48F7-4CB5-B44C-93C1538376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C71B-C255-459D-B6DD-37C2B86FB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996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F43-48F7-4CB5-B44C-93C1538376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C71B-C255-459D-B6DD-37C2B86FB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92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F43-48F7-4CB5-B44C-93C1538376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C71B-C255-459D-B6DD-37C2B86FB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924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F43-48F7-4CB5-B44C-93C1538376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C71B-C255-459D-B6DD-37C2B86FB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080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F43-48F7-4CB5-B44C-93C1538376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C71B-C255-459D-B6DD-37C2B86FB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22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F43-48F7-4CB5-B44C-93C1538376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C71B-C255-459D-B6DD-37C2B86FB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023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F43-48F7-4CB5-B44C-93C1538376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C71B-C255-459D-B6DD-37C2B86FB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201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F43-48F7-4CB5-B44C-93C1538376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C71B-C255-459D-B6DD-37C2B86FB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007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F43-48F7-4CB5-B44C-93C1538376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C71B-C255-459D-B6DD-37C2B86FB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8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F43-48F7-4CB5-B44C-93C1538376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C71B-C255-459D-B6DD-37C2B86FB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1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646" indent="0" algn="ctr">
              <a:buNone/>
              <a:defRPr/>
            </a:lvl2pPr>
            <a:lvl3pPr marL="685289" indent="0" algn="ctr">
              <a:buNone/>
              <a:defRPr/>
            </a:lvl3pPr>
            <a:lvl4pPr marL="1027931" indent="0" algn="ctr">
              <a:buNone/>
              <a:defRPr/>
            </a:lvl4pPr>
            <a:lvl5pPr marL="1370570" indent="0" algn="ctr">
              <a:buNone/>
              <a:defRPr/>
            </a:lvl5pPr>
            <a:lvl6pPr marL="1713214" indent="0" algn="ctr">
              <a:buNone/>
              <a:defRPr/>
            </a:lvl6pPr>
            <a:lvl7pPr marL="2055857" indent="0" algn="ctr">
              <a:buNone/>
              <a:defRPr/>
            </a:lvl7pPr>
            <a:lvl8pPr marL="2398499" indent="0" algn="ctr">
              <a:buNone/>
              <a:defRPr/>
            </a:lvl8pPr>
            <a:lvl9pPr marL="27411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581896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F43-48F7-4CB5-B44C-93C1538376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C71B-C255-459D-B6DD-37C2B86FB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443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77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646" indent="0">
              <a:buNone/>
              <a:defRPr sz="1350"/>
            </a:lvl2pPr>
            <a:lvl3pPr marL="685289" indent="0">
              <a:buNone/>
              <a:defRPr sz="1200"/>
            </a:lvl3pPr>
            <a:lvl4pPr marL="1027931" indent="0">
              <a:buNone/>
              <a:defRPr sz="1050"/>
            </a:lvl4pPr>
            <a:lvl5pPr marL="1370570" indent="0">
              <a:buNone/>
              <a:defRPr sz="1050"/>
            </a:lvl5pPr>
            <a:lvl6pPr marL="1713214" indent="0">
              <a:buNone/>
              <a:defRPr sz="1050"/>
            </a:lvl6pPr>
            <a:lvl7pPr marL="2055857" indent="0">
              <a:buNone/>
              <a:defRPr sz="1050"/>
            </a:lvl7pPr>
            <a:lvl8pPr marL="2398499" indent="0">
              <a:buNone/>
              <a:defRPr sz="1050"/>
            </a:lvl8pPr>
            <a:lvl9pPr marL="2741141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1074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6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78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722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01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0534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482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5842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800"/>
            <a:ext cx="3008489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05"/>
            <a:ext cx="511104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489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8289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7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646" indent="0">
              <a:buNone/>
              <a:defRPr sz="2100"/>
            </a:lvl2pPr>
            <a:lvl3pPr marL="685289" indent="0">
              <a:buNone/>
              <a:defRPr sz="1800"/>
            </a:lvl3pPr>
            <a:lvl4pPr marL="1027931" indent="0">
              <a:buNone/>
              <a:defRPr sz="1500"/>
            </a:lvl4pPr>
            <a:lvl5pPr marL="1370570" indent="0">
              <a:buNone/>
              <a:defRPr sz="1500"/>
            </a:lvl5pPr>
            <a:lvl6pPr marL="1713214" indent="0">
              <a:buNone/>
              <a:defRPr sz="1500"/>
            </a:lvl6pPr>
            <a:lvl7pPr marL="2055857" indent="0">
              <a:buNone/>
              <a:defRPr sz="1500"/>
            </a:lvl7pPr>
            <a:lvl8pPr marL="2398499" indent="0">
              <a:buNone/>
              <a:defRPr sz="1500"/>
            </a:lvl8pPr>
            <a:lvl9pPr marL="2741141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3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8689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0721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7275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207975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113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72414" indent="0" algn="ctr">
              <a:buNone/>
              <a:defRPr/>
            </a:lvl2pPr>
            <a:lvl3pPr marL="544707" indent="0" algn="ctr">
              <a:buNone/>
              <a:defRPr/>
            </a:lvl3pPr>
            <a:lvl4pPr marL="817115" indent="0" algn="ctr">
              <a:buNone/>
              <a:defRPr/>
            </a:lvl4pPr>
            <a:lvl5pPr marL="1089449" indent="0" algn="ctr">
              <a:buNone/>
              <a:defRPr/>
            </a:lvl5pPr>
            <a:lvl6pPr marL="1361827" indent="0" algn="ctr">
              <a:buNone/>
              <a:defRPr/>
            </a:lvl6pPr>
            <a:lvl7pPr marL="1634151" indent="0" algn="ctr">
              <a:buNone/>
              <a:defRPr/>
            </a:lvl7pPr>
            <a:lvl8pPr marL="1906523" indent="0" algn="ctr">
              <a:buNone/>
              <a:defRPr/>
            </a:lvl8pPr>
            <a:lvl9pPr marL="217888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31294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908204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3305339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272414" indent="0">
              <a:buNone/>
              <a:defRPr sz="1350"/>
            </a:lvl2pPr>
            <a:lvl3pPr marL="544707" indent="0">
              <a:buNone/>
              <a:defRPr sz="1200"/>
            </a:lvl3pPr>
            <a:lvl4pPr marL="817115" indent="0">
              <a:buNone/>
              <a:defRPr sz="1050"/>
            </a:lvl4pPr>
            <a:lvl5pPr marL="1089449" indent="0">
              <a:buNone/>
              <a:defRPr sz="1050"/>
            </a:lvl5pPr>
            <a:lvl6pPr marL="1361827" indent="0">
              <a:buNone/>
              <a:defRPr sz="1050"/>
            </a:lvl6pPr>
            <a:lvl7pPr marL="1634151" indent="0">
              <a:buNone/>
              <a:defRPr sz="1050"/>
            </a:lvl7pPr>
            <a:lvl8pPr marL="1906523" indent="0">
              <a:buNone/>
              <a:defRPr sz="1050"/>
            </a:lvl8pPr>
            <a:lvl9pPr marL="2178886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35970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950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326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79360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01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272414" indent="0">
              <a:buNone/>
              <a:defRPr sz="1500" b="1"/>
            </a:lvl2pPr>
            <a:lvl3pPr marL="544707" indent="0">
              <a:buNone/>
              <a:defRPr sz="1350" b="1"/>
            </a:lvl3pPr>
            <a:lvl4pPr marL="817115" indent="0">
              <a:buNone/>
              <a:defRPr sz="1200" b="1"/>
            </a:lvl4pPr>
            <a:lvl5pPr marL="1089449" indent="0">
              <a:buNone/>
              <a:defRPr sz="1200" b="1"/>
            </a:lvl5pPr>
            <a:lvl6pPr marL="1361827" indent="0">
              <a:buNone/>
              <a:defRPr sz="1200" b="1"/>
            </a:lvl6pPr>
            <a:lvl7pPr marL="1634151" indent="0">
              <a:buNone/>
              <a:defRPr sz="1200" b="1"/>
            </a:lvl7pPr>
            <a:lvl8pPr marL="1906523" indent="0">
              <a:buNone/>
              <a:defRPr sz="1200" b="1"/>
            </a:lvl8pPr>
            <a:lvl9pPr marL="21788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272414" indent="0">
              <a:buNone/>
              <a:defRPr sz="1500" b="1"/>
            </a:lvl2pPr>
            <a:lvl3pPr marL="544707" indent="0">
              <a:buNone/>
              <a:defRPr sz="1350" b="1"/>
            </a:lvl3pPr>
            <a:lvl4pPr marL="817115" indent="0">
              <a:buNone/>
              <a:defRPr sz="1200" b="1"/>
            </a:lvl4pPr>
            <a:lvl5pPr marL="1089449" indent="0">
              <a:buNone/>
              <a:defRPr sz="1200" b="1"/>
            </a:lvl5pPr>
            <a:lvl6pPr marL="1361827" indent="0">
              <a:buNone/>
              <a:defRPr sz="1200" b="1"/>
            </a:lvl6pPr>
            <a:lvl7pPr marL="1634151" indent="0">
              <a:buNone/>
              <a:defRPr sz="1200" b="1"/>
            </a:lvl7pPr>
            <a:lvl8pPr marL="1906523" indent="0">
              <a:buNone/>
              <a:defRPr sz="1200" b="1"/>
            </a:lvl8pPr>
            <a:lvl9pPr marL="21788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88998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3684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62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1814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818"/>
            <a:ext cx="3008489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81" y="205345"/>
            <a:ext cx="511104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489" cy="3518297"/>
          </a:xfrm>
        </p:spPr>
        <p:txBody>
          <a:bodyPr/>
          <a:lstStyle>
            <a:lvl1pPr marL="0" indent="0">
              <a:buNone/>
              <a:defRPr sz="1050"/>
            </a:lvl1pPr>
            <a:lvl2pPr marL="272414" indent="0">
              <a:buNone/>
              <a:defRPr sz="900"/>
            </a:lvl2pPr>
            <a:lvl3pPr marL="544707" indent="0">
              <a:buNone/>
              <a:defRPr sz="750"/>
            </a:lvl3pPr>
            <a:lvl4pPr marL="817115" indent="0">
              <a:buNone/>
              <a:defRPr sz="600"/>
            </a:lvl4pPr>
            <a:lvl5pPr marL="1089449" indent="0">
              <a:buNone/>
              <a:defRPr sz="600"/>
            </a:lvl5pPr>
            <a:lvl6pPr marL="1361827" indent="0">
              <a:buNone/>
              <a:defRPr sz="600"/>
            </a:lvl6pPr>
            <a:lvl7pPr marL="1634151" indent="0">
              <a:buNone/>
              <a:defRPr sz="600"/>
            </a:lvl7pPr>
            <a:lvl8pPr marL="1906523" indent="0">
              <a:buNone/>
              <a:defRPr sz="600"/>
            </a:lvl8pPr>
            <a:lvl9pPr marL="217888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44940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272414" indent="0">
              <a:buNone/>
              <a:defRPr sz="2100"/>
            </a:lvl2pPr>
            <a:lvl3pPr marL="544707" indent="0">
              <a:buNone/>
              <a:defRPr sz="1800"/>
            </a:lvl3pPr>
            <a:lvl4pPr marL="817115" indent="0">
              <a:buNone/>
              <a:defRPr sz="1500"/>
            </a:lvl4pPr>
            <a:lvl5pPr marL="1089449" indent="0">
              <a:buNone/>
              <a:defRPr sz="1500"/>
            </a:lvl5pPr>
            <a:lvl6pPr marL="1361827" indent="0">
              <a:buNone/>
              <a:defRPr sz="1500"/>
            </a:lvl6pPr>
            <a:lvl7pPr marL="1634151" indent="0">
              <a:buNone/>
              <a:defRPr sz="1500"/>
            </a:lvl7pPr>
            <a:lvl8pPr marL="1906523" indent="0">
              <a:buNone/>
              <a:defRPr sz="1500"/>
            </a:lvl8pPr>
            <a:lvl9pPr marL="2178886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686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272414" indent="0">
              <a:buNone/>
              <a:defRPr sz="900"/>
            </a:lvl2pPr>
            <a:lvl3pPr marL="544707" indent="0">
              <a:buNone/>
              <a:defRPr sz="750"/>
            </a:lvl3pPr>
            <a:lvl4pPr marL="817115" indent="0">
              <a:buNone/>
              <a:defRPr sz="600"/>
            </a:lvl4pPr>
            <a:lvl5pPr marL="1089449" indent="0">
              <a:buNone/>
              <a:defRPr sz="600"/>
            </a:lvl5pPr>
            <a:lvl6pPr marL="1361827" indent="0">
              <a:buNone/>
              <a:defRPr sz="600"/>
            </a:lvl6pPr>
            <a:lvl7pPr marL="1634151" indent="0">
              <a:buNone/>
              <a:defRPr sz="600"/>
            </a:lvl7pPr>
            <a:lvl8pPr marL="1906523" indent="0">
              <a:buNone/>
              <a:defRPr sz="600"/>
            </a:lvl8pPr>
            <a:lvl9pPr marL="217888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6900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91895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25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830834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929303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7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375" indent="0" algn="ctr">
              <a:buNone/>
              <a:defRPr/>
            </a:lvl2pPr>
            <a:lvl3pPr marL="912750" indent="0" algn="ctr">
              <a:buNone/>
              <a:defRPr/>
            </a:lvl3pPr>
            <a:lvl4pPr marL="1369125" indent="0" algn="ctr">
              <a:buNone/>
              <a:defRPr/>
            </a:lvl4pPr>
            <a:lvl5pPr marL="1825515" indent="0" algn="ctr">
              <a:buNone/>
              <a:defRPr/>
            </a:lvl5pPr>
            <a:lvl6pPr marL="2281894" indent="0" algn="ctr">
              <a:buNone/>
              <a:defRPr/>
            </a:lvl6pPr>
            <a:lvl7pPr marL="2738250" indent="0" algn="ctr">
              <a:buNone/>
              <a:defRPr/>
            </a:lvl7pPr>
            <a:lvl8pPr marL="3194643" indent="0" algn="ctr">
              <a:buNone/>
              <a:defRPr/>
            </a:lvl8pPr>
            <a:lvl9pPr marL="365102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65451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99070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204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75" indent="0">
              <a:buNone/>
              <a:defRPr sz="1800"/>
            </a:lvl2pPr>
            <a:lvl3pPr marL="912750" indent="0">
              <a:buNone/>
              <a:defRPr sz="1600"/>
            </a:lvl3pPr>
            <a:lvl4pPr marL="1369125" indent="0">
              <a:buNone/>
              <a:defRPr sz="1400"/>
            </a:lvl4pPr>
            <a:lvl5pPr marL="1825515" indent="0">
              <a:buNone/>
              <a:defRPr sz="1400"/>
            </a:lvl5pPr>
            <a:lvl6pPr marL="2281894" indent="0">
              <a:buNone/>
              <a:defRPr sz="1400"/>
            </a:lvl6pPr>
            <a:lvl7pPr marL="2738250" indent="0">
              <a:buNone/>
              <a:defRPr sz="1400"/>
            </a:lvl7pPr>
            <a:lvl8pPr marL="3194643" indent="0">
              <a:buNone/>
              <a:defRPr sz="1400"/>
            </a:lvl8pPr>
            <a:lvl9pPr marL="365102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67448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62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831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3694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8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5" indent="0">
              <a:buNone/>
              <a:defRPr sz="2000" b="1"/>
            </a:lvl2pPr>
            <a:lvl3pPr marL="912750" indent="0">
              <a:buNone/>
              <a:defRPr sz="1800" b="1"/>
            </a:lvl3pPr>
            <a:lvl4pPr marL="1369125" indent="0">
              <a:buNone/>
              <a:defRPr sz="1600" b="1"/>
            </a:lvl4pPr>
            <a:lvl5pPr marL="1825515" indent="0">
              <a:buNone/>
              <a:defRPr sz="1600" b="1"/>
            </a:lvl5pPr>
            <a:lvl6pPr marL="2281894" indent="0">
              <a:buNone/>
              <a:defRPr sz="1600" b="1"/>
            </a:lvl6pPr>
            <a:lvl7pPr marL="2738250" indent="0">
              <a:buNone/>
              <a:defRPr sz="1600" b="1"/>
            </a:lvl7pPr>
            <a:lvl8pPr marL="3194643" indent="0">
              <a:buNone/>
              <a:defRPr sz="1600" b="1"/>
            </a:lvl8pPr>
            <a:lvl9pPr marL="36510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5" indent="0">
              <a:buNone/>
              <a:defRPr sz="2000" b="1"/>
            </a:lvl2pPr>
            <a:lvl3pPr marL="912750" indent="0">
              <a:buNone/>
              <a:defRPr sz="1800" b="1"/>
            </a:lvl3pPr>
            <a:lvl4pPr marL="1369125" indent="0">
              <a:buNone/>
              <a:defRPr sz="1600" b="1"/>
            </a:lvl4pPr>
            <a:lvl5pPr marL="1825515" indent="0">
              <a:buNone/>
              <a:defRPr sz="1600" b="1"/>
            </a:lvl5pPr>
            <a:lvl6pPr marL="2281894" indent="0">
              <a:buNone/>
              <a:defRPr sz="1600" b="1"/>
            </a:lvl6pPr>
            <a:lvl7pPr marL="2738250" indent="0">
              <a:buNone/>
              <a:defRPr sz="1600" b="1"/>
            </a:lvl7pPr>
            <a:lvl8pPr marL="3194643" indent="0">
              <a:buNone/>
              <a:defRPr sz="1600" b="1"/>
            </a:lvl8pPr>
            <a:lvl9pPr marL="36510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10753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28194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40100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90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58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375" indent="0">
              <a:buNone/>
              <a:defRPr sz="1200"/>
            </a:lvl2pPr>
            <a:lvl3pPr marL="912750" indent="0">
              <a:buNone/>
              <a:defRPr sz="1000"/>
            </a:lvl3pPr>
            <a:lvl4pPr marL="1369125" indent="0">
              <a:buNone/>
              <a:defRPr sz="900"/>
            </a:lvl4pPr>
            <a:lvl5pPr marL="1825515" indent="0">
              <a:buNone/>
              <a:defRPr sz="900"/>
            </a:lvl5pPr>
            <a:lvl6pPr marL="2281894" indent="0">
              <a:buNone/>
              <a:defRPr sz="900"/>
            </a:lvl6pPr>
            <a:lvl7pPr marL="2738250" indent="0">
              <a:buNone/>
              <a:defRPr sz="900"/>
            </a:lvl7pPr>
            <a:lvl8pPr marL="3194643" indent="0">
              <a:buNone/>
              <a:defRPr sz="900"/>
            </a:lvl8pPr>
            <a:lvl9pPr marL="36510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26463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375" indent="0">
              <a:buNone/>
              <a:defRPr sz="2800"/>
            </a:lvl2pPr>
            <a:lvl3pPr marL="912750" indent="0">
              <a:buNone/>
              <a:defRPr sz="2400"/>
            </a:lvl3pPr>
            <a:lvl4pPr marL="1369125" indent="0">
              <a:buNone/>
              <a:defRPr sz="2000"/>
            </a:lvl4pPr>
            <a:lvl5pPr marL="1825515" indent="0">
              <a:buNone/>
              <a:defRPr sz="2000"/>
            </a:lvl5pPr>
            <a:lvl6pPr marL="2281894" indent="0">
              <a:buNone/>
              <a:defRPr sz="2000"/>
            </a:lvl6pPr>
            <a:lvl7pPr marL="2738250" indent="0">
              <a:buNone/>
              <a:defRPr sz="2000"/>
            </a:lvl7pPr>
            <a:lvl8pPr marL="3194643" indent="0">
              <a:buNone/>
              <a:defRPr sz="2000"/>
            </a:lvl8pPr>
            <a:lvl9pPr marL="3651024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65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375" indent="0">
              <a:buNone/>
              <a:defRPr sz="1200"/>
            </a:lvl2pPr>
            <a:lvl3pPr marL="912750" indent="0">
              <a:buNone/>
              <a:defRPr sz="1000"/>
            </a:lvl3pPr>
            <a:lvl4pPr marL="1369125" indent="0">
              <a:buNone/>
              <a:defRPr sz="900"/>
            </a:lvl4pPr>
            <a:lvl5pPr marL="1825515" indent="0">
              <a:buNone/>
              <a:defRPr sz="900"/>
            </a:lvl5pPr>
            <a:lvl6pPr marL="2281894" indent="0">
              <a:buNone/>
              <a:defRPr sz="900"/>
            </a:lvl6pPr>
            <a:lvl7pPr marL="2738250" indent="0">
              <a:buNone/>
              <a:defRPr sz="900"/>
            </a:lvl7pPr>
            <a:lvl8pPr marL="3194643" indent="0">
              <a:buNone/>
              <a:defRPr sz="900"/>
            </a:lvl8pPr>
            <a:lvl9pPr marL="36510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39090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493790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192334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6424732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78" y="-6850"/>
            <a:ext cx="9139125" cy="5150352"/>
          </a:xfrm>
          <a:prstGeom prst="rect">
            <a:avLst/>
          </a:prstGeom>
        </p:spPr>
      </p:pic>
      <p:sp>
        <p:nvSpPr>
          <p:cNvPr id="3" name="Slide Number Placeholder 6"/>
          <p:cNvSpPr txBox="1">
            <a:spLocks/>
          </p:cNvSpPr>
          <p:nvPr userDrawn="1"/>
        </p:nvSpPr>
        <p:spPr>
          <a:xfrm>
            <a:off x="8571127" y="-23292"/>
            <a:ext cx="577610" cy="276958"/>
          </a:xfrm>
          <a:prstGeom prst="rect">
            <a:avLst/>
          </a:prstGeom>
          <a:noFill/>
        </p:spPr>
        <p:txBody>
          <a:bodyPr lIns="91271" tIns="45645" rIns="91271" bIns="45645"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DB4C24-AF86-4570-89B5-45F4BCA3377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4051" y="2288796"/>
            <a:ext cx="7043024" cy="552202"/>
          </a:xfrm>
          <a:prstGeom prst="rect">
            <a:avLst/>
          </a:prstGeo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78"/>
          <p:cNvSpPr>
            <a:spLocks noChangeArrowheads="1"/>
          </p:cNvSpPr>
          <p:nvPr userDrawn="1"/>
        </p:nvSpPr>
        <p:spPr bwMode="auto">
          <a:xfrm>
            <a:off x="93351" y="4973901"/>
            <a:ext cx="662020" cy="18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71" tIns="45645" rIns="91271" bIns="45645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IMP-521-17 v6</a:t>
            </a: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0129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078" y="35625"/>
            <a:ext cx="8628595" cy="552202"/>
          </a:xfrm>
          <a:prstGeom prst="rect">
            <a:avLst/>
          </a:prstGeom>
        </p:spPr>
        <p:txBody>
          <a:bodyPr/>
          <a:lstStyle>
            <a:lvl1pPr>
              <a:defRPr sz="2800" cap="sm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0194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16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87585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" y="0"/>
            <a:ext cx="9139125" cy="515035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4051" y="2288796"/>
            <a:ext cx="7043024" cy="552202"/>
          </a:xfrm>
          <a:prstGeom prst="rect">
            <a:avLst/>
          </a:prstGeo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8571127" y="-23292"/>
            <a:ext cx="577610" cy="276958"/>
          </a:xfrm>
          <a:prstGeom prst="rect">
            <a:avLst/>
          </a:prstGeom>
          <a:noFill/>
        </p:spPr>
        <p:txBody>
          <a:bodyPr lIns="91271" tIns="45645" rIns="91271" bIns="45645"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DB4C24-AF86-4570-89B5-45F4BCA3377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8" name="Rectangle 178"/>
          <p:cNvSpPr>
            <a:spLocks noChangeArrowheads="1"/>
          </p:cNvSpPr>
          <p:nvPr userDrawn="1"/>
        </p:nvSpPr>
        <p:spPr bwMode="auto">
          <a:xfrm>
            <a:off x="74137" y="4973901"/>
            <a:ext cx="681256" cy="18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71" tIns="45645" rIns="91271" bIns="45645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IMP-521-17 .v4</a:t>
            </a: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4991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5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2387" indent="0" algn="ctr">
              <a:buNone/>
              <a:defRPr/>
            </a:lvl2pPr>
            <a:lvl3pPr marL="804767" indent="0" algn="ctr">
              <a:buNone/>
              <a:defRPr/>
            </a:lvl3pPr>
            <a:lvl4pPr marL="1207148" indent="0" algn="ctr">
              <a:buNone/>
              <a:defRPr/>
            </a:lvl4pPr>
            <a:lvl5pPr marL="1609478" indent="0" algn="ctr">
              <a:buNone/>
              <a:defRPr/>
            </a:lvl5pPr>
            <a:lvl6pPr marL="2011837" indent="0" algn="ctr">
              <a:buNone/>
              <a:defRPr/>
            </a:lvl6pPr>
            <a:lvl7pPr marL="2414174" indent="0" algn="ctr">
              <a:buNone/>
              <a:defRPr/>
            </a:lvl7pPr>
            <a:lvl8pPr marL="2816538" indent="0" algn="ctr">
              <a:buNone/>
              <a:defRPr/>
            </a:lvl8pPr>
            <a:lvl9pPr marL="32188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4177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973042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213"/>
            <a:ext cx="7772400" cy="1021557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777"/>
            </a:lvl1pPr>
            <a:lvl2pPr marL="402387" indent="0">
              <a:buNone/>
              <a:defRPr sz="1600"/>
            </a:lvl2pPr>
            <a:lvl3pPr marL="804767" indent="0">
              <a:buNone/>
              <a:defRPr sz="1422"/>
            </a:lvl3pPr>
            <a:lvl4pPr marL="1207148" indent="0">
              <a:buNone/>
              <a:defRPr sz="1244"/>
            </a:lvl4pPr>
            <a:lvl5pPr marL="1609478" indent="0">
              <a:buNone/>
              <a:defRPr sz="1244"/>
            </a:lvl5pPr>
            <a:lvl6pPr marL="2011837" indent="0">
              <a:buNone/>
              <a:defRPr sz="1244"/>
            </a:lvl6pPr>
            <a:lvl7pPr marL="2414174" indent="0">
              <a:buNone/>
              <a:defRPr sz="1244"/>
            </a:lvl7pPr>
            <a:lvl8pPr marL="2816538" indent="0">
              <a:buNone/>
              <a:defRPr sz="1244"/>
            </a:lvl8pPr>
            <a:lvl9pPr marL="3218864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0129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80" y="1485900"/>
            <a:ext cx="3818467" cy="30861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950" y="1485900"/>
            <a:ext cx="3818467" cy="30861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292616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8"/>
            <a:ext cx="4040012" cy="47982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2387" indent="0">
              <a:buNone/>
              <a:defRPr sz="1777" b="1"/>
            </a:lvl2pPr>
            <a:lvl3pPr marL="804767" indent="0">
              <a:buNone/>
              <a:defRPr sz="1600" b="1"/>
            </a:lvl3pPr>
            <a:lvl4pPr marL="1207148" indent="0">
              <a:buNone/>
              <a:defRPr sz="1422" b="1"/>
            </a:lvl4pPr>
            <a:lvl5pPr marL="1609478" indent="0">
              <a:buNone/>
              <a:defRPr sz="1422" b="1"/>
            </a:lvl5pPr>
            <a:lvl6pPr marL="2011837" indent="0">
              <a:buNone/>
              <a:defRPr sz="1422" b="1"/>
            </a:lvl6pPr>
            <a:lvl7pPr marL="2414174" indent="0">
              <a:buNone/>
              <a:defRPr sz="1422" b="1"/>
            </a:lvl7pPr>
            <a:lvl8pPr marL="2816538" indent="0">
              <a:buNone/>
              <a:defRPr sz="1422" b="1"/>
            </a:lvl8pPr>
            <a:lvl9pPr marL="3218864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12" cy="2963466"/>
          </a:xfrm>
        </p:spPr>
        <p:txBody>
          <a:bodyPr/>
          <a:lstStyle>
            <a:lvl1pPr>
              <a:defRPr sz="2133"/>
            </a:lvl1pPr>
            <a:lvl2pPr>
              <a:defRPr sz="1777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2387" indent="0">
              <a:buNone/>
              <a:defRPr sz="1777" b="1"/>
            </a:lvl2pPr>
            <a:lvl3pPr marL="804767" indent="0">
              <a:buNone/>
              <a:defRPr sz="1600" b="1"/>
            </a:lvl3pPr>
            <a:lvl4pPr marL="1207148" indent="0">
              <a:buNone/>
              <a:defRPr sz="1422" b="1"/>
            </a:lvl4pPr>
            <a:lvl5pPr marL="1609478" indent="0">
              <a:buNone/>
              <a:defRPr sz="1422" b="1"/>
            </a:lvl5pPr>
            <a:lvl6pPr marL="2011837" indent="0">
              <a:buNone/>
              <a:defRPr sz="1422" b="1"/>
            </a:lvl6pPr>
            <a:lvl7pPr marL="2414174" indent="0">
              <a:buNone/>
              <a:defRPr sz="1422" b="1"/>
            </a:lvl7pPr>
            <a:lvl8pPr marL="2816538" indent="0">
              <a:buNone/>
              <a:defRPr sz="1422" b="1"/>
            </a:lvl8pPr>
            <a:lvl9pPr marL="3218864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133"/>
            </a:lvl1pPr>
            <a:lvl2pPr>
              <a:defRPr sz="1777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79765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53521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48915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99"/>
            <a:ext cx="3008489" cy="871538"/>
          </a:xfrm>
        </p:spPr>
        <p:txBody>
          <a:bodyPr anchor="b"/>
          <a:lstStyle>
            <a:lvl1pPr algn="l">
              <a:defRPr sz="17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04852"/>
            <a:ext cx="5111045" cy="438983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489" cy="3518297"/>
          </a:xfrm>
        </p:spPr>
        <p:txBody>
          <a:bodyPr/>
          <a:lstStyle>
            <a:lvl1pPr marL="0" indent="0">
              <a:buNone/>
              <a:defRPr sz="1244"/>
            </a:lvl1pPr>
            <a:lvl2pPr marL="402387" indent="0">
              <a:buNone/>
              <a:defRPr sz="1067"/>
            </a:lvl2pPr>
            <a:lvl3pPr marL="804767" indent="0">
              <a:buNone/>
              <a:defRPr sz="889"/>
            </a:lvl3pPr>
            <a:lvl4pPr marL="1207148" indent="0">
              <a:buNone/>
              <a:defRPr sz="711"/>
            </a:lvl4pPr>
            <a:lvl5pPr marL="1609478" indent="0">
              <a:buNone/>
              <a:defRPr sz="711"/>
            </a:lvl5pPr>
            <a:lvl6pPr marL="2011837" indent="0">
              <a:buNone/>
              <a:defRPr sz="711"/>
            </a:lvl6pPr>
            <a:lvl7pPr marL="2414174" indent="0">
              <a:buNone/>
              <a:defRPr sz="711"/>
            </a:lvl7pPr>
            <a:lvl8pPr marL="2816538" indent="0">
              <a:buNone/>
              <a:defRPr sz="711"/>
            </a:lvl8pPr>
            <a:lvl9pPr marL="3218864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7832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811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7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845"/>
            </a:lvl1pPr>
            <a:lvl2pPr marL="402387" indent="0">
              <a:buNone/>
              <a:defRPr sz="2489"/>
            </a:lvl2pPr>
            <a:lvl3pPr marL="804767" indent="0">
              <a:buNone/>
              <a:defRPr sz="2133"/>
            </a:lvl3pPr>
            <a:lvl4pPr marL="1207148" indent="0">
              <a:buNone/>
              <a:defRPr sz="1777"/>
            </a:lvl4pPr>
            <a:lvl5pPr marL="1609478" indent="0">
              <a:buNone/>
              <a:defRPr sz="1777"/>
            </a:lvl5pPr>
            <a:lvl6pPr marL="2011837" indent="0">
              <a:buNone/>
              <a:defRPr sz="1777"/>
            </a:lvl6pPr>
            <a:lvl7pPr marL="2414174" indent="0">
              <a:buNone/>
              <a:defRPr sz="1777"/>
            </a:lvl7pPr>
            <a:lvl8pPr marL="2816538" indent="0">
              <a:buNone/>
              <a:defRPr sz="1777"/>
            </a:lvl8pPr>
            <a:lvl9pPr marL="3218864" indent="0">
              <a:buNone/>
              <a:defRPr sz="1777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698"/>
            <a:ext cx="5486400" cy="603647"/>
          </a:xfrm>
        </p:spPr>
        <p:txBody>
          <a:bodyPr/>
          <a:lstStyle>
            <a:lvl1pPr marL="0" indent="0">
              <a:buNone/>
              <a:defRPr sz="1244"/>
            </a:lvl1pPr>
            <a:lvl2pPr marL="402387" indent="0">
              <a:buNone/>
              <a:defRPr sz="1067"/>
            </a:lvl2pPr>
            <a:lvl3pPr marL="804767" indent="0">
              <a:buNone/>
              <a:defRPr sz="889"/>
            </a:lvl3pPr>
            <a:lvl4pPr marL="1207148" indent="0">
              <a:buNone/>
              <a:defRPr sz="711"/>
            </a:lvl4pPr>
            <a:lvl5pPr marL="1609478" indent="0">
              <a:buNone/>
              <a:defRPr sz="711"/>
            </a:lvl5pPr>
            <a:lvl6pPr marL="2011837" indent="0">
              <a:buNone/>
              <a:defRPr sz="711"/>
            </a:lvl6pPr>
            <a:lvl7pPr marL="2414174" indent="0">
              <a:buNone/>
              <a:defRPr sz="711"/>
            </a:lvl7pPr>
            <a:lvl8pPr marL="2816538" indent="0">
              <a:buNone/>
              <a:defRPr sz="711"/>
            </a:lvl8pPr>
            <a:lvl9pPr marL="3218864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16065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221608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1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75804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8075592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99298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46810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17387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9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3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27782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36416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120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1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70688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01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1778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29651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17223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709028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0080249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4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2658" indent="0" algn="ctr">
              <a:buNone/>
              <a:defRPr/>
            </a:lvl2pPr>
            <a:lvl3pPr marL="765326" indent="0" algn="ctr">
              <a:buNone/>
              <a:defRPr/>
            </a:lvl3pPr>
            <a:lvl4pPr marL="1147988" indent="0" algn="ctr">
              <a:buNone/>
              <a:defRPr/>
            </a:lvl4pPr>
            <a:lvl5pPr marL="1530626" indent="0" algn="ctr">
              <a:buNone/>
              <a:defRPr/>
            </a:lvl5pPr>
            <a:lvl6pPr marL="1913293" indent="0" algn="ctr">
              <a:buNone/>
              <a:defRPr/>
            </a:lvl6pPr>
            <a:lvl7pPr marL="2295968" indent="0" algn="ctr">
              <a:buNone/>
              <a:defRPr/>
            </a:lvl7pPr>
            <a:lvl8pPr marL="2678621" indent="0" algn="ctr">
              <a:buNone/>
              <a:defRPr/>
            </a:lvl8pPr>
            <a:lvl9pPr marL="30612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5799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6285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82658" indent="0">
              <a:buNone/>
              <a:defRPr sz="1620"/>
            </a:lvl2pPr>
            <a:lvl3pPr marL="765326" indent="0">
              <a:buNone/>
              <a:defRPr sz="1440"/>
            </a:lvl3pPr>
            <a:lvl4pPr marL="1147988" indent="0">
              <a:buNone/>
              <a:defRPr sz="1260"/>
            </a:lvl4pPr>
            <a:lvl5pPr marL="1530626" indent="0">
              <a:buNone/>
              <a:defRPr sz="1260"/>
            </a:lvl5pPr>
            <a:lvl6pPr marL="1913293" indent="0">
              <a:buNone/>
              <a:defRPr sz="1260"/>
            </a:lvl6pPr>
            <a:lvl7pPr marL="2295968" indent="0">
              <a:buNone/>
              <a:defRPr sz="1260"/>
            </a:lvl7pPr>
            <a:lvl8pPr marL="2678621" indent="0">
              <a:buNone/>
              <a:defRPr sz="1260"/>
            </a:lvl8pPr>
            <a:lvl9pPr marL="3061284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57907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7489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92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382658" indent="0">
              <a:buNone/>
              <a:defRPr sz="1800" b="1"/>
            </a:lvl2pPr>
            <a:lvl3pPr marL="765326" indent="0">
              <a:buNone/>
              <a:defRPr sz="1620" b="1"/>
            </a:lvl3pPr>
            <a:lvl4pPr marL="1147988" indent="0">
              <a:buNone/>
              <a:defRPr sz="1440" b="1"/>
            </a:lvl4pPr>
            <a:lvl5pPr marL="1530626" indent="0">
              <a:buNone/>
              <a:defRPr sz="1440" b="1"/>
            </a:lvl5pPr>
            <a:lvl6pPr marL="1913293" indent="0">
              <a:buNone/>
              <a:defRPr sz="1440" b="1"/>
            </a:lvl6pPr>
            <a:lvl7pPr marL="2295968" indent="0">
              <a:buNone/>
              <a:defRPr sz="1440" b="1"/>
            </a:lvl7pPr>
            <a:lvl8pPr marL="2678621" indent="0">
              <a:buNone/>
              <a:defRPr sz="1440" b="1"/>
            </a:lvl8pPr>
            <a:lvl9pPr marL="306128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151337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382658" indent="0">
              <a:buNone/>
              <a:defRPr sz="1800" b="1"/>
            </a:lvl2pPr>
            <a:lvl3pPr marL="765326" indent="0">
              <a:buNone/>
              <a:defRPr sz="1620" b="1"/>
            </a:lvl3pPr>
            <a:lvl4pPr marL="1147988" indent="0">
              <a:buNone/>
              <a:defRPr sz="1440" b="1"/>
            </a:lvl4pPr>
            <a:lvl5pPr marL="1530626" indent="0">
              <a:buNone/>
              <a:defRPr sz="1440" b="1"/>
            </a:lvl5pPr>
            <a:lvl6pPr marL="1913293" indent="0">
              <a:buNone/>
              <a:defRPr sz="1440" b="1"/>
            </a:lvl6pPr>
            <a:lvl7pPr marL="2295968" indent="0">
              <a:buNone/>
              <a:defRPr sz="1440" b="1"/>
            </a:lvl7pPr>
            <a:lvl8pPr marL="2678621" indent="0">
              <a:buNone/>
              <a:defRPr sz="1440" b="1"/>
            </a:lvl8pPr>
            <a:lvl9pPr marL="306128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16539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353324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6931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9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382658" indent="0">
              <a:buNone/>
              <a:defRPr sz="1080"/>
            </a:lvl2pPr>
            <a:lvl3pPr marL="765326" indent="0">
              <a:buNone/>
              <a:defRPr sz="900"/>
            </a:lvl3pPr>
            <a:lvl4pPr marL="1147988" indent="0">
              <a:buNone/>
              <a:defRPr sz="810"/>
            </a:lvl4pPr>
            <a:lvl5pPr marL="1530626" indent="0">
              <a:buNone/>
              <a:defRPr sz="810"/>
            </a:lvl5pPr>
            <a:lvl6pPr marL="1913293" indent="0">
              <a:buNone/>
              <a:defRPr sz="810"/>
            </a:lvl6pPr>
            <a:lvl7pPr marL="2295968" indent="0">
              <a:buNone/>
              <a:defRPr sz="810"/>
            </a:lvl7pPr>
            <a:lvl8pPr marL="2678621" indent="0">
              <a:buNone/>
              <a:defRPr sz="810"/>
            </a:lvl8pPr>
            <a:lvl9pPr marL="3061284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33491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382658" indent="0">
              <a:buNone/>
              <a:defRPr sz="2520"/>
            </a:lvl2pPr>
            <a:lvl3pPr marL="765326" indent="0">
              <a:buNone/>
              <a:defRPr sz="2160"/>
            </a:lvl3pPr>
            <a:lvl4pPr marL="1147988" indent="0">
              <a:buNone/>
              <a:defRPr sz="1800"/>
            </a:lvl4pPr>
            <a:lvl5pPr marL="1530626" indent="0">
              <a:buNone/>
              <a:defRPr sz="1800"/>
            </a:lvl5pPr>
            <a:lvl6pPr marL="1913293" indent="0">
              <a:buNone/>
              <a:defRPr sz="1800"/>
            </a:lvl6pPr>
            <a:lvl7pPr marL="2295968" indent="0">
              <a:buNone/>
              <a:defRPr sz="1800"/>
            </a:lvl7pPr>
            <a:lvl8pPr marL="2678621" indent="0">
              <a:buNone/>
              <a:defRPr sz="1800"/>
            </a:lvl8pPr>
            <a:lvl9pPr marL="3061284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60"/>
            </a:lvl1pPr>
            <a:lvl2pPr marL="382658" indent="0">
              <a:buNone/>
              <a:defRPr sz="1080"/>
            </a:lvl2pPr>
            <a:lvl3pPr marL="765326" indent="0">
              <a:buNone/>
              <a:defRPr sz="900"/>
            </a:lvl3pPr>
            <a:lvl4pPr marL="1147988" indent="0">
              <a:buNone/>
              <a:defRPr sz="810"/>
            </a:lvl4pPr>
            <a:lvl5pPr marL="1530626" indent="0">
              <a:buNone/>
              <a:defRPr sz="810"/>
            </a:lvl5pPr>
            <a:lvl6pPr marL="1913293" indent="0">
              <a:buNone/>
              <a:defRPr sz="810"/>
            </a:lvl6pPr>
            <a:lvl7pPr marL="2295968" indent="0">
              <a:buNone/>
              <a:defRPr sz="810"/>
            </a:lvl7pPr>
            <a:lvl8pPr marL="2678621" indent="0">
              <a:buNone/>
              <a:defRPr sz="810"/>
            </a:lvl8pPr>
            <a:lvl9pPr marL="3061284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65472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51330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75072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14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95329" indent="0" algn="ctr">
              <a:buNone/>
              <a:defRPr/>
            </a:lvl2pPr>
            <a:lvl3pPr marL="790613" indent="0" algn="ctr">
              <a:buNone/>
              <a:defRPr/>
            </a:lvl3pPr>
            <a:lvl4pPr marL="1185910" indent="0" algn="ctr">
              <a:buNone/>
              <a:defRPr/>
            </a:lvl4pPr>
            <a:lvl5pPr marL="1581206" indent="0" algn="ctr">
              <a:buNone/>
              <a:defRPr/>
            </a:lvl5pPr>
            <a:lvl6pPr marL="1976508" indent="0" algn="ctr">
              <a:buNone/>
              <a:defRPr/>
            </a:lvl6pPr>
            <a:lvl7pPr marL="2371820" indent="0" algn="ctr">
              <a:buNone/>
              <a:defRPr/>
            </a:lvl7pPr>
            <a:lvl8pPr marL="2767128" indent="0" algn="ctr">
              <a:buNone/>
              <a:defRPr/>
            </a:lvl8pPr>
            <a:lvl9pPr marL="31624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365905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0867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86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95329" indent="0">
              <a:buNone/>
              <a:defRPr sz="1620"/>
            </a:lvl2pPr>
            <a:lvl3pPr marL="790613" indent="0">
              <a:buNone/>
              <a:defRPr sz="1440"/>
            </a:lvl3pPr>
            <a:lvl4pPr marL="1185910" indent="0">
              <a:buNone/>
              <a:defRPr sz="1260"/>
            </a:lvl4pPr>
            <a:lvl5pPr marL="1581206" indent="0">
              <a:buNone/>
              <a:defRPr sz="1260"/>
            </a:lvl5pPr>
            <a:lvl6pPr marL="1976508" indent="0">
              <a:buNone/>
              <a:defRPr sz="1260"/>
            </a:lvl6pPr>
            <a:lvl7pPr marL="2371820" indent="0">
              <a:buNone/>
              <a:defRPr sz="1260"/>
            </a:lvl7pPr>
            <a:lvl8pPr marL="2767128" indent="0">
              <a:buNone/>
              <a:defRPr sz="1260"/>
            </a:lvl8pPr>
            <a:lvl9pPr marL="3162431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1186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53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78" y="1485900"/>
            <a:ext cx="3818467" cy="3086100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998" y="1485900"/>
            <a:ext cx="3818467" cy="3086100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27172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012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395329" indent="0">
              <a:buNone/>
              <a:defRPr sz="1800" b="1"/>
            </a:lvl2pPr>
            <a:lvl3pPr marL="790613" indent="0">
              <a:buNone/>
              <a:defRPr sz="1620" b="1"/>
            </a:lvl3pPr>
            <a:lvl4pPr marL="1185910" indent="0">
              <a:buNone/>
              <a:defRPr sz="1440" b="1"/>
            </a:lvl4pPr>
            <a:lvl5pPr marL="1581206" indent="0">
              <a:buNone/>
              <a:defRPr sz="1440" b="1"/>
            </a:lvl5pPr>
            <a:lvl6pPr marL="1976508" indent="0">
              <a:buNone/>
              <a:defRPr sz="1440" b="1"/>
            </a:lvl6pPr>
            <a:lvl7pPr marL="2371820" indent="0">
              <a:buNone/>
              <a:defRPr sz="1440" b="1"/>
            </a:lvl7pPr>
            <a:lvl8pPr marL="2767128" indent="0">
              <a:buNone/>
              <a:defRPr sz="1440" b="1"/>
            </a:lvl8pPr>
            <a:lvl9pPr marL="3162431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7"/>
            <a:ext cx="4041422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395329" indent="0">
              <a:buNone/>
              <a:defRPr sz="1800" b="1"/>
            </a:lvl2pPr>
            <a:lvl3pPr marL="790613" indent="0">
              <a:buNone/>
              <a:defRPr sz="1620" b="1"/>
            </a:lvl3pPr>
            <a:lvl4pPr marL="1185910" indent="0">
              <a:buNone/>
              <a:defRPr sz="1440" b="1"/>
            </a:lvl4pPr>
            <a:lvl5pPr marL="1581206" indent="0">
              <a:buNone/>
              <a:defRPr sz="1440" b="1"/>
            </a:lvl5pPr>
            <a:lvl6pPr marL="1976508" indent="0">
              <a:buNone/>
              <a:defRPr sz="1440" b="1"/>
            </a:lvl6pPr>
            <a:lvl7pPr marL="2371820" indent="0">
              <a:buNone/>
              <a:defRPr sz="1440" b="1"/>
            </a:lvl7pPr>
            <a:lvl8pPr marL="2767128" indent="0">
              <a:buNone/>
              <a:defRPr sz="1440" b="1"/>
            </a:lvl8pPr>
            <a:lvl9pPr marL="3162431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77783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21107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59130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489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791"/>
            <a:ext cx="5111044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489" cy="3518297"/>
          </a:xfrm>
        </p:spPr>
        <p:txBody>
          <a:bodyPr/>
          <a:lstStyle>
            <a:lvl1pPr marL="0" indent="0">
              <a:buNone/>
              <a:defRPr sz="1260"/>
            </a:lvl1pPr>
            <a:lvl2pPr marL="395329" indent="0">
              <a:buNone/>
              <a:defRPr sz="1080"/>
            </a:lvl2pPr>
            <a:lvl3pPr marL="790613" indent="0">
              <a:buNone/>
              <a:defRPr sz="900"/>
            </a:lvl3pPr>
            <a:lvl4pPr marL="1185910" indent="0">
              <a:buNone/>
              <a:defRPr sz="810"/>
            </a:lvl4pPr>
            <a:lvl5pPr marL="1581206" indent="0">
              <a:buNone/>
              <a:defRPr sz="810"/>
            </a:lvl5pPr>
            <a:lvl6pPr marL="1976508" indent="0">
              <a:buNone/>
              <a:defRPr sz="810"/>
            </a:lvl6pPr>
            <a:lvl7pPr marL="2371820" indent="0">
              <a:buNone/>
              <a:defRPr sz="810"/>
            </a:lvl7pPr>
            <a:lvl8pPr marL="2767128" indent="0">
              <a:buNone/>
              <a:defRPr sz="810"/>
            </a:lvl8pPr>
            <a:lvl9pPr marL="3162431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28238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395329" indent="0">
              <a:buNone/>
              <a:defRPr sz="2520"/>
            </a:lvl2pPr>
            <a:lvl3pPr marL="790613" indent="0">
              <a:buNone/>
              <a:defRPr sz="2160"/>
            </a:lvl3pPr>
            <a:lvl4pPr marL="1185910" indent="0">
              <a:buNone/>
              <a:defRPr sz="1800"/>
            </a:lvl4pPr>
            <a:lvl5pPr marL="1581206" indent="0">
              <a:buNone/>
              <a:defRPr sz="1800"/>
            </a:lvl5pPr>
            <a:lvl6pPr marL="1976508" indent="0">
              <a:buNone/>
              <a:defRPr sz="1800"/>
            </a:lvl6pPr>
            <a:lvl7pPr marL="2371820" indent="0">
              <a:buNone/>
              <a:defRPr sz="1800"/>
            </a:lvl7pPr>
            <a:lvl8pPr marL="2767128" indent="0">
              <a:buNone/>
              <a:defRPr sz="1800"/>
            </a:lvl8pPr>
            <a:lvl9pPr marL="3162431" indent="0">
              <a:buNone/>
              <a:defRPr sz="18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6"/>
          </a:xfrm>
        </p:spPr>
        <p:txBody>
          <a:bodyPr/>
          <a:lstStyle>
            <a:lvl1pPr marL="0" indent="0">
              <a:buNone/>
              <a:defRPr sz="1260"/>
            </a:lvl1pPr>
            <a:lvl2pPr marL="395329" indent="0">
              <a:buNone/>
              <a:defRPr sz="1080"/>
            </a:lvl2pPr>
            <a:lvl3pPr marL="790613" indent="0">
              <a:buNone/>
              <a:defRPr sz="900"/>
            </a:lvl3pPr>
            <a:lvl4pPr marL="1185910" indent="0">
              <a:buNone/>
              <a:defRPr sz="810"/>
            </a:lvl4pPr>
            <a:lvl5pPr marL="1581206" indent="0">
              <a:buNone/>
              <a:defRPr sz="810"/>
            </a:lvl5pPr>
            <a:lvl6pPr marL="1976508" indent="0">
              <a:buNone/>
              <a:defRPr sz="810"/>
            </a:lvl6pPr>
            <a:lvl7pPr marL="2371820" indent="0">
              <a:buNone/>
              <a:defRPr sz="810"/>
            </a:lvl7pPr>
            <a:lvl8pPr marL="2767128" indent="0">
              <a:buNone/>
              <a:defRPr sz="810"/>
            </a:lvl8pPr>
            <a:lvl9pPr marL="3162431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06785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510565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68250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5692233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44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31293" indent="0" algn="ctr">
              <a:buNone/>
              <a:defRPr/>
            </a:lvl2pPr>
            <a:lvl3pPr marL="662607" indent="0" algn="ctr">
              <a:buNone/>
              <a:defRPr/>
            </a:lvl3pPr>
            <a:lvl4pPr marL="993913" indent="0" algn="ctr">
              <a:buNone/>
              <a:defRPr/>
            </a:lvl4pPr>
            <a:lvl5pPr marL="1325214" indent="0" algn="ctr">
              <a:buNone/>
              <a:defRPr/>
            </a:lvl5pPr>
            <a:lvl6pPr marL="1656519" indent="0" algn="ctr">
              <a:buNone/>
              <a:defRPr/>
            </a:lvl6pPr>
            <a:lvl7pPr marL="1987815" indent="0" algn="ctr">
              <a:buNone/>
              <a:defRPr/>
            </a:lvl7pPr>
            <a:lvl8pPr marL="2319118" indent="0" algn="ctr">
              <a:buNone/>
              <a:defRPr/>
            </a:lvl8pPr>
            <a:lvl9pPr marL="265042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0954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3581-2013-4528-AF84-AFDD64199DA9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97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74F43-48F7-4CB5-B44C-93C1538376B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BC71B-C255-459D-B6DD-37C2B86FB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2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5pPr>
      <a:lvl6pPr marL="342646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6pPr>
      <a:lvl7pPr marL="685289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7pPr>
      <a:lvl8pPr marL="1027931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8pPr>
      <a:lvl9pPr marL="1370570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9pPr>
    </p:titleStyle>
    <p:bodyStyle>
      <a:lvl1pPr marL="256983" indent="-25698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56793" indent="-214150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2pPr>
      <a:lvl3pPr marL="856607" indent="-171323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199251" indent="-17132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4pPr>
      <a:lvl5pPr marL="1541891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5pPr>
      <a:lvl6pPr marL="188453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7178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6981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12459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6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3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7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14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7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9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4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00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5pPr>
      <a:lvl6pPr marL="272414"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6pPr>
      <a:lvl7pPr marL="544707"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7pPr>
      <a:lvl8pPr marL="817115"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8pPr>
      <a:lvl9pPr marL="1089449"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9pPr>
    </p:titleStyle>
    <p:bodyStyle>
      <a:lvl1pPr marL="73433" indent="-7343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342330" indent="-3318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2pPr>
      <a:lvl3pPr marL="583937" indent="-594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871757" indent="-5948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4pPr>
      <a:lvl5pPr marL="1138309" indent="-5948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5pPr>
      <a:lvl6pPr marL="1497938" indent="-13726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1770346" indent="-13726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042737" indent="-13726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315081" indent="-13726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44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272414" algn="l" defTabSz="544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4707" algn="l" defTabSz="544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17115" algn="l" defTabSz="544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89449" algn="l" defTabSz="544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361827" algn="l" defTabSz="544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634151" algn="l" defTabSz="544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906523" algn="l" defTabSz="544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178886" algn="l" defTabSz="544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66" tIns="45640" rIns="91266" bIns="4564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66" tIns="45640" rIns="91266" bIns="45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96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637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275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6912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551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281" indent="-34228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1600" indent="-28524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0973" indent="-22819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597320" indent="-22819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3692" indent="-22974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0099" indent="-22974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66453" indent="-22974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2835" indent="-22974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79225" indent="-22974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5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50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25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5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94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50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43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24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9000">
              <a:srgbClr val="000099"/>
            </a:gs>
            <a:gs pos="100000">
              <a:srgbClr val="00002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7" tIns="45231" rIns="90527" bIns="452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7" tIns="45231" rIns="90527" bIns="452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4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34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34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34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34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34" b="1">
          <a:solidFill>
            <a:srgbClr val="FFFF00"/>
          </a:solidFill>
          <a:latin typeface="Times New Roman" pitchFamily="18" charset="0"/>
        </a:defRPr>
      </a:lvl5pPr>
      <a:lvl6pPr marL="402387" algn="ctr" rtl="0" eaLnBrk="1" fontAlgn="base" hangingPunct="1">
        <a:spcBef>
          <a:spcPct val="0"/>
        </a:spcBef>
        <a:spcAft>
          <a:spcPct val="0"/>
        </a:spcAft>
        <a:defRPr sz="3734" b="1">
          <a:solidFill>
            <a:srgbClr val="FFFF00"/>
          </a:solidFill>
          <a:latin typeface="Times New Roman" pitchFamily="18" charset="0"/>
        </a:defRPr>
      </a:lvl6pPr>
      <a:lvl7pPr marL="804767" algn="ctr" rtl="0" eaLnBrk="1" fontAlgn="base" hangingPunct="1">
        <a:spcBef>
          <a:spcPct val="0"/>
        </a:spcBef>
        <a:spcAft>
          <a:spcPct val="0"/>
        </a:spcAft>
        <a:defRPr sz="3734" b="1">
          <a:solidFill>
            <a:srgbClr val="FFFF00"/>
          </a:solidFill>
          <a:latin typeface="Times New Roman" pitchFamily="18" charset="0"/>
        </a:defRPr>
      </a:lvl7pPr>
      <a:lvl8pPr marL="1207148" algn="ctr" rtl="0" eaLnBrk="1" fontAlgn="base" hangingPunct="1">
        <a:spcBef>
          <a:spcPct val="0"/>
        </a:spcBef>
        <a:spcAft>
          <a:spcPct val="0"/>
        </a:spcAft>
        <a:defRPr sz="3734" b="1">
          <a:solidFill>
            <a:srgbClr val="FFFF00"/>
          </a:solidFill>
          <a:latin typeface="Times New Roman" pitchFamily="18" charset="0"/>
        </a:defRPr>
      </a:lvl8pPr>
      <a:lvl9pPr marL="1609478" algn="ctr" rtl="0" eaLnBrk="1" fontAlgn="base" hangingPunct="1">
        <a:spcBef>
          <a:spcPct val="0"/>
        </a:spcBef>
        <a:spcAft>
          <a:spcPct val="0"/>
        </a:spcAft>
        <a:defRPr sz="3734" b="1">
          <a:solidFill>
            <a:srgbClr val="FFFF00"/>
          </a:solidFill>
          <a:latin typeface="Times New Roman" pitchFamily="18" charset="0"/>
        </a:defRPr>
      </a:lvl9pPr>
    </p:titleStyle>
    <p:bodyStyle>
      <a:lvl1pPr marL="295088" indent="-295088" algn="l" rtl="0" eaLnBrk="0" fontAlgn="base" hangingPunct="0">
        <a:spcBef>
          <a:spcPct val="20000"/>
        </a:spcBef>
        <a:spcAft>
          <a:spcPct val="0"/>
        </a:spcAft>
        <a:buChar char="•"/>
        <a:defRPr sz="2845">
          <a:solidFill>
            <a:schemeClr val="bg1"/>
          </a:solidFill>
          <a:latin typeface="+mn-lt"/>
          <a:ea typeface="+mn-ea"/>
          <a:cs typeface="+mn-cs"/>
        </a:defRPr>
      </a:lvl1pPr>
      <a:lvl2pPr marL="647741" indent="-244448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bg1"/>
          </a:solidFill>
          <a:latin typeface="+mn-lt"/>
        </a:defRPr>
      </a:lvl2pPr>
      <a:lvl3pPr marL="1000481" indent="-193904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bg1"/>
          </a:solidFill>
          <a:latin typeface="+mn-lt"/>
        </a:defRPr>
      </a:lvl3pPr>
      <a:lvl4pPr marL="1403762" indent="-193904" algn="l" rtl="0" eaLnBrk="0" fontAlgn="base" hangingPunct="0">
        <a:spcBef>
          <a:spcPct val="20000"/>
        </a:spcBef>
        <a:spcAft>
          <a:spcPct val="0"/>
        </a:spcAft>
        <a:buChar char="–"/>
        <a:defRPr sz="1777">
          <a:solidFill>
            <a:schemeClr val="bg1"/>
          </a:solidFill>
          <a:latin typeface="+mn-lt"/>
        </a:defRPr>
      </a:lvl4pPr>
      <a:lvl5pPr marL="1805640" indent="-195308" algn="l" rtl="0" eaLnBrk="0" fontAlgn="base" hangingPunct="0">
        <a:spcBef>
          <a:spcPct val="20000"/>
        </a:spcBef>
        <a:spcAft>
          <a:spcPct val="0"/>
        </a:spcAft>
        <a:buChar char="»"/>
        <a:defRPr sz="1777">
          <a:solidFill>
            <a:schemeClr val="bg1"/>
          </a:solidFill>
          <a:latin typeface="+mn-lt"/>
        </a:defRPr>
      </a:lvl5pPr>
      <a:lvl6pPr marL="2212966" indent="-202600" algn="l" rtl="0" eaLnBrk="1" fontAlgn="base" hangingPunct="1">
        <a:spcBef>
          <a:spcPct val="20000"/>
        </a:spcBef>
        <a:spcAft>
          <a:spcPct val="0"/>
        </a:spcAft>
        <a:buChar char="»"/>
        <a:defRPr sz="1777">
          <a:solidFill>
            <a:schemeClr val="bg1"/>
          </a:solidFill>
          <a:latin typeface="+mn-lt"/>
        </a:defRPr>
      </a:lvl6pPr>
      <a:lvl7pPr marL="2615329" indent="-202600" algn="l" rtl="0" eaLnBrk="1" fontAlgn="base" hangingPunct="1">
        <a:spcBef>
          <a:spcPct val="20000"/>
        </a:spcBef>
        <a:spcAft>
          <a:spcPct val="0"/>
        </a:spcAft>
        <a:buChar char="»"/>
        <a:defRPr sz="1777">
          <a:solidFill>
            <a:schemeClr val="bg1"/>
          </a:solidFill>
          <a:latin typeface="+mn-lt"/>
        </a:defRPr>
      </a:lvl7pPr>
      <a:lvl8pPr marL="3017657" indent="-202600" algn="l" rtl="0" eaLnBrk="1" fontAlgn="base" hangingPunct="1">
        <a:spcBef>
          <a:spcPct val="20000"/>
        </a:spcBef>
        <a:spcAft>
          <a:spcPct val="0"/>
        </a:spcAft>
        <a:buChar char="»"/>
        <a:defRPr sz="1777">
          <a:solidFill>
            <a:schemeClr val="bg1"/>
          </a:solidFill>
          <a:latin typeface="+mn-lt"/>
        </a:defRPr>
      </a:lvl8pPr>
      <a:lvl9pPr marL="3419993" indent="-202600" algn="l" rtl="0" eaLnBrk="1" fontAlgn="base" hangingPunct="1">
        <a:spcBef>
          <a:spcPct val="20000"/>
        </a:spcBef>
        <a:spcAft>
          <a:spcPct val="0"/>
        </a:spcAft>
        <a:buChar char="»"/>
        <a:defRPr sz="1777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047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87" algn="l" defTabSz="8047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767" algn="l" defTabSz="8047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148" algn="l" defTabSz="8047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478" algn="l" defTabSz="8047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837" algn="l" defTabSz="8047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4174" algn="l" defTabSz="8047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538" algn="l" defTabSz="8047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864" algn="l" defTabSz="80476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10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  <p:sldLayoutId id="2147484346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36" tIns="42523" rIns="85036" bIns="425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36" tIns="42523" rIns="85036" bIns="42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22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5pPr>
      <a:lvl6pPr marL="382658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6pPr>
      <a:lvl7pPr marL="765326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7pPr>
      <a:lvl8pPr marL="1147988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8pPr>
      <a:lvl9pPr marL="1530626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9pPr>
    </p:titleStyle>
    <p:bodyStyle>
      <a:lvl1pPr marL="286983" indent="-286983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bg1"/>
          </a:solidFill>
          <a:latin typeface="+mn-lt"/>
          <a:ea typeface="+mn-ea"/>
          <a:cs typeface="+mn-cs"/>
        </a:defRPr>
      </a:lvl1pPr>
      <a:lvl2pPr marL="621814" indent="-239136" algn="l" rtl="0" eaLnBrk="0" fontAlgn="base" hangingPunct="0">
        <a:spcBef>
          <a:spcPct val="20000"/>
        </a:spcBef>
        <a:spcAft>
          <a:spcPct val="0"/>
        </a:spcAft>
        <a:buChar char="–"/>
        <a:defRPr sz="2520">
          <a:solidFill>
            <a:schemeClr val="bg1"/>
          </a:solidFill>
          <a:latin typeface="+mn-lt"/>
        </a:defRPr>
      </a:lvl2pPr>
      <a:lvl3pPr marL="956651" indent="-191282" algn="l" rtl="0" eaLnBrk="0" fontAlgn="base" hangingPunct="0">
        <a:spcBef>
          <a:spcPct val="20000"/>
        </a:spcBef>
        <a:spcAft>
          <a:spcPct val="0"/>
        </a:spcAft>
        <a:buChar char="•"/>
        <a:defRPr sz="2160">
          <a:solidFill>
            <a:schemeClr val="bg1"/>
          </a:solidFill>
          <a:latin typeface="+mn-lt"/>
        </a:defRPr>
      </a:lvl3pPr>
      <a:lvl4pPr marL="1339309" indent="-191282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4pPr>
      <a:lvl5pPr marL="1721968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5pPr>
      <a:lvl6pPr marL="2104635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6pPr>
      <a:lvl7pPr marL="2487294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7pPr>
      <a:lvl8pPr marL="2869957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8pPr>
      <a:lvl9pPr marL="3252610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382658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6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8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26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93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8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1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4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33" tIns="43919" rIns="87833" bIns="4391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33" tIns="43919" rIns="87833" bIns="439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5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  <p:sldLayoutId id="214748437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5pPr>
      <a:lvl6pPr marL="395329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6pPr>
      <a:lvl7pPr marL="790613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7pPr>
      <a:lvl8pPr marL="1185910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8pPr>
      <a:lvl9pPr marL="1581206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9pPr>
    </p:titleStyle>
    <p:bodyStyle>
      <a:lvl1pPr marL="296527" indent="-296527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bg1"/>
          </a:solidFill>
          <a:latin typeface="+mn-lt"/>
          <a:ea typeface="+mn-ea"/>
          <a:cs typeface="+mn-cs"/>
        </a:defRPr>
      </a:lvl1pPr>
      <a:lvl2pPr marL="642363" indent="-247070" algn="l" rtl="0" eaLnBrk="0" fontAlgn="base" hangingPunct="0">
        <a:spcBef>
          <a:spcPct val="20000"/>
        </a:spcBef>
        <a:spcAft>
          <a:spcPct val="0"/>
        </a:spcAft>
        <a:buChar char="–"/>
        <a:defRPr sz="2520">
          <a:solidFill>
            <a:schemeClr val="bg1"/>
          </a:solidFill>
          <a:latin typeface="+mn-lt"/>
        </a:defRPr>
      </a:lvl2pPr>
      <a:lvl3pPr marL="988254" indent="-197714" algn="l" rtl="0" eaLnBrk="0" fontAlgn="base" hangingPunct="0">
        <a:spcBef>
          <a:spcPct val="20000"/>
        </a:spcBef>
        <a:spcAft>
          <a:spcPct val="0"/>
        </a:spcAft>
        <a:buChar char="•"/>
        <a:defRPr sz="2160">
          <a:solidFill>
            <a:schemeClr val="bg1"/>
          </a:solidFill>
          <a:latin typeface="+mn-lt"/>
        </a:defRPr>
      </a:lvl3pPr>
      <a:lvl4pPr marL="1383557" indent="-197714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4pPr>
      <a:lvl5pPr marL="1778862" indent="-19913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5pPr>
      <a:lvl6pPr marL="2174165" indent="-19913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6pPr>
      <a:lvl7pPr marL="2569479" indent="-19913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7pPr>
      <a:lvl8pPr marL="2964785" indent="-19913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8pPr>
      <a:lvl9pPr marL="3360076" indent="-19913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9061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395329" algn="l" defTabSz="79061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90613" algn="l" defTabSz="79061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185910" algn="l" defTabSz="79061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581206" algn="l" defTabSz="79061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1976508" algn="l" defTabSz="79061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371820" algn="l" defTabSz="79061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767128" algn="l" defTabSz="79061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162431" algn="l" defTabSz="79061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28" tIns="36853" rIns="73628" bIns="3685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28" tIns="36853" rIns="73628" bIns="36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43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5pPr>
      <a:lvl6pPr marL="331293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6pPr>
      <a:lvl7pPr marL="662607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7pPr>
      <a:lvl8pPr marL="993913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8pPr>
      <a:lvl9pPr marL="1325214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9pPr>
    </p:titleStyle>
    <p:bodyStyle>
      <a:lvl1pPr marL="248502" indent="-248502" algn="l" rtl="0" eaLnBrk="0" fontAlgn="base" hangingPunct="0">
        <a:spcBef>
          <a:spcPct val="20000"/>
        </a:spcBef>
        <a:spcAft>
          <a:spcPct val="0"/>
        </a:spcAft>
        <a:buChar char="•"/>
        <a:defRPr sz="2520">
          <a:solidFill>
            <a:schemeClr val="bg1"/>
          </a:solidFill>
          <a:latin typeface="+mn-lt"/>
          <a:ea typeface="+mn-ea"/>
          <a:cs typeface="+mn-cs"/>
        </a:defRPr>
      </a:lvl1pPr>
      <a:lvl2pPr marL="538367" indent="-207080" algn="l" rtl="0" eaLnBrk="0" fontAlgn="base" hangingPunct="0">
        <a:spcBef>
          <a:spcPct val="20000"/>
        </a:spcBef>
        <a:spcAft>
          <a:spcPct val="0"/>
        </a:spcAft>
        <a:buChar char="–"/>
        <a:defRPr sz="2160">
          <a:solidFill>
            <a:schemeClr val="bg1"/>
          </a:solidFill>
          <a:latin typeface="+mn-lt"/>
        </a:defRPr>
      </a:lvl2pPr>
      <a:lvl3pPr marL="828257" indent="-165654" algn="l" rtl="0" eaLnBrk="0" fontAlgn="base" hangingPunct="0">
        <a:spcBef>
          <a:spcPct val="20000"/>
        </a:spcBef>
        <a:spcAft>
          <a:spcPct val="0"/>
        </a:spcAft>
        <a:buChar char="•"/>
        <a:defRPr sz="1890">
          <a:solidFill>
            <a:schemeClr val="bg1"/>
          </a:solidFill>
          <a:latin typeface="+mn-lt"/>
        </a:defRPr>
      </a:lvl3pPr>
      <a:lvl4pPr marL="1159559" indent="-165654" algn="l" rtl="0" eaLnBrk="0" fontAlgn="base" hangingPunct="0">
        <a:spcBef>
          <a:spcPct val="20000"/>
        </a:spcBef>
        <a:spcAft>
          <a:spcPct val="0"/>
        </a:spcAft>
        <a:buChar char="–"/>
        <a:defRPr sz="1530">
          <a:solidFill>
            <a:schemeClr val="bg1"/>
          </a:solidFill>
          <a:latin typeface="+mn-lt"/>
        </a:defRPr>
      </a:lvl4pPr>
      <a:lvl5pPr marL="1490849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5pPr>
      <a:lvl6pPr marL="1822170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6pPr>
      <a:lvl7pPr marL="2153468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7pPr>
      <a:lvl8pPr marL="2484780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8pPr>
      <a:lvl9pPr marL="2816075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31293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62607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993913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325214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656519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1987815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319118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650425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3888" y="0"/>
            <a:ext cx="8806180" cy="7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Complex Coronary Cases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41817" y="1122320"/>
            <a:ext cx="7340469" cy="234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t" anchorCtr="0" compatLnSpc="1">
            <a:prstTxWarp prst="textNoShape">
              <a:avLst/>
            </a:prstTxWarp>
          </a:bodyPr>
          <a:lstStyle>
            <a:lvl1pPr marL="97911" indent="-979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6440" indent="-442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778583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162343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1517745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1997251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360461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2723649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086775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altLang="en-US" sz="3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Supported by:</a:t>
            </a:r>
          </a:p>
          <a:p>
            <a:pPr marL="0" indent="0" defTabSz="914400"/>
            <a:r>
              <a:rPr lang="en-US" altLang="en-US" sz="2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Sun Pharmaceutical Industries Ltd.</a:t>
            </a:r>
          </a:p>
        </p:txBody>
      </p:sp>
    </p:spTree>
    <p:extLst>
      <p:ext uri="{BB962C8B-B14F-4D97-AF65-F5344CB8AC3E}">
        <p14:creationId xmlns:p14="http://schemas.microsoft.com/office/powerpoint/2010/main" val="336896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401" y="14721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30728"/>
            <a:ext cx="7965548" cy="55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5" tIns="39530" rIns="79055" bIns="3953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cap="small" baseline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 defTabSz="790613">
              <a:defRPr/>
            </a:pPr>
            <a:r>
              <a:rPr lang="en-US" sz="2880" b="1" kern="0" cap="none" dirty="0">
                <a:solidFill>
                  <a:srgbClr val="FFFF00"/>
                </a:solidFill>
                <a:latin typeface="Arial"/>
              </a:rPr>
              <a:t>Impella Reduces Major Adverse Events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63172"/>
            <a:ext cx="6789420" cy="633830"/>
          </a:xfrm>
          <a:prstGeom prst="rect">
            <a:avLst/>
          </a:prstGeom>
          <a:noFill/>
        </p:spPr>
        <p:txBody>
          <a:bodyPr wrap="square" lIns="79055" tIns="39530" rIns="79055" bIns="39530" rtlCol="0">
            <a:spAutoFit/>
          </a:bodyPr>
          <a:lstStyle/>
          <a:p>
            <a:pPr algn="ctr" defTabSz="790613">
              <a:defRPr/>
            </a:pPr>
            <a:r>
              <a:rPr lang="en-US" sz="1980" b="1" kern="0" dirty="0">
                <a:solidFill>
                  <a:srgbClr val="FFFFFF"/>
                </a:solidFill>
                <a:latin typeface="Arial"/>
              </a:rPr>
              <a:t>Per Protocol</a:t>
            </a:r>
          </a:p>
          <a:p>
            <a:pPr algn="ctr" defTabSz="790613">
              <a:defRPr/>
            </a:pPr>
            <a:r>
              <a:rPr lang="en-US" sz="1620" b="1" kern="0" dirty="0">
                <a:solidFill>
                  <a:srgbClr val="FFFFFF"/>
                </a:solidFill>
                <a:latin typeface="Arial"/>
              </a:rPr>
              <a:t>(N=427)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09608" y="4353987"/>
            <a:ext cx="3265118" cy="272382"/>
            <a:chOff x="169340" y="4729948"/>
            <a:chExt cx="3627909" cy="302644"/>
          </a:xfrm>
        </p:grpSpPr>
        <p:sp>
          <p:nvSpPr>
            <p:cNvPr id="48" name="TextBox 47"/>
            <p:cNvSpPr txBox="1"/>
            <p:nvPr/>
          </p:nvSpPr>
          <p:spPr>
            <a:xfrm>
              <a:off x="169340" y="4729948"/>
              <a:ext cx="1061388" cy="3026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790613">
                <a:defRPr/>
              </a:pPr>
              <a:r>
                <a:rPr lang="en-US" sz="1170" b="1" dirty="0">
                  <a:solidFill>
                    <a:srgbClr val="FFFFFF"/>
                  </a:solidFill>
                  <a:latin typeface="Arial"/>
                  <a:ea typeface="Geneva" pitchFamily="1" charset="-128"/>
                </a:rPr>
                <a:t>IABP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22161" y="4729948"/>
              <a:ext cx="912421" cy="3026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790613">
                <a:defRPr/>
              </a:pPr>
              <a:r>
                <a:rPr lang="en-US" sz="1170" b="1" dirty="0">
                  <a:solidFill>
                    <a:srgbClr val="FFFFFF"/>
                  </a:solidFill>
                  <a:latin typeface="Arial"/>
                  <a:ea typeface="Geneva" pitchFamily="1" charset="-128"/>
                </a:rPr>
                <a:t>Impella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32007" y="4729948"/>
              <a:ext cx="1061388" cy="3026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790613">
                <a:defRPr/>
              </a:pPr>
              <a:r>
                <a:rPr lang="en-US" sz="1170" b="1" dirty="0">
                  <a:solidFill>
                    <a:srgbClr val="FFFFFF"/>
                  </a:solidFill>
                  <a:latin typeface="Arial"/>
                  <a:ea typeface="Geneva" pitchFamily="1" charset="-128"/>
                </a:rPr>
                <a:t>IABP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84828" y="4729948"/>
              <a:ext cx="912421" cy="3026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790613">
                <a:defRPr/>
              </a:pPr>
              <a:r>
                <a:rPr lang="en-US" sz="1170" b="1" dirty="0">
                  <a:solidFill>
                    <a:srgbClr val="FFFFFF"/>
                  </a:solidFill>
                  <a:latin typeface="Arial"/>
                  <a:ea typeface="Geneva" pitchFamily="1" charset="-128"/>
                </a:rPr>
                <a:t>Impella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1369" y="1182321"/>
            <a:ext cx="7831379" cy="3593226"/>
            <a:chOff x="149074" y="1313685"/>
            <a:chExt cx="8701532" cy="3992474"/>
          </a:xfrm>
        </p:grpSpPr>
        <p:grpSp>
          <p:nvGrpSpPr>
            <p:cNvPr id="5" name="Group 4"/>
            <p:cNvGrpSpPr/>
            <p:nvPr/>
          </p:nvGrpSpPr>
          <p:grpSpPr>
            <a:xfrm>
              <a:off x="149074" y="1313685"/>
              <a:ext cx="8701532" cy="3992474"/>
              <a:chOff x="149074" y="1257989"/>
              <a:chExt cx="8701532" cy="3992474"/>
            </a:xfrm>
          </p:grpSpPr>
          <p:grpSp>
            <p:nvGrpSpPr>
              <p:cNvPr id="6" name="Group 36"/>
              <p:cNvGrpSpPr/>
              <p:nvPr/>
            </p:nvGrpSpPr>
            <p:grpSpPr>
              <a:xfrm>
                <a:off x="149074" y="1998859"/>
                <a:ext cx="3898819" cy="3233087"/>
                <a:chOff x="4857998" y="2301609"/>
                <a:chExt cx="3940383" cy="3267558"/>
              </a:xfrm>
            </p:grpSpPr>
            <p:graphicFrame>
              <p:nvGraphicFramePr>
                <p:cNvPr id="39" name="Chart 38"/>
                <p:cNvGraphicFramePr/>
                <p:nvPr/>
              </p:nvGraphicFramePr>
              <p:xfrm>
                <a:off x="4857998" y="2301609"/>
                <a:ext cx="3940383" cy="326755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pSp>
              <p:nvGrpSpPr>
                <p:cNvPr id="40" name="Group 61"/>
                <p:cNvGrpSpPr/>
                <p:nvPr/>
              </p:nvGrpSpPr>
              <p:grpSpPr>
                <a:xfrm>
                  <a:off x="5086553" y="3144410"/>
                  <a:ext cx="1565902" cy="1884761"/>
                  <a:chOff x="5086553" y="3144410"/>
                  <a:chExt cx="1565902" cy="1884761"/>
                </a:xfrm>
              </p:grpSpPr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5870850" y="3144410"/>
                    <a:ext cx="781605" cy="2903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790613">
                      <a:defRPr/>
                    </a:pPr>
                    <a:r>
                      <a:rPr lang="en-US" sz="1080" b="1" i="1" kern="0" dirty="0">
                        <a:solidFill>
                          <a:srgbClr val="FDB913"/>
                        </a:solidFill>
                        <a:latin typeface="Arial"/>
                      </a:rPr>
                      <a:t>p=0.092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819484" y="4769956"/>
                    <a:ext cx="691640" cy="2592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790613">
                      <a:defRPr/>
                    </a:pPr>
                    <a:r>
                      <a:rPr lang="en-US" sz="900" b="1" kern="0" dirty="0">
                        <a:solidFill>
                          <a:srgbClr val="000000"/>
                        </a:solidFill>
                        <a:latin typeface="Arial"/>
                      </a:rPr>
                      <a:t>N=216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5086553" y="4769956"/>
                    <a:ext cx="662447" cy="2592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790613">
                      <a:defRPr/>
                    </a:pPr>
                    <a:r>
                      <a:rPr lang="en-US" sz="900" b="1" kern="0" dirty="0">
                        <a:solidFill>
                          <a:srgbClr val="000000"/>
                        </a:solidFill>
                        <a:latin typeface="Arial"/>
                      </a:rPr>
                      <a:t>N=211</a:t>
                    </a:r>
                  </a:p>
                </p:txBody>
              </p:sp>
            </p:grpSp>
            <p:grpSp>
              <p:nvGrpSpPr>
                <p:cNvPr id="41" name="Group 62"/>
                <p:cNvGrpSpPr/>
                <p:nvPr/>
              </p:nvGrpSpPr>
              <p:grpSpPr>
                <a:xfrm>
                  <a:off x="7116558" y="4769955"/>
                  <a:ext cx="1277315" cy="259215"/>
                  <a:chOff x="7116558" y="4769955"/>
                  <a:chExt cx="1277315" cy="259215"/>
                </a:xfrm>
              </p:grpSpPr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7729804" y="4769955"/>
                    <a:ext cx="664069" cy="2592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790613">
                      <a:defRPr/>
                    </a:pPr>
                    <a:r>
                      <a:rPr lang="en-US" sz="900" b="1" kern="0" dirty="0">
                        <a:solidFill>
                          <a:srgbClr val="000000"/>
                        </a:solidFill>
                        <a:latin typeface="Arial"/>
                      </a:rPr>
                      <a:t>N=215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7116558" y="4769955"/>
                    <a:ext cx="671270" cy="2592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790613">
                      <a:defRPr/>
                    </a:pPr>
                    <a:r>
                      <a:rPr lang="en-US" sz="900" b="1" kern="0" dirty="0">
                        <a:solidFill>
                          <a:srgbClr val="000000"/>
                        </a:solidFill>
                        <a:latin typeface="Arial"/>
                      </a:rPr>
                      <a:t>N=210</a:t>
                    </a:r>
                  </a:p>
                </p:txBody>
              </p:sp>
            </p:grpSp>
          </p:grpSp>
          <p:sp>
            <p:nvSpPr>
              <p:cNvPr id="7" name="Freeform 6"/>
              <p:cNvSpPr/>
              <p:nvPr/>
            </p:nvSpPr>
            <p:spPr bwMode="auto">
              <a:xfrm>
                <a:off x="5105346" y="1671046"/>
                <a:ext cx="3599431" cy="2604746"/>
              </a:xfrm>
              <a:custGeom>
                <a:avLst/>
                <a:gdLst>
                  <a:gd name="connsiteX0" fmla="*/ 0 w 3630386"/>
                  <a:gd name="connsiteY0" fmla="*/ 2588078 h 2588078"/>
                  <a:gd name="connsiteX1" fmla="*/ 70757 w 3630386"/>
                  <a:gd name="connsiteY1" fmla="*/ 2588078 h 2588078"/>
                  <a:gd name="connsiteX2" fmla="*/ 70757 w 3630386"/>
                  <a:gd name="connsiteY2" fmla="*/ 2269671 h 2588078"/>
                  <a:gd name="connsiteX3" fmla="*/ 111579 w 3630386"/>
                  <a:gd name="connsiteY3" fmla="*/ 2269671 h 2588078"/>
                  <a:gd name="connsiteX4" fmla="*/ 111579 w 3630386"/>
                  <a:gd name="connsiteY4" fmla="*/ 2128157 h 2588078"/>
                  <a:gd name="connsiteX5" fmla="*/ 152400 w 3630386"/>
                  <a:gd name="connsiteY5" fmla="*/ 2128157 h 2588078"/>
                  <a:gd name="connsiteX6" fmla="*/ 152400 w 3630386"/>
                  <a:gd name="connsiteY6" fmla="*/ 1869621 h 2588078"/>
                  <a:gd name="connsiteX7" fmla="*/ 193221 w 3630386"/>
                  <a:gd name="connsiteY7" fmla="*/ 1869621 h 2588078"/>
                  <a:gd name="connsiteX8" fmla="*/ 193221 w 3630386"/>
                  <a:gd name="connsiteY8" fmla="*/ 1785257 h 2588078"/>
                  <a:gd name="connsiteX9" fmla="*/ 234043 w 3630386"/>
                  <a:gd name="connsiteY9" fmla="*/ 1785257 h 2588078"/>
                  <a:gd name="connsiteX10" fmla="*/ 234043 w 3630386"/>
                  <a:gd name="connsiteY10" fmla="*/ 1736271 h 2588078"/>
                  <a:gd name="connsiteX11" fmla="*/ 266700 w 3630386"/>
                  <a:gd name="connsiteY11" fmla="*/ 1736271 h 2588078"/>
                  <a:gd name="connsiteX12" fmla="*/ 266700 w 3630386"/>
                  <a:gd name="connsiteY12" fmla="*/ 1692728 h 2588078"/>
                  <a:gd name="connsiteX13" fmla="*/ 304800 w 3630386"/>
                  <a:gd name="connsiteY13" fmla="*/ 1692728 h 2588078"/>
                  <a:gd name="connsiteX14" fmla="*/ 304800 w 3630386"/>
                  <a:gd name="connsiteY14" fmla="*/ 1641021 h 2588078"/>
                  <a:gd name="connsiteX15" fmla="*/ 389164 w 3630386"/>
                  <a:gd name="connsiteY15" fmla="*/ 1641021 h 2588078"/>
                  <a:gd name="connsiteX16" fmla="*/ 389164 w 3630386"/>
                  <a:gd name="connsiteY16" fmla="*/ 1556657 h 2588078"/>
                  <a:gd name="connsiteX17" fmla="*/ 544286 w 3630386"/>
                  <a:gd name="connsiteY17" fmla="*/ 1556657 h 2588078"/>
                  <a:gd name="connsiteX18" fmla="*/ 544286 w 3630386"/>
                  <a:gd name="connsiteY18" fmla="*/ 1507671 h 2588078"/>
                  <a:gd name="connsiteX19" fmla="*/ 593271 w 3630386"/>
                  <a:gd name="connsiteY19" fmla="*/ 1507671 h 2588078"/>
                  <a:gd name="connsiteX20" fmla="*/ 593271 w 3630386"/>
                  <a:gd name="connsiteY20" fmla="*/ 1458685 h 2588078"/>
                  <a:gd name="connsiteX21" fmla="*/ 666750 w 3630386"/>
                  <a:gd name="connsiteY21" fmla="*/ 1458685 h 2588078"/>
                  <a:gd name="connsiteX22" fmla="*/ 666750 w 3630386"/>
                  <a:gd name="connsiteY22" fmla="*/ 1423307 h 2588078"/>
                  <a:gd name="connsiteX23" fmla="*/ 702129 w 3630386"/>
                  <a:gd name="connsiteY23" fmla="*/ 1423307 h 2588078"/>
                  <a:gd name="connsiteX24" fmla="*/ 702129 w 3630386"/>
                  <a:gd name="connsiteY24" fmla="*/ 1379764 h 2588078"/>
                  <a:gd name="connsiteX25" fmla="*/ 1055914 w 3630386"/>
                  <a:gd name="connsiteY25" fmla="*/ 1379764 h 2588078"/>
                  <a:gd name="connsiteX26" fmla="*/ 1055914 w 3630386"/>
                  <a:gd name="connsiteY26" fmla="*/ 1287235 h 2588078"/>
                  <a:gd name="connsiteX27" fmla="*/ 1104900 w 3630386"/>
                  <a:gd name="connsiteY27" fmla="*/ 1287235 h 2588078"/>
                  <a:gd name="connsiteX28" fmla="*/ 1104900 w 3630386"/>
                  <a:gd name="connsiteY28" fmla="*/ 1194707 h 2588078"/>
                  <a:gd name="connsiteX29" fmla="*/ 1145721 w 3630386"/>
                  <a:gd name="connsiteY29" fmla="*/ 1194707 h 2588078"/>
                  <a:gd name="connsiteX30" fmla="*/ 1145721 w 3630386"/>
                  <a:gd name="connsiteY30" fmla="*/ 1102178 h 2588078"/>
                  <a:gd name="connsiteX31" fmla="*/ 1189264 w 3630386"/>
                  <a:gd name="connsiteY31" fmla="*/ 1102178 h 2588078"/>
                  <a:gd name="connsiteX32" fmla="*/ 1189264 w 3630386"/>
                  <a:gd name="connsiteY32" fmla="*/ 1055914 h 2588078"/>
                  <a:gd name="connsiteX33" fmla="*/ 1230086 w 3630386"/>
                  <a:gd name="connsiteY33" fmla="*/ 1055914 h 2588078"/>
                  <a:gd name="connsiteX34" fmla="*/ 1230086 w 3630386"/>
                  <a:gd name="connsiteY34" fmla="*/ 966107 h 2588078"/>
                  <a:gd name="connsiteX35" fmla="*/ 1303564 w 3630386"/>
                  <a:gd name="connsiteY35" fmla="*/ 966107 h 2588078"/>
                  <a:gd name="connsiteX36" fmla="*/ 1303564 w 3630386"/>
                  <a:gd name="connsiteY36" fmla="*/ 884464 h 2588078"/>
                  <a:gd name="connsiteX37" fmla="*/ 1461407 w 3630386"/>
                  <a:gd name="connsiteY37" fmla="*/ 884464 h 2588078"/>
                  <a:gd name="connsiteX38" fmla="*/ 1461407 w 3630386"/>
                  <a:gd name="connsiteY38" fmla="*/ 786492 h 2588078"/>
                  <a:gd name="connsiteX39" fmla="*/ 1548493 w 3630386"/>
                  <a:gd name="connsiteY39" fmla="*/ 786492 h 2588078"/>
                  <a:gd name="connsiteX40" fmla="*/ 1548493 w 3630386"/>
                  <a:gd name="connsiteY40" fmla="*/ 745671 h 2588078"/>
                  <a:gd name="connsiteX41" fmla="*/ 1575707 w 3630386"/>
                  <a:gd name="connsiteY41" fmla="*/ 745671 h 2588078"/>
                  <a:gd name="connsiteX42" fmla="*/ 1575707 w 3630386"/>
                  <a:gd name="connsiteY42" fmla="*/ 647700 h 2588078"/>
                  <a:gd name="connsiteX43" fmla="*/ 1619250 w 3630386"/>
                  <a:gd name="connsiteY43" fmla="*/ 647700 h 2588078"/>
                  <a:gd name="connsiteX44" fmla="*/ 1619250 w 3630386"/>
                  <a:gd name="connsiteY44" fmla="*/ 612321 h 2588078"/>
                  <a:gd name="connsiteX45" fmla="*/ 1899557 w 3630386"/>
                  <a:gd name="connsiteY45" fmla="*/ 612321 h 2588078"/>
                  <a:gd name="connsiteX46" fmla="*/ 1899557 w 3630386"/>
                  <a:gd name="connsiteY46" fmla="*/ 560614 h 2588078"/>
                  <a:gd name="connsiteX47" fmla="*/ 2215243 w 3630386"/>
                  <a:gd name="connsiteY47" fmla="*/ 560614 h 2588078"/>
                  <a:gd name="connsiteX48" fmla="*/ 2215243 w 3630386"/>
                  <a:gd name="connsiteY48" fmla="*/ 478971 h 2588078"/>
                  <a:gd name="connsiteX49" fmla="*/ 2735036 w 3630386"/>
                  <a:gd name="connsiteY49" fmla="*/ 478971 h 2588078"/>
                  <a:gd name="connsiteX50" fmla="*/ 2735036 w 3630386"/>
                  <a:gd name="connsiteY50" fmla="*/ 378278 h 2588078"/>
                  <a:gd name="connsiteX51" fmla="*/ 2849336 w 3630386"/>
                  <a:gd name="connsiteY51" fmla="*/ 378278 h 2588078"/>
                  <a:gd name="connsiteX52" fmla="*/ 2849336 w 3630386"/>
                  <a:gd name="connsiteY52" fmla="*/ 332014 h 2588078"/>
                  <a:gd name="connsiteX53" fmla="*/ 3562350 w 3630386"/>
                  <a:gd name="connsiteY53" fmla="*/ 332014 h 2588078"/>
                  <a:gd name="connsiteX54" fmla="*/ 3562350 w 3630386"/>
                  <a:gd name="connsiteY54" fmla="*/ 274864 h 2588078"/>
                  <a:gd name="connsiteX55" fmla="*/ 3605893 w 3630386"/>
                  <a:gd name="connsiteY55" fmla="*/ 274864 h 2588078"/>
                  <a:gd name="connsiteX56" fmla="*/ 3605893 w 3630386"/>
                  <a:gd name="connsiteY56" fmla="*/ 0 h 2588078"/>
                  <a:gd name="connsiteX57" fmla="*/ 3630386 w 3630386"/>
                  <a:gd name="connsiteY57" fmla="*/ 0 h 2588078"/>
                  <a:gd name="connsiteX0" fmla="*/ 0 w 3604192"/>
                  <a:gd name="connsiteY0" fmla="*/ 2588078 h 2588078"/>
                  <a:gd name="connsiteX1" fmla="*/ 44563 w 3604192"/>
                  <a:gd name="connsiteY1" fmla="*/ 2588078 h 2588078"/>
                  <a:gd name="connsiteX2" fmla="*/ 44563 w 3604192"/>
                  <a:gd name="connsiteY2" fmla="*/ 2269671 h 2588078"/>
                  <a:gd name="connsiteX3" fmla="*/ 85385 w 3604192"/>
                  <a:gd name="connsiteY3" fmla="*/ 2269671 h 2588078"/>
                  <a:gd name="connsiteX4" fmla="*/ 85385 w 3604192"/>
                  <a:gd name="connsiteY4" fmla="*/ 2128157 h 2588078"/>
                  <a:gd name="connsiteX5" fmla="*/ 126206 w 3604192"/>
                  <a:gd name="connsiteY5" fmla="*/ 2128157 h 2588078"/>
                  <a:gd name="connsiteX6" fmla="*/ 126206 w 3604192"/>
                  <a:gd name="connsiteY6" fmla="*/ 1869621 h 2588078"/>
                  <a:gd name="connsiteX7" fmla="*/ 167027 w 3604192"/>
                  <a:gd name="connsiteY7" fmla="*/ 1869621 h 2588078"/>
                  <a:gd name="connsiteX8" fmla="*/ 167027 w 3604192"/>
                  <a:gd name="connsiteY8" fmla="*/ 1785257 h 2588078"/>
                  <a:gd name="connsiteX9" fmla="*/ 207849 w 3604192"/>
                  <a:gd name="connsiteY9" fmla="*/ 1785257 h 2588078"/>
                  <a:gd name="connsiteX10" fmla="*/ 207849 w 3604192"/>
                  <a:gd name="connsiteY10" fmla="*/ 1736271 h 2588078"/>
                  <a:gd name="connsiteX11" fmla="*/ 240506 w 3604192"/>
                  <a:gd name="connsiteY11" fmla="*/ 1736271 h 2588078"/>
                  <a:gd name="connsiteX12" fmla="*/ 240506 w 3604192"/>
                  <a:gd name="connsiteY12" fmla="*/ 1692728 h 2588078"/>
                  <a:gd name="connsiteX13" fmla="*/ 278606 w 3604192"/>
                  <a:gd name="connsiteY13" fmla="*/ 1692728 h 2588078"/>
                  <a:gd name="connsiteX14" fmla="*/ 278606 w 3604192"/>
                  <a:gd name="connsiteY14" fmla="*/ 1641021 h 2588078"/>
                  <a:gd name="connsiteX15" fmla="*/ 362970 w 3604192"/>
                  <a:gd name="connsiteY15" fmla="*/ 1641021 h 2588078"/>
                  <a:gd name="connsiteX16" fmla="*/ 362970 w 3604192"/>
                  <a:gd name="connsiteY16" fmla="*/ 1556657 h 2588078"/>
                  <a:gd name="connsiteX17" fmla="*/ 518092 w 3604192"/>
                  <a:gd name="connsiteY17" fmla="*/ 1556657 h 2588078"/>
                  <a:gd name="connsiteX18" fmla="*/ 518092 w 3604192"/>
                  <a:gd name="connsiteY18" fmla="*/ 1507671 h 2588078"/>
                  <a:gd name="connsiteX19" fmla="*/ 567077 w 3604192"/>
                  <a:gd name="connsiteY19" fmla="*/ 1507671 h 2588078"/>
                  <a:gd name="connsiteX20" fmla="*/ 567077 w 3604192"/>
                  <a:gd name="connsiteY20" fmla="*/ 1458685 h 2588078"/>
                  <a:gd name="connsiteX21" fmla="*/ 640556 w 3604192"/>
                  <a:gd name="connsiteY21" fmla="*/ 1458685 h 2588078"/>
                  <a:gd name="connsiteX22" fmla="*/ 640556 w 3604192"/>
                  <a:gd name="connsiteY22" fmla="*/ 1423307 h 2588078"/>
                  <a:gd name="connsiteX23" fmla="*/ 675935 w 3604192"/>
                  <a:gd name="connsiteY23" fmla="*/ 1423307 h 2588078"/>
                  <a:gd name="connsiteX24" fmla="*/ 675935 w 3604192"/>
                  <a:gd name="connsiteY24" fmla="*/ 1379764 h 2588078"/>
                  <a:gd name="connsiteX25" fmla="*/ 1029720 w 3604192"/>
                  <a:gd name="connsiteY25" fmla="*/ 1379764 h 2588078"/>
                  <a:gd name="connsiteX26" fmla="*/ 1029720 w 3604192"/>
                  <a:gd name="connsiteY26" fmla="*/ 1287235 h 2588078"/>
                  <a:gd name="connsiteX27" fmla="*/ 1078706 w 3604192"/>
                  <a:gd name="connsiteY27" fmla="*/ 1287235 h 2588078"/>
                  <a:gd name="connsiteX28" fmla="*/ 1078706 w 3604192"/>
                  <a:gd name="connsiteY28" fmla="*/ 1194707 h 2588078"/>
                  <a:gd name="connsiteX29" fmla="*/ 1119527 w 3604192"/>
                  <a:gd name="connsiteY29" fmla="*/ 1194707 h 2588078"/>
                  <a:gd name="connsiteX30" fmla="*/ 1119527 w 3604192"/>
                  <a:gd name="connsiteY30" fmla="*/ 1102178 h 2588078"/>
                  <a:gd name="connsiteX31" fmla="*/ 1163070 w 3604192"/>
                  <a:gd name="connsiteY31" fmla="*/ 1102178 h 2588078"/>
                  <a:gd name="connsiteX32" fmla="*/ 1163070 w 3604192"/>
                  <a:gd name="connsiteY32" fmla="*/ 1055914 h 2588078"/>
                  <a:gd name="connsiteX33" fmla="*/ 1203892 w 3604192"/>
                  <a:gd name="connsiteY33" fmla="*/ 1055914 h 2588078"/>
                  <a:gd name="connsiteX34" fmla="*/ 1203892 w 3604192"/>
                  <a:gd name="connsiteY34" fmla="*/ 966107 h 2588078"/>
                  <a:gd name="connsiteX35" fmla="*/ 1277370 w 3604192"/>
                  <a:gd name="connsiteY35" fmla="*/ 966107 h 2588078"/>
                  <a:gd name="connsiteX36" fmla="*/ 1277370 w 3604192"/>
                  <a:gd name="connsiteY36" fmla="*/ 884464 h 2588078"/>
                  <a:gd name="connsiteX37" fmla="*/ 1435213 w 3604192"/>
                  <a:gd name="connsiteY37" fmla="*/ 884464 h 2588078"/>
                  <a:gd name="connsiteX38" fmla="*/ 1435213 w 3604192"/>
                  <a:gd name="connsiteY38" fmla="*/ 786492 h 2588078"/>
                  <a:gd name="connsiteX39" fmla="*/ 1522299 w 3604192"/>
                  <a:gd name="connsiteY39" fmla="*/ 786492 h 2588078"/>
                  <a:gd name="connsiteX40" fmla="*/ 1522299 w 3604192"/>
                  <a:gd name="connsiteY40" fmla="*/ 745671 h 2588078"/>
                  <a:gd name="connsiteX41" fmla="*/ 1549513 w 3604192"/>
                  <a:gd name="connsiteY41" fmla="*/ 745671 h 2588078"/>
                  <a:gd name="connsiteX42" fmla="*/ 1549513 w 3604192"/>
                  <a:gd name="connsiteY42" fmla="*/ 647700 h 2588078"/>
                  <a:gd name="connsiteX43" fmla="*/ 1593056 w 3604192"/>
                  <a:gd name="connsiteY43" fmla="*/ 647700 h 2588078"/>
                  <a:gd name="connsiteX44" fmla="*/ 1593056 w 3604192"/>
                  <a:gd name="connsiteY44" fmla="*/ 612321 h 2588078"/>
                  <a:gd name="connsiteX45" fmla="*/ 1873363 w 3604192"/>
                  <a:gd name="connsiteY45" fmla="*/ 612321 h 2588078"/>
                  <a:gd name="connsiteX46" fmla="*/ 1873363 w 3604192"/>
                  <a:gd name="connsiteY46" fmla="*/ 560614 h 2588078"/>
                  <a:gd name="connsiteX47" fmla="*/ 2189049 w 3604192"/>
                  <a:gd name="connsiteY47" fmla="*/ 560614 h 2588078"/>
                  <a:gd name="connsiteX48" fmla="*/ 2189049 w 3604192"/>
                  <a:gd name="connsiteY48" fmla="*/ 478971 h 2588078"/>
                  <a:gd name="connsiteX49" fmla="*/ 2708842 w 3604192"/>
                  <a:gd name="connsiteY49" fmla="*/ 478971 h 2588078"/>
                  <a:gd name="connsiteX50" fmla="*/ 2708842 w 3604192"/>
                  <a:gd name="connsiteY50" fmla="*/ 378278 h 2588078"/>
                  <a:gd name="connsiteX51" fmla="*/ 2823142 w 3604192"/>
                  <a:gd name="connsiteY51" fmla="*/ 378278 h 2588078"/>
                  <a:gd name="connsiteX52" fmla="*/ 2823142 w 3604192"/>
                  <a:gd name="connsiteY52" fmla="*/ 332014 h 2588078"/>
                  <a:gd name="connsiteX53" fmla="*/ 3536156 w 3604192"/>
                  <a:gd name="connsiteY53" fmla="*/ 332014 h 2588078"/>
                  <a:gd name="connsiteX54" fmla="*/ 3536156 w 3604192"/>
                  <a:gd name="connsiteY54" fmla="*/ 274864 h 2588078"/>
                  <a:gd name="connsiteX55" fmla="*/ 3579699 w 3604192"/>
                  <a:gd name="connsiteY55" fmla="*/ 274864 h 2588078"/>
                  <a:gd name="connsiteX56" fmla="*/ 3579699 w 3604192"/>
                  <a:gd name="connsiteY56" fmla="*/ 0 h 2588078"/>
                  <a:gd name="connsiteX57" fmla="*/ 3604192 w 3604192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68792 w 3597049"/>
                  <a:gd name="connsiteY24" fmla="*/ 1379764 h 2588078"/>
                  <a:gd name="connsiteX25" fmla="*/ 1022577 w 3597049"/>
                  <a:gd name="connsiteY25" fmla="*/ 1379764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71563 w 3597049"/>
                  <a:gd name="connsiteY28" fmla="*/ 1194707 h 2588078"/>
                  <a:gd name="connsiteX29" fmla="*/ 1112384 w 3597049"/>
                  <a:gd name="connsiteY29" fmla="*/ 1194707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96749 w 3597049"/>
                  <a:gd name="connsiteY33" fmla="*/ 1055914 h 2588078"/>
                  <a:gd name="connsiteX34" fmla="*/ 1196749 w 3597049"/>
                  <a:gd name="connsiteY34" fmla="*/ 966107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9764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71563 w 3597049"/>
                  <a:gd name="connsiteY28" fmla="*/ 1194707 h 2588078"/>
                  <a:gd name="connsiteX29" fmla="*/ 1112384 w 3597049"/>
                  <a:gd name="connsiteY29" fmla="*/ 1194707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96749 w 3597049"/>
                  <a:gd name="connsiteY33" fmla="*/ 1055914 h 2588078"/>
                  <a:gd name="connsiteX34" fmla="*/ 1196749 w 3597049"/>
                  <a:gd name="connsiteY34" fmla="*/ 966107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9721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71563 w 3597049"/>
                  <a:gd name="connsiteY28" fmla="*/ 1194707 h 2588078"/>
                  <a:gd name="connsiteX29" fmla="*/ 1112384 w 3597049"/>
                  <a:gd name="connsiteY29" fmla="*/ 1194707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96749 w 3597049"/>
                  <a:gd name="connsiteY33" fmla="*/ 1055914 h 2588078"/>
                  <a:gd name="connsiteX34" fmla="*/ 1196749 w 3597049"/>
                  <a:gd name="connsiteY34" fmla="*/ 966107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71563 w 3597049"/>
                  <a:gd name="connsiteY28" fmla="*/ 1194707 h 2588078"/>
                  <a:gd name="connsiteX29" fmla="*/ 1112384 w 3597049"/>
                  <a:gd name="connsiteY29" fmla="*/ 1194707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96749 w 3597049"/>
                  <a:gd name="connsiteY33" fmla="*/ 1055914 h 2588078"/>
                  <a:gd name="connsiteX34" fmla="*/ 1196749 w 3597049"/>
                  <a:gd name="connsiteY34" fmla="*/ 966107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94707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96749 w 3597049"/>
                  <a:gd name="connsiteY33" fmla="*/ 1055914 h 2588078"/>
                  <a:gd name="connsiteX34" fmla="*/ 1196749 w 3597049"/>
                  <a:gd name="connsiteY34" fmla="*/ 966107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96749 w 3597049"/>
                  <a:gd name="connsiteY33" fmla="*/ 1055914 h 2588078"/>
                  <a:gd name="connsiteX34" fmla="*/ 1196749 w 3597049"/>
                  <a:gd name="connsiteY34" fmla="*/ 966107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96749 w 3597049"/>
                  <a:gd name="connsiteY33" fmla="*/ 1055914 h 2588078"/>
                  <a:gd name="connsiteX34" fmla="*/ 1187224 w 3597049"/>
                  <a:gd name="connsiteY34" fmla="*/ 968488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96749 w 3597049"/>
                  <a:gd name="connsiteY33" fmla="*/ 1055914 h 2588078"/>
                  <a:gd name="connsiteX34" fmla="*/ 1194368 w 3597049"/>
                  <a:gd name="connsiteY34" fmla="*/ 963725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5 w 3597049"/>
                  <a:gd name="connsiteY33" fmla="*/ 1055914 h 2588078"/>
                  <a:gd name="connsiteX34" fmla="*/ 1194368 w 3597049"/>
                  <a:gd name="connsiteY34" fmla="*/ 963725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5 w 3597049"/>
                  <a:gd name="connsiteY33" fmla="*/ 1055914 h 2588078"/>
                  <a:gd name="connsiteX34" fmla="*/ 1184843 w 3597049"/>
                  <a:gd name="connsiteY34" fmla="*/ 963725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5 w 3597049"/>
                  <a:gd name="connsiteY33" fmla="*/ 1055914 h 2588078"/>
                  <a:gd name="connsiteX34" fmla="*/ 1191986 w 3597049"/>
                  <a:gd name="connsiteY34" fmla="*/ 963725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5 w 3597049"/>
                  <a:gd name="connsiteY33" fmla="*/ 1055914 h 2588078"/>
                  <a:gd name="connsiteX34" fmla="*/ 1184842 w 3597049"/>
                  <a:gd name="connsiteY34" fmla="*/ 963725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7223 w 3597049"/>
                  <a:gd name="connsiteY33" fmla="*/ 1055914 h 2588078"/>
                  <a:gd name="connsiteX34" fmla="*/ 1184842 w 3597049"/>
                  <a:gd name="connsiteY34" fmla="*/ 963725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7223 w 3597049"/>
                  <a:gd name="connsiteY33" fmla="*/ 1055914 h 2588078"/>
                  <a:gd name="connsiteX34" fmla="*/ 1189604 w 3597049"/>
                  <a:gd name="connsiteY34" fmla="*/ 963725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94367 w 3597049"/>
                  <a:gd name="connsiteY33" fmla="*/ 1055914 h 2588078"/>
                  <a:gd name="connsiteX34" fmla="*/ 1189604 w 3597049"/>
                  <a:gd name="connsiteY34" fmla="*/ 963725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4 w 3597049"/>
                  <a:gd name="connsiteY33" fmla="*/ 1055914 h 2588078"/>
                  <a:gd name="connsiteX34" fmla="*/ 1189604 w 3597049"/>
                  <a:gd name="connsiteY34" fmla="*/ 963725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4 w 3597049"/>
                  <a:gd name="connsiteY33" fmla="*/ 1055914 h 2588078"/>
                  <a:gd name="connsiteX34" fmla="*/ 1189604 w 3597049"/>
                  <a:gd name="connsiteY34" fmla="*/ 968488 h 2588078"/>
                  <a:gd name="connsiteX35" fmla="*/ 1270227 w 3597049"/>
                  <a:gd name="connsiteY35" fmla="*/ 966107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4 w 3597049"/>
                  <a:gd name="connsiteY33" fmla="*/ 1055914 h 2588078"/>
                  <a:gd name="connsiteX34" fmla="*/ 1189604 w 3597049"/>
                  <a:gd name="connsiteY34" fmla="*/ 968488 h 2588078"/>
                  <a:gd name="connsiteX35" fmla="*/ 1270227 w 3597049"/>
                  <a:gd name="connsiteY35" fmla="*/ 970870 h 2588078"/>
                  <a:gd name="connsiteX36" fmla="*/ 1270227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4 w 3597049"/>
                  <a:gd name="connsiteY33" fmla="*/ 1055914 h 2588078"/>
                  <a:gd name="connsiteX34" fmla="*/ 1189604 w 3597049"/>
                  <a:gd name="connsiteY34" fmla="*/ 968488 h 2588078"/>
                  <a:gd name="connsiteX35" fmla="*/ 1270227 w 3597049"/>
                  <a:gd name="connsiteY35" fmla="*/ 970870 h 2588078"/>
                  <a:gd name="connsiteX36" fmla="*/ 1270227 w 3597049"/>
                  <a:gd name="connsiteY36" fmla="*/ 874939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28157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4 w 3597049"/>
                  <a:gd name="connsiteY33" fmla="*/ 1055914 h 2588078"/>
                  <a:gd name="connsiteX34" fmla="*/ 1189604 w 3597049"/>
                  <a:gd name="connsiteY34" fmla="*/ 968488 h 2588078"/>
                  <a:gd name="connsiteX35" fmla="*/ 1270227 w 3597049"/>
                  <a:gd name="connsiteY35" fmla="*/ 970870 h 2588078"/>
                  <a:gd name="connsiteX36" fmla="*/ 1272608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35301 h 2588078"/>
                  <a:gd name="connsiteX5" fmla="*/ 119063 w 3597049"/>
                  <a:gd name="connsiteY5" fmla="*/ 2128157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4 w 3597049"/>
                  <a:gd name="connsiteY33" fmla="*/ 1055914 h 2588078"/>
                  <a:gd name="connsiteX34" fmla="*/ 1189604 w 3597049"/>
                  <a:gd name="connsiteY34" fmla="*/ 968488 h 2588078"/>
                  <a:gd name="connsiteX35" fmla="*/ 1270227 w 3597049"/>
                  <a:gd name="connsiteY35" fmla="*/ 970870 h 2588078"/>
                  <a:gd name="connsiteX36" fmla="*/ 1272608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35301 h 2588078"/>
                  <a:gd name="connsiteX5" fmla="*/ 119063 w 3597049"/>
                  <a:gd name="connsiteY5" fmla="*/ 2137682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4 w 3597049"/>
                  <a:gd name="connsiteY33" fmla="*/ 1055914 h 2588078"/>
                  <a:gd name="connsiteX34" fmla="*/ 1189604 w 3597049"/>
                  <a:gd name="connsiteY34" fmla="*/ 968488 h 2588078"/>
                  <a:gd name="connsiteX35" fmla="*/ 1270227 w 3597049"/>
                  <a:gd name="connsiteY35" fmla="*/ 970870 h 2588078"/>
                  <a:gd name="connsiteX36" fmla="*/ 1272608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40063 h 2588078"/>
                  <a:gd name="connsiteX5" fmla="*/ 119063 w 3597049"/>
                  <a:gd name="connsiteY5" fmla="*/ 2137682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4 w 3597049"/>
                  <a:gd name="connsiteY33" fmla="*/ 1055914 h 2588078"/>
                  <a:gd name="connsiteX34" fmla="*/ 1189604 w 3597049"/>
                  <a:gd name="connsiteY34" fmla="*/ 968488 h 2588078"/>
                  <a:gd name="connsiteX35" fmla="*/ 1270227 w 3597049"/>
                  <a:gd name="connsiteY35" fmla="*/ 970870 h 2588078"/>
                  <a:gd name="connsiteX36" fmla="*/ 1272608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37681 h 2588078"/>
                  <a:gd name="connsiteX5" fmla="*/ 119063 w 3597049"/>
                  <a:gd name="connsiteY5" fmla="*/ 2137682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4 w 3597049"/>
                  <a:gd name="connsiteY33" fmla="*/ 1055914 h 2588078"/>
                  <a:gd name="connsiteX34" fmla="*/ 1189604 w 3597049"/>
                  <a:gd name="connsiteY34" fmla="*/ 968488 h 2588078"/>
                  <a:gd name="connsiteX35" fmla="*/ 1270227 w 3597049"/>
                  <a:gd name="connsiteY35" fmla="*/ 970870 h 2588078"/>
                  <a:gd name="connsiteX36" fmla="*/ 1272608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6220 w 3597049"/>
                  <a:gd name="connsiteY46" fmla="*/ 560614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37681 h 2588078"/>
                  <a:gd name="connsiteX5" fmla="*/ 119063 w 3597049"/>
                  <a:gd name="connsiteY5" fmla="*/ 2137682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4 w 3597049"/>
                  <a:gd name="connsiteY33" fmla="*/ 1055914 h 2588078"/>
                  <a:gd name="connsiteX34" fmla="*/ 1189604 w 3597049"/>
                  <a:gd name="connsiteY34" fmla="*/ 968488 h 2588078"/>
                  <a:gd name="connsiteX35" fmla="*/ 1270227 w 3597049"/>
                  <a:gd name="connsiteY35" fmla="*/ 970870 h 2588078"/>
                  <a:gd name="connsiteX36" fmla="*/ 1272608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8601 w 3597049"/>
                  <a:gd name="connsiteY46" fmla="*/ 562996 h 2588078"/>
                  <a:gd name="connsiteX47" fmla="*/ 2181906 w 3597049"/>
                  <a:gd name="connsiteY47" fmla="*/ 560614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37681 h 2588078"/>
                  <a:gd name="connsiteX5" fmla="*/ 119063 w 3597049"/>
                  <a:gd name="connsiteY5" fmla="*/ 2137682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4 w 3597049"/>
                  <a:gd name="connsiteY33" fmla="*/ 1055914 h 2588078"/>
                  <a:gd name="connsiteX34" fmla="*/ 1189604 w 3597049"/>
                  <a:gd name="connsiteY34" fmla="*/ 968488 h 2588078"/>
                  <a:gd name="connsiteX35" fmla="*/ 1270227 w 3597049"/>
                  <a:gd name="connsiteY35" fmla="*/ 970870 h 2588078"/>
                  <a:gd name="connsiteX36" fmla="*/ 1272608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8601 w 3597049"/>
                  <a:gd name="connsiteY46" fmla="*/ 562996 h 2588078"/>
                  <a:gd name="connsiteX47" fmla="*/ 2174762 w 3597049"/>
                  <a:gd name="connsiteY47" fmla="*/ 562995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37681 h 2588078"/>
                  <a:gd name="connsiteX5" fmla="*/ 119063 w 3597049"/>
                  <a:gd name="connsiteY5" fmla="*/ 2137682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4 w 3597049"/>
                  <a:gd name="connsiteY33" fmla="*/ 1055914 h 2588078"/>
                  <a:gd name="connsiteX34" fmla="*/ 1189604 w 3597049"/>
                  <a:gd name="connsiteY34" fmla="*/ 968488 h 2588078"/>
                  <a:gd name="connsiteX35" fmla="*/ 1270227 w 3597049"/>
                  <a:gd name="connsiteY35" fmla="*/ 970870 h 2588078"/>
                  <a:gd name="connsiteX36" fmla="*/ 1272608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8601 w 3597049"/>
                  <a:gd name="connsiteY46" fmla="*/ 562996 h 2588078"/>
                  <a:gd name="connsiteX47" fmla="*/ 2179525 w 3597049"/>
                  <a:gd name="connsiteY47" fmla="*/ 565376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588078 h 2588078"/>
                  <a:gd name="connsiteX1" fmla="*/ 37420 w 3597049"/>
                  <a:gd name="connsiteY1" fmla="*/ 2588078 h 2588078"/>
                  <a:gd name="connsiteX2" fmla="*/ 37420 w 3597049"/>
                  <a:gd name="connsiteY2" fmla="*/ 2269671 h 2588078"/>
                  <a:gd name="connsiteX3" fmla="*/ 78242 w 3597049"/>
                  <a:gd name="connsiteY3" fmla="*/ 2269671 h 2588078"/>
                  <a:gd name="connsiteX4" fmla="*/ 78242 w 3597049"/>
                  <a:gd name="connsiteY4" fmla="*/ 2137681 h 2588078"/>
                  <a:gd name="connsiteX5" fmla="*/ 119063 w 3597049"/>
                  <a:gd name="connsiteY5" fmla="*/ 2137682 h 2588078"/>
                  <a:gd name="connsiteX6" fmla="*/ 119063 w 3597049"/>
                  <a:gd name="connsiteY6" fmla="*/ 1869621 h 2588078"/>
                  <a:gd name="connsiteX7" fmla="*/ 159884 w 3597049"/>
                  <a:gd name="connsiteY7" fmla="*/ 1869621 h 2588078"/>
                  <a:gd name="connsiteX8" fmla="*/ 159884 w 3597049"/>
                  <a:gd name="connsiteY8" fmla="*/ 1785257 h 2588078"/>
                  <a:gd name="connsiteX9" fmla="*/ 200706 w 3597049"/>
                  <a:gd name="connsiteY9" fmla="*/ 1785257 h 2588078"/>
                  <a:gd name="connsiteX10" fmla="*/ 200706 w 3597049"/>
                  <a:gd name="connsiteY10" fmla="*/ 1736271 h 2588078"/>
                  <a:gd name="connsiteX11" fmla="*/ 233363 w 3597049"/>
                  <a:gd name="connsiteY11" fmla="*/ 1736271 h 2588078"/>
                  <a:gd name="connsiteX12" fmla="*/ 233363 w 3597049"/>
                  <a:gd name="connsiteY12" fmla="*/ 1692728 h 2588078"/>
                  <a:gd name="connsiteX13" fmla="*/ 271463 w 3597049"/>
                  <a:gd name="connsiteY13" fmla="*/ 1692728 h 2588078"/>
                  <a:gd name="connsiteX14" fmla="*/ 271463 w 3597049"/>
                  <a:gd name="connsiteY14" fmla="*/ 1641021 h 2588078"/>
                  <a:gd name="connsiteX15" fmla="*/ 355827 w 3597049"/>
                  <a:gd name="connsiteY15" fmla="*/ 1641021 h 2588078"/>
                  <a:gd name="connsiteX16" fmla="*/ 355827 w 3597049"/>
                  <a:gd name="connsiteY16" fmla="*/ 1556657 h 2588078"/>
                  <a:gd name="connsiteX17" fmla="*/ 510949 w 3597049"/>
                  <a:gd name="connsiteY17" fmla="*/ 1556657 h 2588078"/>
                  <a:gd name="connsiteX18" fmla="*/ 510949 w 3597049"/>
                  <a:gd name="connsiteY18" fmla="*/ 1507671 h 2588078"/>
                  <a:gd name="connsiteX19" fmla="*/ 559934 w 3597049"/>
                  <a:gd name="connsiteY19" fmla="*/ 1507671 h 2588078"/>
                  <a:gd name="connsiteX20" fmla="*/ 559934 w 3597049"/>
                  <a:gd name="connsiteY20" fmla="*/ 1458685 h 2588078"/>
                  <a:gd name="connsiteX21" fmla="*/ 633413 w 3597049"/>
                  <a:gd name="connsiteY21" fmla="*/ 1458685 h 2588078"/>
                  <a:gd name="connsiteX22" fmla="*/ 633413 w 3597049"/>
                  <a:gd name="connsiteY22" fmla="*/ 1423307 h 2588078"/>
                  <a:gd name="connsiteX23" fmla="*/ 668792 w 3597049"/>
                  <a:gd name="connsiteY23" fmla="*/ 1423307 h 2588078"/>
                  <a:gd name="connsiteX24" fmla="*/ 671173 w 3597049"/>
                  <a:gd name="connsiteY24" fmla="*/ 1372620 h 2588078"/>
                  <a:gd name="connsiteX25" fmla="*/ 1022577 w 3597049"/>
                  <a:gd name="connsiteY25" fmla="*/ 1375001 h 2588078"/>
                  <a:gd name="connsiteX26" fmla="*/ 1022577 w 3597049"/>
                  <a:gd name="connsiteY26" fmla="*/ 1287235 h 2588078"/>
                  <a:gd name="connsiteX27" fmla="*/ 1071563 w 3597049"/>
                  <a:gd name="connsiteY27" fmla="*/ 1287235 h 2588078"/>
                  <a:gd name="connsiteX28" fmla="*/ 1069182 w 3597049"/>
                  <a:gd name="connsiteY28" fmla="*/ 1192325 h 2588078"/>
                  <a:gd name="connsiteX29" fmla="*/ 1112384 w 3597049"/>
                  <a:gd name="connsiteY29" fmla="*/ 1189945 h 2588078"/>
                  <a:gd name="connsiteX30" fmla="*/ 1112384 w 3597049"/>
                  <a:gd name="connsiteY30" fmla="*/ 1102178 h 2588078"/>
                  <a:gd name="connsiteX31" fmla="*/ 1155927 w 3597049"/>
                  <a:gd name="connsiteY31" fmla="*/ 1102178 h 2588078"/>
                  <a:gd name="connsiteX32" fmla="*/ 1155927 w 3597049"/>
                  <a:gd name="connsiteY32" fmla="*/ 1055914 h 2588078"/>
                  <a:gd name="connsiteX33" fmla="*/ 1189604 w 3597049"/>
                  <a:gd name="connsiteY33" fmla="*/ 1055914 h 2588078"/>
                  <a:gd name="connsiteX34" fmla="*/ 1189604 w 3597049"/>
                  <a:gd name="connsiteY34" fmla="*/ 968488 h 2588078"/>
                  <a:gd name="connsiteX35" fmla="*/ 1270227 w 3597049"/>
                  <a:gd name="connsiteY35" fmla="*/ 970870 h 2588078"/>
                  <a:gd name="connsiteX36" fmla="*/ 1272608 w 3597049"/>
                  <a:gd name="connsiteY36" fmla="*/ 884464 h 2588078"/>
                  <a:gd name="connsiteX37" fmla="*/ 1428070 w 3597049"/>
                  <a:gd name="connsiteY37" fmla="*/ 884464 h 2588078"/>
                  <a:gd name="connsiteX38" fmla="*/ 1428070 w 3597049"/>
                  <a:gd name="connsiteY38" fmla="*/ 786492 h 2588078"/>
                  <a:gd name="connsiteX39" fmla="*/ 1515156 w 3597049"/>
                  <a:gd name="connsiteY39" fmla="*/ 786492 h 2588078"/>
                  <a:gd name="connsiteX40" fmla="*/ 1515156 w 3597049"/>
                  <a:gd name="connsiteY40" fmla="*/ 745671 h 2588078"/>
                  <a:gd name="connsiteX41" fmla="*/ 1542370 w 3597049"/>
                  <a:gd name="connsiteY41" fmla="*/ 745671 h 2588078"/>
                  <a:gd name="connsiteX42" fmla="*/ 1542370 w 3597049"/>
                  <a:gd name="connsiteY42" fmla="*/ 647700 h 2588078"/>
                  <a:gd name="connsiteX43" fmla="*/ 1585913 w 3597049"/>
                  <a:gd name="connsiteY43" fmla="*/ 647700 h 2588078"/>
                  <a:gd name="connsiteX44" fmla="*/ 1585913 w 3597049"/>
                  <a:gd name="connsiteY44" fmla="*/ 612321 h 2588078"/>
                  <a:gd name="connsiteX45" fmla="*/ 1866220 w 3597049"/>
                  <a:gd name="connsiteY45" fmla="*/ 612321 h 2588078"/>
                  <a:gd name="connsiteX46" fmla="*/ 1868601 w 3597049"/>
                  <a:gd name="connsiteY46" fmla="*/ 562996 h 2588078"/>
                  <a:gd name="connsiteX47" fmla="*/ 2181907 w 3597049"/>
                  <a:gd name="connsiteY47" fmla="*/ 565376 h 2588078"/>
                  <a:gd name="connsiteX48" fmla="*/ 2181906 w 3597049"/>
                  <a:gd name="connsiteY48" fmla="*/ 478971 h 2588078"/>
                  <a:gd name="connsiteX49" fmla="*/ 2701699 w 3597049"/>
                  <a:gd name="connsiteY49" fmla="*/ 478971 h 2588078"/>
                  <a:gd name="connsiteX50" fmla="*/ 2701699 w 3597049"/>
                  <a:gd name="connsiteY50" fmla="*/ 378278 h 2588078"/>
                  <a:gd name="connsiteX51" fmla="*/ 2815999 w 3597049"/>
                  <a:gd name="connsiteY51" fmla="*/ 378278 h 2588078"/>
                  <a:gd name="connsiteX52" fmla="*/ 2815999 w 3597049"/>
                  <a:gd name="connsiteY52" fmla="*/ 332014 h 2588078"/>
                  <a:gd name="connsiteX53" fmla="*/ 3529013 w 3597049"/>
                  <a:gd name="connsiteY53" fmla="*/ 332014 h 2588078"/>
                  <a:gd name="connsiteX54" fmla="*/ 3529013 w 3597049"/>
                  <a:gd name="connsiteY54" fmla="*/ 274864 h 2588078"/>
                  <a:gd name="connsiteX55" fmla="*/ 3572556 w 3597049"/>
                  <a:gd name="connsiteY55" fmla="*/ 274864 h 2588078"/>
                  <a:gd name="connsiteX56" fmla="*/ 3572556 w 3597049"/>
                  <a:gd name="connsiteY56" fmla="*/ 0 h 2588078"/>
                  <a:gd name="connsiteX57" fmla="*/ 3597049 w 3597049"/>
                  <a:gd name="connsiteY57" fmla="*/ 0 h 2588078"/>
                  <a:gd name="connsiteX0" fmla="*/ 0 w 3597049"/>
                  <a:gd name="connsiteY0" fmla="*/ 2609510 h 2609510"/>
                  <a:gd name="connsiteX1" fmla="*/ 37420 w 3597049"/>
                  <a:gd name="connsiteY1" fmla="*/ 2609510 h 2609510"/>
                  <a:gd name="connsiteX2" fmla="*/ 37420 w 3597049"/>
                  <a:gd name="connsiteY2" fmla="*/ 2291103 h 2609510"/>
                  <a:gd name="connsiteX3" fmla="*/ 78242 w 3597049"/>
                  <a:gd name="connsiteY3" fmla="*/ 2291103 h 2609510"/>
                  <a:gd name="connsiteX4" fmla="*/ 78242 w 3597049"/>
                  <a:gd name="connsiteY4" fmla="*/ 2159113 h 2609510"/>
                  <a:gd name="connsiteX5" fmla="*/ 119063 w 3597049"/>
                  <a:gd name="connsiteY5" fmla="*/ 2159114 h 2609510"/>
                  <a:gd name="connsiteX6" fmla="*/ 119063 w 3597049"/>
                  <a:gd name="connsiteY6" fmla="*/ 1891053 h 2609510"/>
                  <a:gd name="connsiteX7" fmla="*/ 159884 w 3597049"/>
                  <a:gd name="connsiteY7" fmla="*/ 1891053 h 2609510"/>
                  <a:gd name="connsiteX8" fmla="*/ 159884 w 3597049"/>
                  <a:gd name="connsiteY8" fmla="*/ 1806689 h 2609510"/>
                  <a:gd name="connsiteX9" fmla="*/ 200706 w 3597049"/>
                  <a:gd name="connsiteY9" fmla="*/ 1806689 h 2609510"/>
                  <a:gd name="connsiteX10" fmla="*/ 200706 w 3597049"/>
                  <a:gd name="connsiteY10" fmla="*/ 1757703 h 2609510"/>
                  <a:gd name="connsiteX11" fmla="*/ 233363 w 3597049"/>
                  <a:gd name="connsiteY11" fmla="*/ 1757703 h 2609510"/>
                  <a:gd name="connsiteX12" fmla="*/ 233363 w 3597049"/>
                  <a:gd name="connsiteY12" fmla="*/ 1714160 h 2609510"/>
                  <a:gd name="connsiteX13" fmla="*/ 271463 w 3597049"/>
                  <a:gd name="connsiteY13" fmla="*/ 1714160 h 2609510"/>
                  <a:gd name="connsiteX14" fmla="*/ 271463 w 3597049"/>
                  <a:gd name="connsiteY14" fmla="*/ 1662453 h 2609510"/>
                  <a:gd name="connsiteX15" fmla="*/ 355827 w 3597049"/>
                  <a:gd name="connsiteY15" fmla="*/ 1662453 h 2609510"/>
                  <a:gd name="connsiteX16" fmla="*/ 355827 w 3597049"/>
                  <a:gd name="connsiteY16" fmla="*/ 1578089 h 2609510"/>
                  <a:gd name="connsiteX17" fmla="*/ 510949 w 3597049"/>
                  <a:gd name="connsiteY17" fmla="*/ 1578089 h 2609510"/>
                  <a:gd name="connsiteX18" fmla="*/ 510949 w 3597049"/>
                  <a:gd name="connsiteY18" fmla="*/ 1529103 h 2609510"/>
                  <a:gd name="connsiteX19" fmla="*/ 559934 w 3597049"/>
                  <a:gd name="connsiteY19" fmla="*/ 1529103 h 2609510"/>
                  <a:gd name="connsiteX20" fmla="*/ 559934 w 3597049"/>
                  <a:gd name="connsiteY20" fmla="*/ 1480117 h 2609510"/>
                  <a:gd name="connsiteX21" fmla="*/ 633413 w 3597049"/>
                  <a:gd name="connsiteY21" fmla="*/ 1480117 h 2609510"/>
                  <a:gd name="connsiteX22" fmla="*/ 633413 w 3597049"/>
                  <a:gd name="connsiteY22" fmla="*/ 1444739 h 2609510"/>
                  <a:gd name="connsiteX23" fmla="*/ 668792 w 3597049"/>
                  <a:gd name="connsiteY23" fmla="*/ 1444739 h 2609510"/>
                  <a:gd name="connsiteX24" fmla="*/ 671173 w 3597049"/>
                  <a:gd name="connsiteY24" fmla="*/ 1394052 h 2609510"/>
                  <a:gd name="connsiteX25" fmla="*/ 1022577 w 3597049"/>
                  <a:gd name="connsiteY25" fmla="*/ 1396433 h 2609510"/>
                  <a:gd name="connsiteX26" fmla="*/ 1022577 w 3597049"/>
                  <a:gd name="connsiteY26" fmla="*/ 1308667 h 2609510"/>
                  <a:gd name="connsiteX27" fmla="*/ 1071563 w 3597049"/>
                  <a:gd name="connsiteY27" fmla="*/ 1308667 h 2609510"/>
                  <a:gd name="connsiteX28" fmla="*/ 1069182 w 3597049"/>
                  <a:gd name="connsiteY28" fmla="*/ 1213757 h 2609510"/>
                  <a:gd name="connsiteX29" fmla="*/ 1112384 w 3597049"/>
                  <a:gd name="connsiteY29" fmla="*/ 1211377 h 2609510"/>
                  <a:gd name="connsiteX30" fmla="*/ 1112384 w 3597049"/>
                  <a:gd name="connsiteY30" fmla="*/ 1123610 h 2609510"/>
                  <a:gd name="connsiteX31" fmla="*/ 1155927 w 3597049"/>
                  <a:gd name="connsiteY31" fmla="*/ 1123610 h 2609510"/>
                  <a:gd name="connsiteX32" fmla="*/ 1155927 w 3597049"/>
                  <a:gd name="connsiteY32" fmla="*/ 1077346 h 2609510"/>
                  <a:gd name="connsiteX33" fmla="*/ 1189604 w 3597049"/>
                  <a:gd name="connsiteY33" fmla="*/ 1077346 h 2609510"/>
                  <a:gd name="connsiteX34" fmla="*/ 1189604 w 3597049"/>
                  <a:gd name="connsiteY34" fmla="*/ 989920 h 2609510"/>
                  <a:gd name="connsiteX35" fmla="*/ 1270227 w 3597049"/>
                  <a:gd name="connsiteY35" fmla="*/ 992302 h 2609510"/>
                  <a:gd name="connsiteX36" fmla="*/ 1272608 w 3597049"/>
                  <a:gd name="connsiteY36" fmla="*/ 905896 h 2609510"/>
                  <a:gd name="connsiteX37" fmla="*/ 1428070 w 3597049"/>
                  <a:gd name="connsiteY37" fmla="*/ 905896 h 2609510"/>
                  <a:gd name="connsiteX38" fmla="*/ 1428070 w 3597049"/>
                  <a:gd name="connsiteY38" fmla="*/ 807924 h 2609510"/>
                  <a:gd name="connsiteX39" fmla="*/ 1515156 w 3597049"/>
                  <a:gd name="connsiteY39" fmla="*/ 807924 h 2609510"/>
                  <a:gd name="connsiteX40" fmla="*/ 1515156 w 3597049"/>
                  <a:gd name="connsiteY40" fmla="*/ 767103 h 2609510"/>
                  <a:gd name="connsiteX41" fmla="*/ 1542370 w 3597049"/>
                  <a:gd name="connsiteY41" fmla="*/ 767103 h 2609510"/>
                  <a:gd name="connsiteX42" fmla="*/ 1542370 w 3597049"/>
                  <a:gd name="connsiteY42" fmla="*/ 669132 h 2609510"/>
                  <a:gd name="connsiteX43" fmla="*/ 1585913 w 3597049"/>
                  <a:gd name="connsiteY43" fmla="*/ 669132 h 2609510"/>
                  <a:gd name="connsiteX44" fmla="*/ 1585913 w 3597049"/>
                  <a:gd name="connsiteY44" fmla="*/ 633753 h 2609510"/>
                  <a:gd name="connsiteX45" fmla="*/ 1866220 w 3597049"/>
                  <a:gd name="connsiteY45" fmla="*/ 633753 h 2609510"/>
                  <a:gd name="connsiteX46" fmla="*/ 1868601 w 3597049"/>
                  <a:gd name="connsiteY46" fmla="*/ 584428 h 2609510"/>
                  <a:gd name="connsiteX47" fmla="*/ 2181907 w 3597049"/>
                  <a:gd name="connsiteY47" fmla="*/ 586808 h 2609510"/>
                  <a:gd name="connsiteX48" fmla="*/ 2181906 w 3597049"/>
                  <a:gd name="connsiteY48" fmla="*/ 500403 h 2609510"/>
                  <a:gd name="connsiteX49" fmla="*/ 2701699 w 3597049"/>
                  <a:gd name="connsiteY49" fmla="*/ 500403 h 2609510"/>
                  <a:gd name="connsiteX50" fmla="*/ 2701699 w 3597049"/>
                  <a:gd name="connsiteY50" fmla="*/ 399710 h 2609510"/>
                  <a:gd name="connsiteX51" fmla="*/ 2815999 w 3597049"/>
                  <a:gd name="connsiteY51" fmla="*/ 399710 h 2609510"/>
                  <a:gd name="connsiteX52" fmla="*/ 2815999 w 3597049"/>
                  <a:gd name="connsiteY52" fmla="*/ 353446 h 2609510"/>
                  <a:gd name="connsiteX53" fmla="*/ 3529013 w 3597049"/>
                  <a:gd name="connsiteY53" fmla="*/ 353446 h 2609510"/>
                  <a:gd name="connsiteX54" fmla="*/ 3529013 w 3597049"/>
                  <a:gd name="connsiteY54" fmla="*/ 296296 h 2609510"/>
                  <a:gd name="connsiteX55" fmla="*/ 3572556 w 3597049"/>
                  <a:gd name="connsiteY55" fmla="*/ 296296 h 2609510"/>
                  <a:gd name="connsiteX56" fmla="*/ 3574938 w 3597049"/>
                  <a:gd name="connsiteY56" fmla="*/ 0 h 2609510"/>
                  <a:gd name="connsiteX57" fmla="*/ 3597049 w 3597049"/>
                  <a:gd name="connsiteY57" fmla="*/ 21432 h 2609510"/>
                  <a:gd name="connsiteX0" fmla="*/ 0 w 3601812"/>
                  <a:gd name="connsiteY0" fmla="*/ 2614272 h 2614272"/>
                  <a:gd name="connsiteX1" fmla="*/ 37420 w 3601812"/>
                  <a:gd name="connsiteY1" fmla="*/ 2614272 h 2614272"/>
                  <a:gd name="connsiteX2" fmla="*/ 37420 w 3601812"/>
                  <a:gd name="connsiteY2" fmla="*/ 2295865 h 2614272"/>
                  <a:gd name="connsiteX3" fmla="*/ 78242 w 3601812"/>
                  <a:gd name="connsiteY3" fmla="*/ 2295865 h 2614272"/>
                  <a:gd name="connsiteX4" fmla="*/ 78242 w 3601812"/>
                  <a:gd name="connsiteY4" fmla="*/ 2163875 h 2614272"/>
                  <a:gd name="connsiteX5" fmla="*/ 119063 w 3601812"/>
                  <a:gd name="connsiteY5" fmla="*/ 2163876 h 2614272"/>
                  <a:gd name="connsiteX6" fmla="*/ 119063 w 3601812"/>
                  <a:gd name="connsiteY6" fmla="*/ 1895815 h 2614272"/>
                  <a:gd name="connsiteX7" fmla="*/ 159884 w 3601812"/>
                  <a:gd name="connsiteY7" fmla="*/ 1895815 h 2614272"/>
                  <a:gd name="connsiteX8" fmla="*/ 159884 w 3601812"/>
                  <a:gd name="connsiteY8" fmla="*/ 1811451 h 2614272"/>
                  <a:gd name="connsiteX9" fmla="*/ 200706 w 3601812"/>
                  <a:gd name="connsiteY9" fmla="*/ 1811451 h 2614272"/>
                  <a:gd name="connsiteX10" fmla="*/ 200706 w 3601812"/>
                  <a:gd name="connsiteY10" fmla="*/ 1762465 h 2614272"/>
                  <a:gd name="connsiteX11" fmla="*/ 233363 w 3601812"/>
                  <a:gd name="connsiteY11" fmla="*/ 1762465 h 2614272"/>
                  <a:gd name="connsiteX12" fmla="*/ 233363 w 3601812"/>
                  <a:gd name="connsiteY12" fmla="*/ 1718922 h 2614272"/>
                  <a:gd name="connsiteX13" fmla="*/ 271463 w 3601812"/>
                  <a:gd name="connsiteY13" fmla="*/ 1718922 h 2614272"/>
                  <a:gd name="connsiteX14" fmla="*/ 271463 w 3601812"/>
                  <a:gd name="connsiteY14" fmla="*/ 1667215 h 2614272"/>
                  <a:gd name="connsiteX15" fmla="*/ 355827 w 3601812"/>
                  <a:gd name="connsiteY15" fmla="*/ 1667215 h 2614272"/>
                  <a:gd name="connsiteX16" fmla="*/ 355827 w 3601812"/>
                  <a:gd name="connsiteY16" fmla="*/ 1582851 h 2614272"/>
                  <a:gd name="connsiteX17" fmla="*/ 510949 w 3601812"/>
                  <a:gd name="connsiteY17" fmla="*/ 1582851 h 2614272"/>
                  <a:gd name="connsiteX18" fmla="*/ 510949 w 3601812"/>
                  <a:gd name="connsiteY18" fmla="*/ 1533865 h 2614272"/>
                  <a:gd name="connsiteX19" fmla="*/ 559934 w 3601812"/>
                  <a:gd name="connsiteY19" fmla="*/ 1533865 h 2614272"/>
                  <a:gd name="connsiteX20" fmla="*/ 559934 w 3601812"/>
                  <a:gd name="connsiteY20" fmla="*/ 1484879 h 2614272"/>
                  <a:gd name="connsiteX21" fmla="*/ 633413 w 3601812"/>
                  <a:gd name="connsiteY21" fmla="*/ 1484879 h 2614272"/>
                  <a:gd name="connsiteX22" fmla="*/ 633413 w 3601812"/>
                  <a:gd name="connsiteY22" fmla="*/ 1449501 h 2614272"/>
                  <a:gd name="connsiteX23" fmla="*/ 668792 w 3601812"/>
                  <a:gd name="connsiteY23" fmla="*/ 1449501 h 2614272"/>
                  <a:gd name="connsiteX24" fmla="*/ 671173 w 3601812"/>
                  <a:gd name="connsiteY24" fmla="*/ 1398814 h 2614272"/>
                  <a:gd name="connsiteX25" fmla="*/ 1022577 w 3601812"/>
                  <a:gd name="connsiteY25" fmla="*/ 1401195 h 2614272"/>
                  <a:gd name="connsiteX26" fmla="*/ 1022577 w 3601812"/>
                  <a:gd name="connsiteY26" fmla="*/ 1313429 h 2614272"/>
                  <a:gd name="connsiteX27" fmla="*/ 1071563 w 3601812"/>
                  <a:gd name="connsiteY27" fmla="*/ 1313429 h 2614272"/>
                  <a:gd name="connsiteX28" fmla="*/ 1069182 w 3601812"/>
                  <a:gd name="connsiteY28" fmla="*/ 1218519 h 2614272"/>
                  <a:gd name="connsiteX29" fmla="*/ 1112384 w 3601812"/>
                  <a:gd name="connsiteY29" fmla="*/ 1216139 h 2614272"/>
                  <a:gd name="connsiteX30" fmla="*/ 1112384 w 3601812"/>
                  <a:gd name="connsiteY30" fmla="*/ 1128372 h 2614272"/>
                  <a:gd name="connsiteX31" fmla="*/ 1155927 w 3601812"/>
                  <a:gd name="connsiteY31" fmla="*/ 1128372 h 2614272"/>
                  <a:gd name="connsiteX32" fmla="*/ 1155927 w 3601812"/>
                  <a:gd name="connsiteY32" fmla="*/ 1082108 h 2614272"/>
                  <a:gd name="connsiteX33" fmla="*/ 1189604 w 3601812"/>
                  <a:gd name="connsiteY33" fmla="*/ 1082108 h 2614272"/>
                  <a:gd name="connsiteX34" fmla="*/ 1189604 w 3601812"/>
                  <a:gd name="connsiteY34" fmla="*/ 994682 h 2614272"/>
                  <a:gd name="connsiteX35" fmla="*/ 1270227 w 3601812"/>
                  <a:gd name="connsiteY35" fmla="*/ 997064 h 2614272"/>
                  <a:gd name="connsiteX36" fmla="*/ 1272608 w 3601812"/>
                  <a:gd name="connsiteY36" fmla="*/ 910658 h 2614272"/>
                  <a:gd name="connsiteX37" fmla="*/ 1428070 w 3601812"/>
                  <a:gd name="connsiteY37" fmla="*/ 910658 h 2614272"/>
                  <a:gd name="connsiteX38" fmla="*/ 1428070 w 3601812"/>
                  <a:gd name="connsiteY38" fmla="*/ 812686 h 2614272"/>
                  <a:gd name="connsiteX39" fmla="*/ 1515156 w 3601812"/>
                  <a:gd name="connsiteY39" fmla="*/ 812686 h 2614272"/>
                  <a:gd name="connsiteX40" fmla="*/ 1515156 w 3601812"/>
                  <a:gd name="connsiteY40" fmla="*/ 771865 h 2614272"/>
                  <a:gd name="connsiteX41" fmla="*/ 1542370 w 3601812"/>
                  <a:gd name="connsiteY41" fmla="*/ 771865 h 2614272"/>
                  <a:gd name="connsiteX42" fmla="*/ 1542370 w 3601812"/>
                  <a:gd name="connsiteY42" fmla="*/ 673894 h 2614272"/>
                  <a:gd name="connsiteX43" fmla="*/ 1585913 w 3601812"/>
                  <a:gd name="connsiteY43" fmla="*/ 673894 h 2614272"/>
                  <a:gd name="connsiteX44" fmla="*/ 1585913 w 3601812"/>
                  <a:gd name="connsiteY44" fmla="*/ 638515 h 2614272"/>
                  <a:gd name="connsiteX45" fmla="*/ 1866220 w 3601812"/>
                  <a:gd name="connsiteY45" fmla="*/ 638515 h 2614272"/>
                  <a:gd name="connsiteX46" fmla="*/ 1868601 w 3601812"/>
                  <a:gd name="connsiteY46" fmla="*/ 589190 h 2614272"/>
                  <a:gd name="connsiteX47" fmla="*/ 2181907 w 3601812"/>
                  <a:gd name="connsiteY47" fmla="*/ 591570 h 2614272"/>
                  <a:gd name="connsiteX48" fmla="*/ 2181906 w 3601812"/>
                  <a:gd name="connsiteY48" fmla="*/ 505165 h 2614272"/>
                  <a:gd name="connsiteX49" fmla="*/ 2701699 w 3601812"/>
                  <a:gd name="connsiteY49" fmla="*/ 505165 h 2614272"/>
                  <a:gd name="connsiteX50" fmla="*/ 2701699 w 3601812"/>
                  <a:gd name="connsiteY50" fmla="*/ 404472 h 2614272"/>
                  <a:gd name="connsiteX51" fmla="*/ 2815999 w 3601812"/>
                  <a:gd name="connsiteY51" fmla="*/ 404472 h 2614272"/>
                  <a:gd name="connsiteX52" fmla="*/ 2815999 w 3601812"/>
                  <a:gd name="connsiteY52" fmla="*/ 358208 h 2614272"/>
                  <a:gd name="connsiteX53" fmla="*/ 3529013 w 3601812"/>
                  <a:gd name="connsiteY53" fmla="*/ 358208 h 2614272"/>
                  <a:gd name="connsiteX54" fmla="*/ 3529013 w 3601812"/>
                  <a:gd name="connsiteY54" fmla="*/ 301058 h 2614272"/>
                  <a:gd name="connsiteX55" fmla="*/ 3572556 w 3601812"/>
                  <a:gd name="connsiteY55" fmla="*/ 301058 h 2614272"/>
                  <a:gd name="connsiteX56" fmla="*/ 3574938 w 3601812"/>
                  <a:gd name="connsiteY56" fmla="*/ 4762 h 2614272"/>
                  <a:gd name="connsiteX57" fmla="*/ 3601812 w 3601812"/>
                  <a:gd name="connsiteY57" fmla="*/ 0 h 2614272"/>
                  <a:gd name="connsiteX0" fmla="*/ 0 w 3592287"/>
                  <a:gd name="connsiteY0" fmla="*/ 2609510 h 2609510"/>
                  <a:gd name="connsiteX1" fmla="*/ 37420 w 3592287"/>
                  <a:gd name="connsiteY1" fmla="*/ 2609510 h 2609510"/>
                  <a:gd name="connsiteX2" fmla="*/ 37420 w 3592287"/>
                  <a:gd name="connsiteY2" fmla="*/ 2291103 h 2609510"/>
                  <a:gd name="connsiteX3" fmla="*/ 78242 w 3592287"/>
                  <a:gd name="connsiteY3" fmla="*/ 2291103 h 2609510"/>
                  <a:gd name="connsiteX4" fmla="*/ 78242 w 3592287"/>
                  <a:gd name="connsiteY4" fmla="*/ 2159113 h 2609510"/>
                  <a:gd name="connsiteX5" fmla="*/ 119063 w 3592287"/>
                  <a:gd name="connsiteY5" fmla="*/ 2159114 h 2609510"/>
                  <a:gd name="connsiteX6" fmla="*/ 119063 w 3592287"/>
                  <a:gd name="connsiteY6" fmla="*/ 1891053 h 2609510"/>
                  <a:gd name="connsiteX7" fmla="*/ 159884 w 3592287"/>
                  <a:gd name="connsiteY7" fmla="*/ 1891053 h 2609510"/>
                  <a:gd name="connsiteX8" fmla="*/ 159884 w 3592287"/>
                  <a:gd name="connsiteY8" fmla="*/ 1806689 h 2609510"/>
                  <a:gd name="connsiteX9" fmla="*/ 200706 w 3592287"/>
                  <a:gd name="connsiteY9" fmla="*/ 1806689 h 2609510"/>
                  <a:gd name="connsiteX10" fmla="*/ 200706 w 3592287"/>
                  <a:gd name="connsiteY10" fmla="*/ 1757703 h 2609510"/>
                  <a:gd name="connsiteX11" fmla="*/ 233363 w 3592287"/>
                  <a:gd name="connsiteY11" fmla="*/ 1757703 h 2609510"/>
                  <a:gd name="connsiteX12" fmla="*/ 233363 w 3592287"/>
                  <a:gd name="connsiteY12" fmla="*/ 1714160 h 2609510"/>
                  <a:gd name="connsiteX13" fmla="*/ 271463 w 3592287"/>
                  <a:gd name="connsiteY13" fmla="*/ 1714160 h 2609510"/>
                  <a:gd name="connsiteX14" fmla="*/ 271463 w 3592287"/>
                  <a:gd name="connsiteY14" fmla="*/ 1662453 h 2609510"/>
                  <a:gd name="connsiteX15" fmla="*/ 355827 w 3592287"/>
                  <a:gd name="connsiteY15" fmla="*/ 1662453 h 2609510"/>
                  <a:gd name="connsiteX16" fmla="*/ 355827 w 3592287"/>
                  <a:gd name="connsiteY16" fmla="*/ 1578089 h 2609510"/>
                  <a:gd name="connsiteX17" fmla="*/ 510949 w 3592287"/>
                  <a:gd name="connsiteY17" fmla="*/ 1578089 h 2609510"/>
                  <a:gd name="connsiteX18" fmla="*/ 510949 w 3592287"/>
                  <a:gd name="connsiteY18" fmla="*/ 1529103 h 2609510"/>
                  <a:gd name="connsiteX19" fmla="*/ 559934 w 3592287"/>
                  <a:gd name="connsiteY19" fmla="*/ 1529103 h 2609510"/>
                  <a:gd name="connsiteX20" fmla="*/ 559934 w 3592287"/>
                  <a:gd name="connsiteY20" fmla="*/ 1480117 h 2609510"/>
                  <a:gd name="connsiteX21" fmla="*/ 633413 w 3592287"/>
                  <a:gd name="connsiteY21" fmla="*/ 1480117 h 2609510"/>
                  <a:gd name="connsiteX22" fmla="*/ 633413 w 3592287"/>
                  <a:gd name="connsiteY22" fmla="*/ 1444739 h 2609510"/>
                  <a:gd name="connsiteX23" fmla="*/ 668792 w 3592287"/>
                  <a:gd name="connsiteY23" fmla="*/ 1444739 h 2609510"/>
                  <a:gd name="connsiteX24" fmla="*/ 671173 w 3592287"/>
                  <a:gd name="connsiteY24" fmla="*/ 1394052 h 2609510"/>
                  <a:gd name="connsiteX25" fmla="*/ 1022577 w 3592287"/>
                  <a:gd name="connsiteY25" fmla="*/ 1396433 h 2609510"/>
                  <a:gd name="connsiteX26" fmla="*/ 1022577 w 3592287"/>
                  <a:gd name="connsiteY26" fmla="*/ 1308667 h 2609510"/>
                  <a:gd name="connsiteX27" fmla="*/ 1071563 w 3592287"/>
                  <a:gd name="connsiteY27" fmla="*/ 1308667 h 2609510"/>
                  <a:gd name="connsiteX28" fmla="*/ 1069182 w 3592287"/>
                  <a:gd name="connsiteY28" fmla="*/ 1213757 h 2609510"/>
                  <a:gd name="connsiteX29" fmla="*/ 1112384 w 3592287"/>
                  <a:gd name="connsiteY29" fmla="*/ 1211377 h 2609510"/>
                  <a:gd name="connsiteX30" fmla="*/ 1112384 w 3592287"/>
                  <a:gd name="connsiteY30" fmla="*/ 1123610 h 2609510"/>
                  <a:gd name="connsiteX31" fmla="*/ 1155927 w 3592287"/>
                  <a:gd name="connsiteY31" fmla="*/ 1123610 h 2609510"/>
                  <a:gd name="connsiteX32" fmla="*/ 1155927 w 3592287"/>
                  <a:gd name="connsiteY32" fmla="*/ 1077346 h 2609510"/>
                  <a:gd name="connsiteX33" fmla="*/ 1189604 w 3592287"/>
                  <a:gd name="connsiteY33" fmla="*/ 1077346 h 2609510"/>
                  <a:gd name="connsiteX34" fmla="*/ 1189604 w 3592287"/>
                  <a:gd name="connsiteY34" fmla="*/ 989920 h 2609510"/>
                  <a:gd name="connsiteX35" fmla="*/ 1270227 w 3592287"/>
                  <a:gd name="connsiteY35" fmla="*/ 992302 h 2609510"/>
                  <a:gd name="connsiteX36" fmla="*/ 1272608 w 3592287"/>
                  <a:gd name="connsiteY36" fmla="*/ 905896 h 2609510"/>
                  <a:gd name="connsiteX37" fmla="*/ 1428070 w 3592287"/>
                  <a:gd name="connsiteY37" fmla="*/ 905896 h 2609510"/>
                  <a:gd name="connsiteX38" fmla="*/ 1428070 w 3592287"/>
                  <a:gd name="connsiteY38" fmla="*/ 807924 h 2609510"/>
                  <a:gd name="connsiteX39" fmla="*/ 1515156 w 3592287"/>
                  <a:gd name="connsiteY39" fmla="*/ 807924 h 2609510"/>
                  <a:gd name="connsiteX40" fmla="*/ 1515156 w 3592287"/>
                  <a:gd name="connsiteY40" fmla="*/ 767103 h 2609510"/>
                  <a:gd name="connsiteX41" fmla="*/ 1542370 w 3592287"/>
                  <a:gd name="connsiteY41" fmla="*/ 767103 h 2609510"/>
                  <a:gd name="connsiteX42" fmla="*/ 1542370 w 3592287"/>
                  <a:gd name="connsiteY42" fmla="*/ 669132 h 2609510"/>
                  <a:gd name="connsiteX43" fmla="*/ 1585913 w 3592287"/>
                  <a:gd name="connsiteY43" fmla="*/ 669132 h 2609510"/>
                  <a:gd name="connsiteX44" fmla="*/ 1585913 w 3592287"/>
                  <a:gd name="connsiteY44" fmla="*/ 633753 h 2609510"/>
                  <a:gd name="connsiteX45" fmla="*/ 1866220 w 3592287"/>
                  <a:gd name="connsiteY45" fmla="*/ 633753 h 2609510"/>
                  <a:gd name="connsiteX46" fmla="*/ 1868601 w 3592287"/>
                  <a:gd name="connsiteY46" fmla="*/ 584428 h 2609510"/>
                  <a:gd name="connsiteX47" fmla="*/ 2181907 w 3592287"/>
                  <a:gd name="connsiteY47" fmla="*/ 586808 h 2609510"/>
                  <a:gd name="connsiteX48" fmla="*/ 2181906 w 3592287"/>
                  <a:gd name="connsiteY48" fmla="*/ 500403 h 2609510"/>
                  <a:gd name="connsiteX49" fmla="*/ 2701699 w 3592287"/>
                  <a:gd name="connsiteY49" fmla="*/ 500403 h 2609510"/>
                  <a:gd name="connsiteX50" fmla="*/ 2701699 w 3592287"/>
                  <a:gd name="connsiteY50" fmla="*/ 399710 h 2609510"/>
                  <a:gd name="connsiteX51" fmla="*/ 2815999 w 3592287"/>
                  <a:gd name="connsiteY51" fmla="*/ 399710 h 2609510"/>
                  <a:gd name="connsiteX52" fmla="*/ 2815999 w 3592287"/>
                  <a:gd name="connsiteY52" fmla="*/ 353446 h 2609510"/>
                  <a:gd name="connsiteX53" fmla="*/ 3529013 w 3592287"/>
                  <a:gd name="connsiteY53" fmla="*/ 353446 h 2609510"/>
                  <a:gd name="connsiteX54" fmla="*/ 3529013 w 3592287"/>
                  <a:gd name="connsiteY54" fmla="*/ 296296 h 2609510"/>
                  <a:gd name="connsiteX55" fmla="*/ 3572556 w 3592287"/>
                  <a:gd name="connsiteY55" fmla="*/ 296296 h 2609510"/>
                  <a:gd name="connsiteX56" fmla="*/ 3574938 w 3592287"/>
                  <a:gd name="connsiteY56" fmla="*/ 0 h 2609510"/>
                  <a:gd name="connsiteX57" fmla="*/ 3592287 w 3592287"/>
                  <a:gd name="connsiteY57" fmla="*/ 19051 h 2609510"/>
                  <a:gd name="connsiteX0" fmla="*/ 0 w 3592287"/>
                  <a:gd name="connsiteY0" fmla="*/ 2599985 h 2599985"/>
                  <a:gd name="connsiteX1" fmla="*/ 37420 w 3592287"/>
                  <a:gd name="connsiteY1" fmla="*/ 2599985 h 2599985"/>
                  <a:gd name="connsiteX2" fmla="*/ 37420 w 3592287"/>
                  <a:gd name="connsiteY2" fmla="*/ 2281578 h 2599985"/>
                  <a:gd name="connsiteX3" fmla="*/ 78242 w 3592287"/>
                  <a:gd name="connsiteY3" fmla="*/ 2281578 h 2599985"/>
                  <a:gd name="connsiteX4" fmla="*/ 78242 w 3592287"/>
                  <a:gd name="connsiteY4" fmla="*/ 2149588 h 2599985"/>
                  <a:gd name="connsiteX5" fmla="*/ 119063 w 3592287"/>
                  <a:gd name="connsiteY5" fmla="*/ 2149589 h 2599985"/>
                  <a:gd name="connsiteX6" fmla="*/ 119063 w 3592287"/>
                  <a:gd name="connsiteY6" fmla="*/ 1881528 h 2599985"/>
                  <a:gd name="connsiteX7" fmla="*/ 159884 w 3592287"/>
                  <a:gd name="connsiteY7" fmla="*/ 1881528 h 2599985"/>
                  <a:gd name="connsiteX8" fmla="*/ 159884 w 3592287"/>
                  <a:gd name="connsiteY8" fmla="*/ 1797164 h 2599985"/>
                  <a:gd name="connsiteX9" fmla="*/ 200706 w 3592287"/>
                  <a:gd name="connsiteY9" fmla="*/ 1797164 h 2599985"/>
                  <a:gd name="connsiteX10" fmla="*/ 200706 w 3592287"/>
                  <a:gd name="connsiteY10" fmla="*/ 1748178 h 2599985"/>
                  <a:gd name="connsiteX11" fmla="*/ 233363 w 3592287"/>
                  <a:gd name="connsiteY11" fmla="*/ 1748178 h 2599985"/>
                  <a:gd name="connsiteX12" fmla="*/ 233363 w 3592287"/>
                  <a:gd name="connsiteY12" fmla="*/ 1704635 h 2599985"/>
                  <a:gd name="connsiteX13" fmla="*/ 271463 w 3592287"/>
                  <a:gd name="connsiteY13" fmla="*/ 1704635 h 2599985"/>
                  <a:gd name="connsiteX14" fmla="*/ 271463 w 3592287"/>
                  <a:gd name="connsiteY14" fmla="*/ 1652928 h 2599985"/>
                  <a:gd name="connsiteX15" fmla="*/ 355827 w 3592287"/>
                  <a:gd name="connsiteY15" fmla="*/ 1652928 h 2599985"/>
                  <a:gd name="connsiteX16" fmla="*/ 355827 w 3592287"/>
                  <a:gd name="connsiteY16" fmla="*/ 1568564 h 2599985"/>
                  <a:gd name="connsiteX17" fmla="*/ 510949 w 3592287"/>
                  <a:gd name="connsiteY17" fmla="*/ 1568564 h 2599985"/>
                  <a:gd name="connsiteX18" fmla="*/ 510949 w 3592287"/>
                  <a:gd name="connsiteY18" fmla="*/ 1519578 h 2599985"/>
                  <a:gd name="connsiteX19" fmla="*/ 559934 w 3592287"/>
                  <a:gd name="connsiteY19" fmla="*/ 1519578 h 2599985"/>
                  <a:gd name="connsiteX20" fmla="*/ 559934 w 3592287"/>
                  <a:gd name="connsiteY20" fmla="*/ 1470592 h 2599985"/>
                  <a:gd name="connsiteX21" fmla="*/ 633413 w 3592287"/>
                  <a:gd name="connsiteY21" fmla="*/ 1470592 h 2599985"/>
                  <a:gd name="connsiteX22" fmla="*/ 633413 w 3592287"/>
                  <a:gd name="connsiteY22" fmla="*/ 1435214 h 2599985"/>
                  <a:gd name="connsiteX23" fmla="*/ 668792 w 3592287"/>
                  <a:gd name="connsiteY23" fmla="*/ 1435214 h 2599985"/>
                  <a:gd name="connsiteX24" fmla="*/ 671173 w 3592287"/>
                  <a:gd name="connsiteY24" fmla="*/ 1384527 h 2599985"/>
                  <a:gd name="connsiteX25" fmla="*/ 1022577 w 3592287"/>
                  <a:gd name="connsiteY25" fmla="*/ 1386908 h 2599985"/>
                  <a:gd name="connsiteX26" fmla="*/ 1022577 w 3592287"/>
                  <a:gd name="connsiteY26" fmla="*/ 1299142 h 2599985"/>
                  <a:gd name="connsiteX27" fmla="*/ 1071563 w 3592287"/>
                  <a:gd name="connsiteY27" fmla="*/ 1299142 h 2599985"/>
                  <a:gd name="connsiteX28" fmla="*/ 1069182 w 3592287"/>
                  <a:gd name="connsiteY28" fmla="*/ 1204232 h 2599985"/>
                  <a:gd name="connsiteX29" fmla="*/ 1112384 w 3592287"/>
                  <a:gd name="connsiteY29" fmla="*/ 1201852 h 2599985"/>
                  <a:gd name="connsiteX30" fmla="*/ 1112384 w 3592287"/>
                  <a:gd name="connsiteY30" fmla="*/ 1114085 h 2599985"/>
                  <a:gd name="connsiteX31" fmla="*/ 1155927 w 3592287"/>
                  <a:gd name="connsiteY31" fmla="*/ 1114085 h 2599985"/>
                  <a:gd name="connsiteX32" fmla="*/ 1155927 w 3592287"/>
                  <a:gd name="connsiteY32" fmla="*/ 1067821 h 2599985"/>
                  <a:gd name="connsiteX33" fmla="*/ 1189604 w 3592287"/>
                  <a:gd name="connsiteY33" fmla="*/ 1067821 h 2599985"/>
                  <a:gd name="connsiteX34" fmla="*/ 1189604 w 3592287"/>
                  <a:gd name="connsiteY34" fmla="*/ 980395 h 2599985"/>
                  <a:gd name="connsiteX35" fmla="*/ 1270227 w 3592287"/>
                  <a:gd name="connsiteY35" fmla="*/ 982777 h 2599985"/>
                  <a:gd name="connsiteX36" fmla="*/ 1272608 w 3592287"/>
                  <a:gd name="connsiteY36" fmla="*/ 896371 h 2599985"/>
                  <a:gd name="connsiteX37" fmla="*/ 1428070 w 3592287"/>
                  <a:gd name="connsiteY37" fmla="*/ 896371 h 2599985"/>
                  <a:gd name="connsiteX38" fmla="*/ 1428070 w 3592287"/>
                  <a:gd name="connsiteY38" fmla="*/ 798399 h 2599985"/>
                  <a:gd name="connsiteX39" fmla="*/ 1515156 w 3592287"/>
                  <a:gd name="connsiteY39" fmla="*/ 798399 h 2599985"/>
                  <a:gd name="connsiteX40" fmla="*/ 1515156 w 3592287"/>
                  <a:gd name="connsiteY40" fmla="*/ 757578 h 2599985"/>
                  <a:gd name="connsiteX41" fmla="*/ 1542370 w 3592287"/>
                  <a:gd name="connsiteY41" fmla="*/ 757578 h 2599985"/>
                  <a:gd name="connsiteX42" fmla="*/ 1542370 w 3592287"/>
                  <a:gd name="connsiteY42" fmla="*/ 659607 h 2599985"/>
                  <a:gd name="connsiteX43" fmla="*/ 1585913 w 3592287"/>
                  <a:gd name="connsiteY43" fmla="*/ 659607 h 2599985"/>
                  <a:gd name="connsiteX44" fmla="*/ 1585913 w 3592287"/>
                  <a:gd name="connsiteY44" fmla="*/ 624228 h 2599985"/>
                  <a:gd name="connsiteX45" fmla="*/ 1866220 w 3592287"/>
                  <a:gd name="connsiteY45" fmla="*/ 624228 h 2599985"/>
                  <a:gd name="connsiteX46" fmla="*/ 1868601 w 3592287"/>
                  <a:gd name="connsiteY46" fmla="*/ 574903 h 2599985"/>
                  <a:gd name="connsiteX47" fmla="*/ 2181907 w 3592287"/>
                  <a:gd name="connsiteY47" fmla="*/ 577283 h 2599985"/>
                  <a:gd name="connsiteX48" fmla="*/ 2181906 w 3592287"/>
                  <a:gd name="connsiteY48" fmla="*/ 490878 h 2599985"/>
                  <a:gd name="connsiteX49" fmla="*/ 2701699 w 3592287"/>
                  <a:gd name="connsiteY49" fmla="*/ 490878 h 2599985"/>
                  <a:gd name="connsiteX50" fmla="*/ 2701699 w 3592287"/>
                  <a:gd name="connsiteY50" fmla="*/ 390185 h 2599985"/>
                  <a:gd name="connsiteX51" fmla="*/ 2815999 w 3592287"/>
                  <a:gd name="connsiteY51" fmla="*/ 390185 h 2599985"/>
                  <a:gd name="connsiteX52" fmla="*/ 2815999 w 3592287"/>
                  <a:gd name="connsiteY52" fmla="*/ 343921 h 2599985"/>
                  <a:gd name="connsiteX53" fmla="*/ 3529013 w 3592287"/>
                  <a:gd name="connsiteY53" fmla="*/ 343921 h 2599985"/>
                  <a:gd name="connsiteX54" fmla="*/ 3529013 w 3592287"/>
                  <a:gd name="connsiteY54" fmla="*/ 286771 h 2599985"/>
                  <a:gd name="connsiteX55" fmla="*/ 3572556 w 3592287"/>
                  <a:gd name="connsiteY55" fmla="*/ 286771 h 2599985"/>
                  <a:gd name="connsiteX56" fmla="*/ 3574938 w 3592287"/>
                  <a:gd name="connsiteY56" fmla="*/ 0 h 2599985"/>
                  <a:gd name="connsiteX57" fmla="*/ 3592287 w 3592287"/>
                  <a:gd name="connsiteY57" fmla="*/ 9526 h 2599985"/>
                  <a:gd name="connsiteX0" fmla="*/ 0 w 3599431"/>
                  <a:gd name="connsiteY0" fmla="*/ 2604746 h 2604746"/>
                  <a:gd name="connsiteX1" fmla="*/ 37420 w 3599431"/>
                  <a:gd name="connsiteY1" fmla="*/ 2604746 h 2604746"/>
                  <a:gd name="connsiteX2" fmla="*/ 37420 w 3599431"/>
                  <a:gd name="connsiteY2" fmla="*/ 2286339 h 2604746"/>
                  <a:gd name="connsiteX3" fmla="*/ 78242 w 3599431"/>
                  <a:gd name="connsiteY3" fmla="*/ 2286339 h 2604746"/>
                  <a:gd name="connsiteX4" fmla="*/ 78242 w 3599431"/>
                  <a:gd name="connsiteY4" fmla="*/ 2154349 h 2604746"/>
                  <a:gd name="connsiteX5" fmla="*/ 119063 w 3599431"/>
                  <a:gd name="connsiteY5" fmla="*/ 2154350 h 2604746"/>
                  <a:gd name="connsiteX6" fmla="*/ 119063 w 3599431"/>
                  <a:gd name="connsiteY6" fmla="*/ 1886289 h 2604746"/>
                  <a:gd name="connsiteX7" fmla="*/ 159884 w 3599431"/>
                  <a:gd name="connsiteY7" fmla="*/ 1886289 h 2604746"/>
                  <a:gd name="connsiteX8" fmla="*/ 159884 w 3599431"/>
                  <a:gd name="connsiteY8" fmla="*/ 1801925 h 2604746"/>
                  <a:gd name="connsiteX9" fmla="*/ 200706 w 3599431"/>
                  <a:gd name="connsiteY9" fmla="*/ 1801925 h 2604746"/>
                  <a:gd name="connsiteX10" fmla="*/ 200706 w 3599431"/>
                  <a:gd name="connsiteY10" fmla="*/ 1752939 h 2604746"/>
                  <a:gd name="connsiteX11" fmla="*/ 233363 w 3599431"/>
                  <a:gd name="connsiteY11" fmla="*/ 1752939 h 2604746"/>
                  <a:gd name="connsiteX12" fmla="*/ 233363 w 3599431"/>
                  <a:gd name="connsiteY12" fmla="*/ 1709396 h 2604746"/>
                  <a:gd name="connsiteX13" fmla="*/ 271463 w 3599431"/>
                  <a:gd name="connsiteY13" fmla="*/ 1709396 h 2604746"/>
                  <a:gd name="connsiteX14" fmla="*/ 271463 w 3599431"/>
                  <a:gd name="connsiteY14" fmla="*/ 1657689 h 2604746"/>
                  <a:gd name="connsiteX15" fmla="*/ 355827 w 3599431"/>
                  <a:gd name="connsiteY15" fmla="*/ 1657689 h 2604746"/>
                  <a:gd name="connsiteX16" fmla="*/ 355827 w 3599431"/>
                  <a:gd name="connsiteY16" fmla="*/ 1573325 h 2604746"/>
                  <a:gd name="connsiteX17" fmla="*/ 510949 w 3599431"/>
                  <a:gd name="connsiteY17" fmla="*/ 1573325 h 2604746"/>
                  <a:gd name="connsiteX18" fmla="*/ 510949 w 3599431"/>
                  <a:gd name="connsiteY18" fmla="*/ 1524339 h 2604746"/>
                  <a:gd name="connsiteX19" fmla="*/ 559934 w 3599431"/>
                  <a:gd name="connsiteY19" fmla="*/ 1524339 h 2604746"/>
                  <a:gd name="connsiteX20" fmla="*/ 559934 w 3599431"/>
                  <a:gd name="connsiteY20" fmla="*/ 1475353 h 2604746"/>
                  <a:gd name="connsiteX21" fmla="*/ 633413 w 3599431"/>
                  <a:gd name="connsiteY21" fmla="*/ 1475353 h 2604746"/>
                  <a:gd name="connsiteX22" fmla="*/ 633413 w 3599431"/>
                  <a:gd name="connsiteY22" fmla="*/ 1439975 h 2604746"/>
                  <a:gd name="connsiteX23" fmla="*/ 668792 w 3599431"/>
                  <a:gd name="connsiteY23" fmla="*/ 1439975 h 2604746"/>
                  <a:gd name="connsiteX24" fmla="*/ 671173 w 3599431"/>
                  <a:gd name="connsiteY24" fmla="*/ 1389288 h 2604746"/>
                  <a:gd name="connsiteX25" fmla="*/ 1022577 w 3599431"/>
                  <a:gd name="connsiteY25" fmla="*/ 1391669 h 2604746"/>
                  <a:gd name="connsiteX26" fmla="*/ 1022577 w 3599431"/>
                  <a:gd name="connsiteY26" fmla="*/ 1303903 h 2604746"/>
                  <a:gd name="connsiteX27" fmla="*/ 1071563 w 3599431"/>
                  <a:gd name="connsiteY27" fmla="*/ 1303903 h 2604746"/>
                  <a:gd name="connsiteX28" fmla="*/ 1069182 w 3599431"/>
                  <a:gd name="connsiteY28" fmla="*/ 1208993 h 2604746"/>
                  <a:gd name="connsiteX29" fmla="*/ 1112384 w 3599431"/>
                  <a:gd name="connsiteY29" fmla="*/ 1206613 h 2604746"/>
                  <a:gd name="connsiteX30" fmla="*/ 1112384 w 3599431"/>
                  <a:gd name="connsiteY30" fmla="*/ 1118846 h 2604746"/>
                  <a:gd name="connsiteX31" fmla="*/ 1155927 w 3599431"/>
                  <a:gd name="connsiteY31" fmla="*/ 1118846 h 2604746"/>
                  <a:gd name="connsiteX32" fmla="*/ 1155927 w 3599431"/>
                  <a:gd name="connsiteY32" fmla="*/ 1072582 h 2604746"/>
                  <a:gd name="connsiteX33" fmla="*/ 1189604 w 3599431"/>
                  <a:gd name="connsiteY33" fmla="*/ 1072582 h 2604746"/>
                  <a:gd name="connsiteX34" fmla="*/ 1189604 w 3599431"/>
                  <a:gd name="connsiteY34" fmla="*/ 985156 h 2604746"/>
                  <a:gd name="connsiteX35" fmla="*/ 1270227 w 3599431"/>
                  <a:gd name="connsiteY35" fmla="*/ 987538 h 2604746"/>
                  <a:gd name="connsiteX36" fmla="*/ 1272608 w 3599431"/>
                  <a:gd name="connsiteY36" fmla="*/ 901132 h 2604746"/>
                  <a:gd name="connsiteX37" fmla="*/ 1428070 w 3599431"/>
                  <a:gd name="connsiteY37" fmla="*/ 901132 h 2604746"/>
                  <a:gd name="connsiteX38" fmla="*/ 1428070 w 3599431"/>
                  <a:gd name="connsiteY38" fmla="*/ 803160 h 2604746"/>
                  <a:gd name="connsiteX39" fmla="*/ 1515156 w 3599431"/>
                  <a:gd name="connsiteY39" fmla="*/ 803160 h 2604746"/>
                  <a:gd name="connsiteX40" fmla="*/ 1515156 w 3599431"/>
                  <a:gd name="connsiteY40" fmla="*/ 762339 h 2604746"/>
                  <a:gd name="connsiteX41" fmla="*/ 1542370 w 3599431"/>
                  <a:gd name="connsiteY41" fmla="*/ 762339 h 2604746"/>
                  <a:gd name="connsiteX42" fmla="*/ 1542370 w 3599431"/>
                  <a:gd name="connsiteY42" fmla="*/ 664368 h 2604746"/>
                  <a:gd name="connsiteX43" fmla="*/ 1585913 w 3599431"/>
                  <a:gd name="connsiteY43" fmla="*/ 664368 h 2604746"/>
                  <a:gd name="connsiteX44" fmla="*/ 1585913 w 3599431"/>
                  <a:gd name="connsiteY44" fmla="*/ 628989 h 2604746"/>
                  <a:gd name="connsiteX45" fmla="*/ 1866220 w 3599431"/>
                  <a:gd name="connsiteY45" fmla="*/ 628989 h 2604746"/>
                  <a:gd name="connsiteX46" fmla="*/ 1868601 w 3599431"/>
                  <a:gd name="connsiteY46" fmla="*/ 579664 h 2604746"/>
                  <a:gd name="connsiteX47" fmla="*/ 2181907 w 3599431"/>
                  <a:gd name="connsiteY47" fmla="*/ 582044 h 2604746"/>
                  <a:gd name="connsiteX48" fmla="*/ 2181906 w 3599431"/>
                  <a:gd name="connsiteY48" fmla="*/ 495639 h 2604746"/>
                  <a:gd name="connsiteX49" fmla="*/ 2701699 w 3599431"/>
                  <a:gd name="connsiteY49" fmla="*/ 495639 h 2604746"/>
                  <a:gd name="connsiteX50" fmla="*/ 2701699 w 3599431"/>
                  <a:gd name="connsiteY50" fmla="*/ 394946 h 2604746"/>
                  <a:gd name="connsiteX51" fmla="*/ 2815999 w 3599431"/>
                  <a:gd name="connsiteY51" fmla="*/ 394946 h 2604746"/>
                  <a:gd name="connsiteX52" fmla="*/ 2815999 w 3599431"/>
                  <a:gd name="connsiteY52" fmla="*/ 348682 h 2604746"/>
                  <a:gd name="connsiteX53" fmla="*/ 3529013 w 3599431"/>
                  <a:gd name="connsiteY53" fmla="*/ 348682 h 2604746"/>
                  <a:gd name="connsiteX54" fmla="*/ 3529013 w 3599431"/>
                  <a:gd name="connsiteY54" fmla="*/ 291532 h 2604746"/>
                  <a:gd name="connsiteX55" fmla="*/ 3572556 w 3599431"/>
                  <a:gd name="connsiteY55" fmla="*/ 291532 h 2604746"/>
                  <a:gd name="connsiteX56" fmla="*/ 3574938 w 3599431"/>
                  <a:gd name="connsiteY56" fmla="*/ 4761 h 2604746"/>
                  <a:gd name="connsiteX57" fmla="*/ 3599431 w 3599431"/>
                  <a:gd name="connsiteY57" fmla="*/ 0 h 2604746"/>
                  <a:gd name="connsiteX0" fmla="*/ 0 w 3599431"/>
                  <a:gd name="connsiteY0" fmla="*/ 2604746 h 2604746"/>
                  <a:gd name="connsiteX1" fmla="*/ 37420 w 3599431"/>
                  <a:gd name="connsiteY1" fmla="*/ 2604746 h 2604746"/>
                  <a:gd name="connsiteX2" fmla="*/ 37420 w 3599431"/>
                  <a:gd name="connsiteY2" fmla="*/ 2286339 h 2604746"/>
                  <a:gd name="connsiteX3" fmla="*/ 78242 w 3599431"/>
                  <a:gd name="connsiteY3" fmla="*/ 2286339 h 2604746"/>
                  <a:gd name="connsiteX4" fmla="*/ 78242 w 3599431"/>
                  <a:gd name="connsiteY4" fmla="*/ 2154349 h 2604746"/>
                  <a:gd name="connsiteX5" fmla="*/ 119063 w 3599431"/>
                  <a:gd name="connsiteY5" fmla="*/ 2154350 h 2604746"/>
                  <a:gd name="connsiteX6" fmla="*/ 119063 w 3599431"/>
                  <a:gd name="connsiteY6" fmla="*/ 1886289 h 2604746"/>
                  <a:gd name="connsiteX7" fmla="*/ 159884 w 3599431"/>
                  <a:gd name="connsiteY7" fmla="*/ 1886289 h 2604746"/>
                  <a:gd name="connsiteX8" fmla="*/ 159884 w 3599431"/>
                  <a:gd name="connsiteY8" fmla="*/ 1801925 h 2604746"/>
                  <a:gd name="connsiteX9" fmla="*/ 200706 w 3599431"/>
                  <a:gd name="connsiteY9" fmla="*/ 1801925 h 2604746"/>
                  <a:gd name="connsiteX10" fmla="*/ 200706 w 3599431"/>
                  <a:gd name="connsiteY10" fmla="*/ 1752939 h 2604746"/>
                  <a:gd name="connsiteX11" fmla="*/ 233363 w 3599431"/>
                  <a:gd name="connsiteY11" fmla="*/ 1752939 h 2604746"/>
                  <a:gd name="connsiteX12" fmla="*/ 233363 w 3599431"/>
                  <a:gd name="connsiteY12" fmla="*/ 1709396 h 2604746"/>
                  <a:gd name="connsiteX13" fmla="*/ 271463 w 3599431"/>
                  <a:gd name="connsiteY13" fmla="*/ 1709396 h 2604746"/>
                  <a:gd name="connsiteX14" fmla="*/ 271463 w 3599431"/>
                  <a:gd name="connsiteY14" fmla="*/ 1657689 h 2604746"/>
                  <a:gd name="connsiteX15" fmla="*/ 355827 w 3599431"/>
                  <a:gd name="connsiteY15" fmla="*/ 1657689 h 2604746"/>
                  <a:gd name="connsiteX16" fmla="*/ 355827 w 3599431"/>
                  <a:gd name="connsiteY16" fmla="*/ 1573325 h 2604746"/>
                  <a:gd name="connsiteX17" fmla="*/ 510949 w 3599431"/>
                  <a:gd name="connsiteY17" fmla="*/ 1573325 h 2604746"/>
                  <a:gd name="connsiteX18" fmla="*/ 510949 w 3599431"/>
                  <a:gd name="connsiteY18" fmla="*/ 1524339 h 2604746"/>
                  <a:gd name="connsiteX19" fmla="*/ 559934 w 3599431"/>
                  <a:gd name="connsiteY19" fmla="*/ 1524339 h 2604746"/>
                  <a:gd name="connsiteX20" fmla="*/ 559934 w 3599431"/>
                  <a:gd name="connsiteY20" fmla="*/ 1475353 h 2604746"/>
                  <a:gd name="connsiteX21" fmla="*/ 633413 w 3599431"/>
                  <a:gd name="connsiteY21" fmla="*/ 1475353 h 2604746"/>
                  <a:gd name="connsiteX22" fmla="*/ 633413 w 3599431"/>
                  <a:gd name="connsiteY22" fmla="*/ 1439975 h 2604746"/>
                  <a:gd name="connsiteX23" fmla="*/ 668792 w 3599431"/>
                  <a:gd name="connsiteY23" fmla="*/ 1439975 h 2604746"/>
                  <a:gd name="connsiteX24" fmla="*/ 671173 w 3599431"/>
                  <a:gd name="connsiteY24" fmla="*/ 1389288 h 2604746"/>
                  <a:gd name="connsiteX25" fmla="*/ 1022577 w 3599431"/>
                  <a:gd name="connsiteY25" fmla="*/ 1391669 h 2604746"/>
                  <a:gd name="connsiteX26" fmla="*/ 1022577 w 3599431"/>
                  <a:gd name="connsiteY26" fmla="*/ 1303903 h 2604746"/>
                  <a:gd name="connsiteX27" fmla="*/ 1071563 w 3599431"/>
                  <a:gd name="connsiteY27" fmla="*/ 1303903 h 2604746"/>
                  <a:gd name="connsiteX28" fmla="*/ 1069182 w 3599431"/>
                  <a:gd name="connsiteY28" fmla="*/ 1208993 h 2604746"/>
                  <a:gd name="connsiteX29" fmla="*/ 1112384 w 3599431"/>
                  <a:gd name="connsiteY29" fmla="*/ 1206613 h 2604746"/>
                  <a:gd name="connsiteX30" fmla="*/ 1112384 w 3599431"/>
                  <a:gd name="connsiteY30" fmla="*/ 1118846 h 2604746"/>
                  <a:gd name="connsiteX31" fmla="*/ 1155927 w 3599431"/>
                  <a:gd name="connsiteY31" fmla="*/ 1118846 h 2604746"/>
                  <a:gd name="connsiteX32" fmla="*/ 1155927 w 3599431"/>
                  <a:gd name="connsiteY32" fmla="*/ 1072582 h 2604746"/>
                  <a:gd name="connsiteX33" fmla="*/ 1189604 w 3599431"/>
                  <a:gd name="connsiteY33" fmla="*/ 1072582 h 2604746"/>
                  <a:gd name="connsiteX34" fmla="*/ 1189604 w 3599431"/>
                  <a:gd name="connsiteY34" fmla="*/ 985156 h 2604746"/>
                  <a:gd name="connsiteX35" fmla="*/ 1270227 w 3599431"/>
                  <a:gd name="connsiteY35" fmla="*/ 987538 h 2604746"/>
                  <a:gd name="connsiteX36" fmla="*/ 1272608 w 3599431"/>
                  <a:gd name="connsiteY36" fmla="*/ 901132 h 2604746"/>
                  <a:gd name="connsiteX37" fmla="*/ 1428070 w 3599431"/>
                  <a:gd name="connsiteY37" fmla="*/ 901132 h 2604746"/>
                  <a:gd name="connsiteX38" fmla="*/ 1428070 w 3599431"/>
                  <a:gd name="connsiteY38" fmla="*/ 803160 h 2604746"/>
                  <a:gd name="connsiteX39" fmla="*/ 1515156 w 3599431"/>
                  <a:gd name="connsiteY39" fmla="*/ 803160 h 2604746"/>
                  <a:gd name="connsiteX40" fmla="*/ 1515156 w 3599431"/>
                  <a:gd name="connsiteY40" fmla="*/ 762339 h 2604746"/>
                  <a:gd name="connsiteX41" fmla="*/ 1542370 w 3599431"/>
                  <a:gd name="connsiteY41" fmla="*/ 762339 h 2604746"/>
                  <a:gd name="connsiteX42" fmla="*/ 1542370 w 3599431"/>
                  <a:gd name="connsiteY42" fmla="*/ 664368 h 2604746"/>
                  <a:gd name="connsiteX43" fmla="*/ 1585913 w 3599431"/>
                  <a:gd name="connsiteY43" fmla="*/ 664368 h 2604746"/>
                  <a:gd name="connsiteX44" fmla="*/ 1585913 w 3599431"/>
                  <a:gd name="connsiteY44" fmla="*/ 628989 h 2604746"/>
                  <a:gd name="connsiteX45" fmla="*/ 1866220 w 3599431"/>
                  <a:gd name="connsiteY45" fmla="*/ 628989 h 2604746"/>
                  <a:gd name="connsiteX46" fmla="*/ 1868601 w 3599431"/>
                  <a:gd name="connsiteY46" fmla="*/ 579664 h 2604746"/>
                  <a:gd name="connsiteX47" fmla="*/ 2181907 w 3599431"/>
                  <a:gd name="connsiteY47" fmla="*/ 582044 h 2604746"/>
                  <a:gd name="connsiteX48" fmla="*/ 2181906 w 3599431"/>
                  <a:gd name="connsiteY48" fmla="*/ 495639 h 2604746"/>
                  <a:gd name="connsiteX49" fmla="*/ 2701699 w 3599431"/>
                  <a:gd name="connsiteY49" fmla="*/ 495639 h 2604746"/>
                  <a:gd name="connsiteX50" fmla="*/ 2701699 w 3599431"/>
                  <a:gd name="connsiteY50" fmla="*/ 394946 h 2604746"/>
                  <a:gd name="connsiteX51" fmla="*/ 2815999 w 3599431"/>
                  <a:gd name="connsiteY51" fmla="*/ 394946 h 2604746"/>
                  <a:gd name="connsiteX52" fmla="*/ 2815999 w 3599431"/>
                  <a:gd name="connsiteY52" fmla="*/ 348682 h 2604746"/>
                  <a:gd name="connsiteX53" fmla="*/ 3529013 w 3599431"/>
                  <a:gd name="connsiteY53" fmla="*/ 348682 h 2604746"/>
                  <a:gd name="connsiteX54" fmla="*/ 3529013 w 3599431"/>
                  <a:gd name="connsiteY54" fmla="*/ 291532 h 2604746"/>
                  <a:gd name="connsiteX55" fmla="*/ 3572556 w 3599431"/>
                  <a:gd name="connsiteY55" fmla="*/ 291532 h 2604746"/>
                  <a:gd name="connsiteX56" fmla="*/ 3570175 w 3599431"/>
                  <a:gd name="connsiteY56" fmla="*/ 2380 h 2604746"/>
                  <a:gd name="connsiteX57" fmla="*/ 3599431 w 3599431"/>
                  <a:gd name="connsiteY57" fmla="*/ 0 h 2604746"/>
                  <a:gd name="connsiteX0" fmla="*/ 0 w 3599431"/>
                  <a:gd name="connsiteY0" fmla="*/ 2604746 h 2604746"/>
                  <a:gd name="connsiteX1" fmla="*/ 37420 w 3599431"/>
                  <a:gd name="connsiteY1" fmla="*/ 2604746 h 2604746"/>
                  <a:gd name="connsiteX2" fmla="*/ 37420 w 3599431"/>
                  <a:gd name="connsiteY2" fmla="*/ 2286339 h 2604746"/>
                  <a:gd name="connsiteX3" fmla="*/ 78242 w 3599431"/>
                  <a:gd name="connsiteY3" fmla="*/ 2286339 h 2604746"/>
                  <a:gd name="connsiteX4" fmla="*/ 78242 w 3599431"/>
                  <a:gd name="connsiteY4" fmla="*/ 2154349 h 2604746"/>
                  <a:gd name="connsiteX5" fmla="*/ 119063 w 3599431"/>
                  <a:gd name="connsiteY5" fmla="*/ 2154350 h 2604746"/>
                  <a:gd name="connsiteX6" fmla="*/ 119063 w 3599431"/>
                  <a:gd name="connsiteY6" fmla="*/ 1886289 h 2604746"/>
                  <a:gd name="connsiteX7" fmla="*/ 159884 w 3599431"/>
                  <a:gd name="connsiteY7" fmla="*/ 1886289 h 2604746"/>
                  <a:gd name="connsiteX8" fmla="*/ 159884 w 3599431"/>
                  <a:gd name="connsiteY8" fmla="*/ 1801925 h 2604746"/>
                  <a:gd name="connsiteX9" fmla="*/ 200706 w 3599431"/>
                  <a:gd name="connsiteY9" fmla="*/ 1801925 h 2604746"/>
                  <a:gd name="connsiteX10" fmla="*/ 200706 w 3599431"/>
                  <a:gd name="connsiteY10" fmla="*/ 1752939 h 2604746"/>
                  <a:gd name="connsiteX11" fmla="*/ 233363 w 3599431"/>
                  <a:gd name="connsiteY11" fmla="*/ 1752939 h 2604746"/>
                  <a:gd name="connsiteX12" fmla="*/ 233363 w 3599431"/>
                  <a:gd name="connsiteY12" fmla="*/ 1709396 h 2604746"/>
                  <a:gd name="connsiteX13" fmla="*/ 271463 w 3599431"/>
                  <a:gd name="connsiteY13" fmla="*/ 1709396 h 2604746"/>
                  <a:gd name="connsiteX14" fmla="*/ 271463 w 3599431"/>
                  <a:gd name="connsiteY14" fmla="*/ 1657689 h 2604746"/>
                  <a:gd name="connsiteX15" fmla="*/ 355827 w 3599431"/>
                  <a:gd name="connsiteY15" fmla="*/ 1657689 h 2604746"/>
                  <a:gd name="connsiteX16" fmla="*/ 355827 w 3599431"/>
                  <a:gd name="connsiteY16" fmla="*/ 1573325 h 2604746"/>
                  <a:gd name="connsiteX17" fmla="*/ 510949 w 3599431"/>
                  <a:gd name="connsiteY17" fmla="*/ 1573325 h 2604746"/>
                  <a:gd name="connsiteX18" fmla="*/ 510949 w 3599431"/>
                  <a:gd name="connsiteY18" fmla="*/ 1524339 h 2604746"/>
                  <a:gd name="connsiteX19" fmla="*/ 559934 w 3599431"/>
                  <a:gd name="connsiteY19" fmla="*/ 1524339 h 2604746"/>
                  <a:gd name="connsiteX20" fmla="*/ 559934 w 3599431"/>
                  <a:gd name="connsiteY20" fmla="*/ 1475353 h 2604746"/>
                  <a:gd name="connsiteX21" fmla="*/ 633413 w 3599431"/>
                  <a:gd name="connsiteY21" fmla="*/ 1475353 h 2604746"/>
                  <a:gd name="connsiteX22" fmla="*/ 633413 w 3599431"/>
                  <a:gd name="connsiteY22" fmla="*/ 1439975 h 2604746"/>
                  <a:gd name="connsiteX23" fmla="*/ 668792 w 3599431"/>
                  <a:gd name="connsiteY23" fmla="*/ 1439975 h 2604746"/>
                  <a:gd name="connsiteX24" fmla="*/ 671173 w 3599431"/>
                  <a:gd name="connsiteY24" fmla="*/ 1389288 h 2604746"/>
                  <a:gd name="connsiteX25" fmla="*/ 1022577 w 3599431"/>
                  <a:gd name="connsiteY25" fmla="*/ 1391669 h 2604746"/>
                  <a:gd name="connsiteX26" fmla="*/ 1022577 w 3599431"/>
                  <a:gd name="connsiteY26" fmla="*/ 1303903 h 2604746"/>
                  <a:gd name="connsiteX27" fmla="*/ 1071563 w 3599431"/>
                  <a:gd name="connsiteY27" fmla="*/ 1303903 h 2604746"/>
                  <a:gd name="connsiteX28" fmla="*/ 1069182 w 3599431"/>
                  <a:gd name="connsiteY28" fmla="*/ 1208993 h 2604746"/>
                  <a:gd name="connsiteX29" fmla="*/ 1112384 w 3599431"/>
                  <a:gd name="connsiteY29" fmla="*/ 1206613 h 2604746"/>
                  <a:gd name="connsiteX30" fmla="*/ 1112384 w 3599431"/>
                  <a:gd name="connsiteY30" fmla="*/ 1118846 h 2604746"/>
                  <a:gd name="connsiteX31" fmla="*/ 1155927 w 3599431"/>
                  <a:gd name="connsiteY31" fmla="*/ 1118846 h 2604746"/>
                  <a:gd name="connsiteX32" fmla="*/ 1155927 w 3599431"/>
                  <a:gd name="connsiteY32" fmla="*/ 1072582 h 2604746"/>
                  <a:gd name="connsiteX33" fmla="*/ 1189604 w 3599431"/>
                  <a:gd name="connsiteY33" fmla="*/ 1072582 h 2604746"/>
                  <a:gd name="connsiteX34" fmla="*/ 1189604 w 3599431"/>
                  <a:gd name="connsiteY34" fmla="*/ 985156 h 2604746"/>
                  <a:gd name="connsiteX35" fmla="*/ 1270227 w 3599431"/>
                  <a:gd name="connsiteY35" fmla="*/ 987538 h 2604746"/>
                  <a:gd name="connsiteX36" fmla="*/ 1272608 w 3599431"/>
                  <a:gd name="connsiteY36" fmla="*/ 901132 h 2604746"/>
                  <a:gd name="connsiteX37" fmla="*/ 1428070 w 3599431"/>
                  <a:gd name="connsiteY37" fmla="*/ 901132 h 2604746"/>
                  <a:gd name="connsiteX38" fmla="*/ 1428070 w 3599431"/>
                  <a:gd name="connsiteY38" fmla="*/ 803160 h 2604746"/>
                  <a:gd name="connsiteX39" fmla="*/ 1515156 w 3599431"/>
                  <a:gd name="connsiteY39" fmla="*/ 803160 h 2604746"/>
                  <a:gd name="connsiteX40" fmla="*/ 1515156 w 3599431"/>
                  <a:gd name="connsiteY40" fmla="*/ 762339 h 2604746"/>
                  <a:gd name="connsiteX41" fmla="*/ 1542370 w 3599431"/>
                  <a:gd name="connsiteY41" fmla="*/ 762339 h 2604746"/>
                  <a:gd name="connsiteX42" fmla="*/ 1542370 w 3599431"/>
                  <a:gd name="connsiteY42" fmla="*/ 664368 h 2604746"/>
                  <a:gd name="connsiteX43" fmla="*/ 1585913 w 3599431"/>
                  <a:gd name="connsiteY43" fmla="*/ 664368 h 2604746"/>
                  <a:gd name="connsiteX44" fmla="*/ 1585913 w 3599431"/>
                  <a:gd name="connsiteY44" fmla="*/ 628989 h 2604746"/>
                  <a:gd name="connsiteX45" fmla="*/ 1866220 w 3599431"/>
                  <a:gd name="connsiteY45" fmla="*/ 628989 h 2604746"/>
                  <a:gd name="connsiteX46" fmla="*/ 1868601 w 3599431"/>
                  <a:gd name="connsiteY46" fmla="*/ 579664 h 2604746"/>
                  <a:gd name="connsiteX47" fmla="*/ 2181907 w 3599431"/>
                  <a:gd name="connsiteY47" fmla="*/ 582044 h 2604746"/>
                  <a:gd name="connsiteX48" fmla="*/ 2181906 w 3599431"/>
                  <a:gd name="connsiteY48" fmla="*/ 495639 h 2604746"/>
                  <a:gd name="connsiteX49" fmla="*/ 2701699 w 3599431"/>
                  <a:gd name="connsiteY49" fmla="*/ 495639 h 2604746"/>
                  <a:gd name="connsiteX50" fmla="*/ 2701699 w 3599431"/>
                  <a:gd name="connsiteY50" fmla="*/ 394946 h 2604746"/>
                  <a:gd name="connsiteX51" fmla="*/ 2815999 w 3599431"/>
                  <a:gd name="connsiteY51" fmla="*/ 394946 h 2604746"/>
                  <a:gd name="connsiteX52" fmla="*/ 2815999 w 3599431"/>
                  <a:gd name="connsiteY52" fmla="*/ 348682 h 2604746"/>
                  <a:gd name="connsiteX53" fmla="*/ 3529013 w 3599431"/>
                  <a:gd name="connsiteY53" fmla="*/ 348682 h 2604746"/>
                  <a:gd name="connsiteX54" fmla="*/ 3529013 w 3599431"/>
                  <a:gd name="connsiteY54" fmla="*/ 291532 h 2604746"/>
                  <a:gd name="connsiteX55" fmla="*/ 3570175 w 3599431"/>
                  <a:gd name="connsiteY55" fmla="*/ 291532 h 2604746"/>
                  <a:gd name="connsiteX56" fmla="*/ 3570175 w 3599431"/>
                  <a:gd name="connsiteY56" fmla="*/ 2380 h 2604746"/>
                  <a:gd name="connsiteX57" fmla="*/ 3599431 w 3599431"/>
                  <a:gd name="connsiteY57" fmla="*/ 0 h 260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599431" h="2604746">
                    <a:moveTo>
                      <a:pt x="0" y="2604746"/>
                    </a:moveTo>
                    <a:lnTo>
                      <a:pt x="37420" y="2604746"/>
                    </a:lnTo>
                    <a:lnTo>
                      <a:pt x="37420" y="2286339"/>
                    </a:lnTo>
                    <a:lnTo>
                      <a:pt x="78242" y="2286339"/>
                    </a:lnTo>
                    <a:lnTo>
                      <a:pt x="78242" y="2154349"/>
                    </a:lnTo>
                    <a:lnTo>
                      <a:pt x="119063" y="2154350"/>
                    </a:lnTo>
                    <a:lnTo>
                      <a:pt x="119063" y="1886289"/>
                    </a:lnTo>
                    <a:lnTo>
                      <a:pt x="159884" y="1886289"/>
                    </a:lnTo>
                    <a:lnTo>
                      <a:pt x="159884" y="1801925"/>
                    </a:lnTo>
                    <a:lnTo>
                      <a:pt x="200706" y="1801925"/>
                    </a:lnTo>
                    <a:lnTo>
                      <a:pt x="200706" y="1752939"/>
                    </a:lnTo>
                    <a:lnTo>
                      <a:pt x="233363" y="1752939"/>
                    </a:lnTo>
                    <a:lnTo>
                      <a:pt x="233363" y="1709396"/>
                    </a:lnTo>
                    <a:lnTo>
                      <a:pt x="271463" y="1709396"/>
                    </a:lnTo>
                    <a:lnTo>
                      <a:pt x="271463" y="1657689"/>
                    </a:lnTo>
                    <a:lnTo>
                      <a:pt x="355827" y="1657689"/>
                    </a:lnTo>
                    <a:lnTo>
                      <a:pt x="355827" y="1573325"/>
                    </a:lnTo>
                    <a:lnTo>
                      <a:pt x="510949" y="1573325"/>
                    </a:lnTo>
                    <a:lnTo>
                      <a:pt x="510949" y="1524339"/>
                    </a:lnTo>
                    <a:lnTo>
                      <a:pt x="559934" y="1524339"/>
                    </a:lnTo>
                    <a:lnTo>
                      <a:pt x="559934" y="1475353"/>
                    </a:lnTo>
                    <a:lnTo>
                      <a:pt x="633413" y="1475353"/>
                    </a:lnTo>
                    <a:lnTo>
                      <a:pt x="633413" y="1439975"/>
                    </a:lnTo>
                    <a:lnTo>
                      <a:pt x="668792" y="1439975"/>
                    </a:lnTo>
                    <a:lnTo>
                      <a:pt x="671173" y="1389288"/>
                    </a:lnTo>
                    <a:lnTo>
                      <a:pt x="1022577" y="1391669"/>
                    </a:lnTo>
                    <a:lnTo>
                      <a:pt x="1022577" y="1303903"/>
                    </a:lnTo>
                    <a:lnTo>
                      <a:pt x="1071563" y="1303903"/>
                    </a:lnTo>
                    <a:cubicBezTo>
                      <a:pt x="1070769" y="1272266"/>
                      <a:pt x="1069976" y="1240630"/>
                      <a:pt x="1069182" y="1208993"/>
                    </a:cubicBezTo>
                    <a:lnTo>
                      <a:pt x="1112384" y="1206613"/>
                    </a:lnTo>
                    <a:lnTo>
                      <a:pt x="1112384" y="1118846"/>
                    </a:lnTo>
                    <a:lnTo>
                      <a:pt x="1155927" y="1118846"/>
                    </a:lnTo>
                    <a:lnTo>
                      <a:pt x="1155927" y="1072582"/>
                    </a:lnTo>
                    <a:lnTo>
                      <a:pt x="1189604" y="1072582"/>
                    </a:lnTo>
                    <a:cubicBezTo>
                      <a:pt x="1188810" y="1041852"/>
                      <a:pt x="1190398" y="1015886"/>
                      <a:pt x="1189604" y="985156"/>
                    </a:cubicBezTo>
                    <a:lnTo>
                      <a:pt x="1270227" y="987538"/>
                    </a:lnTo>
                    <a:cubicBezTo>
                      <a:pt x="1271021" y="958736"/>
                      <a:pt x="1271814" y="929934"/>
                      <a:pt x="1272608" y="901132"/>
                    </a:cubicBezTo>
                    <a:lnTo>
                      <a:pt x="1428070" y="901132"/>
                    </a:lnTo>
                    <a:lnTo>
                      <a:pt x="1428070" y="803160"/>
                    </a:lnTo>
                    <a:lnTo>
                      <a:pt x="1515156" y="803160"/>
                    </a:lnTo>
                    <a:lnTo>
                      <a:pt x="1515156" y="762339"/>
                    </a:lnTo>
                    <a:lnTo>
                      <a:pt x="1542370" y="762339"/>
                    </a:lnTo>
                    <a:lnTo>
                      <a:pt x="1542370" y="664368"/>
                    </a:lnTo>
                    <a:lnTo>
                      <a:pt x="1585913" y="664368"/>
                    </a:lnTo>
                    <a:lnTo>
                      <a:pt x="1585913" y="628989"/>
                    </a:lnTo>
                    <a:lnTo>
                      <a:pt x="1866220" y="628989"/>
                    </a:lnTo>
                    <a:lnTo>
                      <a:pt x="1868601" y="579664"/>
                    </a:lnTo>
                    <a:lnTo>
                      <a:pt x="2181907" y="582044"/>
                    </a:lnTo>
                    <a:cubicBezTo>
                      <a:pt x="2182701" y="553242"/>
                      <a:pt x="2181112" y="524441"/>
                      <a:pt x="2181906" y="495639"/>
                    </a:cubicBezTo>
                    <a:lnTo>
                      <a:pt x="2701699" y="495639"/>
                    </a:lnTo>
                    <a:lnTo>
                      <a:pt x="2701699" y="394946"/>
                    </a:lnTo>
                    <a:lnTo>
                      <a:pt x="2815999" y="394946"/>
                    </a:lnTo>
                    <a:lnTo>
                      <a:pt x="2815999" y="348682"/>
                    </a:lnTo>
                    <a:lnTo>
                      <a:pt x="3529013" y="348682"/>
                    </a:lnTo>
                    <a:lnTo>
                      <a:pt x="3529013" y="291532"/>
                    </a:lnTo>
                    <a:lnTo>
                      <a:pt x="3570175" y="291532"/>
                    </a:lnTo>
                    <a:cubicBezTo>
                      <a:pt x="3569381" y="195148"/>
                      <a:pt x="3570969" y="98764"/>
                      <a:pt x="3570175" y="2380"/>
                    </a:cubicBezTo>
                    <a:lnTo>
                      <a:pt x="3599431" y="0"/>
                    </a:lnTo>
                  </a:path>
                </a:pathLst>
              </a:custGeom>
              <a:noFill/>
              <a:ln w="25400" cap="flat" cmpd="sng" algn="ctr">
                <a:solidFill>
                  <a:srgbClr val="B2B2B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dir="5400000" rotWithShape="0">
                  <a:srgbClr val="000000">
                    <a:alpha val="20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90613">
                  <a:defRPr/>
                </a:pPr>
                <a:endParaRPr lang="en-US" sz="1620" b="1" kern="0" dirty="0">
                  <a:solidFill>
                    <a:sysClr val="windowText" lastClr="000000"/>
                  </a:solidFill>
                  <a:latin typeface="Times New Roman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5110110" y="2769403"/>
                <a:ext cx="3590924" cy="1478756"/>
              </a:xfrm>
              <a:custGeom>
                <a:avLst/>
                <a:gdLst>
                  <a:gd name="connsiteX0" fmla="*/ 0 w 3631406"/>
                  <a:gd name="connsiteY0" fmla="*/ 1476375 h 1476375"/>
                  <a:gd name="connsiteX1" fmla="*/ 73819 w 3631406"/>
                  <a:gd name="connsiteY1" fmla="*/ 1476375 h 1476375"/>
                  <a:gd name="connsiteX2" fmla="*/ 73819 w 3631406"/>
                  <a:gd name="connsiteY2" fmla="*/ 1166813 h 1476375"/>
                  <a:gd name="connsiteX3" fmla="*/ 111919 w 3631406"/>
                  <a:gd name="connsiteY3" fmla="*/ 1166813 h 1476375"/>
                  <a:gd name="connsiteX4" fmla="*/ 111919 w 3631406"/>
                  <a:gd name="connsiteY4" fmla="*/ 952500 h 1476375"/>
                  <a:gd name="connsiteX5" fmla="*/ 154781 w 3631406"/>
                  <a:gd name="connsiteY5" fmla="*/ 952500 h 1476375"/>
                  <a:gd name="connsiteX6" fmla="*/ 154781 w 3631406"/>
                  <a:gd name="connsiteY6" fmla="*/ 866775 h 1476375"/>
                  <a:gd name="connsiteX7" fmla="*/ 192881 w 3631406"/>
                  <a:gd name="connsiteY7" fmla="*/ 866775 h 1476375"/>
                  <a:gd name="connsiteX8" fmla="*/ 192881 w 3631406"/>
                  <a:gd name="connsiteY8" fmla="*/ 814388 h 1476375"/>
                  <a:gd name="connsiteX9" fmla="*/ 228600 w 3631406"/>
                  <a:gd name="connsiteY9" fmla="*/ 814388 h 1476375"/>
                  <a:gd name="connsiteX10" fmla="*/ 228600 w 3631406"/>
                  <a:gd name="connsiteY10" fmla="*/ 771525 h 1476375"/>
                  <a:gd name="connsiteX11" fmla="*/ 269081 w 3631406"/>
                  <a:gd name="connsiteY11" fmla="*/ 771525 h 1476375"/>
                  <a:gd name="connsiteX12" fmla="*/ 269081 w 3631406"/>
                  <a:gd name="connsiteY12" fmla="*/ 683419 h 1476375"/>
                  <a:gd name="connsiteX13" fmla="*/ 504825 w 3631406"/>
                  <a:gd name="connsiteY13" fmla="*/ 683419 h 1476375"/>
                  <a:gd name="connsiteX14" fmla="*/ 504825 w 3631406"/>
                  <a:gd name="connsiteY14" fmla="*/ 642938 h 1476375"/>
                  <a:gd name="connsiteX15" fmla="*/ 590550 w 3631406"/>
                  <a:gd name="connsiteY15" fmla="*/ 642938 h 1476375"/>
                  <a:gd name="connsiteX16" fmla="*/ 590550 w 3631406"/>
                  <a:gd name="connsiteY16" fmla="*/ 592931 h 1476375"/>
                  <a:gd name="connsiteX17" fmla="*/ 864394 w 3631406"/>
                  <a:gd name="connsiteY17" fmla="*/ 592931 h 1476375"/>
                  <a:gd name="connsiteX18" fmla="*/ 864394 w 3631406"/>
                  <a:gd name="connsiteY18" fmla="*/ 557213 h 1476375"/>
                  <a:gd name="connsiteX19" fmla="*/ 1302544 w 3631406"/>
                  <a:gd name="connsiteY19" fmla="*/ 557213 h 1476375"/>
                  <a:gd name="connsiteX20" fmla="*/ 1302544 w 3631406"/>
                  <a:gd name="connsiteY20" fmla="*/ 514350 h 1476375"/>
                  <a:gd name="connsiteX21" fmla="*/ 1383506 w 3631406"/>
                  <a:gd name="connsiteY21" fmla="*/ 514350 h 1476375"/>
                  <a:gd name="connsiteX22" fmla="*/ 1383506 w 3631406"/>
                  <a:gd name="connsiteY22" fmla="*/ 473869 h 1476375"/>
                  <a:gd name="connsiteX23" fmla="*/ 1423988 w 3631406"/>
                  <a:gd name="connsiteY23" fmla="*/ 473869 h 1476375"/>
                  <a:gd name="connsiteX24" fmla="*/ 1423988 w 3631406"/>
                  <a:gd name="connsiteY24" fmla="*/ 423863 h 1476375"/>
                  <a:gd name="connsiteX25" fmla="*/ 1543050 w 3631406"/>
                  <a:gd name="connsiteY25" fmla="*/ 423863 h 1476375"/>
                  <a:gd name="connsiteX26" fmla="*/ 1543050 w 3631406"/>
                  <a:gd name="connsiteY26" fmla="*/ 378619 h 1476375"/>
                  <a:gd name="connsiteX27" fmla="*/ 1657350 w 3631406"/>
                  <a:gd name="connsiteY27" fmla="*/ 378619 h 1476375"/>
                  <a:gd name="connsiteX28" fmla="*/ 1657350 w 3631406"/>
                  <a:gd name="connsiteY28" fmla="*/ 335756 h 1476375"/>
                  <a:gd name="connsiteX29" fmla="*/ 1743075 w 3631406"/>
                  <a:gd name="connsiteY29" fmla="*/ 335756 h 1476375"/>
                  <a:gd name="connsiteX30" fmla="*/ 1743075 w 3631406"/>
                  <a:gd name="connsiteY30" fmla="*/ 290513 h 1476375"/>
                  <a:gd name="connsiteX31" fmla="*/ 1857375 w 3631406"/>
                  <a:gd name="connsiteY31" fmla="*/ 290513 h 1476375"/>
                  <a:gd name="connsiteX32" fmla="*/ 1857375 w 3631406"/>
                  <a:gd name="connsiteY32" fmla="*/ 250031 h 1476375"/>
                  <a:gd name="connsiteX33" fmla="*/ 2502694 w 3631406"/>
                  <a:gd name="connsiteY33" fmla="*/ 250031 h 1476375"/>
                  <a:gd name="connsiteX34" fmla="*/ 2502694 w 3631406"/>
                  <a:gd name="connsiteY34" fmla="*/ 200025 h 1476375"/>
                  <a:gd name="connsiteX35" fmla="*/ 2736056 w 3631406"/>
                  <a:gd name="connsiteY35" fmla="*/ 200025 h 1476375"/>
                  <a:gd name="connsiteX36" fmla="*/ 2736056 w 3631406"/>
                  <a:gd name="connsiteY36" fmla="*/ 150019 h 1476375"/>
                  <a:gd name="connsiteX37" fmla="*/ 2814638 w 3631406"/>
                  <a:gd name="connsiteY37" fmla="*/ 150019 h 1476375"/>
                  <a:gd name="connsiteX38" fmla="*/ 2814638 w 3631406"/>
                  <a:gd name="connsiteY38" fmla="*/ 102394 h 1476375"/>
                  <a:gd name="connsiteX39" fmla="*/ 3009900 w 3631406"/>
                  <a:gd name="connsiteY39" fmla="*/ 102394 h 1476375"/>
                  <a:gd name="connsiteX40" fmla="*/ 3009900 w 3631406"/>
                  <a:gd name="connsiteY40" fmla="*/ 59531 h 1476375"/>
                  <a:gd name="connsiteX41" fmla="*/ 3490913 w 3631406"/>
                  <a:gd name="connsiteY41" fmla="*/ 59531 h 1476375"/>
                  <a:gd name="connsiteX42" fmla="*/ 3490913 w 3631406"/>
                  <a:gd name="connsiteY42" fmla="*/ 0 h 1476375"/>
                  <a:gd name="connsiteX43" fmla="*/ 3631406 w 3631406"/>
                  <a:gd name="connsiteY43" fmla="*/ 0 h 1476375"/>
                  <a:gd name="connsiteX0" fmla="*/ 0 w 3614737"/>
                  <a:gd name="connsiteY0" fmla="*/ 1476375 h 1476375"/>
                  <a:gd name="connsiteX1" fmla="*/ 57150 w 3614737"/>
                  <a:gd name="connsiteY1" fmla="*/ 1476375 h 1476375"/>
                  <a:gd name="connsiteX2" fmla="*/ 57150 w 3614737"/>
                  <a:gd name="connsiteY2" fmla="*/ 1166813 h 1476375"/>
                  <a:gd name="connsiteX3" fmla="*/ 95250 w 3614737"/>
                  <a:gd name="connsiteY3" fmla="*/ 1166813 h 1476375"/>
                  <a:gd name="connsiteX4" fmla="*/ 95250 w 3614737"/>
                  <a:gd name="connsiteY4" fmla="*/ 952500 h 1476375"/>
                  <a:gd name="connsiteX5" fmla="*/ 138112 w 3614737"/>
                  <a:gd name="connsiteY5" fmla="*/ 952500 h 1476375"/>
                  <a:gd name="connsiteX6" fmla="*/ 138112 w 3614737"/>
                  <a:gd name="connsiteY6" fmla="*/ 866775 h 1476375"/>
                  <a:gd name="connsiteX7" fmla="*/ 176212 w 3614737"/>
                  <a:gd name="connsiteY7" fmla="*/ 866775 h 1476375"/>
                  <a:gd name="connsiteX8" fmla="*/ 176212 w 3614737"/>
                  <a:gd name="connsiteY8" fmla="*/ 814388 h 1476375"/>
                  <a:gd name="connsiteX9" fmla="*/ 211931 w 3614737"/>
                  <a:gd name="connsiteY9" fmla="*/ 814388 h 1476375"/>
                  <a:gd name="connsiteX10" fmla="*/ 211931 w 3614737"/>
                  <a:gd name="connsiteY10" fmla="*/ 771525 h 1476375"/>
                  <a:gd name="connsiteX11" fmla="*/ 252412 w 3614737"/>
                  <a:gd name="connsiteY11" fmla="*/ 771525 h 1476375"/>
                  <a:gd name="connsiteX12" fmla="*/ 252412 w 3614737"/>
                  <a:gd name="connsiteY12" fmla="*/ 683419 h 1476375"/>
                  <a:gd name="connsiteX13" fmla="*/ 488156 w 3614737"/>
                  <a:gd name="connsiteY13" fmla="*/ 683419 h 1476375"/>
                  <a:gd name="connsiteX14" fmla="*/ 488156 w 3614737"/>
                  <a:gd name="connsiteY14" fmla="*/ 642938 h 1476375"/>
                  <a:gd name="connsiteX15" fmla="*/ 573881 w 3614737"/>
                  <a:gd name="connsiteY15" fmla="*/ 642938 h 1476375"/>
                  <a:gd name="connsiteX16" fmla="*/ 573881 w 3614737"/>
                  <a:gd name="connsiteY16" fmla="*/ 592931 h 1476375"/>
                  <a:gd name="connsiteX17" fmla="*/ 847725 w 3614737"/>
                  <a:gd name="connsiteY17" fmla="*/ 592931 h 1476375"/>
                  <a:gd name="connsiteX18" fmla="*/ 847725 w 3614737"/>
                  <a:gd name="connsiteY18" fmla="*/ 557213 h 1476375"/>
                  <a:gd name="connsiteX19" fmla="*/ 1285875 w 3614737"/>
                  <a:gd name="connsiteY19" fmla="*/ 557213 h 1476375"/>
                  <a:gd name="connsiteX20" fmla="*/ 1285875 w 3614737"/>
                  <a:gd name="connsiteY20" fmla="*/ 514350 h 1476375"/>
                  <a:gd name="connsiteX21" fmla="*/ 1366837 w 3614737"/>
                  <a:gd name="connsiteY21" fmla="*/ 514350 h 1476375"/>
                  <a:gd name="connsiteX22" fmla="*/ 1366837 w 3614737"/>
                  <a:gd name="connsiteY22" fmla="*/ 473869 h 1476375"/>
                  <a:gd name="connsiteX23" fmla="*/ 1407319 w 3614737"/>
                  <a:gd name="connsiteY23" fmla="*/ 473869 h 1476375"/>
                  <a:gd name="connsiteX24" fmla="*/ 1407319 w 3614737"/>
                  <a:gd name="connsiteY24" fmla="*/ 423863 h 1476375"/>
                  <a:gd name="connsiteX25" fmla="*/ 1526381 w 3614737"/>
                  <a:gd name="connsiteY25" fmla="*/ 423863 h 1476375"/>
                  <a:gd name="connsiteX26" fmla="*/ 1526381 w 3614737"/>
                  <a:gd name="connsiteY26" fmla="*/ 378619 h 1476375"/>
                  <a:gd name="connsiteX27" fmla="*/ 1640681 w 3614737"/>
                  <a:gd name="connsiteY27" fmla="*/ 378619 h 1476375"/>
                  <a:gd name="connsiteX28" fmla="*/ 1640681 w 3614737"/>
                  <a:gd name="connsiteY28" fmla="*/ 335756 h 1476375"/>
                  <a:gd name="connsiteX29" fmla="*/ 1726406 w 3614737"/>
                  <a:gd name="connsiteY29" fmla="*/ 335756 h 1476375"/>
                  <a:gd name="connsiteX30" fmla="*/ 1726406 w 3614737"/>
                  <a:gd name="connsiteY30" fmla="*/ 290513 h 1476375"/>
                  <a:gd name="connsiteX31" fmla="*/ 1840706 w 3614737"/>
                  <a:gd name="connsiteY31" fmla="*/ 290513 h 1476375"/>
                  <a:gd name="connsiteX32" fmla="*/ 1840706 w 3614737"/>
                  <a:gd name="connsiteY32" fmla="*/ 250031 h 1476375"/>
                  <a:gd name="connsiteX33" fmla="*/ 2486025 w 3614737"/>
                  <a:gd name="connsiteY33" fmla="*/ 250031 h 1476375"/>
                  <a:gd name="connsiteX34" fmla="*/ 2486025 w 3614737"/>
                  <a:gd name="connsiteY34" fmla="*/ 200025 h 1476375"/>
                  <a:gd name="connsiteX35" fmla="*/ 2719387 w 3614737"/>
                  <a:gd name="connsiteY35" fmla="*/ 200025 h 1476375"/>
                  <a:gd name="connsiteX36" fmla="*/ 2719387 w 3614737"/>
                  <a:gd name="connsiteY36" fmla="*/ 150019 h 1476375"/>
                  <a:gd name="connsiteX37" fmla="*/ 2797969 w 3614737"/>
                  <a:gd name="connsiteY37" fmla="*/ 150019 h 1476375"/>
                  <a:gd name="connsiteX38" fmla="*/ 2797969 w 3614737"/>
                  <a:gd name="connsiteY38" fmla="*/ 102394 h 1476375"/>
                  <a:gd name="connsiteX39" fmla="*/ 2993231 w 3614737"/>
                  <a:gd name="connsiteY39" fmla="*/ 102394 h 1476375"/>
                  <a:gd name="connsiteX40" fmla="*/ 2993231 w 3614737"/>
                  <a:gd name="connsiteY40" fmla="*/ 59531 h 1476375"/>
                  <a:gd name="connsiteX41" fmla="*/ 3474244 w 3614737"/>
                  <a:gd name="connsiteY41" fmla="*/ 59531 h 1476375"/>
                  <a:gd name="connsiteX42" fmla="*/ 3474244 w 3614737"/>
                  <a:gd name="connsiteY42" fmla="*/ 0 h 1476375"/>
                  <a:gd name="connsiteX43" fmla="*/ 3614737 w 3614737"/>
                  <a:gd name="connsiteY43" fmla="*/ 0 h 1476375"/>
                  <a:gd name="connsiteX0" fmla="*/ 0 w 3600450"/>
                  <a:gd name="connsiteY0" fmla="*/ 1476375 h 1476375"/>
                  <a:gd name="connsiteX1" fmla="*/ 42863 w 3600450"/>
                  <a:gd name="connsiteY1" fmla="*/ 1476375 h 1476375"/>
                  <a:gd name="connsiteX2" fmla="*/ 42863 w 3600450"/>
                  <a:gd name="connsiteY2" fmla="*/ 1166813 h 1476375"/>
                  <a:gd name="connsiteX3" fmla="*/ 80963 w 3600450"/>
                  <a:gd name="connsiteY3" fmla="*/ 1166813 h 1476375"/>
                  <a:gd name="connsiteX4" fmla="*/ 80963 w 3600450"/>
                  <a:gd name="connsiteY4" fmla="*/ 952500 h 1476375"/>
                  <a:gd name="connsiteX5" fmla="*/ 123825 w 3600450"/>
                  <a:gd name="connsiteY5" fmla="*/ 952500 h 1476375"/>
                  <a:gd name="connsiteX6" fmla="*/ 123825 w 3600450"/>
                  <a:gd name="connsiteY6" fmla="*/ 866775 h 1476375"/>
                  <a:gd name="connsiteX7" fmla="*/ 161925 w 3600450"/>
                  <a:gd name="connsiteY7" fmla="*/ 866775 h 1476375"/>
                  <a:gd name="connsiteX8" fmla="*/ 161925 w 3600450"/>
                  <a:gd name="connsiteY8" fmla="*/ 814388 h 1476375"/>
                  <a:gd name="connsiteX9" fmla="*/ 197644 w 3600450"/>
                  <a:gd name="connsiteY9" fmla="*/ 814388 h 1476375"/>
                  <a:gd name="connsiteX10" fmla="*/ 197644 w 3600450"/>
                  <a:gd name="connsiteY10" fmla="*/ 771525 h 1476375"/>
                  <a:gd name="connsiteX11" fmla="*/ 238125 w 3600450"/>
                  <a:gd name="connsiteY11" fmla="*/ 771525 h 1476375"/>
                  <a:gd name="connsiteX12" fmla="*/ 238125 w 3600450"/>
                  <a:gd name="connsiteY12" fmla="*/ 683419 h 1476375"/>
                  <a:gd name="connsiteX13" fmla="*/ 473869 w 3600450"/>
                  <a:gd name="connsiteY13" fmla="*/ 683419 h 1476375"/>
                  <a:gd name="connsiteX14" fmla="*/ 473869 w 3600450"/>
                  <a:gd name="connsiteY14" fmla="*/ 642938 h 1476375"/>
                  <a:gd name="connsiteX15" fmla="*/ 559594 w 3600450"/>
                  <a:gd name="connsiteY15" fmla="*/ 642938 h 1476375"/>
                  <a:gd name="connsiteX16" fmla="*/ 559594 w 3600450"/>
                  <a:gd name="connsiteY16" fmla="*/ 592931 h 1476375"/>
                  <a:gd name="connsiteX17" fmla="*/ 833438 w 3600450"/>
                  <a:gd name="connsiteY17" fmla="*/ 592931 h 1476375"/>
                  <a:gd name="connsiteX18" fmla="*/ 833438 w 3600450"/>
                  <a:gd name="connsiteY18" fmla="*/ 557213 h 1476375"/>
                  <a:gd name="connsiteX19" fmla="*/ 1271588 w 3600450"/>
                  <a:gd name="connsiteY19" fmla="*/ 557213 h 1476375"/>
                  <a:gd name="connsiteX20" fmla="*/ 1271588 w 3600450"/>
                  <a:gd name="connsiteY20" fmla="*/ 514350 h 1476375"/>
                  <a:gd name="connsiteX21" fmla="*/ 1352550 w 3600450"/>
                  <a:gd name="connsiteY21" fmla="*/ 514350 h 1476375"/>
                  <a:gd name="connsiteX22" fmla="*/ 1352550 w 3600450"/>
                  <a:gd name="connsiteY22" fmla="*/ 473869 h 1476375"/>
                  <a:gd name="connsiteX23" fmla="*/ 1393032 w 3600450"/>
                  <a:gd name="connsiteY23" fmla="*/ 473869 h 1476375"/>
                  <a:gd name="connsiteX24" fmla="*/ 1393032 w 3600450"/>
                  <a:gd name="connsiteY24" fmla="*/ 423863 h 1476375"/>
                  <a:gd name="connsiteX25" fmla="*/ 1512094 w 3600450"/>
                  <a:gd name="connsiteY25" fmla="*/ 423863 h 1476375"/>
                  <a:gd name="connsiteX26" fmla="*/ 1512094 w 3600450"/>
                  <a:gd name="connsiteY26" fmla="*/ 378619 h 1476375"/>
                  <a:gd name="connsiteX27" fmla="*/ 1626394 w 3600450"/>
                  <a:gd name="connsiteY27" fmla="*/ 378619 h 1476375"/>
                  <a:gd name="connsiteX28" fmla="*/ 1626394 w 3600450"/>
                  <a:gd name="connsiteY28" fmla="*/ 335756 h 1476375"/>
                  <a:gd name="connsiteX29" fmla="*/ 1712119 w 3600450"/>
                  <a:gd name="connsiteY29" fmla="*/ 335756 h 1476375"/>
                  <a:gd name="connsiteX30" fmla="*/ 1712119 w 3600450"/>
                  <a:gd name="connsiteY30" fmla="*/ 290513 h 1476375"/>
                  <a:gd name="connsiteX31" fmla="*/ 1826419 w 3600450"/>
                  <a:gd name="connsiteY31" fmla="*/ 290513 h 1476375"/>
                  <a:gd name="connsiteX32" fmla="*/ 1826419 w 3600450"/>
                  <a:gd name="connsiteY32" fmla="*/ 250031 h 1476375"/>
                  <a:gd name="connsiteX33" fmla="*/ 2471738 w 3600450"/>
                  <a:gd name="connsiteY33" fmla="*/ 250031 h 1476375"/>
                  <a:gd name="connsiteX34" fmla="*/ 2471738 w 3600450"/>
                  <a:gd name="connsiteY34" fmla="*/ 200025 h 1476375"/>
                  <a:gd name="connsiteX35" fmla="*/ 2705100 w 3600450"/>
                  <a:gd name="connsiteY35" fmla="*/ 200025 h 1476375"/>
                  <a:gd name="connsiteX36" fmla="*/ 2705100 w 3600450"/>
                  <a:gd name="connsiteY36" fmla="*/ 150019 h 1476375"/>
                  <a:gd name="connsiteX37" fmla="*/ 2783682 w 3600450"/>
                  <a:gd name="connsiteY37" fmla="*/ 150019 h 1476375"/>
                  <a:gd name="connsiteX38" fmla="*/ 2783682 w 3600450"/>
                  <a:gd name="connsiteY38" fmla="*/ 102394 h 1476375"/>
                  <a:gd name="connsiteX39" fmla="*/ 2978944 w 3600450"/>
                  <a:gd name="connsiteY39" fmla="*/ 102394 h 1476375"/>
                  <a:gd name="connsiteX40" fmla="*/ 2978944 w 3600450"/>
                  <a:gd name="connsiteY40" fmla="*/ 59531 h 1476375"/>
                  <a:gd name="connsiteX41" fmla="*/ 3459957 w 3600450"/>
                  <a:gd name="connsiteY41" fmla="*/ 59531 h 1476375"/>
                  <a:gd name="connsiteX42" fmla="*/ 3459957 w 3600450"/>
                  <a:gd name="connsiteY42" fmla="*/ 0 h 1476375"/>
                  <a:gd name="connsiteX43" fmla="*/ 3600450 w 3600450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4444 w 3593306"/>
                  <a:gd name="connsiteY20" fmla="*/ 514350 h 1476375"/>
                  <a:gd name="connsiteX21" fmla="*/ 1345406 w 3593306"/>
                  <a:gd name="connsiteY21" fmla="*/ 514350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4950 w 3593306"/>
                  <a:gd name="connsiteY26" fmla="*/ 378619 h 1476375"/>
                  <a:gd name="connsiteX27" fmla="*/ 1619250 w 3593306"/>
                  <a:gd name="connsiteY27" fmla="*/ 378619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71800 w 3593306"/>
                  <a:gd name="connsiteY40" fmla="*/ 59531 h 1476375"/>
                  <a:gd name="connsiteX41" fmla="*/ 3452813 w 3593306"/>
                  <a:gd name="connsiteY41" fmla="*/ 59531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4444 w 3593306"/>
                  <a:gd name="connsiteY20" fmla="*/ 511968 h 1476375"/>
                  <a:gd name="connsiteX21" fmla="*/ 1345406 w 3593306"/>
                  <a:gd name="connsiteY21" fmla="*/ 514350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4950 w 3593306"/>
                  <a:gd name="connsiteY26" fmla="*/ 378619 h 1476375"/>
                  <a:gd name="connsiteX27" fmla="*/ 1619250 w 3593306"/>
                  <a:gd name="connsiteY27" fmla="*/ 378619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71800 w 3593306"/>
                  <a:gd name="connsiteY40" fmla="*/ 59531 h 1476375"/>
                  <a:gd name="connsiteX41" fmla="*/ 3452813 w 3593306"/>
                  <a:gd name="connsiteY41" fmla="*/ 59531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4444 w 3593306"/>
                  <a:gd name="connsiteY20" fmla="*/ 511968 h 1476375"/>
                  <a:gd name="connsiteX21" fmla="*/ 1345406 w 3593306"/>
                  <a:gd name="connsiteY21" fmla="*/ 511969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4950 w 3593306"/>
                  <a:gd name="connsiteY26" fmla="*/ 378619 h 1476375"/>
                  <a:gd name="connsiteX27" fmla="*/ 1619250 w 3593306"/>
                  <a:gd name="connsiteY27" fmla="*/ 378619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71800 w 3593306"/>
                  <a:gd name="connsiteY40" fmla="*/ 59531 h 1476375"/>
                  <a:gd name="connsiteX41" fmla="*/ 3452813 w 3593306"/>
                  <a:gd name="connsiteY41" fmla="*/ 59531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6825 w 3593306"/>
                  <a:gd name="connsiteY20" fmla="*/ 509587 h 1476375"/>
                  <a:gd name="connsiteX21" fmla="*/ 1345406 w 3593306"/>
                  <a:gd name="connsiteY21" fmla="*/ 511969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4950 w 3593306"/>
                  <a:gd name="connsiteY26" fmla="*/ 378619 h 1476375"/>
                  <a:gd name="connsiteX27" fmla="*/ 1619250 w 3593306"/>
                  <a:gd name="connsiteY27" fmla="*/ 378619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71800 w 3593306"/>
                  <a:gd name="connsiteY40" fmla="*/ 59531 h 1476375"/>
                  <a:gd name="connsiteX41" fmla="*/ 3452813 w 3593306"/>
                  <a:gd name="connsiteY41" fmla="*/ 59531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6825 w 3593306"/>
                  <a:gd name="connsiteY20" fmla="*/ 509587 h 1476375"/>
                  <a:gd name="connsiteX21" fmla="*/ 1345406 w 3593306"/>
                  <a:gd name="connsiteY21" fmla="*/ 511969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4950 w 3593306"/>
                  <a:gd name="connsiteY26" fmla="*/ 378619 h 1476375"/>
                  <a:gd name="connsiteX27" fmla="*/ 1619250 w 3593306"/>
                  <a:gd name="connsiteY27" fmla="*/ 378619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71800 w 3593306"/>
                  <a:gd name="connsiteY40" fmla="*/ 59531 h 1476375"/>
                  <a:gd name="connsiteX41" fmla="*/ 3452813 w 3593306"/>
                  <a:gd name="connsiteY41" fmla="*/ 59531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6825 w 3593306"/>
                  <a:gd name="connsiteY20" fmla="*/ 509587 h 1476375"/>
                  <a:gd name="connsiteX21" fmla="*/ 1345406 w 3593306"/>
                  <a:gd name="connsiteY21" fmla="*/ 511969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4950 w 3593306"/>
                  <a:gd name="connsiteY26" fmla="*/ 369094 h 1476375"/>
                  <a:gd name="connsiteX27" fmla="*/ 1619250 w 3593306"/>
                  <a:gd name="connsiteY27" fmla="*/ 378619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71800 w 3593306"/>
                  <a:gd name="connsiteY40" fmla="*/ 59531 h 1476375"/>
                  <a:gd name="connsiteX41" fmla="*/ 3452813 w 3593306"/>
                  <a:gd name="connsiteY41" fmla="*/ 59531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6825 w 3593306"/>
                  <a:gd name="connsiteY20" fmla="*/ 509587 h 1476375"/>
                  <a:gd name="connsiteX21" fmla="*/ 1345406 w 3593306"/>
                  <a:gd name="connsiteY21" fmla="*/ 511969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4950 w 3593306"/>
                  <a:gd name="connsiteY26" fmla="*/ 369094 h 1476375"/>
                  <a:gd name="connsiteX27" fmla="*/ 1619250 w 3593306"/>
                  <a:gd name="connsiteY27" fmla="*/ 366713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71800 w 3593306"/>
                  <a:gd name="connsiteY40" fmla="*/ 59531 h 1476375"/>
                  <a:gd name="connsiteX41" fmla="*/ 3452813 w 3593306"/>
                  <a:gd name="connsiteY41" fmla="*/ 59531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6825 w 3593306"/>
                  <a:gd name="connsiteY20" fmla="*/ 509587 h 1476375"/>
                  <a:gd name="connsiteX21" fmla="*/ 1345406 w 3593306"/>
                  <a:gd name="connsiteY21" fmla="*/ 511969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9712 w 3593306"/>
                  <a:gd name="connsiteY26" fmla="*/ 373857 h 1476375"/>
                  <a:gd name="connsiteX27" fmla="*/ 1619250 w 3593306"/>
                  <a:gd name="connsiteY27" fmla="*/ 366713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71800 w 3593306"/>
                  <a:gd name="connsiteY40" fmla="*/ 59531 h 1476375"/>
                  <a:gd name="connsiteX41" fmla="*/ 3452813 w 3593306"/>
                  <a:gd name="connsiteY41" fmla="*/ 59531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6825 w 3593306"/>
                  <a:gd name="connsiteY20" fmla="*/ 509587 h 1476375"/>
                  <a:gd name="connsiteX21" fmla="*/ 1345406 w 3593306"/>
                  <a:gd name="connsiteY21" fmla="*/ 511969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9712 w 3593306"/>
                  <a:gd name="connsiteY26" fmla="*/ 373857 h 1476375"/>
                  <a:gd name="connsiteX27" fmla="*/ 1621631 w 3593306"/>
                  <a:gd name="connsiteY27" fmla="*/ 373857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71800 w 3593306"/>
                  <a:gd name="connsiteY40" fmla="*/ 59531 h 1476375"/>
                  <a:gd name="connsiteX41" fmla="*/ 3452813 w 3593306"/>
                  <a:gd name="connsiteY41" fmla="*/ 59531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6825 w 3593306"/>
                  <a:gd name="connsiteY20" fmla="*/ 509587 h 1476375"/>
                  <a:gd name="connsiteX21" fmla="*/ 1345406 w 3593306"/>
                  <a:gd name="connsiteY21" fmla="*/ 511969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0187 w 3593306"/>
                  <a:gd name="connsiteY26" fmla="*/ 376238 h 1476375"/>
                  <a:gd name="connsiteX27" fmla="*/ 1621631 w 3593306"/>
                  <a:gd name="connsiteY27" fmla="*/ 373857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71800 w 3593306"/>
                  <a:gd name="connsiteY40" fmla="*/ 59531 h 1476375"/>
                  <a:gd name="connsiteX41" fmla="*/ 3452813 w 3593306"/>
                  <a:gd name="connsiteY41" fmla="*/ 59531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6825 w 3593306"/>
                  <a:gd name="connsiteY20" fmla="*/ 509587 h 1476375"/>
                  <a:gd name="connsiteX21" fmla="*/ 1345406 w 3593306"/>
                  <a:gd name="connsiteY21" fmla="*/ 511969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7330 w 3593306"/>
                  <a:gd name="connsiteY26" fmla="*/ 371475 h 1476375"/>
                  <a:gd name="connsiteX27" fmla="*/ 1621631 w 3593306"/>
                  <a:gd name="connsiteY27" fmla="*/ 373857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71800 w 3593306"/>
                  <a:gd name="connsiteY40" fmla="*/ 59531 h 1476375"/>
                  <a:gd name="connsiteX41" fmla="*/ 3452813 w 3593306"/>
                  <a:gd name="connsiteY41" fmla="*/ 59531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6825 w 3593306"/>
                  <a:gd name="connsiteY20" fmla="*/ 509587 h 1476375"/>
                  <a:gd name="connsiteX21" fmla="*/ 1345406 w 3593306"/>
                  <a:gd name="connsiteY21" fmla="*/ 511969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9711 w 3593306"/>
                  <a:gd name="connsiteY26" fmla="*/ 376238 h 1476375"/>
                  <a:gd name="connsiteX27" fmla="*/ 1621631 w 3593306"/>
                  <a:gd name="connsiteY27" fmla="*/ 373857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71800 w 3593306"/>
                  <a:gd name="connsiteY40" fmla="*/ 59531 h 1476375"/>
                  <a:gd name="connsiteX41" fmla="*/ 3452813 w 3593306"/>
                  <a:gd name="connsiteY41" fmla="*/ 59531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6825 w 3593306"/>
                  <a:gd name="connsiteY20" fmla="*/ 509587 h 1476375"/>
                  <a:gd name="connsiteX21" fmla="*/ 1345406 w 3593306"/>
                  <a:gd name="connsiteY21" fmla="*/ 511969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9711 w 3593306"/>
                  <a:gd name="connsiteY26" fmla="*/ 376238 h 1476375"/>
                  <a:gd name="connsiteX27" fmla="*/ 1621631 w 3593306"/>
                  <a:gd name="connsiteY27" fmla="*/ 373857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71800 w 3593306"/>
                  <a:gd name="connsiteY40" fmla="*/ 59531 h 1476375"/>
                  <a:gd name="connsiteX41" fmla="*/ 3452813 w 3593306"/>
                  <a:gd name="connsiteY41" fmla="*/ 59531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6825 w 3593306"/>
                  <a:gd name="connsiteY20" fmla="*/ 509587 h 1476375"/>
                  <a:gd name="connsiteX21" fmla="*/ 1345406 w 3593306"/>
                  <a:gd name="connsiteY21" fmla="*/ 511969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4948 w 3593306"/>
                  <a:gd name="connsiteY26" fmla="*/ 376238 h 1476375"/>
                  <a:gd name="connsiteX27" fmla="*/ 1621631 w 3593306"/>
                  <a:gd name="connsiteY27" fmla="*/ 373857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71800 w 3593306"/>
                  <a:gd name="connsiteY40" fmla="*/ 59531 h 1476375"/>
                  <a:gd name="connsiteX41" fmla="*/ 3452813 w 3593306"/>
                  <a:gd name="connsiteY41" fmla="*/ 59531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6825 w 3593306"/>
                  <a:gd name="connsiteY20" fmla="*/ 509587 h 1476375"/>
                  <a:gd name="connsiteX21" fmla="*/ 1345406 w 3593306"/>
                  <a:gd name="connsiteY21" fmla="*/ 511969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4948 w 3593306"/>
                  <a:gd name="connsiteY26" fmla="*/ 376238 h 1476375"/>
                  <a:gd name="connsiteX27" fmla="*/ 1621631 w 3593306"/>
                  <a:gd name="connsiteY27" fmla="*/ 373857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69418 w 3593306"/>
                  <a:gd name="connsiteY40" fmla="*/ 54768 h 1476375"/>
                  <a:gd name="connsiteX41" fmla="*/ 3452813 w 3593306"/>
                  <a:gd name="connsiteY41" fmla="*/ 59531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6825 w 3593306"/>
                  <a:gd name="connsiteY20" fmla="*/ 509587 h 1476375"/>
                  <a:gd name="connsiteX21" fmla="*/ 1345406 w 3593306"/>
                  <a:gd name="connsiteY21" fmla="*/ 511969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4948 w 3593306"/>
                  <a:gd name="connsiteY26" fmla="*/ 376238 h 1476375"/>
                  <a:gd name="connsiteX27" fmla="*/ 1621631 w 3593306"/>
                  <a:gd name="connsiteY27" fmla="*/ 373857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69418 w 3593306"/>
                  <a:gd name="connsiteY40" fmla="*/ 54768 h 1476375"/>
                  <a:gd name="connsiteX41" fmla="*/ 3452813 w 3593306"/>
                  <a:gd name="connsiteY41" fmla="*/ 54769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3306"/>
                  <a:gd name="connsiteY0" fmla="*/ 1476375 h 1476375"/>
                  <a:gd name="connsiteX1" fmla="*/ 35719 w 3593306"/>
                  <a:gd name="connsiteY1" fmla="*/ 1476375 h 1476375"/>
                  <a:gd name="connsiteX2" fmla="*/ 35719 w 3593306"/>
                  <a:gd name="connsiteY2" fmla="*/ 1166813 h 1476375"/>
                  <a:gd name="connsiteX3" fmla="*/ 73819 w 3593306"/>
                  <a:gd name="connsiteY3" fmla="*/ 1166813 h 1476375"/>
                  <a:gd name="connsiteX4" fmla="*/ 73819 w 3593306"/>
                  <a:gd name="connsiteY4" fmla="*/ 952500 h 1476375"/>
                  <a:gd name="connsiteX5" fmla="*/ 116681 w 3593306"/>
                  <a:gd name="connsiteY5" fmla="*/ 952500 h 1476375"/>
                  <a:gd name="connsiteX6" fmla="*/ 116681 w 3593306"/>
                  <a:gd name="connsiteY6" fmla="*/ 866775 h 1476375"/>
                  <a:gd name="connsiteX7" fmla="*/ 154781 w 3593306"/>
                  <a:gd name="connsiteY7" fmla="*/ 866775 h 1476375"/>
                  <a:gd name="connsiteX8" fmla="*/ 154781 w 3593306"/>
                  <a:gd name="connsiteY8" fmla="*/ 814388 h 1476375"/>
                  <a:gd name="connsiteX9" fmla="*/ 190500 w 3593306"/>
                  <a:gd name="connsiteY9" fmla="*/ 814388 h 1476375"/>
                  <a:gd name="connsiteX10" fmla="*/ 190500 w 3593306"/>
                  <a:gd name="connsiteY10" fmla="*/ 771525 h 1476375"/>
                  <a:gd name="connsiteX11" fmla="*/ 230981 w 3593306"/>
                  <a:gd name="connsiteY11" fmla="*/ 771525 h 1476375"/>
                  <a:gd name="connsiteX12" fmla="*/ 230981 w 3593306"/>
                  <a:gd name="connsiteY12" fmla="*/ 683419 h 1476375"/>
                  <a:gd name="connsiteX13" fmla="*/ 466725 w 3593306"/>
                  <a:gd name="connsiteY13" fmla="*/ 683419 h 1476375"/>
                  <a:gd name="connsiteX14" fmla="*/ 466725 w 3593306"/>
                  <a:gd name="connsiteY14" fmla="*/ 642938 h 1476375"/>
                  <a:gd name="connsiteX15" fmla="*/ 552450 w 3593306"/>
                  <a:gd name="connsiteY15" fmla="*/ 642938 h 1476375"/>
                  <a:gd name="connsiteX16" fmla="*/ 552450 w 3593306"/>
                  <a:gd name="connsiteY16" fmla="*/ 592931 h 1476375"/>
                  <a:gd name="connsiteX17" fmla="*/ 826294 w 3593306"/>
                  <a:gd name="connsiteY17" fmla="*/ 592931 h 1476375"/>
                  <a:gd name="connsiteX18" fmla="*/ 826294 w 3593306"/>
                  <a:gd name="connsiteY18" fmla="*/ 557213 h 1476375"/>
                  <a:gd name="connsiteX19" fmla="*/ 1264444 w 3593306"/>
                  <a:gd name="connsiteY19" fmla="*/ 557213 h 1476375"/>
                  <a:gd name="connsiteX20" fmla="*/ 1266825 w 3593306"/>
                  <a:gd name="connsiteY20" fmla="*/ 509587 h 1476375"/>
                  <a:gd name="connsiteX21" fmla="*/ 1345406 w 3593306"/>
                  <a:gd name="connsiteY21" fmla="*/ 511969 h 1476375"/>
                  <a:gd name="connsiteX22" fmla="*/ 1345406 w 3593306"/>
                  <a:gd name="connsiteY22" fmla="*/ 473869 h 1476375"/>
                  <a:gd name="connsiteX23" fmla="*/ 1385888 w 3593306"/>
                  <a:gd name="connsiteY23" fmla="*/ 473869 h 1476375"/>
                  <a:gd name="connsiteX24" fmla="*/ 1385888 w 3593306"/>
                  <a:gd name="connsiteY24" fmla="*/ 423863 h 1476375"/>
                  <a:gd name="connsiteX25" fmla="*/ 1504950 w 3593306"/>
                  <a:gd name="connsiteY25" fmla="*/ 423863 h 1476375"/>
                  <a:gd name="connsiteX26" fmla="*/ 1504948 w 3593306"/>
                  <a:gd name="connsiteY26" fmla="*/ 376238 h 1476375"/>
                  <a:gd name="connsiteX27" fmla="*/ 1621631 w 3593306"/>
                  <a:gd name="connsiteY27" fmla="*/ 373857 h 1476375"/>
                  <a:gd name="connsiteX28" fmla="*/ 1619250 w 3593306"/>
                  <a:gd name="connsiteY28" fmla="*/ 335756 h 1476375"/>
                  <a:gd name="connsiteX29" fmla="*/ 1704975 w 3593306"/>
                  <a:gd name="connsiteY29" fmla="*/ 335756 h 1476375"/>
                  <a:gd name="connsiteX30" fmla="*/ 1704975 w 3593306"/>
                  <a:gd name="connsiteY30" fmla="*/ 290513 h 1476375"/>
                  <a:gd name="connsiteX31" fmla="*/ 1819275 w 3593306"/>
                  <a:gd name="connsiteY31" fmla="*/ 290513 h 1476375"/>
                  <a:gd name="connsiteX32" fmla="*/ 1819275 w 3593306"/>
                  <a:gd name="connsiteY32" fmla="*/ 250031 h 1476375"/>
                  <a:gd name="connsiteX33" fmla="*/ 2464594 w 3593306"/>
                  <a:gd name="connsiteY33" fmla="*/ 250031 h 1476375"/>
                  <a:gd name="connsiteX34" fmla="*/ 2464594 w 3593306"/>
                  <a:gd name="connsiteY34" fmla="*/ 200025 h 1476375"/>
                  <a:gd name="connsiteX35" fmla="*/ 2697956 w 3593306"/>
                  <a:gd name="connsiteY35" fmla="*/ 200025 h 1476375"/>
                  <a:gd name="connsiteX36" fmla="*/ 2697956 w 3593306"/>
                  <a:gd name="connsiteY36" fmla="*/ 150019 h 1476375"/>
                  <a:gd name="connsiteX37" fmla="*/ 2776538 w 3593306"/>
                  <a:gd name="connsiteY37" fmla="*/ 150019 h 1476375"/>
                  <a:gd name="connsiteX38" fmla="*/ 2776538 w 3593306"/>
                  <a:gd name="connsiteY38" fmla="*/ 102394 h 1476375"/>
                  <a:gd name="connsiteX39" fmla="*/ 2971800 w 3593306"/>
                  <a:gd name="connsiteY39" fmla="*/ 102394 h 1476375"/>
                  <a:gd name="connsiteX40" fmla="*/ 2971800 w 3593306"/>
                  <a:gd name="connsiteY40" fmla="*/ 54768 h 1476375"/>
                  <a:gd name="connsiteX41" fmla="*/ 3452813 w 3593306"/>
                  <a:gd name="connsiteY41" fmla="*/ 54769 h 1476375"/>
                  <a:gd name="connsiteX42" fmla="*/ 3452813 w 3593306"/>
                  <a:gd name="connsiteY42" fmla="*/ 0 h 1476375"/>
                  <a:gd name="connsiteX43" fmla="*/ 3593306 w 3593306"/>
                  <a:gd name="connsiteY43" fmla="*/ 0 h 1476375"/>
                  <a:gd name="connsiteX0" fmla="*/ 0 w 3590924"/>
                  <a:gd name="connsiteY0" fmla="*/ 1478756 h 1478756"/>
                  <a:gd name="connsiteX1" fmla="*/ 35719 w 3590924"/>
                  <a:gd name="connsiteY1" fmla="*/ 1478756 h 1478756"/>
                  <a:gd name="connsiteX2" fmla="*/ 35719 w 3590924"/>
                  <a:gd name="connsiteY2" fmla="*/ 1169194 h 1478756"/>
                  <a:gd name="connsiteX3" fmla="*/ 73819 w 3590924"/>
                  <a:gd name="connsiteY3" fmla="*/ 1169194 h 1478756"/>
                  <a:gd name="connsiteX4" fmla="*/ 73819 w 3590924"/>
                  <a:gd name="connsiteY4" fmla="*/ 954881 h 1478756"/>
                  <a:gd name="connsiteX5" fmla="*/ 116681 w 3590924"/>
                  <a:gd name="connsiteY5" fmla="*/ 954881 h 1478756"/>
                  <a:gd name="connsiteX6" fmla="*/ 116681 w 3590924"/>
                  <a:gd name="connsiteY6" fmla="*/ 869156 h 1478756"/>
                  <a:gd name="connsiteX7" fmla="*/ 154781 w 3590924"/>
                  <a:gd name="connsiteY7" fmla="*/ 869156 h 1478756"/>
                  <a:gd name="connsiteX8" fmla="*/ 154781 w 3590924"/>
                  <a:gd name="connsiteY8" fmla="*/ 816769 h 1478756"/>
                  <a:gd name="connsiteX9" fmla="*/ 190500 w 3590924"/>
                  <a:gd name="connsiteY9" fmla="*/ 816769 h 1478756"/>
                  <a:gd name="connsiteX10" fmla="*/ 190500 w 3590924"/>
                  <a:gd name="connsiteY10" fmla="*/ 773906 h 1478756"/>
                  <a:gd name="connsiteX11" fmla="*/ 230981 w 3590924"/>
                  <a:gd name="connsiteY11" fmla="*/ 773906 h 1478756"/>
                  <a:gd name="connsiteX12" fmla="*/ 230981 w 3590924"/>
                  <a:gd name="connsiteY12" fmla="*/ 685800 h 1478756"/>
                  <a:gd name="connsiteX13" fmla="*/ 466725 w 3590924"/>
                  <a:gd name="connsiteY13" fmla="*/ 685800 h 1478756"/>
                  <a:gd name="connsiteX14" fmla="*/ 466725 w 3590924"/>
                  <a:gd name="connsiteY14" fmla="*/ 645319 h 1478756"/>
                  <a:gd name="connsiteX15" fmla="*/ 552450 w 3590924"/>
                  <a:gd name="connsiteY15" fmla="*/ 645319 h 1478756"/>
                  <a:gd name="connsiteX16" fmla="*/ 552450 w 3590924"/>
                  <a:gd name="connsiteY16" fmla="*/ 595312 h 1478756"/>
                  <a:gd name="connsiteX17" fmla="*/ 826294 w 3590924"/>
                  <a:gd name="connsiteY17" fmla="*/ 595312 h 1478756"/>
                  <a:gd name="connsiteX18" fmla="*/ 826294 w 3590924"/>
                  <a:gd name="connsiteY18" fmla="*/ 559594 h 1478756"/>
                  <a:gd name="connsiteX19" fmla="*/ 1264444 w 3590924"/>
                  <a:gd name="connsiteY19" fmla="*/ 559594 h 1478756"/>
                  <a:gd name="connsiteX20" fmla="*/ 1266825 w 3590924"/>
                  <a:gd name="connsiteY20" fmla="*/ 511968 h 1478756"/>
                  <a:gd name="connsiteX21" fmla="*/ 1345406 w 3590924"/>
                  <a:gd name="connsiteY21" fmla="*/ 514350 h 1478756"/>
                  <a:gd name="connsiteX22" fmla="*/ 1345406 w 3590924"/>
                  <a:gd name="connsiteY22" fmla="*/ 476250 h 1478756"/>
                  <a:gd name="connsiteX23" fmla="*/ 1385888 w 3590924"/>
                  <a:gd name="connsiteY23" fmla="*/ 476250 h 1478756"/>
                  <a:gd name="connsiteX24" fmla="*/ 1385888 w 3590924"/>
                  <a:gd name="connsiteY24" fmla="*/ 426244 h 1478756"/>
                  <a:gd name="connsiteX25" fmla="*/ 1504950 w 3590924"/>
                  <a:gd name="connsiteY25" fmla="*/ 426244 h 1478756"/>
                  <a:gd name="connsiteX26" fmla="*/ 1504948 w 3590924"/>
                  <a:gd name="connsiteY26" fmla="*/ 378619 h 1478756"/>
                  <a:gd name="connsiteX27" fmla="*/ 1621631 w 3590924"/>
                  <a:gd name="connsiteY27" fmla="*/ 376238 h 1478756"/>
                  <a:gd name="connsiteX28" fmla="*/ 1619250 w 3590924"/>
                  <a:gd name="connsiteY28" fmla="*/ 338137 h 1478756"/>
                  <a:gd name="connsiteX29" fmla="*/ 1704975 w 3590924"/>
                  <a:gd name="connsiteY29" fmla="*/ 338137 h 1478756"/>
                  <a:gd name="connsiteX30" fmla="*/ 1704975 w 3590924"/>
                  <a:gd name="connsiteY30" fmla="*/ 292894 h 1478756"/>
                  <a:gd name="connsiteX31" fmla="*/ 1819275 w 3590924"/>
                  <a:gd name="connsiteY31" fmla="*/ 292894 h 1478756"/>
                  <a:gd name="connsiteX32" fmla="*/ 1819275 w 3590924"/>
                  <a:gd name="connsiteY32" fmla="*/ 252412 h 1478756"/>
                  <a:gd name="connsiteX33" fmla="*/ 2464594 w 3590924"/>
                  <a:gd name="connsiteY33" fmla="*/ 252412 h 1478756"/>
                  <a:gd name="connsiteX34" fmla="*/ 2464594 w 3590924"/>
                  <a:gd name="connsiteY34" fmla="*/ 202406 h 1478756"/>
                  <a:gd name="connsiteX35" fmla="*/ 2697956 w 3590924"/>
                  <a:gd name="connsiteY35" fmla="*/ 202406 h 1478756"/>
                  <a:gd name="connsiteX36" fmla="*/ 2697956 w 3590924"/>
                  <a:gd name="connsiteY36" fmla="*/ 152400 h 1478756"/>
                  <a:gd name="connsiteX37" fmla="*/ 2776538 w 3590924"/>
                  <a:gd name="connsiteY37" fmla="*/ 152400 h 1478756"/>
                  <a:gd name="connsiteX38" fmla="*/ 2776538 w 3590924"/>
                  <a:gd name="connsiteY38" fmla="*/ 104775 h 1478756"/>
                  <a:gd name="connsiteX39" fmla="*/ 2971800 w 3590924"/>
                  <a:gd name="connsiteY39" fmla="*/ 104775 h 1478756"/>
                  <a:gd name="connsiteX40" fmla="*/ 2971800 w 3590924"/>
                  <a:gd name="connsiteY40" fmla="*/ 57149 h 1478756"/>
                  <a:gd name="connsiteX41" fmla="*/ 3452813 w 3590924"/>
                  <a:gd name="connsiteY41" fmla="*/ 57150 h 1478756"/>
                  <a:gd name="connsiteX42" fmla="*/ 3452813 w 3590924"/>
                  <a:gd name="connsiteY42" fmla="*/ 2381 h 1478756"/>
                  <a:gd name="connsiteX43" fmla="*/ 3590924 w 3590924"/>
                  <a:gd name="connsiteY43" fmla="*/ 0 h 1478756"/>
                  <a:gd name="connsiteX0" fmla="*/ 0 w 3590924"/>
                  <a:gd name="connsiteY0" fmla="*/ 1478756 h 1478756"/>
                  <a:gd name="connsiteX1" fmla="*/ 35719 w 3590924"/>
                  <a:gd name="connsiteY1" fmla="*/ 1478756 h 1478756"/>
                  <a:gd name="connsiteX2" fmla="*/ 35719 w 3590924"/>
                  <a:gd name="connsiteY2" fmla="*/ 1169194 h 1478756"/>
                  <a:gd name="connsiteX3" fmla="*/ 73819 w 3590924"/>
                  <a:gd name="connsiteY3" fmla="*/ 1169194 h 1478756"/>
                  <a:gd name="connsiteX4" fmla="*/ 73819 w 3590924"/>
                  <a:gd name="connsiteY4" fmla="*/ 954881 h 1478756"/>
                  <a:gd name="connsiteX5" fmla="*/ 116681 w 3590924"/>
                  <a:gd name="connsiteY5" fmla="*/ 954881 h 1478756"/>
                  <a:gd name="connsiteX6" fmla="*/ 116681 w 3590924"/>
                  <a:gd name="connsiteY6" fmla="*/ 869156 h 1478756"/>
                  <a:gd name="connsiteX7" fmla="*/ 154781 w 3590924"/>
                  <a:gd name="connsiteY7" fmla="*/ 869156 h 1478756"/>
                  <a:gd name="connsiteX8" fmla="*/ 154781 w 3590924"/>
                  <a:gd name="connsiteY8" fmla="*/ 816769 h 1478756"/>
                  <a:gd name="connsiteX9" fmla="*/ 190500 w 3590924"/>
                  <a:gd name="connsiteY9" fmla="*/ 816769 h 1478756"/>
                  <a:gd name="connsiteX10" fmla="*/ 190500 w 3590924"/>
                  <a:gd name="connsiteY10" fmla="*/ 773906 h 1478756"/>
                  <a:gd name="connsiteX11" fmla="*/ 230981 w 3590924"/>
                  <a:gd name="connsiteY11" fmla="*/ 773906 h 1478756"/>
                  <a:gd name="connsiteX12" fmla="*/ 230981 w 3590924"/>
                  <a:gd name="connsiteY12" fmla="*/ 685800 h 1478756"/>
                  <a:gd name="connsiteX13" fmla="*/ 466725 w 3590924"/>
                  <a:gd name="connsiteY13" fmla="*/ 685800 h 1478756"/>
                  <a:gd name="connsiteX14" fmla="*/ 466725 w 3590924"/>
                  <a:gd name="connsiteY14" fmla="*/ 645319 h 1478756"/>
                  <a:gd name="connsiteX15" fmla="*/ 552450 w 3590924"/>
                  <a:gd name="connsiteY15" fmla="*/ 645319 h 1478756"/>
                  <a:gd name="connsiteX16" fmla="*/ 552450 w 3590924"/>
                  <a:gd name="connsiteY16" fmla="*/ 595312 h 1478756"/>
                  <a:gd name="connsiteX17" fmla="*/ 826294 w 3590924"/>
                  <a:gd name="connsiteY17" fmla="*/ 595312 h 1478756"/>
                  <a:gd name="connsiteX18" fmla="*/ 826294 w 3590924"/>
                  <a:gd name="connsiteY18" fmla="*/ 559594 h 1478756"/>
                  <a:gd name="connsiteX19" fmla="*/ 1264444 w 3590924"/>
                  <a:gd name="connsiteY19" fmla="*/ 559594 h 1478756"/>
                  <a:gd name="connsiteX20" fmla="*/ 1266825 w 3590924"/>
                  <a:gd name="connsiteY20" fmla="*/ 511968 h 1478756"/>
                  <a:gd name="connsiteX21" fmla="*/ 1345406 w 3590924"/>
                  <a:gd name="connsiteY21" fmla="*/ 514350 h 1478756"/>
                  <a:gd name="connsiteX22" fmla="*/ 1345406 w 3590924"/>
                  <a:gd name="connsiteY22" fmla="*/ 476250 h 1478756"/>
                  <a:gd name="connsiteX23" fmla="*/ 1385888 w 3590924"/>
                  <a:gd name="connsiteY23" fmla="*/ 476250 h 1478756"/>
                  <a:gd name="connsiteX24" fmla="*/ 1385888 w 3590924"/>
                  <a:gd name="connsiteY24" fmla="*/ 426244 h 1478756"/>
                  <a:gd name="connsiteX25" fmla="*/ 1504950 w 3590924"/>
                  <a:gd name="connsiteY25" fmla="*/ 426244 h 1478756"/>
                  <a:gd name="connsiteX26" fmla="*/ 1504948 w 3590924"/>
                  <a:gd name="connsiteY26" fmla="*/ 378619 h 1478756"/>
                  <a:gd name="connsiteX27" fmla="*/ 1621631 w 3590924"/>
                  <a:gd name="connsiteY27" fmla="*/ 376238 h 1478756"/>
                  <a:gd name="connsiteX28" fmla="*/ 1619250 w 3590924"/>
                  <a:gd name="connsiteY28" fmla="*/ 338137 h 1478756"/>
                  <a:gd name="connsiteX29" fmla="*/ 1704975 w 3590924"/>
                  <a:gd name="connsiteY29" fmla="*/ 338137 h 1478756"/>
                  <a:gd name="connsiteX30" fmla="*/ 1704975 w 3590924"/>
                  <a:gd name="connsiteY30" fmla="*/ 292894 h 1478756"/>
                  <a:gd name="connsiteX31" fmla="*/ 1819275 w 3590924"/>
                  <a:gd name="connsiteY31" fmla="*/ 292894 h 1478756"/>
                  <a:gd name="connsiteX32" fmla="*/ 1819275 w 3590924"/>
                  <a:gd name="connsiteY32" fmla="*/ 252412 h 1478756"/>
                  <a:gd name="connsiteX33" fmla="*/ 2464594 w 3590924"/>
                  <a:gd name="connsiteY33" fmla="*/ 252412 h 1478756"/>
                  <a:gd name="connsiteX34" fmla="*/ 2464594 w 3590924"/>
                  <a:gd name="connsiteY34" fmla="*/ 202406 h 1478756"/>
                  <a:gd name="connsiteX35" fmla="*/ 2697956 w 3590924"/>
                  <a:gd name="connsiteY35" fmla="*/ 202406 h 1478756"/>
                  <a:gd name="connsiteX36" fmla="*/ 2697956 w 3590924"/>
                  <a:gd name="connsiteY36" fmla="*/ 152400 h 1478756"/>
                  <a:gd name="connsiteX37" fmla="*/ 2776538 w 3590924"/>
                  <a:gd name="connsiteY37" fmla="*/ 152400 h 1478756"/>
                  <a:gd name="connsiteX38" fmla="*/ 2776538 w 3590924"/>
                  <a:gd name="connsiteY38" fmla="*/ 104775 h 1478756"/>
                  <a:gd name="connsiteX39" fmla="*/ 2971800 w 3590924"/>
                  <a:gd name="connsiteY39" fmla="*/ 104775 h 1478756"/>
                  <a:gd name="connsiteX40" fmla="*/ 2971800 w 3590924"/>
                  <a:gd name="connsiteY40" fmla="*/ 57149 h 1478756"/>
                  <a:gd name="connsiteX41" fmla="*/ 3452813 w 3590924"/>
                  <a:gd name="connsiteY41" fmla="*/ 57150 h 1478756"/>
                  <a:gd name="connsiteX42" fmla="*/ 3452813 w 3590924"/>
                  <a:gd name="connsiteY42" fmla="*/ 0 h 1478756"/>
                  <a:gd name="connsiteX43" fmla="*/ 3590924 w 3590924"/>
                  <a:gd name="connsiteY43" fmla="*/ 0 h 1478756"/>
                  <a:gd name="connsiteX0" fmla="*/ 0 w 3590924"/>
                  <a:gd name="connsiteY0" fmla="*/ 1478756 h 1478756"/>
                  <a:gd name="connsiteX1" fmla="*/ 35719 w 3590924"/>
                  <a:gd name="connsiteY1" fmla="*/ 1478756 h 1478756"/>
                  <a:gd name="connsiteX2" fmla="*/ 35719 w 3590924"/>
                  <a:gd name="connsiteY2" fmla="*/ 1169194 h 1478756"/>
                  <a:gd name="connsiteX3" fmla="*/ 73819 w 3590924"/>
                  <a:gd name="connsiteY3" fmla="*/ 1169194 h 1478756"/>
                  <a:gd name="connsiteX4" fmla="*/ 73819 w 3590924"/>
                  <a:gd name="connsiteY4" fmla="*/ 954881 h 1478756"/>
                  <a:gd name="connsiteX5" fmla="*/ 116681 w 3590924"/>
                  <a:gd name="connsiteY5" fmla="*/ 954881 h 1478756"/>
                  <a:gd name="connsiteX6" fmla="*/ 116681 w 3590924"/>
                  <a:gd name="connsiteY6" fmla="*/ 869156 h 1478756"/>
                  <a:gd name="connsiteX7" fmla="*/ 154781 w 3590924"/>
                  <a:gd name="connsiteY7" fmla="*/ 869156 h 1478756"/>
                  <a:gd name="connsiteX8" fmla="*/ 154781 w 3590924"/>
                  <a:gd name="connsiteY8" fmla="*/ 816769 h 1478756"/>
                  <a:gd name="connsiteX9" fmla="*/ 190500 w 3590924"/>
                  <a:gd name="connsiteY9" fmla="*/ 816769 h 1478756"/>
                  <a:gd name="connsiteX10" fmla="*/ 190500 w 3590924"/>
                  <a:gd name="connsiteY10" fmla="*/ 773906 h 1478756"/>
                  <a:gd name="connsiteX11" fmla="*/ 230981 w 3590924"/>
                  <a:gd name="connsiteY11" fmla="*/ 773906 h 1478756"/>
                  <a:gd name="connsiteX12" fmla="*/ 230981 w 3590924"/>
                  <a:gd name="connsiteY12" fmla="*/ 685800 h 1478756"/>
                  <a:gd name="connsiteX13" fmla="*/ 466725 w 3590924"/>
                  <a:gd name="connsiteY13" fmla="*/ 685800 h 1478756"/>
                  <a:gd name="connsiteX14" fmla="*/ 466725 w 3590924"/>
                  <a:gd name="connsiteY14" fmla="*/ 645319 h 1478756"/>
                  <a:gd name="connsiteX15" fmla="*/ 552450 w 3590924"/>
                  <a:gd name="connsiteY15" fmla="*/ 645319 h 1478756"/>
                  <a:gd name="connsiteX16" fmla="*/ 552450 w 3590924"/>
                  <a:gd name="connsiteY16" fmla="*/ 595312 h 1478756"/>
                  <a:gd name="connsiteX17" fmla="*/ 826294 w 3590924"/>
                  <a:gd name="connsiteY17" fmla="*/ 595312 h 1478756"/>
                  <a:gd name="connsiteX18" fmla="*/ 826294 w 3590924"/>
                  <a:gd name="connsiteY18" fmla="*/ 559594 h 1478756"/>
                  <a:gd name="connsiteX19" fmla="*/ 1264444 w 3590924"/>
                  <a:gd name="connsiteY19" fmla="*/ 559594 h 1478756"/>
                  <a:gd name="connsiteX20" fmla="*/ 1266825 w 3590924"/>
                  <a:gd name="connsiteY20" fmla="*/ 511968 h 1478756"/>
                  <a:gd name="connsiteX21" fmla="*/ 1345406 w 3590924"/>
                  <a:gd name="connsiteY21" fmla="*/ 514350 h 1478756"/>
                  <a:gd name="connsiteX22" fmla="*/ 1345406 w 3590924"/>
                  <a:gd name="connsiteY22" fmla="*/ 476250 h 1478756"/>
                  <a:gd name="connsiteX23" fmla="*/ 1385888 w 3590924"/>
                  <a:gd name="connsiteY23" fmla="*/ 476250 h 1478756"/>
                  <a:gd name="connsiteX24" fmla="*/ 1385888 w 3590924"/>
                  <a:gd name="connsiteY24" fmla="*/ 426244 h 1478756"/>
                  <a:gd name="connsiteX25" fmla="*/ 1504950 w 3590924"/>
                  <a:gd name="connsiteY25" fmla="*/ 426244 h 1478756"/>
                  <a:gd name="connsiteX26" fmla="*/ 1504948 w 3590924"/>
                  <a:gd name="connsiteY26" fmla="*/ 378619 h 1478756"/>
                  <a:gd name="connsiteX27" fmla="*/ 1621631 w 3590924"/>
                  <a:gd name="connsiteY27" fmla="*/ 376238 h 1478756"/>
                  <a:gd name="connsiteX28" fmla="*/ 1619250 w 3590924"/>
                  <a:gd name="connsiteY28" fmla="*/ 338137 h 1478756"/>
                  <a:gd name="connsiteX29" fmla="*/ 1704975 w 3590924"/>
                  <a:gd name="connsiteY29" fmla="*/ 338137 h 1478756"/>
                  <a:gd name="connsiteX30" fmla="*/ 1707356 w 3590924"/>
                  <a:gd name="connsiteY30" fmla="*/ 292894 h 1478756"/>
                  <a:gd name="connsiteX31" fmla="*/ 1819275 w 3590924"/>
                  <a:gd name="connsiteY31" fmla="*/ 292894 h 1478756"/>
                  <a:gd name="connsiteX32" fmla="*/ 1819275 w 3590924"/>
                  <a:gd name="connsiteY32" fmla="*/ 252412 h 1478756"/>
                  <a:gd name="connsiteX33" fmla="*/ 2464594 w 3590924"/>
                  <a:gd name="connsiteY33" fmla="*/ 252412 h 1478756"/>
                  <a:gd name="connsiteX34" fmla="*/ 2464594 w 3590924"/>
                  <a:gd name="connsiteY34" fmla="*/ 202406 h 1478756"/>
                  <a:gd name="connsiteX35" fmla="*/ 2697956 w 3590924"/>
                  <a:gd name="connsiteY35" fmla="*/ 202406 h 1478756"/>
                  <a:gd name="connsiteX36" fmla="*/ 2697956 w 3590924"/>
                  <a:gd name="connsiteY36" fmla="*/ 152400 h 1478756"/>
                  <a:gd name="connsiteX37" fmla="*/ 2776538 w 3590924"/>
                  <a:gd name="connsiteY37" fmla="*/ 152400 h 1478756"/>
                  <a:gd name="connsiteX38" fmla="*/ 2776538 w 3590924"/>
                  <a:gd name="connsiteY38" fmla="*/ 104775 h 1478756"/>
                  <a:gd name="connsiteX39" fmla="*/ 2971800 w 3590924"/>
                  <a:gd name="connsiteY39" fmla="*/ 104775 h 1478756"/>
                  <a:gd name="connsiteX40" fmla="*/ 2971800 w 3590924"/>
                  <a:gd name="connsiteY40" fmla="*/ 57149 h 1478756"/>
                  <a:gd name="connsiteX41" fmla="*/ 3452813 w 3590924"/>
                  <a:gd name="connsiteY41" fmla="*/ 57150 h 1478756"/>
                  <a:gd name="connsiteX42" fmla="*/ 3452813 w 3590924"/>
                  <a:gd name="connsiteY42" fmla="*/ 0 h 1478756"/>
                  <a:gd name="connsiteX43" fmla="*/ 3590924 w 3590924"/>
                  <a:gd name="connsiteY43" fmla="*/ 0 h 1478756"/>
                  <a:gd name="connsiteX0" fmla="*/ 0 w 3590924"/>
                  <a:gd name="connsiteY0" fmla="*/ 1478756 h 1478756"/>
                  <a:gd name="connsiteX1" fmla="*/ 35719 w 3590924"/>
                  <a:gd name="connsiteY1" fmla="*/ 1478756 h 1478756"/>
                  <a:gd name="connsiteX2" fmla="*/ 35719 w 3590924"/>
                  <a:gd name="connsiteY2" fmla="*/ 1169194 h 1478756"/>
                  <a:gd name="connsiteX3" fmla="*/ 73819 w 3590924"/>
                  <a:gd name="connsiteY3" fmla="*/ 1169194 h 1478756"/>
                  <a:gd name="connsiteX4" fmla="*/ 73819 w 3590924"/>
                  <a:gd name="connsiteY4" fmla="*/ 954881 h 1478756"/>
                  <a:gd name="connsiteX5" fmla="*/ 116681 w 3590924"/>
                  <a:gd name="connsiteY5" fmla="*/ 954881 h 1478756"/>
                  <a:gd name="connsiteX6" fmla="*/ 116681 w 3590924"/>
                  <a:gd name="connsiteY6" fmla="*/ 869156 h 1478756"/>
                  <a:gd name="connsiteX7" fmla="*/ 154781 w 3590924"/>
                  <a:gd name="connsiteY7" fmla="*/ 869156 h 1478756"/>
                  <a:gd name="connsiteX8" fmla="*/ 154781 w 3590924"/>
                  <a:gd name="connsiteY8" fmla="*/ 816769 h 1478756"/>
                  <a:gd name="connsiteX9" fmla="*/ 190500 w 3590924"/>
                  <a:gd name="connsiteY9" fmla="*/ 816769 h 1478756"/>
                  <a:gd name="connsiteX10" fmla="*/ 190500 w 3590924"/>
                  <a:gd name="connsiteY10" fmla="*/ 773906 h 1478756"/>
                  <a:gd name="connsiteX11" fmla="*/ 230981 w 3590924"/>
                  <a:gd name="connsiteY11" fmla="*/ 773906 h 1478756"/>
                  <a:gd name="connsiteX12" fmla="*/ 230981 w 3590924"/>
                  <a:gd name="connsiteY12" fmla="*/ 685800 h 1478756"/>
                  <a:gd name="connsiteX13" fmla="*/ 466725 w 3590924"/>
                  <a:gd name="connsiteY13" fmla="*/ 685800 h 1478756"/>
                  <a:gd name="connsiteX14" fmla="*/ 466725 w 3590924"/>
                  <a:gd name="connsiteY14" fmla="*/ 645319 h 1478756"/>
                  <a:gd name="connsiteX15" fmla="*/ 552450 w 3590924"/>
                  <a:gd name="connsiteY15" fmla="*/ 645319 h 1478756"/>
                  <a:gd name="connsiteX16" fmla="*/ 552450 w 3590924"/>
                  <a:gd name="connsiteY16" fmla="*/ 595312 h 1478756"/>
                  <a:gd name="connsiteX17" fmla="*/ 826294 w 3590924"/>
                  <a:gd name="connsiteY17" fmla="*/ 595312 h 1478756"/>
                  <a:gd name="connsiteX18" fmla="*/ 826294 w 3590924"/>
                  <a:gd name="connsiteY18" fmla="*/ 559594 h 1478756"/>
                  <a:gd name="connsiteX19" fmla="*/ 1264444 w 3590924"/>
                  <a:gd name="connsiteY19" fmla="*/ 559594 h 1478756"/>
                  <a:gd name="connsiteX20" fmla="*/ 1266825 w 3590924"/>
                  <a:gd name="connsiteY20" fmla="*/ 511968 h 1478756"/>
                  <a:gd name="connsiteX21" fmla="*/ 1345406 w 3590924"/>
                  <a:gd name="connsiteY21" fmla="*/ 514350 h 1478756"/>
                  <a:gd name="connsiteX22" fmla="*/ 1345406 w 3590924"/>
                  <a:gd name="connsiteY22" fmla="*/ 476250 h 1478756"/>
                  <a:gd name="connsiteX23" fmla="*/ 1385888 w 3590924"/>
                  <a:gd name="connsiteY23" fmla="*/ 476250 h 1478756"/>
                  <a:gd name="connsiteX24" fmla="*/ 1385888 w 3590924"/>
                  <a:gd name="connsiteY24" fmla="*/ 426244 h 1478756"/>
                  <a:gd name="connsiteX25" fmla="*/ 1504950 w 3590924"/>
                  <a:gd name="connsiteY25" fmla="*/ 426244 h 1478756"/>
                  <a:gd name="connsiteX26" fmla="*/ 1504948 w 3590924"/>
                  <a:gd name="connsiteY26" fmla="*/ 378619 h 1478756"/>
                  <a:gd name="connsiteX27" fmla="*/ 1621631 w 3590924"/>
                  <a:gd name="connsiteY27" fmla="*/ 376238 h 1478756"/>
                  <a:gd name="connsiteX28" fmla="*/ 1619250 w 3590924"/>
                  <a:gd name="connsiteY28" fmla="*/ 338137 h 1478756"/>
                  <a:gd name="connsiteX29" fmla="*/ 1704975 w 3590924"/>
                  <a:gd name="connsiteY29" fmla="*/ 338137 h 1478756"/>
                  <a:gd name="connsiteX30" fmla="*/ 1707356 w 3590924"/>
                  <a:gd name="connsiteY30" fmla="*/ 292894 h 1478756"/>
                  <a:gd name="connsiteX31" fmla="*/ 1819275 w 3590924"/>
                  <a:gd name="connsiteY31" fmla="*/ 288131 h 1478756"/>
                  <a:gd name="connsiteX32" fmla="*/ 1819275 w 3590924"/>
                  <a:gd name="connsiteY32" fmla="*/ 252412 h 1478756"/>
                  <a:gd name="connsiteX33" fmla="*/ 2464594 w 3590924"/>
                  <a:gd name="connsiteY33" fmla="*/ 252412 h 1478756"/>
                  <a:gd name="connsiteX34" fmla="*/ 2464594 w 3590924"/>
                  <a:gd name="connsiteY34" fmla="*/ 202406 h 1478756"/>
                  <a:gd name="connsiteX35" fmla="*/ 2697956 w 3590924"/>
                  <a:gd name="connsiteY35" fmla="*/ 202406 h 1478756"/>
                  <a:gd name="connsiteX36" fmla="*/ 2697956 w 3590924"/>
                  <a:gd name="connsiteY36" fmla="*/ 152400 h 1478756"/>
                  <a:gd name="connsiteX37" fmla="*/ 2776538 w 3590924"/>
                  <a:gd name="connsiteY37" fmla="*/ 152400 h 1478756"/>
                  <a:gd name="connsiteX38" fmla="*/ 2776538 w 3590924"/>
                  <a:gd name="connsiteY38" fmla="*/ 104775 h 1478756"/>
                  <a:gd name="connsiteX39" fmla="*/ 2971800 w 3590924"/>
                  <a:gd name="connsiteY39" fmla="*/ 104775 h 1478756"/>
                  <a:gd name="connsiteX40" fmla="*/ 2971800 w 3590924"/>
                  <a:gd name="connsiteY40" fmla="*/ 57149 h 1478756"/>
                  <a:gd name="connsiteX41" fmla="*/ 3452813 w 3590924"/>
                  <a:gd name="connsiteY41" fmla="*/ 57150 h 1478756"/>
                  <a:gd name="connsiteX42" fmla="*/ 3452813 w 3590924"/>
                  <a:gd name="connsiteY42" fmla="*/ 0 h 1478756"/>
                  <a:gd name="connsiteX43" fmla="*/ 3590924 w 3590924"/>
                  <a:gd name="connsiteY43" fmla="*/ 0 h 1478756"/>
                  <a:gd name="connsiteX0" fmla="*/ 0 w 3590924"/>
                  <a:gd name="connsiteY0" fmla="*/ 1478756 h 1478756"/>
                  <a:gd name="connsiteX1" fmla="*/ 35719 w 3590924"/>
                  <a:gd name="connsiteY1" fmla="*/ 1478756 h 1478756"/>
                  <a:gd name="connsiteX2" fmla="*/ 35719 w 3590924"/>
                  <a:gd name="connsiteY2" fmla="*/ 1169194 h 1478756"/>
                  <a:gd name="connsiteX3" fmla="*/ 73819 w 3590924"/>
                  <a:gd name="connsiteY3" fmla="*/ 1169194 h 1478756"/>
                  <a:gd name="connsiteX4" fmla="*/ 73819 w 3590924"/>
                  <a:gd name="connsiteY4" fmla="*/ 954881 h 1478756"/>
                  <a:gd name="connsiteX5" fmla="*/ 116681 w 3590924"/>
                  <a:gd name="connsiteY5" fmla="*/ 954881 h 1478756"/>
                  <a:gd name="connsiteX6" fmla="*/ 116681 w 3590924"/>
                  <a:gd name="connsiteY6" fmla="*/ 869156 h 1478756"/>
                  <a:gd name="connsiteX7" fmla="*/ 154781 w 3590924"/>
                  <a:gd name="connsiteY7" fmla="*/ 869156 h 1478756"/>
                  <a:gd name="connsiteX8" fmla="*/ 154781 w 3590924"/>
                  <a:gd name="connsiteY8" fmla="*/ 816769 h 1478756"/>
                  <a:gd name="connsiteX9" fmla="*/ 190500 w 3590924"/>
                  <a:gd name="connsiteY9" fmla="*/ 816769 h 1478756"/>
                  <a:gd name="connsiteX10" fmla="*/ 190500 w 3590924"/>
                  <a:gd name="connsiteY10" fmla="*/ 773906 h 1478756"/>
                  <a:gd name="connsiteX11" fmla="*/ 230981 w 3590924"/>
                  <a:gd name="connsiteY11" fmla="*/ 773906 h 1478756"/>
                  <a:gd name="connsiteX12" fmla="*/ 230981 w 3590924"/>
                  <a:gd name="connsiteY12" fmla="*/ 685800 h 1478756"/>
                  <a:gd name="connsiteX13" fmla="*/ 466725 w 3590924"/>
                  <a:gd name="connsiteY13" fmla="*/ 685800 h 1478756"/>
                  <a:gd name="connsiteX14" fmla="*/ 466725 w 3590924"/>
                  <a:gd name="connsiteY14" fmla="*/ 645319 h 1478756"/>
                  <a:gd name="connsiteX15" fmla="*/ 552450 w 3590924"/>
                  <a:gd name="connsiteY15" fmla="*/ 645319 h 1478756"/>
                  <a:gd name="connsiteX16" fmla="*/ 552450 w 3590924"/>
                  <a:gd name="connsiteY16" fmla="*/ 595312 h 1478756"/>
                  <a:gd name="connsiteX17" fmla="*/ 826294 w 3590924"/>
                  <a:gd name="connsiteY17" fmla="*/ 595312 h 1478756"/>
                  <a:gd name="connsiteX18" fmla="*/ 826294 w 3590924"/>
                  <a:gd name="connsiteY18" fmla="*/ 559594 h 1478756"/>
                  <a:gd name="connsiteX19" fmla="*/ 1264444 w 3590924"/>
                  <a:gd name="connsiteY19" fmla="*/ 559594 h 1478756"/>
                  <a:gd name="connsiteX20" fmla="*/ 1266825 w 3590924"/>
                  <a:gd name="connsiteY20" fmla="*/ 511968 h 1478756"/>
                  <a:gd name="connsiteX21" fmla="*/ 1345406 w 3590924"/>
                  <a:gd name="connsiteY21" fmla="*/ 514350 h 1478756"/>
                  <a:gd name="connsiteX22" fmla="*/ 1345406 w 3590924"/>
                  <a:gd name="connsiteY22" fmla="*/ 476250 h 1478756"/>
                  <a:gd name="connsiteX23" fmla="*/ 1385888 w 3590924"/>
                  <a:gd name="connsiteY23" fmla="*/ 476250 h 1478756"/>
                  <a:gd name="connsiteX24" fmla="*/ 1385888 w 3590924"/>
                  <a:gd name="connsiteY24" fmla="*/ 426244 h 1478756"/>
                  <a:gd name="connsiteX25" fmla="*/ 1504950 w 3590924"/>
                  <a:gd name="connsiteY25" fmla="*/ 426244 h 1478756"/>
                  <a:gd name="connsiteX26" fmla="*/ 1504948 w 3590924"/>
                  <a:gd name="connsiteY26" fmla="*/ 378619 h 1478756"/>
                  <a:gd name="connsiteX27" fmla="*/ 1621631 w 3590924"/>
                  <a:gd name="connsiteY27" fmla="*/ 376238 h 1478756"/>
                  <a:gd name="connsiteX28" fmla="*/ 1619250 w 3590924"/>
                  <a:gd name="connsiteY28" fmla="*/ 338137 h 1478756"/>
                  <a:gd name="connsiteX29" fmla="*/ 1704975 w 3590924"/>
                  <a:gd name="connsiteY29" fmla="*/ 338137 h 1478756"/>
                  <a:gd name="connsiteX30" fmla="*/ 1707356 w 3590924"/>
                  <a:gd name="connsiteY30" fmla="*/ 288131 h 1478756"/>
                  <a:gd name="connsiteX31" fmla="*/ 1819275 w 3590924"/>
                  <a:gd name="connsiteY31" fmla="*/ 288131 h 1478756"/>
                  <a:gd name="connsiteX32" fmla="*/ 1819275 w 3590924"/>
                  <a:gd name="connsiteY32" fmla="*/ 252412 h 1478756"/>
                  <a:gd name="connsiteX33" fmla="*/ 2464594 w 3590924"/>
                  <a:gd name="connsiteY33" fmla="*/ 252412 h 1478756"/>
                  <a:gd name="connsiteX34" fmla="*/ 2464594 w 3590924"/>
                  <a:gd name="connsiteY34" fmla="*/ 202406 h 1478756"/>
                  <a:gd name="connsiteX35" fmla="*/ 2697956 w 3590924"/>
                  <a:gd name="connsiteY35" fmla="*/ 202406 h 1478756"/>
                  <a:gd name="connsiteX36" fmla="*/ 2697956 w 3590924"/>
                  <a:gd name="connsiteY36" fmla="*/ 152400 h 1478756"/>
                  <a:gd name="connsiteX37" fmla="*/ 2776538 w 3590924"/>
                  <a:gd name="connsiteY37" fmla="*/ 152400 h 1478756"/>
                  <a:gd name="connsiteX38" fmla="*/ 2776538 w 3590924"/>
                  <a:gd name="connsiteY38" fmla="*/ 104775 h 1478756"/>
                  <a:gd name="connsiteX39" fmla="*/ 2971800 w 3590924"/>
                  <a:gd name="connsiteY39" fmla="*/ 104775 h 1478756"/>
                  <a:gd name="connsiteX40" fmla="*/ 2971800 w 3590924"/>
                  <a:gd name="connsiteY40" fmla="*/ 57149 h 1478756"/>
                  <a:gd name="connsiteX41" fmla="*/ 3452813 w 3590924"/>
                  <a:gd name="connsiteY41" fmla="*/ 57150 h 1478756"/>
                  <a:gd name="connsiteX42" fmla="*/ 3452813 w 3590924"/>
                  <a:gd name="connsiteY42" fmla="*/ 0 h 1478756"/>
                  <a:gd name="connsiteX43" fmla="*/ 3590924 w 3590924"/>
                  <a:gd name="connsiteY43" fmla="*/ 0 h 1478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590924" h="1478756">
                    <a:moveTo>
                      <a:pt x="0" y="1478756"/>
                    </a:moveTo>
                    <a:lnTo>
                      <a:pt x="35719" y="1478756"/>
                    </a:lnTo>
                    <a:lnTo>
                      <a:pt x="35719" y="1169194"/>
                    </a:lnTo>
                    <a:lnTo>
                      <a:pt x="73819" y="1169194"/>
                    </a:lnTo>
                    <a:lnTo>
                      <a:pt x="73819" y="954881"/>
                    </a:lnTo>
                    <a:lnTo>
                      <a:pt x="116681" y="954881"/>
                    </a:lnTo>
                    <a:lnTo>
                      <a:pt x="116681" y="869156"/>
                    </a:lnTo>
                    <a:lnTo>
                      <a:pt x="154781" y="869156"/>
                    </a:lnTo>
                    <a:lnTo>
                      <a:pt x="154781" y="816769"/>
                    </a:lnTo>
                    <a:lnTo>
                      <a:pt x="190500" y="816769"/>
                    </a:lnTo>
                    <a:lnTo>
                      <a:pt x="190500" y="773906"/>
                    </a:lnTo>
                    <a:lnTo>
                      <a:pt x="230981" y="773906"/>
                    </a:lnTo>
                    <a:lnTo>
                      <a:pt x="230981" y="685800"/>
                    </a:lnTo>
                    <a:lnTo>
                      <a:pt x="466725" y="685800"/>
                    </a:lnTo>
                    <a:lnTo>
                      <a:pt x="466725" y="645319"/>
                    </a:lnTo>
                    <a:lnTo>
                      <a:pt x="552450" y="645319"/>
                    </a:lnTo>
                    <a:lnTo>
                      <a:pt x="552450" y="595312"/>
                    </a:lnTo>
                    <a:lnTo>
                      <a:pt x="826294" y="595312"/>
                    </a:lnTo>
                    <a:lnTo>
                      <a:pt x="826294" y="559594"/>
                    </a:lnTo>
                    <a:lnTo>
                      <a:pt x="1264444" y="559594"/>
                    </a:lnTo>
                    <a:lnTo>
                      <a:pt x="1266825" y="511968"/>
                    </a:lnTo>
                    <a:lnTo>
                      <a:pt x="1345406" y="514350"/>
                    </a:lnTo>
                    <a:lnTo>
                      <a:pt x="1345406" y="476250"/>
                    </a:lnTo>
                    <a:lnTo>
                      <a:pt x="1385888" y="476250"/>
                    </a:lnTo>
                    <a:lnTo>
                      <a:pt x="1385888" y="426244"/>
                    </a:lnTo>
                    <a:lnTo>
                      <a:pt x="1504950" y="426244"/>
                    </a:lnTo>
                    <a:cubicBezTo>
                      <a:pt x="1504949" y="410369"/>
                      <a:pt x="1504949" y="394494"/>
                      <a:pt x="1504948" y="378619"/>
                    </a:cubicBezTo>
                    <a:lnTo>
                      <a:pt x="1621631" y="376238"/>
                    </a:lnTo>
                    <a:lnTo>
                      <a:pt x="1619250" y="338137"/>
                    </a:lnTo>
                    <a:lnTo>
                      <a:pt x="1704975" y="338137"/>
                    </a:lnTo>
                    <a:lnTo>
                      <a:pt x="1707356" y="288131"/>
                    </a:lnTo>
                    <a:lnTo>
                      <a:pt x="1819275" y="288131"/>
                    </a:lnTo>
                    <a:lnTo>
                      <a:pt x="1819275" y="252412"/>
                    </a:lnTo>
                    <a:lnTo>
                      <a:pt x="2464594" y="252412"/>
                    </a:lnTo>
                    <a:lnTo>
                      <a:pt x="2464594" y="202406"/>
                    </a:lnTo>
                    <a:lnTo>
                      <a:pt x="2697956" y="202406"/>
                    </a:lnTo>
                    <a:lnTo>
                      <a:pt x="2697956" y="152400"/>
                    </a:lnTo>
                    <a:lnTo>
                      <a:pt x="2776538" y="152400"/>
                    </a:lnTo>
                    <a:lnTo>
                      <a:pt x="2776538" y="104775"/>
                    </a:lnTo>
                    <a:lnTo>
                      <a:pt x="2971800" y="104775"/>
                    </a:lnTo>
                    <a:lnTo>
                      <a:pt x="2971800" y="57149"/>
                    </a:lnTo>
                    <a:lnTo>
                      <a:pt x="3452813" y="57150"/>
                    </a:lnTo>
                    <a:lnTo>
                      <a:pt x="3452813" y="0"/>
                    </a:lnTo>
                    <a:lnTo>
                      <a:pt x="3590924" y="0"/>
                    </a:lnTo>
                  </a:path>
                </a:pathLst>
              </a:custGeom>
              <a:noFill/>
              <a:ln w="25400" cap="flat" cmpd="sng" algn="ctr">
                <a:solidFill>
                  <a:srgbClr val="FDB913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dir="5400000" rotWithShape="0">
                  <a:srgbClr val="000000">
                    <a:alpha val="20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90613">
                  <a:defRPr/>
                </a:pPr>
                <a:endParaRPr lang="en-US" sz="1620" b="1" kern="0" dirty="0">
                  <a:solidFill>
                    <a:sysClr val="windowText" lastClr="000000"/>
                  </a:solidFill>
                  <a:latin typeface="Times New Roman"/>
                </a:endParaRPr>
              </a:p>
            </p:txBody>
          </p:sp>
          <p:grpSp>
            <p:nvGrpSpPr>
              <p:cNvPr id="9" name="Group 385"/>
              <p:cNvGrpSpPr/>
              <p:nvPr/>
            </p:nvGrpSpPr>
            <p:grpSpPr>
              <a:xfrm>
                <a:off x="4790955" y="1690327"/>
                <a:ext cx="347674" cy="3129664"/>
                <a:chOff x="4309996" y="1461718"/>
                <a:chExt cx="347674" cy="3129664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4309996" y="4319513"/>
                  <a:ext cx="347674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20</a:t>
                  </a: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4309996" y="3835694"/>
                  <a:ext cx="347673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25</a:t>
                  </a: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309996" y="3363404"/>
                  <a:ext cx="347673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30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309996" y="2888742"/>
                  <a:ext cx="347673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35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309996" y="2421479"/>
                  <a:ext cx="347673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40</a:t>
                  </a: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309996" y="1932714"/>
                  <a:ext cx="347673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45</a:t>
                  </a: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309996" y="1461718"/>
                  <a:ext cx="347673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50</a:t>
                  </a:r>
                </a:p>
              </p:txBody>
            </p:sp>
          </p:grpSp>
          <p:grpSp>
            <p:nvGrpSpPr>
              <p:cNvPr id="10" name="Group 393"/>
              <p:cNvGrpSpPr/>
              <p:nvPr/>
            </p:nvGrpSpPr>
            <p:grpSpPr>
              <a:xfrm>
                <a:off x="4961835" y="4694938"/>
                <a:ext cx="3888771" cy="271869"/>
                <a:chOff x="4480876" y="4461567"/>
                <a:chExt cx="3888771" cy="27186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4480876" y="4461567"/>
                  <a:ext cx="276429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0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838912" y="4461567"/>
                  <a:ext cx="347673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10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5239234" y="4461567"/>
                  <a:ext cx="347673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20</a:t>
                  </a: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634418" y="4461567"/>
                  <a:ext cx="347673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30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039317" y="4461567"/>
                  <a:ext cx="347673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40</a:t>
                  </a: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429374" y="4461567"/>
                  <a:ext cx="347673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50</a:t>
                  </a: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829700" y="4461567"/>
                  <a:ext cx="347673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60</a:t>
                  </a: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7226573" y="4461567"/>
                  <a:ext cx="347673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70</a:t>
                  </a: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7622699" y="4461567"/>
                  <a:ext cx="347673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80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8021974" y="4461567"/>
                  <a:ext cx="347673" cy="271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790613">
                    <a:defRPr/>
                  </a:pPr>
                  <a:r>
                    <a:rPr lang="en-US" sz="990" b="1" kern="0" dirty="0">
                      <a:solidFill>
                        <a:srgbClr val="FFFFFF"/>
                      </a:solidFill>
                      <a:latin typeface="Times New Roman"/>
                    </a:rPr>
                    <a:t>90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 rot="16200000">
                <a:off x="3395387" y="3106400"/>
                <a:ext cx="2663330" cy="287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90613">
                  <a:defRPr/>
                </a:pPr>
                <a:r>
                  <a:rPr lang="en-US" sz="1080" b="1" kern="0" dirty="0">
                    <a:solidFill>
                      <a:srgbClr val="FFFFFF"/>
                    </a:solidFill>
                    <a:latin typeface="Arial"/>
                  </a:rPr>
                  <a:t>Major Adverse Events Rate (%)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71599" y="4963205"/>
                <a:ext cx="2663330" cy="287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90613">
                  <a:defRPr/>
                </a:pPr>
                <a:r>
                  <a:rPr lang="en-US" sz="1080" b="1" kern="0" dirty="0">
                    <a:solidFill>
                      <a:srgbClr val="FFFFFF"/>
                    </a:solidFill>
                    <a:latin typeface="Arial"/>
                  </a:rPr>
                  <a:t>Time post index procedure (days)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96197" y="4307984"/>
                <a:ext cx="1939526" cy="302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790613">
                  <a:defRPr/>
                </a:pPr>
                <a:r>
                  <a:rPr lang="en-US" sz="1170" b="1" kern="0" dirty="0">
                    <a:solidFill>
                      <a:srgbClr val="FDB913"/>
                    </a:solidFill>
                    <a:latin typeface="Arial"/>
                  </a:rPr>
                  <a:t>Log rank test, p=0.048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370438" y="3101229"/>
                <a:ext cx="935359" cy="30264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790613">
                  <a:defRPr/>
                </a:pPr>
                <a:r>
                  <a:rPr lang="en-US" sz="1170" b="1" kern="0" dirty="0">
                    <a:solidFill>
                      <a:srgbClr val="FDB91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Impella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910333" y="1798405"/>
                <a:ext cx="766310" cy="30264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defTabSz="790613">
                  <a:defRPr/>
                </a:pPr>
                <a:r>
                  <a:rPr lang="en-US" sz="1170" b="1" kern="0" dirty="0">
                    <a:solidFill>
                      <a:srgbClr val="B2B2B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IABP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4215161" y="1405048"/>
                <a:ext cx="2" cy="374904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410910" y="1257989"/>
                <a:ext cx="1429036" cy="50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790613">
                  <a:defRPr/>
                </a:pPr>
                <a:r>
                  <a:rPr lang="en-US" sz="1170" b="1" kern="0" dirty="0">
                    <a:solidFill>
                      <a:srgbClr val="FFFFFF"/>
                    </a:solidFill>
                    <a:latin typeface="Arial"/>
                    <a:ea typeface="Geneva" pitchFamily="1" charset="-128"/>
                  </a:rPr>
                  <a:t>30 Day</a:t>
                </a:r>
              </a:p>
              <a:p>
                <a:pPr algn="ctr" defTabSz="790613">
                  <a:defRPr/>
                </a:pPr>
                <a:r>
                  <a:rPr lang="en-US" sz="1170" b="1" kern="0" dirty="0">
                    <a:solidFill>
                      <a:srgbClr val="FFFFFF"/>
                    </a:solidFill>
                    <a:latin typeface="Arial"/>
                    <a:ea typeface="Geneva" pitchFamily="1" charset="-128"/>
                  </a:rPr>
                  <a:t>MAE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29043" y="1257989"/>
                <a:ext cx="1429036" cy="50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790613">
                  <a:defRPr/>
                </a:pPr>
                <a:r>
                  <a:rPr lang="en-US" sz="1170" b="1" kern="0" dirty="0">
                    <a:solidFill>
                      <a:srgbClr val="FFFFFF"/>
                    </a:solidFill>
                    <a:latin typeface="Arial"/>
                    <a:ea typeface="Geneva" pitchFamily="1" charset="-128"/>
                  </a:rPr>
                  <a:t>90 Day</a:t>
                </a:r>
              </a:p>
              <a:p>
                <a:pPr algn="ctr" defTabSz="790613">
                  <a:defRPr/>
                </a:pPr>
                <a:r>
                  <a:rPr lang="en-US" sz="1170" b="1" kern="0" dirty="0">
                    <a:solidFill>
                      <a:srgbClr val="FFFFFF"/>
                    </a:solidFill>
                    <a:latin typeface="Arial"/>
                    <a:ea typeface="Geneva" pitchFamily="1" charset="-128"/>
                  </a:rPr>
                  <a:t>MAE</a:t>
                </a:r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83436" y="1821377"/>
                <a:ext cx="817326" cy="788008"/>
              </a:xfrm>
              <a:custGeom>
                <a:avLst/>
                <a:gdLst>
                  <a:gd name="T0" fmla="*/ 0 w 1110342"/>
                  <a:gd name="T1" fmla="*/ 0 h 2194560"/>
                  <a:gd name="T2" fmla="*/ 0 w 1110342"/>
                  <a:gd name="T3" fmla="*/ 0 h 2194560"/>
                  <a:gd name="T4" fmla="*/ 1470955 w 1110342"/>
                  <a:gd name="T5" fmla="*/ 0 h 2194560"/>
                  <a:gd name="T6" fmla="*/ 1453652 w 1110342"/>
                  <a:gd name="T7" fmla="*/ 0 h 2194560"/>
                  <a:gd name="T8" fmla="*/ 1453652 w 1110342"/>
                  <a:gd name="T9" fmla="*/ 0 h 2194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0342"/>
                  <a:gd name="T16" fmla="*/ 0 h 2194560"/>
                  <a:gd name="T17" fmla="*/ 1110342 w 1110342"/>
                  <a:gd name="T18" fmla="*/ 2194560 h 2194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0342" h="2194560">
                    <a:moveTo>
                      <a:pt x="0" y="287383"/>
                    </a:moveTo>
                    <a:lnTo>
                      <a:pt x="0" y="0"/>
                    </a:lnTo>
                    <a:lnTo>
                      <a:pt x="1110342" y="0"/>
                    </a:lnTo>
                    <a:lnTo>
                      <a:pt x="1097280" y="2194560"/>
                    </a:lnTo>
                  </a:path>
                </a:pathLst>
              </a:custGeom>
              <a:noFill/>
              <a:ln w="127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defTabSz="790613">
                  <a:defRPr/>
                </a:pPr>
                <a:endParaRPr lang="en-US" sz="1620" b="1" kern="0" dirty="0">
                  <a:solidFill>
                    <a:sysClr val="windowText" lastClr="000000"/>
                  </a:solidFill>
                  <a:latin typeface="Times New Roman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239979" y="2033195"/>
                <a:ext cx="807913" cy="748923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 defTabSz="790613">
                  <a:defRPr/>
                </a:pPr>
                <a:r>
                  <a:rPr lang="en-US" sz="1440" b="1" kern="0" dirty="0">
                    <a:solidFill>
                      <a:srgbClr val="FDB913"/>
                    </a:solidFill>
                    <a:latin typeface="Arial"/>
                  </a:rPr>
                  <a:t>22%</a:t>
                </a:r>
              </a:p>
              <a:p>
                <a:pPr algn="ctr" defTabSz="790613">
                  <a:defRPr/>
                </a:pPr>
                <a:r>
                  <a:rPr lang="en-US" sz="900" b="1" kern="0" dirty="0">
                    <a:solidFill>
                      <a:srgbClr val="FDB913"/>
                    </a:solidFill>
                    <a:latin typeface="Arial"/>
                  </a:rPr>
                  <a:t>reduction</a:t>
                </a:r>
              </a:p>
              <a:p>
                <a:pPr algn="ctr" defTabSz="790613">
                  <a:defRPr/>
                </a:pPr>
                <a:endParaRPr lang="en-US" sz="1440" b="1" kern="0" dirty="0">
                  <a:solidFill>
                    <a:srgbClr val="FDB913"/>
                  </a:solidFill>
                  <a:latin typeface="Arial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66798" y="2614130"/>
                <a:ext cx="773360" cy="28725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790613">
                  <a:defRPr/>
                </a:pPr>
                <a:r>
                  <a:rPr lang="en-US" sz="1080" b="1" i="1" kern="0" dirty="0">
                    <a:solidFill>
                      <a:srgbClr val="FDB913"/>
                    </a:solidFill>
                    <a:latin typeface="Arial"/>
                  </a:rPr>
                  <a:t>p=0.023</a:t>
                </a: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063755" y="1831569"/>
              <a:ext cx="3613912" cy="2885817"/>
              <a:chOff x="5063755" y="1831569"/>
              <a:chExt cx="3613912" cy="2885817"/>
            </a:xfrm>
          </p:grpSpPr>
          <p:grpSp>
            <p:nvGrpSpPr>
              <p:cNvPr id="53" name="Group 366"/>
              <p:cNvGrpSpPr/>
              <p:nvPr/>
            </p:nvGrpSpPr>
            <p:grpSpPr>
              <a:xfrm>
                <a:off x="5105347" y="4680556"/>
                <a:ext cx="3571875" cy="36830"/>
                <a:chOff x="4624388" y="4444802"/>
                <a:chExt cx="3571875" cy="36830"/>
              </a:xfrm>
              <a:effectLst>
                <a:outerShdw blurRad="50800" dist="38100" dir="5400000" algn="ctr" rotWithShape="0">
                  <a:srgbClr val="000000">
                    <a:alpha val="20000"/>
                  </a:srgbClr>
                </a:outerShdw>
              </a:effectLst>
            </p:grpSpPr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4605973" y="4463217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>
                  <a:off x="5002848" y="4463217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>
                  <a:off x="5399723" y="4463217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66" name="Straight Connector 65"/>
                <p:cNvCxnSpPr/>
                <p:nvPr/>
              </p:nvCxnSpPr>
              <p:spPr>
                <a:xfrm rot="5400000">
                  <a:off x="5796598" y="4463217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6193473" y="4463217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6590348" y="4463217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>
                  <a:off x="6987223" y="4463217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>
                  <a:off x="7384098" y="4463217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>
                  <a:off x="7780973" y="4463217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8177848" y="4463217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  <p:grpSp>
            <p:nvGrpSpPr>
              <p:cNvPr id="54" name="Group 377"/>
              <p:cNvGrpSpPr/>
              <p:nvPr/>
            </p:nvGrpSpPr>
            <p:grpSpPr>
              <a:xfrm>
                <a:off x="5063755" y="1831569"/>
                <a:ext cx="36830" cy="2847974"/>
                <a:chOff x="4587558" y="1602960"/>
                <a:chExt cx="36830" cy="2847974"/>
              </a:xfrm>
              <a:effectLst>
                <a:outerShdw blurRad="50800" dist="38100" dir="5400000" algn="ctr" rotWithShape="0">
                  <a:srgbClr val="000000">
                    <a:alpha val="20000"/>
                  </a:srgbClr>
                </a:outerShdw>
              </a:effectLst>
            </p:grpSpPr>
            <p:cxnSp>
              <p:nvCxnSpPr>
                <p:cNvPr id="56" name="Straight Connector 55"/>
                <p:cNvCxnSpPr/>
                <p:nvPr/>
              </p:nvCxnSpPr>
              <p:spPr>
                <a:xfrm rot="10800000">
                  <a:off x="4587558" y="4450934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57" name="Straight Connector 56"/>
                <p:cNvCxnSpPr/>
                <p:nvPr/>
              </p:nvCxnSpPr>
              <p:spPr>
                <a:xfrm rot="10800000">
                  <a:off x="4587558" y="3976270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>
                <a:xfrm rot="10800000">
                  <a:off x="4587558" y="3501608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59" name="Straight Connector 58"/>
                <p:cNvCxnSpPr/>
                <p:nvPr/>
              </p:nvCxnSpPr>
              <p:spPr>
                <a:xfrm rot="10800000">
                  <a:off x="4587558" y="3026946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>
                <a:xfrm rot="10800000">
                  <a:off x="4587558" y="2552284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87558" y="2077622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>
                <a:xfrm rot="10800000">
                  <a:off x="4587558" y="1602960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  <p:cxnSp>
            <p:nvCxnSpPr>
              <p:cNvPr id="55" name="Straight Connector 54"/>
              <p:cNvCxnSpPr/>
              <p:nvPr/>
            </p:nvCxnSpPr>
            <p:spPr>
              <a:xfrm flipH="1">
                <a:off x="5113964" y="4657575"/>
                <a:ext cx="3563703" cy="10443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  <p:cxnSp>
          <p:nvCxnSpPr>
            <p:cNvPr id="73" name="Straight Connector 72"/>
            <p:cNvCxnSpPr/>
            <p:nvPr/>
          </p:nvCxnSpPr>
          <p:spPr>
            <a:xfrm>
              <a:off x="5099943" y="1831586"/>
              <a:ext cx="0" cy="2852928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sp>
        <p:nvSpPr>
          <p:cNvPr id="76" name="Rectangle 75"/>
          <p:cNvSpPr/>
          <p:nvPr/>
        </p:nvSpPr>
        <p:spPr>
          <a:xfrm>
            <a:off x="5125492" y="4860229"/>
            <a:ext cx="4046220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5" tIns="39530" rIns="79055" bIns="39530" numCol="1" anchor="t" anchorCtr="0" compatLnSpc="1">
            <a:prstTxWarp prst="textNoShape">
              <a:avLst/>
            </a:prstTxWarp>
          </a:bodyPr>
          <a:lstStyle/>
          <a:p>
            <a:pPr marL="296527" indent="-296527" defTabSz="790613">
              <a:spcBef>
                <a:spcPct val="20000"/>
              </a:spcBef>
              <a:buClr>
                <a:srgbClr val="FDB913"/>
              </a:buClr>
              <a:defRPr/>
            </a:pPr>
            <a:r>
              <a:rPr lang="en-US" sz="1620" b="1" i="1" kern="0" dirty="0">
                <a:solidFill>
                  <a:srgbClr val="FFFF00"/>
                </a:solidFill>
                <a:latin typeface="Arial"/>
              </a:rPr>
              <a:t>O’Neill et al., Circulation 2012;126:1717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095262" y="1844434"/>
            <a:ext cx="950824" cy="60016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22% reduction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In MACCE</a:t>
            </a:r>
          </a:p>
        </p:txBody>
      </p:sp>
      <p:cxnSp>
        <p:nvCxnSpPr>
          <p:cNvPr id="75" name="Straight Arrow Connector 74"/>
          <p:cNvCxnSpPr/>
          <p:nvPr/>
        </p:nvCxnSpPr>
        <p:spPr bwMode="auto">
          <a:xfrm flipH="1">
            <a:off x="8163834" y="1926051"/>
            <a:ext cx="3512" cy="547272"/>
          </a:xfrm>
          <a:prstGeom prst="straightConnector1">
            <a:avLst/>
          </a:prstGeom>
          <a:solidFill>
            <a:srgbClr val="FFCC9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3174057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3"/>
          <p:cNvSpPr txBox="1">
            <a:spLocks/>
          </p:cNvSpPr>
          <p:nvPr/>
        </p:nvSpPr>
        <p:spPr bwMode="auto">
          <a:xfrm>
            <a:off x="0" y="1"/>
            <a:ext cx="9144000" cy="6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Composite Death, Stroke, MI, Repeat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Revasc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(MACCE)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825895" y="534176"/>
            <a:ext cx="7146204" cy="4080555"/>
            <a:chOff x="1542146" y="718502"/>
            <a:chExt cx="6494510" cy="3637342"/>
          </a:xfrm>
        </p:grpSpPr>
        <p:grpSp>
          <p:nvGrpSpPr>
            <p:cNvPr id="35" name="Group 34"/>
            <p:cNvGrpSpPr/>
            <p:nvPr/>
          </p:nvGrpSpPr>
          <p:grpSpPr>
            <a:xfrm>
              <a:off x="1542146" y="718502"/>
              <a:ext cx="6494510" cy="3637342"/>
              <a:chOff x="1542146" y="718502"/>
              <a:chExt cx="6494510" cy="363734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279834" y="3799013"/>
                <a:ext cx="4419976" cy="33147"/>
                <a:chOff x="2025149" y="4221126"/>
                <a:chExt cx="4911084" cy="36830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 rot="5400000">
                  <a:off x="6917818" y="4239541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6366081" y="4239541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5823309" y="4239541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5281352" y="4239541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4729615" y="4239541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4185213" y="4239541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>
                  <a:off x="3638366" y="4239541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3093964" y="4239541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2549562" y="4239541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>
                  <a:off x="2006734" y="4239541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2248968" y="1555588"/>
                <a:ext cx="33147" cy="2242085"/>
                <a:chOff x="1990853" y="1728431"/>
                <a:chExt cx="36830" cy="2491206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990853" y="4219637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990853" y="3807942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990853" y="3288064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990853" y="2763035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990853" y="2245733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990853" y="1728431"/>
                  <a:ext cx="3683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2285999" y="1356362"/>
                <a:ext cx="0" cy="243840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0800" dist="38100" dir="5400000" rotWithShape="0">
                  <a:srgbClr val="000000">
                    <a:alpha val="20000"/>
                  </a:srgbClr>
                </a:outerShdw>
              </a:effectLst>
            </p:spPr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2293614" y="3794755"/>
                <a:ext cx="4432849" cy="9855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50800" dist="38100" dir="5400000" rotWithShape="0">
                  <a:srgbClr val="000000">
                    <a:alpha val="20000"/>
                  </a:srgbClr>
                </a:outerShdw>
              </a:effectLst>
            </p:spPr>
          </p:cxnSp>
          <p:grpSp>
            <p:nvGrpSpPr>
              <p:cNvPr id="40" name="Group 39"/>
              <p:cNvGrpSpPr/>
              <p:nvPr/>
            </p:nvGrpSpPr>
            <p:grpSpPr>
              <a:xfrm>
                <a:off x="1542146" y="718502"/>
                <a:ext cx="6494510" cy="3637342"/>
                <a:chOff x="1542146" y="718502"/>
                <a:chExt cx="6494510" cy="3637342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6631361" y="1410980"/>
                  <a:ext cx="1405295" cy="830997"/>
                </a:xfrm>
                <a:prstGeom prst="rect">
                  <a:avLst/>
                </a:prstGeom>
                <a:noFill/>
                <a:effectLst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ヒラギノ角ゴ Pro W3"/>
                      <a:cs typeface="Arial" charset="0"/>
                    </a:rPr>
                    <a:t>29% reduction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ヒラギノ角ゴ Pro W3"/>
                      <a:cs typeface="Arial" charset="0"/>
                    </a:rPr>
                    <a:t>In MACCE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5275087" y="2700181"/>
                  <a:ext cx="819455" cy="3139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4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CC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/>
                      <a:ea typeface="ヒラギノ角ゴ Pro W3"/>
                      <a:cs typeface="Arial" charset="0"/>
                    </a:rPr>
                    <a:t>Impella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3212" y="4041912"/>
                  <a:ext cx="4526281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4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ヒラギノ角ゴ Pro W3"/>
                      <a:cs typeface="Arial" charset="0"/>
                    </a:rPr>
                    <a:t>Time Post Procedure (day)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542146" y="1486212"/>
                  <a:ext cx="406265" cy="2419224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4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ヒラギノ角ゴ Pro W3"/>
                      <a:cs typeface="Arial" charset="0"/>
                    </a:rPr>
                    <a:t>MACCE (%)</a:t>
                  </a:r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2150011" y="3824741"/>
                  <a:ext cx="4725428" cy="258532"/>
                  <a:chOff x="1880898" y="4249717"/>
                  <a:chExt cx="5250476" cy="287258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2346280" y="4249717"/>
                    <a:ext cx="376171" cy="2872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8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/>
                        <a:cs typeface="Arial" charset="0"/>
                      </a:rPr>
                      <a:t>10</a:t>
                    </a: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1880898" y="4249717"/>
                    <a:ext cx="290678" cy="2872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8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/>
                        <a:cs typeface="Arial" charset="0"/>
                      </a:rPr>
                      <a:t>0</a:t>
                    </a: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2896620" y="4249717"/>
                    <a:ext cx="376171" cy="2872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8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/>
                        <a:cs typeface="Arial" charset="0"/>
                      </a:rPr>
                      <a:t>20</a:t>
                    </a: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3450965" y="4249717"/>
                    <a:ext cx="376171" cy="2872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8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/>
                        <a:cs typeface="Arial" charset="0"/>
                      </a:rPr>
                      <a:t>30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4002857" y="4249717"/>
                    <a:ext cx="376171" cy="2872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8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/>
                        <a:cs typeface="Arial" charset="0"/>
                      </a:rPr>
                      <a:t>40</a:t>
                    </a: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554831" y="4249717"/>
                    <a:ext cx="376171" cy="2872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8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/>
                        <a:cs typeface="Arial" charset="0"/>
                      </a:rPr>
                      <a:t>50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5102636" y="4249717"/>
                    <a:ext cx="376171" cy="2872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8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/>
                        <a:cs typeface="Arial" charset="0"/>
                      </a:rPr>
                      <a:t>60</a:t>
                    </a: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5654656" y="4249717"/>
                    <a:ext cx="376171" cy="2872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8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/>
                        <a:cs typeface="Arial" charset="0"/>
                      </a:rPr>
                      <a:t>70</a:t>
                    </a: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6206630" y="4249717"/>
                    <a:ext cx="376171" cy="2872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8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/>
                        <a:cs typeface="Arial" charset="0"/>
                      </a:rPr>
                      <a:t>80</a:t>
                    </a: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6755203" y="4249717"/>
                    <a:ext cx="376171" cy="2872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8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/>
                        <a:cs typeface="Arial" charset="0"/>
                      </a:rPr>
                      <a:t>90</a:t>
                    </a: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1942706" y="1412936"/>
                  <a:ext cx="338554" cy="2137571"/>
                  <a:chOff x="1654684" y="1569264"/>
                  <a:chExt cx="376171" cy="2375079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1654684" y="3657085"/>
                    <a:ext cx="376171" cy="2872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8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/>
                        <a:cs typeface="Arial" charset="0"/>
                      </a:rPr>
                      <a:t>10</a:t>
                    </a: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1654684" y="3134861"/>
                    <a:ext cx="376171" cy="2872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8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/>
                        <a:cs typeface="Arial" charset="0"/>
                      </a:rPr>
                      <a:t>15</a:t>
                    </a: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1654684" y="2613928"/>
                    <a:ext cx="376171" cy="2872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8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/>
                        <a:cs typeface="Arial" charset="0"/>
                      </a:rPr>
                      <a:t>20</a:t>
                    </a: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1654684" y="2091635"/>
                    <a:ext cx="376171" cy="2872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8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/>
                        <a:cs typeface="Arial" charset="0"/>
                      </a:rPr>
                      <a:t>25</a:t>
                    </a: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1654684" y="1569264"/>
                    <a:ext cx="376171" cy="2872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8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ヒラギノ角ゴ Pro W3"/>
                        <a:cs typeface="Arial" charset="0"/>
                      </a:rPr>
                      <a:t>30</a:t>
                    </a:r>
                  </a:p>
                </p:txBody>
              </p:sp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6029275" y="3488363"/>
                  <a:ext cx="1342793" cy="2585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8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DB913"/>
                      </a:solidFill>
                      <a:effectLst/>
                      <a:uLnTx/>
                      <a:uFillTx/>
                      <a:latin typeface="Arial" charset="0"/>
                      <a:ea typeface="ヒラギノ角ゴ Pro W3"/>
                      <a:cs typeface="Arial" charset="0"/>
                    </a:rPr>
                    <a:t>p=0.042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4985284" y="1957697"/>
                  <a:ext cx="689679" cy="313932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4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charset="0"/>
                      <a:ea typeface="ヒラギノ角ゴ Pro W3"/>
                      <a:cs typeface="Arial" charset="0"/>
                    </a:rPr>
                    <a:t>IABP</a:t>
                  </a:r>
                </a:p>
              </p:txBody>
            </p:sp>
            <p:sp>
              <p:nvSpPr>
                <p:cNvPr id="50" name="Freeform 49"/>
                <p:cNvSpPr/>
                <p:nvPr/>
              </p:nvSpPr>
              <p:spPr bwMode="auto">
                <a:xfrm>
                  <a:off x="2275082" y="1424828"/>
                  <a:ext cx="4517068" cy="2318414"/>
                </a:xfrm>
                <a:custGeom>
                  <a:avLst/>
                  <a:gdLst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50024 w 5018964"/>
                    <a:gd name="connsiteY49" fmla="*/ 648269 h 2576015"/>
                    <a:gd name="connsiteX50" fmla="*/ 2750024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60209 w 5018964"/>
                    <a:gd name="connsiteY63" fmla="*/ 286603 h 2576015"/>
                    <a:gd name="connsiteX64" fmla="*/ 4060209 w 5018964"/>
                    <a:gd name="connsiteY64" fmla="*/ 242248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30253 w 5018964"/>
                    <a:gd name="connsiteY69" fmla="*/ 126242 h 2576015"/>
                    <a:gd name="connsiteX70" fmla="*/ 4930253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6377 w 5018964"/>
                    <a:gd name="connsiteY49" fmla="*/ 648269 h 2576015"/>
                    <a:gd name="connsiteX50" fmla="*/ 2750024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60209 w 5018964"/>
                    <a:gd name="connsiteY63" fmla="*/ 286603 h 2576015"/>
                    <a:gd name="connsiteX64" fmla="*/ 4060209 w 5018964"/>
                    <a:gd name="connsiteY64" fmla="*/ 242248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30253 w 5018964"/>
                    <a:gd name="connsiteY69" fmla="*/ 126242 h 2576015"/>
                    <a:gd name="connsiteX70" fmla="*/ 4930253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6377 w 5018964"/>
                    <a:gd name="connsiteY49" fmla="*/ 648269 h 2576015"/>
                    <a:gd name="connsiteX50" fmla="*/ 2722728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60209 w 5018964"/>
                    <a:gd name="connsiteY63" fmla="*/ 286603 h 2576015"/>
                    <a:gd name="connsiteX64" fmla="*/ 4060209 w 5018964"/>
                    <a:gd name="connsiteY64" fmla="*/ 242248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30253 w 5018964"/>
                    <a:gd name="connsiteY69" fmla="*/ 126242 h 2576015"/>
                    <a:gd name="connsiteX70" fmla="*/ 4930253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22729 w 5018964"/>
                    <a:gd name="connsiteY49" fmla="*/ 648269 h 2576015"/>
                    <a:gd name="connsiteX50" fmla="*/ 2722728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60209 w 5018964"/>
                    <a:gd name="connsiteY63" fmla="*/ 286603 h 2576015"/>
                    <a:gd name="connsiteX64" fmla="*/ 4060209 w 5018964"/>
                    <a:gd name="connsiteY64" fmla="*/ 242248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30253 w 5018964"/>
                    <a:gd name="connsiteY69" fmla="*/ 126242 h 2576015"/>
                    <a:gd name="connsiteX70" fmla="*/ 4930253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22729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60209 w 5018964"/>
                    <a:gd name="connsiteY63" fmla="*/ 286603 h 2576015"/>
                    <a:gd name="connsiteX64" fmla="*/ 4060209 w 5018964"/>
                    <a:gd name="connsiteY64" fmla="*/ 242248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30253 w 5018964"/>
                    <a:gd name="connsiteY69" fmla="*/ 126242 h 2576015"/>
                    <a:gd name="connsiteX70" fmla="*/ 4930253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60209 w 5018964"/>
                    <a:gd name="connsiteY63" fmla="*/ 286603 h 2576015"/>
                    <a:gd name="connsiteX64" fmla="*/ 4060209 w 5018964"/>
                    <a:gd name="connsiteY64" fmla="*/ 242248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30253 w 5018964"/>
                    <a:gd name="connsiteY69" fmla="*/ 126242 h 2576015"/>
                    <a:gd name="connsiteX70" fmla="*/ 4930253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60209 w 5018964"/>
                    <a:gd name="connsiteY63" fmla="*/ 286603 h 2576015"/>
                    <a:gd name="connsiteX64" fmla="*/ 4060209 w 5018964"/>
                    <a:gd name="connsiteY64" fmla="*/ 242248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30253 w 5018964"/>
                    <a:gd name="connsiteY69" fmla="*/ 126242 h 2576015"/>
                    <a:gd name="connsiteX70" fmla="*/ 4930253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60209 w 5018964"/>
                    <a:gd name="connsiteY63" fmla="*/ 286603 h 2576015"/>
                    <a:gd name="connsiteX64" fmla="*/ 4060209 w 5018964"/>
                    <a:gd name="connsiteY64" fmla="*/ 242248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16606 w 5018964"/>
                    <a:gd name="connsiteY69" fmla="*/ 126242 h 2576015"/>
                    <a:gd name="connsiteX70" fmla="*/ 4930253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60209 w 5018964"/>
                    <a:gd name="connsiteY63" fmla="*/ 286603 h 2576015"/>
                    <a:gd name="connsiteX64" fmla="*/ 4060209 w 5018964"/>
                    <a:gd name="connsiteY64" fmla="*/ 242248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16606 w 5018964"/>
                    <a:gd name="connsiteY69" fmla="*/ 126242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60209 w 5018964"/>
                    <a:gd name="connsiteY63" fmla="*/ 286603 h 2576015"/>
                    <a:gd name="connsiteX64" fmla="*/ 4060209 w 5018964"/>
                    <a:gd name="connsiteY64" fmla="*/ 242248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16606 w 5018964"/>
                    <a:gd name="connsiteY69" fmla="*/ 126242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60209 w 5018964"/>
                    <a:gd name="connsiteY63" fmla="*/ 286603 h 2576015"/>
                    <a:gd name="connsiteX64" fmla="*/ 4060209 w 5018964"/>
                    <a:gd name="connsiteY64" fmla="*/ 242248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6242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60209 w 5018964"/>
                    <a:gd name="connsiteY63" fmla="*/ 286603 h 2576015"/>
                    <a:gd name="connsiteX64" fmla="*/ 4060209 w 5018964"/>
                    <a:gd name="connsiteY64" fmla="*/ 242248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16607 w 5018964"/>
                    <a:gd name="connsiteY69" fmla="*/ 126242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60209 w 5018964"/>
                    <a:gd name="connsiteY63" fmla="*/ 286603 h 2576015"/>
                    <a:gd name="connsiteX64" fmla="*/ 4060209 w 5018964"/>
                    <a:gd name="connsiteY64" fmla="*/ 242248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9973 w 5018964"/>
                    <a:gd name="connsiteY63" fmla="*/ 286603 h 2576015"/>
                    <a:gd name="connsiteX64" fmla="*/ 4060209 w 5018964"/>
                    <a:gd name="connsiteY64" fmla="*/ 242248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9973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9973 w 5018964"/>
                    <a:gd name="connsiteY63" fmla="*/ 286603 h 2576015"/>
                    <a:gd name="connsiteX64" fmla="*/ 4060209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9973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49522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39286 w 5018964"/>
                    <a:gd name="connsiteY41" fmla="*/ 934872 h 2576015"/>
                    <a:gd name="connsiteX42" fmla="*/ 214952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39286 w 5018964"/>
                    <a:gd name="connsiteY41" fmla="*/ 934872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32462 w 5018964"/>
                    <a:gd name="connsiteY41" fmla="*/ 934872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32462 w 5018964"/>
                    <a:gd name="connsiteY41" fmla="*/ 938284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4695 w 5018964"/>
                    <a:gd name="connsiteY40" fmla="*/ 934872 h 2576015"/>
                    <a:gd name="connsiteX41" fmla="*/ 2132462 w 5018964"/>
                    <a:gd name="connsiteY41" fmla="*/ 938284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2314 w 5018964"/>
                    <a:gd name="connsiteY40" fmla="*/ 939634 h 2576015"/>
                    <a:gd name="connsiteX41" fmla="*/ 2132462 w 5018964"/>
                    <a:gd name="connsiteY41" fmla="*/ 938284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4695 w 5018964"/>
                    <a:gd name="connsiteY39" fmla="*/ 1044054 h 2576015"/>
                    <a:gd name="connsiteX40" fmla="*/ 2082314 w 5018964"/>
                    <a:gd name="connsiteY40" fmla="*/ 939634 h 2576015"/>
                    <a:gd name="connsiteX41" fmla="*/ 2132462 w 5018964"/>
                    <a:gd name="connsiteY41" fmla="*/ 938284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2314 w 5018964"/>
                    <a:gd name="connsiteY39" fmla="*/ 1041673 h 2576015"/>
                    <a:gd name="connsiteX40" fmla="*/ 2082314 w 5018964"/>
                    <a:gd name="connsiteY40" fmla="*/ 939634 h 2576015"/>
                    <a:gd name="connsiteX41" fmla="*/ 2132462 w 5018964"/>
                    <a:gd name="connsiteY41" fmla="*/ 938284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2314 w 5018964"/>
                    <a:gd name="connsiteY39" fmla="*/ 1041673 h 2576015"/>
                    <a:gd name="connsiteX40" fmla="*/ 2082314 w 5018964"/>
                    <a:gd name="connsiteY40" fmla="*/ 939634 h 2576015"/>
                    <a:gd name="connsiteX41" fmla="*/ 2134843 w 5018964"/>
                    <a:gd name="connsiteY41" fmla="*/ 943046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2314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4843 w 5018964"/>
                    <a:gd name="connsiteY41" fmla="*/ 943046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2314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4843 w 5018964"/>
                    <a:gd name="connsiteY41" fmla="*/ 943046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2314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7224 w 5018964"/>
                    <a:gd name="connsiteY41" fmla="*/ 950190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2314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9605 w 5018964"/>
                    <a:gd name="connsiteY41" fmla="*/ 943046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2314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7224 w 5018964"/>
                    <a:gd name="connsiteY41" fmla="*/ 940665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82314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5941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8322 h 2576015"/>
                    <a:gd name="connsiteX37" fmla="*/ 1975513 w 5018964"/>
                    <a:gd name="connsiteY37" fmla="*/ 1125941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8322 h 2576015"/>
                    <a:gd name="connsiteX37" fmla="*/ 1977895 w 5018964"/>
                    <a:gd name="connsiteY37" fmla="*/ 1128322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28322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79729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89416 w 5018964"/>
                    <a:gd name="connsiteY25" fmla="*/ 1584492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8941 w 5018964"/>
                    <a:gd name="connsiteY25" fmla="*/ 1584492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1797 w 5018964"/>
                    <a:gd name="connsiteY25" fmla="*/ 1584492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84492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4179 w 5018964"/>
                    <a:gd name="connsiteY25" fmla="*/ 1584492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31459 w 5018964"/>
                    <a:gd name="connsiteY24" fmla="*/ 1579729 h 2576015"/>
                    <a:gd name="connsiteX25" fmla="*/ 1196560 w 5018964"/>
                    <a:gd name="connsiteY25" fmla="*/ 1584492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4179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9603 w 5018964"/>
                    <a:gd name="connsiteY28" fmla="*/ 1453487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7606 w 5018964"/>
                    <a:gd name="connsiteY29" fmla="*/ 1453487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1581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1673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36911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2965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06371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1779 w 5018964"/>
                    <a:gd name="connsiteY68" fmla="*/ 126242 h 2576015"/>
                    <a:gd name="connsiteX69" fmla="*/ 4911134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49398 w 5018964"/>
                    <a:gd name="connsiteY68" fmla="*/ 131004 h 2576015"/>
                    <a:gd name="connsiteX69" fmla="*/ 4911134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1779 w 5018964"/>
                    <a:gd name="connsiteY67" fmla="*/ 177421 h 2576015"/>
                    <a:gd name="connsiteX68" fmla="*/ 4856542 w 5018964"/>
                    <a:gd name="connsiteY68" fmla="*/ 128623 h 2576015"/>
                    <a:gd name="connsiteX69" fmla="*/ 4911134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63685 w 5018964"/>
                    <a:gd name="connsiteY67" fmla="*/ 179802 h 2576015"/>
                    <a:gd name="connsiteX68" fmla="*/ 4856542 w 5018964"/>
                    <a:gd name="connsiteY68" fmla="*/ 128623 h 2576015"/>
                    <a:gd name="connsiteX69" fmla="*/ 4911134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8922 w 5018964"/>
                    <a:gd name="connsiteY67" fmla="*/ 191708 h 2576015"/>
                    <a:gd name="connsiteX68" fmla="*/ 4856542 w 5018964"/>
                    <a:gd name="connsiteY68" fmla="*/ 128623 h 2576015"/>
                    <a:gd name="connsiteX69" fmla="*/ 4911134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8922 w 5018964"/>
                    <a:gd name="connsiteY67" fmla="*/ 191708 h 2576015"/>
                    <a:gd name="connsiteX68" fmla="*/ 4854160 w 5018964"/>
                    <a:gd name="connsiteY68" fmla="*/ 135766 h 2576015"/>
                    <a:gd name="connsiteX69" fmla="*/ 4911134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58922 w 5018964"/>
                    <a:gd name="connsiteY67" fmla="*/ 191708 h 2576015"/>
                    <a:gd name="connsiteX68" fmla="*/ 4858922 w 5018964"/>
                    <a:gd name="connsiteY68" fmla="*/ 131003 h 2576015"/>
                    <a:gd name="connsiteX69" fmla="*/ 4911134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77421 h 2576015"/>
                    <a:gd name="connsiteX67" fmla="*/ 4861304 w 5018964"/>
                    <a:gd name="connsiteY67" fmla="*/ 186946 h 2576015"/>
                    <a:gd name="connsiteX68" fmla="*/ 4858922 w 5018964"/>
                    <a:gd name="connsiteY68" fmla="*/ 131003 h 2576015"/>
                    <a:gd name="connsiteX69" fmla="*/ 4911134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82183 h 2576015"/>
                    <a:gd name="connsiteX67" fmla="*/ 4861304 w 5018964"/>
                    <a:gd name="connsiteY67" fmla="*/ 186946 h 2576015"/>
                    <a:gd name="connsiteX68" fmla="*/ 4858922 w 5018964"/>
                    <a:gd name="connsiteY68" fmla="*/ 131003 h 2576015"/>
                    <a:gd name="connsiteX69" fmla="*/ 4911134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82183 h 2576015"/>
                    <a:gd name="connsiteX67" fmla="*/ 4861304 w 5018964"/>
                    <a:gd name="connsiteY67" fmla="*/ 179803 h 2576015"/>
                    <a:gd name="connsiteX68" fmla="*/ 4858922 w 5018964"/>
                    <a:gd name="connsiteY68" fmla="*/ 131003 h 2576015"/>
                    <a:gd name="connsiteX69" fmla="*/ 4911134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82183 h 2576015"/>
                    <a:gd name="connsiteX67" fmla="*/ 4858922 w 5018964"/>
                    <a:gd name="connsiteY67" fmla="*/ 184565 h 2576015"/>
                    <a:gd name="connsiteX68" fmla="*/ 4858922 w 5018964"/>
                    <a:gd name="connsiteY68" fmla="*/ 131003 h 2576015"/>
                    <a:gd name="connsiteX69" fmla="*/ 4911134 w 5018964"/>
                    <a:gd name="connsiteY69" fmla="*/ 12965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82183 h 2576015"/>
                    <a:gd name="connsiteX67" fmla="*/ 4858922 w 5018964"/>
                    <a:gd name="connsiteY67" fmla="*/ 184565 h 2576015"/>
                    <a:gd name="connsiteX68" fmla="*/ 4858922 w 5018964"/>
                    <a:gd name="connsiteY68" fmla="*/ 131003 h 2576015"/>
                    <a:gd name="connsiteX69" fmla="*/ 4911134 w 5018964"/>
                    <a:gd name="connsiteY69" fmla="*/ 134416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82183 h 2576015"/>
                    <a:gd name="connsiteX67" fmla="*/ 4858922 w 5018964"/>
                    <a:gd name="connsiteY67" fmla="*/ 184565 h 2576015"/>
                    <a:gd name="connsiteX68" fmla="*/ 4858922 w 5018964"/>
                    <a:gd name="connsiteY68" fmla="*/ 131003 h 2576015"/>
                    <a:gd name="connsiteX69" fmla="*/ 4920659 w 5018964"/>
                    <a:gd name="connsiteY69" fmla="*/ 134416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82183 h 2576015"/>
                    <a:gd name="connsiteX67" fmla="*/ 4858922 w 5018964"/>
                    <a:gd name="connsiteY67" fmla="*/ 184565 h 2576015"/>
                    <a:gd name="connsiteX68" fmla="*/ 4858922 w 5018964"/>
                    <a:gd name="connsiteY68" fmla="*/ 131003 h 2576015"/>
                    <a:gd name="connsiteX69" fmla="*/ 4908752 w 5018964"/>
                    <a:gd name="connsiteY69" fmla="*/ 124891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82183 h 2576015"/>
                    <a:gd name="connsiteX67" fmla="*/ 4858922 w 5018964"/>
                    <a:gd name="connsiteY67" fmla="*/ 184565 h 2576015"/>
                    <a:gd name="connsiteX68" fmla="*/ 4858922 w 5018964"/>
                    <a:gd name="connsiteY68" fmla="*/ 131003 h 2576015"/>
                    <a:gd name="connsiteX69" fmla="*/ 4911133 w 5018964"/>
                    <a:gd name="connsiteY69" fmla="*/ 13203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82183 h 2576015"/>
                    <a:gd name="connsiteX67" fmla="*/ 4858922 w 5018964"/>
                    <a:gd name="connsiteY67" fmla="*/ 184565 h 2576015"/>
                    <a:gd name="connsiteX68" fmla="*/ 4858922 w 5018964"/>
                    <a:gd name="connsiteY68" fmla="*/ 131003 h 2576015"/>
                    <a:gd name="connsiteX69" fmla="*/ 4911133 w 5018964"/>
                    <a:gd name="connsiteY69" fmla="*/ 13203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82183 h 2576015"/>
                    <a:gd name="connsiteX67" fmla="*/ 4858922 w 5018964"/>
                    <a:gd name="connsiteY67" fmla="*/ 184565 h 2576015"/>
                    <a:gd name="connsiteX68" fmla="*/ 4861303 w 5018964"/>
                    <a:gd name="connsiteY68" fmla="*/ 135765 h 2576015"/>
                    <a:gd name="connsiteX69" fmla="*/ 4911133 w 5018964"/>
                    <a:gd name="connsiteY69" fmla="*/ 13203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  <a:gd name="connsiteX0" fmla="*/ 0 w 5018964"/>
                    <a:gd name="connsiteY0" fmla="*/ 2576015 h 2576015"/>
                    <a:gd name="connsiteX1" fmla="*/ 64827 w 5018964"/>
                    <a:gd name="connsiteY1" fmla="*/ 2576015 h 2576015"/>
                    <a:gd name="connsiteX2" fmla="*/ 64827 w 5018964"/>
                    <a:gd name="connsiteY2" fmla="*/ 2521424 h 2576015"/>
                    <a:gd name="connsiteX3" fmla="*/ 116006 w 5018964"/>
                    <a:gd name="connsiteY3" fmla="*/ 2521424 h 2576015"/>
                    <a:gd name="connsiteX4" fmla="*/ 116006 w 5018964"/>
                    <a:gd name="connsiteY4" fmla="*/ 2425890 h 2576015"/>
                    <a:gd name="connsiteX5" fmla="*/ 170597 w 5018964"/>
                    <a:gd name="connsiteY5" fmla="*/ 2425890 h 2576015"/>
                    <a:gd name="connsiteX6" fmla="*/ 170597 w 5018964"/>
                    <a:gd name="connsiteY6" fmla="*/ 2221173 h 2576015"/>
                    <a:gd name="connsiteX7" fmla="*/ 218364 w 5018964"/>
                    <a:gd name="connsiteY7" fmla="*/ 2221173 h 2576015"/>
                    <a:gd name="connsiteX8" fmla="*/ 218364 w 5018964"/>
                    <a:gd name="connsiteY8" fmla="*/ 2173406 h 2576015"/>
                    <a:gd name="connsiteX9" fmla="*/ 276367 w 5018964"/>
                    <a:gd name="connsiteY9" fmla="*/ 2173406 h 2576015"/>
                    <a:gd name="connsiteX10" fmla="*/ 276367 w 5018964"/>
                    <a:gd name="connsiteY10" fmla="*/ 2023281 h 2576015"/>
                    <a:gd name="connsiteX11" fmla="*/ 334370 w 5018964"/>
                    <a:gd name="connsiteY11" fmla="*/ 2023281 h 2576015"/>
                    <a:gd name="connsiteX12" fmla="*/ 334370 w 5018964"/>
                    <a:gd name="connsiteY12" fmla="*/ 1978926 h 2576015"/>
                    <a:gd name="connsiteX13" fmla="*/ 440140 w 5018964"/>
                    <a:gd name="connsiteY13" fmla="*/ 1978926 h 2576015"/>
                    <a:gd name="connsiteX14" fmla="*/ 440140 w 5018964"/>
                    <a:gd name="connsiteY14" fmla="*/ 1924335 h 2576015"/>
                    <a:gd name="connsiteX15" fmla="*/ 545910 w 5018964"/>
                    <a:gd name="connsiteY15" fmla="*/ 1924335 h 2576015"/>
                    <a:gd name="connsiteX16" fmla="*/ 545910 w 5018964"/>
                    <a:gd name="connsiteY16" fmla="*/ 1876567 h 2576015"/>
                    <a:gd name="connsiteX17" fmla="*/ 713095 w 5018964"/>
                    <a:gd name="connsiteY17" fmla="*/ 1876567 h 2576015"/>
                    <a:gd name="connsiteX18" fmla="*/ 713095 w 5018964"/>
                    <a:gd name="connsiteY18" fmla="*/ 1791269 h 2576015"/>
                    <a:gd name="connsiteX19" fmla="*/ 764274 w 5018964"/>
                    <a:gd name="connsiteY19" fmla="*/ 1791269 h 2576015"/>
                    <a:gd name="connsiteX20" fmla="*/ 764274 w 5018964"/>
                    <a:gd name="connsiteY20" fmla="*/ 1729854 h 2576015"/>
                    <a:gd name="connsiteX21" fmla="*/ 880280 w 5018964"/>
                    <a:gd name="connsiteY21" fmla="*/ 1729854 h 2576015"/>
                    <a:gd name="connsiteX22" fmla="*/ 880280 w 5018964"/>
                    <a:gd name="connsiteY22" fmla="*/ 1685499 h 2576015"/>
                    <a:gd name="connsiteX23" fmla="*/ 931459 w 5018964"/>
                    <a:gd name="connsiteY23" fmla="*/ 1685499 h 2576015"/>
                    <a:gd name="connsiteX24" fmla="*/ 929078 w 5018964"/>
                    <a:gd name="connsiteY24" fmla="*/ 1586872 h 2576015"/>
                    <a:gd name="connsiteX25" fmla="*/ 1196560 w 5018964"/>
                    <a:gd name="connsiteY25" fmla="*/ 1584492 h 2576015"/>
                    <a:gd name="connsiteX26" fmla="*/ 1196560 w 5018964"/>
                    <a:gd name="connsiteY26" fmla="*/ 1531961 h 2576015"/>
                    <a:gd name="connsiteX27" fmla="*/ 1429603 w 5018964"/>
                    <a:gd name="connsiteY27" fmla="*/ 1531961 h 2576015"/>
                    <a:gd name="connsiteX28" fmla="*/ 1427222 w 5018964"/>
                    <a:gd name="connsiteY28" fmla="*/ 1446344 h 2576015"/>
                    <a:gd name="connsiteX29" fmla="*/ 1489988 w 5018964"/>
                    <a:gd name="connsiteY29" fmla="*/ 1446344 h 2576015"/>
                    <a:gd name="connsiteX30" fmla="*/ 1487606 w 5018964"/>
                    <a:gd name="connsiteY30" fmla="*/ 1392072 h 2576015"/>
                    <a:gd name="connsiteX31" fmla="*/ 1538785 w 5018964"/>
                    <a:gd name="connsiteY31" fmla="*/ 1392072 h 2576015"/>
                    <a:gd name="connsiteX32" fmla="*/ 1538785 w 5018964"/>
                    <a:gd name="connsiteY32" fmla="*/ 1340893 h 2576015"/>
                    <a:gd name="connsiteX33" fmla="*/ 1644555 w 5018964"/>
                    <a:gd name="connsiteY33" fmla="*/ 1340893 h 2576015"/>
                    <a:gd name="connsiteX34" fmla="*/ 1644555 w 5018964"/>
                    <a:gd name="connsiteY34" fmla="*/ 1187356 h 2576015"/>
                    <a:gd name="connsiteX35" fmla="*/ 1753737 w 5018964"/>
                    <a:gd name="connsiteY35" fmla="*/ 1187356 h 2576015"/>
                    <a:gd name="connsiteX36" fmla="*/ 1753737 w 5018964"/>
                    <a:gd name="connsiteY36" fmla="*/ 1135465 h 2576015"/>
                    <a:gd name="connsiteX37" fmla="*/ 1975514 w 5018964"/>
                    <a:gd name="connsiteY37" fmla="*/ 1135465 h 2576015"/>
                    <a:gd name="connsiteX38" fmla="*/ 1975513 w 5018964"/>
                    <a:gd name="connsiteY38" fmla="*/ 1044054 h 2576015"/>
                    <a:gd name="connsiteX39" fmla="*/ 2077551 w 5018964"/>
                    <a:gd name="connsiteY39" fmla="*/ 1046436 h 2576015"/>
                    <a:gd name="connsiteX40" fmla="*/ 2077552 w 5018964"/>
                    <a:gd name="connsiteY40" fmla="*/ 944397 h 2576015"/>
                    <a:gd name="connsiteX41" fmla="*/ 2132461 w 5018964"/>
                    <a:gd name="connsiteY41" fmla="*/ 945428 h 2576015"/>
                    <a:gd name="connsiteX42" fmla="*/ 2132462 w 5018964"/>
                    <a:gd name="connsiteY42" fmla="*/ 842750 h 2576015"/>
                    <a:gd name="connsiteX43" fmla="*/ 2289412 w 5018964"/>
                    <a:gd name="connsiteY43" fmla="*/ 842750 h 2576015"/>
                    <a:gd name="connsiteX44" fmla="*/ 2289412 w 5018964"/>
                    <a:gd name="connsiteY44" fmla="*/ 784747 h 2576015"/>
                    <a:gd name="connsiteX45" fmla="*/ 2569191 w 5018964"/>
                    <a:gd name="connsiteY45" fmla="*/ 784747 h 2576015"/>
                    <a:gd name="connsiteX46" fmla="*/ 2569191 w 5018964"/>
                    <a:gd name="connsiteY46" fmla="*/ 702860 h 2576015"/>
                    <a:gd name="connsiteX47" fmla="*/ 2674961 w 5018964"/>
                    <a:gd name="connsiteY47" fmla="*/ 702860 h 2576015"/>
                    <a:gd name="connsiteX48" fmla="*/ 2674961 w 5018964"/>
                    <a:gd name="connsiteY48" fmla="*/ 648269 h 2576015"/>
                    <a:gd name="connsiteX49" fmla="*/ 2730584 w 5018964"/>
                    <a:gd name="connsiteY49" fmla="*/ 648269 h 2576015"/>
                    <a:gd name="connsiteX50" fmla="*/ 2729552 w 5018964"/>
                    <a:gd name="connsiteY50" fmla="*/ 590266 h 2576015"/>
                    <a:gd name="connsiteX51" fmla="*/ 2889913 w 5018964"/>
                    <a:gd name="connsiteY51" fmla="*/ 590266 h 2576015"/>
                    <a:gd name="connsiteX52" fmla="*/ 2889913 w 5018964"/>
                    <a:gd name="connsiteY52" fmla="*/ 542499 h 2576015"/>
                    <a:gd name="connsiteX53" fmla="*/ 3009331 w 5018964"/>
                    <a:gd name="connsiteY53" fmla="*/ 542499 h 2576015"/>
                    <a:gd name="connsiteX54" fmla="*/ 3009331 w 5018964"/>
                    <a:gd name="connsiteY54" fmla="*/ 501556 h 2576015"/>
                    <a:gd name="connsiteX55" fmla="*/ 3603009 w 5018964"/>
                    <a:gd name="connsiteY55" fmla="*/ 501556 h 2576015"/>
                    <a:gd name="connsiteX56" fmla="*/ 3603009 w 5018964"/>
                    <a:gd name="connsiteY56" fmla="*/ 440141 h 2576015"/>
                    <a:gd name="connsiteX57" fmla="*/ 3654188 w 5018964"/>
                    <a:gd name="connsiteY57" fmla="*/ 440141 h 2576015"/>
                    <a:gd name="connsiteX58" fmla="*/ 3654188 w 5018964"/>
                    <a:gd name="connsiteY58" fmla="*/ 395785 h 2576015"/>
                    <a:gd name="connsiteX59" fmla="*/ 3712191 w 5018964"/>
                    <a:gd name="connsiteY59" fmla="*/ 395785 h 2576015"/>
                    <a:gd name="connsiteX60" fmla="*/ 3712191 w 5018964"/>
                    <a:gd name="connsiteY60" fmla="*/ 341194 h 2576015"/>
                    <a:gd name="connsiteX61" fmla="*/ 3828197 w 5018964"/>
                    <a:gd name="connsiteY61" fmla="*/ 341194 h 2576015"/>
                    <a:gd name="connsiteX62" fmla="*/ 3828197 w 5018964"/>
                    <a:gd name="connsiteY62" fmla="*/ 286603 h 2576015"/>
                    <a:gd name="connsiteX63" fmla="*/ 4046561 w 5018964"/>
                    <a:gd name="connsiteY63" fmla="*/ 286603 h 2576015"/>
                    <a:gd name="connsiteX64" fmla="*/ 4046561 w 5018964"/>
                    <a:gd name="connsiteY64" fmla="*/ 238836 h 2576015"/>
                    <a:gd name="connsiteX65" fmla="*/ 4585647 w 5018964"/>
                    <a:gd name="connsiteY65" fmla="*/ 242248 h 2576015"/>
                    <a:gd name="connsiteX66" fmla="*/ 4585647 w 5018964"/>
                    <a:gd name="connsiteY66" fmla="*/ 182183 h 2576015"/>
                    <a:gd name="connsiteX67" fmla="*/ 4858922 w 5018964"/>
                    <a:gd name="connsiteY67" fmla="*/ 184565 h 2576015"/>
                    <a:gd name="connsiteX68" fmla="*/ 4861303 w 5018964"/>
                    <a:gd name="connsiteY68" fmla="*/ 131003 h 2576015"/>
                    <a:gd name="connsiteX69" fmla="*/ 4911133 w 5018964"/>
                    <a:gd name="connsiteY69" fmla="*/ 132034 h 2576015"/>
                    <a:gd name="connsiteX70" fmla="*/ 4909782 w 5018964"/>
                    <a:gd name="connsiteY70" fmla="*/ 0 h 2576015"/>
                    <a:gd name="connsiteX71" fmla="*/ 5018964 w 5018964"/>
                    <a:gd name="connsiteY71" fmla="*/ 0 h 257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5018964" h="2576015">
                      <a:moveTo>
                        <a:pt x="0" y="2576015"/>
                      </a:moveTo>
                      <a:lnTo>
                        <a:pt x="64827" y="2576015"/>
                      </a:lnTo>
                      <a:lnTo>
                        <a:pt x="64827" y="2521424"/>
                      </a:lnTo>
                      <a:lnTo>
                        <a:pt x="116006" y="2521424"/>
                      </a:lnTo>
                      <a:lnTo>
                        <a:pt x="116006" y="2425890"/>
                      </a:lnTo>
                      <a:lnTo>
                        <a:pt x="170597" y="2425890"/>
                      </a:lnTo>
                      <a:lnTo>
                        <a:pt x="170597" y="2221173"/>
                      </a:lnTo>
                      <a:lnTo>
                        <a:pt x="218364" y="2221173"/>
                      </a:lnTo>
                      <a:lnTo>
                        <a:pt x="218364" y="2173406"/>
                      </a:lnTo>
                      <a:lnTo>
                        <a:pt x="276367" y="2173406"/>
                      </a:lnTo>
                      <a:lnTo>
                        <a:pt x="276367" y="2023281"/>
                      </a:lnTo>
                      <a:lnTo>
                        <a:pt x="334370" y="2023281"/>
                      </a:lnTo>
                      <a:lnTo>
                        <a:pt x="334370" y="1978926"/>
                      </a:lnTo>
                      <a:lnTo>
                        <a:pt x="440140" y="1978926"/>
                      </a:lnTo>
                      <a:lnTo>
                        <a:pt x="440140" y="1924335"/>
                      </a:lnTo>
                      <a:lnTo>
                        <a:pt x="545910" y="1924335"/>
                      </a:lnTo>
                      <a:lnTo>
                        <a:pt x="545910" y="1876567"/>
                      </a:lnTo>
                      <a:lnTo>
                        <a:pt x="713095" y="1876567"/>
                      </a:lnTo>
                      <a:lnTo>
                        <a:pt x="713095" y="1791269"/>
                      </a:lnTo>
                      <a:lnTo>
                        <a:pt x="764274" y="1791269"/>
                      </a:lnTo>
                      <a:lnTo>
                        <a:pt x="764274" y="1729854"/>
                      </a:lnTo>
                      <a:lnTo>
                        <a:pt x="880280" y="1729854"/>
                      </a:lnTo>
                      <a:lnTo>
                        <a:pt x="880280" y="1685499"/>
                      </a:lnTo>
                      <a:lnTo>
                        <a:pt x="931459" y="1685499"/>
                      </a:lnTo>
                      <a:cubicBezTo>
                        <a:pt x="930665" y="1652623"/>
                        <a:pt x="929872" y="1619748"/>
                        <a:pt x="929078" y="1586872"/>
                      </a:cubicBezTo>
                      <a:lnTo>
                        <a:pt x="1196560" y="1584492"/>
                      </a:lnTo>
                      <a:lnTo>
                        <a:pt x="1196560" y="1531961"/>
                      </a:lnTo>
                      <a:lnTo>
                        <a:pt x="1429603" y="1531961"/>
                      </a:lnTo>
                      <a:cubicBezTo>
                        <a:pt x="1428809" y="1503422"/>
                        <a:pt x="1428016" y="1474883"/>
                        <a:pt x="1427222" y="1446344"/>
                      </a:cubicBezTo>
                      <a:lnTo>
                        <a:pt x="1489988" y="1446344"/>
                      </a:lnTo>
                      <a:lnTo>
                        <a:pt x="1487606" y="1392072"/>
                      </a:lnTo>
                      <a:lnTo>
                        <a:pt x="1538785" y="1392072"/>
                      </a:lnTo>
                      <a:lnTo>
                        <a:pt x="1538785" y="1340893"/>
                      </a:lnTo>
                      <a:lnTo>
                        <a:pt x="1644555" y="1340893"/>
                      </a:lnTo>
                      <a:lnTo>
                        <a:pt x="1644555" y="1187356"/>
                      </a:lnTo>
                      <a:lnTo>
                        <a:pt x="1753737" y="1187356"/>
                      </a:lnTo>
                      <a:lnTo>
                        <a:pt x="1753737" y="1135465"/>
                      </a:lnTo>
                      <a:lnTo>
                        <a:pt x="1975514" y="1135465"/>
                      </a:lnTo>
                      <a:cubicBezTo>
                        <a:pt x="1975514" y="1104995"/>
                        <a:pt x="1975513" y="1074524"/>
                        <a:pt x="1975513" y="1044054"/>
                      </a:cubicBezTo>
                      <a:cubicBezTo>
                        <a:pt x="2011907" y="1044054"/>
                        <a:pt x="2074832" y="1048757"/>
                        <a:pt x="2077551" y="1046436"/>
                      </a:cubicBezTo>
                      <a:cubicBezTo>
                        <a:pt x="2080270" y="1044115"/>
                        <a:pt x="2078346" y="979204"/>
                        <a:pt x="2077552" y="944397"/>
                      </a:cubicBezTo>
                      <a:cubicBezTo>
                        <a:pt x="2079186" y="945534"/>
                        <a:pt x="2116539" y="944291"/>
                        <a:pt x="2132461" y="945428"/>
                      </a:cubicBezTo>
                      <a:cubicBezTo>
                        <a:pt x="2131667" y="911996"/>
                        <a:pt x="2133256" y="876182"/>
                        <a:pt x="2132462" y="842750"/>
                      </a:cubicBezTo>
                      <a:lnTo>
                        <a:pt x="2289412" y="842750"/>
                      </a:lnTo>
                      <a:lnTo>
                        <a:pt x="2289412" y="784747"/>
                      </a:lnTo>
                      <a:lnTo>
                        <a:pt x="2569191" y="784747"/>
                      </a:lnTo>
                      <a:lnTo>
                        <a:pt x="2569191" y="702860"/>
                      </a:lnTo>
                      <a:lnTo>
                        <a:pt x="2674961" y="702860"/>
                      </a:lnTo>
                      <a:lnTo>
                        <a:pt x="2674961" y="648269"/>
                      </a:lnTo>
                      <a:lnTo>
                        <a:pt x="2730584" y="648269"/>
                      </a:lnTo>
                      <a:cubicBezTo>
                        <a:pt x="2730584" y="628935"/>
                        <a:pt x="2729552" y="609600"/>
                        <a:pt x="2729552" y="590266"/>
                      </a:cubicBezTo>
                      <a:lnTo>
                        <a:pt x="2889913" y="590266"/>
                      </a:lnTo>
                      <a:lnTo>
                        <a:pt x="2889913" y="542499"/>
                      </a:lnTo>
                      <a:lnTo>
                        <a:pt x="3009331" y="542499"/>
                      </a:lnTo>
                      <a:lnTo>
                        <a:pt x="3009331" y="501556"/>
                      </a:lnTo>
                      <a:lnTo>
                        <a:pt x="3603009" y="501556"/>
                      </a:lnTo>
                      <a:lnTo>
                        <a:pt x="3603009" y="440141"/>
                      </a:lnTo>
                      <a:lnTo>
                        <a:pt x="3654188" y="440141"/>
                      </a:lnTo>
                      <a:lnTo>
                        <a:pt x="3654188" y="395785"/>
                      </a:lnTo>
                      <a:lnTo>
                        <a:pt x="3712191" y="395785"/>
                      </a:lnTo>
                      <a:lnTo>
                        <a:pt x="3712191" y="341194"/>
                      </a:lnTo>
                      <a:lnTo>
                        <a:pt x="3828197" y="341194"/>
                      </a:lnTo>
                      <a:lnTo>
                        <a:pt x="3828197" y="286603"/>
                      </a:lnTo>
                      <a:lnTo>
                        <a:pt x="4046561" y="286603"/>
                      </a:lnTo>
                      <a:lnTo>
                        <a:pt x="4046561" y="238836"/>
                      </a:lnTo>
                      <a:lnTo>
                        <a:pt x="4585647" y="242248"/>
                      </a:lnTo>
                      <a:lnTo>
                        <a:pt x="4585647" y="182183"/>
                      </a:lnTo>
                      <a:lnTo>
                        <a:pt x="4858922" y="184565"/>
                      </a:lnTo>
                      <a:cubicBezTo>
                        <a:pt x="4858129" y="163537"/>
                        <a:pt x="4862096" y="152031"/>
                        <a:pt x="4861303" y="131003"/>
                      </a:cubicBezTo>
                      <a:lnTo>
                        <a:pt x="4911133" y="132034"/>
                      </a:lnTo>
                      <a:cubicBezTo>
                        <a:pt x="4910682" y="88816"/>
                        <a:pt x="4910233" y="43218"/>
                        <a:pt x="4909782" y="0"/>
                      </a:cubicBezTo>
                      <a:lnTo>
                        <a:pt x="5018964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50800" dist="38100" dir="5400000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CC99"/>
                    </a:solidFill>
                    <a:effectLst/>
                    <a:uLnTx/>
                    <a:uFillTx/>
                    <a:latin typeface="Arial" charset="0"/>
                    <a:ea typeface="ヒラギノ角ゴ Pro W3"/>
                    <a:cs typeface="Arial" charset="0"/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 bwMode="auto">
                <a:xfrm>
                  <a:off x="2277514" y="2273327"/>
                  <a:ext cx="4513492" cy="1482852"/>
                </a:xfrm>
                <a:custGeom>
                  <a:avLst/>
                  <a:gdLst>
                    <a:gd name="connsiteX0" fmla="*/ 0 w 5012602"/>
                    <a:gd name="connsiteY0" fmla="*/ 1638677 h 1638677"/>
                    <a:gd name="connsiteX1" fmla="*/ 57339 w 5012602"/>
                    <a:gd name="connsiteY1" fmla="*/ 1638677 h 1638677"/>
                    <a:gd name="connsiteX2" fmla="*/ 57339 w 5012602"/>
                    <a:gd name="connsiteY2" fmla="*/ 1557196 h 1638677"/>
                    <a:gd name="connsiteX3" fmla="*/ 108642 w 5012602"/>
                    <a:gd name="connsiteY3" fmla="*/ 1557196 h 1638677"/>
                    <a:gd name="connsiteX4" fmla="*/ 108642 w 5012602"/>
                    <a:gd name="connsiteY4" fmla="*/ 1454590 h 1638677"/>
                    <a:gd name="connsiteX5" fmla="*/ 159945 w 5012602"/>
                    <a:gd name="connsiteY5" fmla="*/ 1454590 h 1638677"/>
                    <a:gd name="connsiteX6" fmla="*/ 159945 w 5012602"/>
                    <a:gd name="connsiteY6" fmla="*/ 1412340 h 1638677"/>
                    <a:gd name="connsiteX7" fmla="*/ 214266 w 5012602"/>
                    <a:gd name="connsiteY7" fmla="*/ 1412340 h 1638677"/>
                    <a:gd name="connsiteX8" fmla="*/ 214266 w 5012602"/>
                    <a:gd name="connsiteY8" fmla="*/ 1312752 h 1638677"/>
                    <a:gd name="connsiteX9" fmla="*/ 271604 w 5012602"/>
                    <a:gd name="connsiteY9" fmla="*/ 1312752 h 1638677"/>
                    <a:gd name="connsiteX10" fmla="*/ 271604 w 5012602"/>
                    <a:gd name="connsiteY10" fmla="*/ 1267485 h 1638677"/>
                    <a:gd name="connsiteX11" fmla="*/ 328943 w 5012602"/>
                    <a:gd name="connsiteY11" fmla="*/ 1267485 h 1638677"/>
                    <a:gd name="connsiteX12" fmla="*/ 328943 w 5012602"/>
                    <a:gd name="connsiteY12" fmla="*/ 1210146 h 1638677"/>
                    <a:gd name="connsiteX13" fmla="*/ 597529 w 5012602"/>
                    <a:gd name="connsiteY13" fmla="*/ 1210146 h 1638677"/>
                    <a:gd name="connsiteX14" fmla="*/ 597529 w 5012602"/>
                    <a:gd name="connsiteY14" fmla="*/ 1173933 h 1638677"/>
                    <a:gd name="connsiteX15" fmla="*/ 657886 w 5012602"/>
                    <a:gd name="connsiteY15" fmla="*/ 1173933 h 1638677"/>
                    <a:gd name="connsiteX16" fmla="*/ 657886 w 5012602"/>
                    <a:gd name="connsiteY16" fmla="*/ 1128665 h 1638677"/>
                    <a:gd name="connsiteX17" fmla="*/ 766527 w 5012602"/>
                    <a:gd name="connsiteY17" fmla="*/ 1128665 h 1638677"/>
                    <a:gd name="connsiteX18" fmla="*/ 766527 w 5012602"/>
                    <a:gd name="connsiteY18" fmla="*/ 1013988 h 1638677"/>
                    <a:gd name="connsiteX19" fmla="*/ 866115 w 5012602"/>
                    <a:gd name="connsiteY19" fmla="*/ 1013988 h 1638677"/>
                    <a:gd name="connsiteX20" fmla="*/ 866115 w 5012602"/>
                    <a:gd name="connsiteY20" fmla="*/ 965703 h 1638677"/>
                    <a:gd name="connsiteX21" fmla="*/ 1032095 w 5012602"/>
                    <a:gd name="connsiteY21" fmla="*/ 965703 h 1638677"/>
                    <a:gd name="connsiteX22" fmla="*/ 1032095 w 5012602"/>
                    <a:gd name="connsiteY22" fmla="*/ 926471 h 1638677"/>
                    <a:gd name="connsiteX23" fmla="*/ 1137719 w 5012602"/>
                    <a:gd name="connsiteY23" fmla="*/ 926471 h 1638677"/>
                    <a:gd name="connsiteX24" fmla="*/ 1137719 w 5012602"/>
                    <a:gd name="connsiteY24" fmla="*/ 875168 h 1638677"/>
                    <a:gd name="connsiteX25" fmla="*/ 1750337 w 5012602"/>
                    <a:gd name="connsiteY25" fmla="*/ 875168 h 1638677"/>
                    <a:gd name="connsiteX26" fmla="*/ 1750337 w 5012602"/>
                    <a:gd name="connsiteY26" fmla="*/ 823865 h 1638677"/>
                    <a:gd name="connsiteX27" fmla="*/ 1852943 w 5012602"/>
                    <a:gd name="connsiteY27" fmla="*/ 823865 h 1638677"/>
                    <a:gd name="connsiteX28" fmla="*/ 1852943 w 5012602"/>
                    <a:gd name="connsiteY28" fmla="*/ 778598 h 1638677"/>
                    <a:gd name="connsiteX29" fmla="*/ 1904246 w 5012602"/>
                    <a:gd name="connsiteY29" fmla="*/ 778598 h 1638677"/>
                    <a:gd name="connsiteX30" fmla="*/ 1904246 w 5012602"/>
                    <a:gd name="connsiteY30" fmla="*/ 733331 h 1638677"/>
                    <a:gd name="connsiteX31" fmla="*/ 2076262 w 5012602"/>
                    <a:gd name="connsiteY31" fmla="*/ 733331 h 1638677"/>
                    <a:gd name="connsiteX32" fmla="*/ 2076262 w 5012602"/>
                    <a:gd name="connsiteY32" fmla="*/ 633742 h 1638677"/>
                    <a:gd name="connsiteX33" fmla="*/ 2242242 w 5012602"/>
                    <a:gd name="connsiteY33" fmla="*/ 633742 h 1638677"/>
                    <a:gd name="connsiteX34" fmla="*/ 2242242 w 5012602"/>
                    <a:gd name="connsiteY34" fmla="*/ 582439 h 1638677"/>
                    <a:gd name="connsiteX35" fmla="*/ 2344848 w 5012602"/>
                    <a:gd name="connsiteY35" fmla="*/ 582439 h 1638677"/>
                    <a:gd name="connsiteX36" fmla="*/ 2344848 w 5012602"/>
                    <a:gd name="connsiteY36" fmla="*/ 537172 h 1638677"/>
                    <a:gd name="connsiteX37" fmla="*/ 2725093 w 5012602"/>
                    <a:gd name="connsiteY37" fmla="*/ 537172 h 1638677"/>
                    <a:gd name="connsiteX38" fmla="*/ 2725093 w 5012602"/>
                    <a:gd name="connsiteY38" fmla="*/ 488887 h 1638677"/>
                    <a:gd name="connsiteX39" fmla="*/ 2999715 w 5012602"/>
                    <a:gd name="connsiteY39" fmla="*/ 488887 h 1638677"/>
                    <a:gd name="connsiteX40" fmla="*/ 2999715 w 5012602"/>
                    <a:gd name="connsiteY40" fmla="*/ 434566 h 1638677"/>
                    <a:gd name="connsiteX41" fmla="*/ 3428246 w 5012602"/>
                    <a:gd name="connsiteY41" fmla="*/ 434566 h 1638677"/>
                    <a:gd name="connsiteX42" fmla="*/ 3428246 w 5012602"/>
                    <a:gd name="connsiteY42" fmla="*/ 386281 h 1638677"/>
                    <a:gd name="connsiteX43" fmla="*/ 3485585 w 5012602"/>
                    <a:gd name="connsiteY43" fmla="*/ 386281 h 1638677"/>
                    <a:gd name="connsiteX44" fmla="*/ 3485585 w 5012602"/>
                    <a:gd name="connsiteY44" fmla="*/ 334978 h 1638677"/>
                    <a:gd name="connsiteX45" fmla="*/ 3826598 w 5012602"/>
                    <a:gd name="connsiteY45" fmla="*/ 334978 h 1638677"/>
                    <a:gd name="connsiteX46" fmla="*/ 3826598 w 5012602"/>
                    <a:gd name="connsiteY46" fmla="*/ 238408 h 1638677"/>
                    <a:gd name="connsiteX47" fmla="*/ 4101220 w 5012602"/>
                    <a:gd name="connsiteY47" fmla="*/ 238408 h 1638677"/>
                    <a:gd name="connsiteX48" fmla="*/ 4101220 w 5012602"/>
                    <a:gd name="connsiteY48" fmla="*/ 187105 h 1638677"/>
                    <a:gd name="connsiteX49" fmla="*/ 4692713 w 5012602"/>
                    <a:gd name="connsiteY49" fmla="*/ 187105 h 1638677"/>
                    <a:gd name="connsiteX50" fmla="*/ 4692713 w 5012602"/>
                    <a:gd name="connsiteY50" fmla="*/ 123731 h 1638677"/>
                    <a:gd name="connsiteX51" fmla="*/ 4747034 w 5012602"/>
                    <a:gd name="connsiteY51" fmla="*/ 123731 h 1638677"/>
                    <a:gd name="connsiteX52" fmla="*/ 4747034 w 5012602"/>
                    <a:gd name="connsiteY52" fmla="*/ 63374 h 1638677"/>
                    <a:gd name="connsiteX53" fmla="*/ 4813426 w 5012602"/>
                    <a:gd name="connsiteY53" fmla="*/ 63374 h 1638677"/>
                    <a:gd name="connsiteX54" fmla="*/ 4813426 w 5012602"/>
                    <a:gd name="connsiteY54" fmla="*/ 0 h 1638677"/>
                    <a:gd name="connsiteX55" fmla="*/ 5012602 w 5012602"/>
                    <a:gd name="connsiteY55" fmla="*/ 0 h 1638677"/>
                    <a:gd name="connsiteX0" fmla="*/ 0 w 5024516"/>
                    <a:gd name="connsiteY0" fmla="*/ 1647613 h 1647613"/>
                    <a:gd name="connsiteX1" fmla="*/ 69253 w 5024516"/>
                    <a:gd name="connsiteY1" fmla="*/ 1638677 h 1647613"/>
                    <a:gd name="connsiteX2" fmla="*/ 69253 w 5024516"/>
                    <a:gd name="connsiteY2" fmla="*/ 1557196 h 1647613"/>
                    <a:gd name="connsiteX3" fmla="*/ 120556 w 5024516"/>
                    <a:gd name="connsiteY3" fmla="*/ 1557196 h 1647613"/>
                    <a:gd name="connsiteX4" fmla="*/ 120556 w 5024516"/>
                    <a:gd name="connsiteY4" fmla="*/ 1454590 h 1647613"/>
                    <a:gd name="connsiteX5" fmla="*/ 171859 w 5024516"/>
                    <a:gd name="connsiteY5" fmla="*/ 1454590 h 1647613"/>
                    <a:gd name="connsiteX6" fmla="*/ 171859 w 5024516"/>
                    <a:gd name="connsiteY6" fmla="*/ 1412340 h 1647613"/>
                    <a:gd name="connsiteX7" fmla="*/ 226180 w 5024516"/>
                    <a:gd name="connsiteY7" fmla="*/ 1412340 h 1647613"/>
                    <a:gd name="connsiteX8" fmla="*/ 226180 w 5024516"/>
                    <a:gd name="connsiteY8" fmla="*/ 1312752 h 1647613"/>
                    <a:gd name="connsiteX9" fmla="*/ 283518 w 5024516"/>
                    <a:gd name="connsiteY9" fmla="*/ 1312752 h 1647613"/>
                    <a:gd name="connsiteX10" fmla="*/ 283518 w 5024516"/>
                    <a:gd name="connsiteY10" fmla="*/ 1267485 h 1647613"/>
                    <a:gd name="connsiteX11" fmla="*/ 340857 w 5024516"/>
                    <a:gd name="connsiteY11" fmla="*/ 1267485 h 1647613"/>
                    <a:gd name="connsiteX12" fmla="*/ 340857 w 5024516"/>
                    <a:gd name="connsiteY12" fmla="*/ 1210146 h 1647613"/>
                    <a:gd name="connsiteX13" fmla="*/ 609443 w 5024516"/>
                    <a:gd name="connsiteY13" fmla="*/ 1210146 h 1647613"/>
                    <a:gd name="connsiteX14" fmla="*/ 609443 w 5024516"/>
                    <a:gd name="connsiteY14" fmla="*/ 1173933 h 1647613"/>
                    <a:gd name="connsiteX15" fmla="*/ 669800 w 5024516"/>
                    <a:gd name="connsiteY15" fmla="*/ 1173933 h 1647613"/>
                    <a:gd name="connsiteX16" fmla="*/ 669800 w 5024516"/>
                    <a:gd name="connsiteY16" fmla="*/ 1128665 h 1647613"/>
                    <a:gd name="connsiteX17" fmla="*/ 778441 w 5024516"/>
                    <a:gd name="connsiteY17" fmla="*/ 1128665 h 1647613"/>
                    <a:gd name="connsiteX18" fmla="*/ 778441 w 5024516"/>
                    <a:gd name="connsiteY18" fmla="*/ 1013988 h 1647613"/>
                    <a:gd name="connsiteX19" fmla="*/ 878029 w 5024516"/>
                    <a:gd name="connsiteY19" fmla="*/ 1013988 h 1647613"/>
                    <a:gd name="connsiteX20" fmla="*/ 878029 w 5024516"/>
                    <a:gd name="connsiteY20" fmla="*/ 965703 h 1647613"/>
                    <a:gd name="connsiteX21" fmla="*/ 1044009 w 5024516"/>
                    <a:gd name="connsiteY21" fmla="*/ 965703 h 1647613"/>
                    <a:gd name="connsiteX22" fmla="*/ 1044009 w 5024516"/>
                    <a:gd name="connsiteY22" fmla="*/ 926471 h 1647613"/>
                    <a:gd name="connsiteX23" fmla="*/ 1149633 w 5024516"/>
                    <a:gd name="connsiteY23" fmla="*/ 926471 h 1647613"/>
                    <a:gd name="connsiteX24" fmla="*/ 1149633 w 5024516"/>
                    <a:gd name="connsiteY24" fmla="*/ 875168 h 1647613"/>
                    <a:gd name="connsiteX25" fmla="*/ 1762251 w 5024516"/>
                    <a:gd name="connsiteY25" fmla="*/ 875168 h 1647613"/>
                    <a:gd name="connsiteX26" fmla="*/ 1762251 w 5024516"/>
                    <a:gd name="connsiteY26" fmla="*/ 823865 h 1647613"/>
                    <a:gd name="connsiteX27" fmla="*/ 1864857 w 5024516"/>
                    <a:gd name="connsiteY27" fmla="*/ 823865 h 1647613"/>
                    <a:gd name="connsiteX28" fmla="*/ 1864857 w 5024516"/>
                    <a:gd name="connsiteY28" fmla="*/ 778598 h 1647613"/>
                    <a:gd name="connsiteX29" fmla="*/ 1916160 w 5024516"/>
                    <a:gd name="connsiteY29" fmla="*/ 778598 h 1647613"/>
                    <a:gd name="connsiteX30" fmla="*/ 1916160 w 5024516"/>
                    <a:gd name="connsiteY30" fmla="*/ 733331 h 1647613"/>
                    <a:gd name="connsiteX31" fmla="*/ 2088176 w 5024516"/>
                    <a:gd name="connsiteY31" fmla="*/ 733331 h 1647613"/>
                    <a:gd name="connsiteX32" fmla="*/ 2088176 w 5024516"/>
                    <a:gd name="connsiteY32" fmla="*/ 633742 h 1647613"/>
                    <a:gd name="connsiteX33" fmla="*/ 2254156 w 5024516"/>
                    <a:gd name="connsiteY33" fmla="*/ 633742 h 1647613"/>
                    <a:gd name="connsiteX34" fmla="*/ 2254156 w 5024516"/>
                    <a:gd name="connsiteY34" fmla="*/ 582439 h 1647613"/>
                    <a:gd name="connsiteX35" fmla="*/ 2356762 w 5024516"/>
                    <a:gd name="connsiteY35" fmla="*/ 582439 h 1647613"/>
                    <a:gd name="connsiteX36" fmla="*/ 2356762 w 5024516"/>
                    <a:gd name="connsiteY36" fmla="*/ 537172 h 1647613"/>
                    <a:gd name="connsiteX37" fmla="*/ 2737007 w 5024516"/>
                    <a:gd name="connsiteY37" fmla="*/ 537172 h 1647613"/>
                    <a:gd name="connsiteX38" fmla="*/ 2737007 w 5024516"/>
                    <a:gd name="connsiteY38" fmla="*/ 488887 h 1647613"/>
                    <a:gd name="connsiteX39" fmla="*/ 3011629 w 5024516"/>
                    <a:gd name="connsiteY39" fmla="*/ 488887 h 1647613"/>
                    <a:gd name="connsiteX40" fmla="*/ 3011629 w 5024516"/>
                    <a:gd name="connsiteY40" fmla="*/ 434566 h 1647613"/>
                    <a:gd name="connsiteX41" fmla="*/ 3440160 w 5024516"/>
                    <a:gd name="connsiteY41" fmla="*/ 434566 h 1647613"/>
                    <a:gd name="connsiteX42" fmla="*/ 3440160 w 5024516"/>
                    <a:gd name="connsiteY42" fmla="*/ 386281 h 1647613"/>
                    <a:gd name="connsiteX43" fmla="*/ 3497499 w 5024516"/>
                    <a:gd name="connsiteY43" fmla="*/ 386281 h 1647613"/>
                    <a:gd name="connsiteX44" fmla="*/ 3497499 w 5024516"/>
                    <a:gd name="connsiteY44" fmla="*/ 334978 h 1647613"/>
                    <a:gd name="connsiteX45" fmla="*/ 3838512 w 5024516"/>
                    <a:gd name="connsiteY45" fmla="*/ 334978 h 1647613"/>
                    <a:gd name="connsiteX46" fmla="*/ 3838512 w 5024516"/>
                    <a:gd name="connsiteY46" fmla="*/ 238408 h 1647613"/>
                    <a:gd name="connsiteX47" fmla="*/ 4113134 w 5024516"/>
                    <a:gd name="connsiteY47" fmla="*/ 238408 h 1647613"/>
                    <a:gd name="connsiteX48" fmla="*/ 4113134 w 5024516"/>
                    <a:gd name="connsiteY48" fmla="*/ 187105 h 1647613"/>
                    <a:gd name="connsiteX49" fmla="*/ 4704627 w 5024516"/>
                    <a:gd name="connsiteY49" fmla="*/ 187105 h 1647613"/>
                    <a:gd name="connsiteX50" fmla="*/ 4704627 w 5024516"/>
                    <a:gd name="connsiteY50" fmla="*/ 123731 h 1647613"/>
                    <a:gd name="connsiteX51" fmla="*/ 4758948 w 5024516"/>
                    <a:gd name="connsiteY51" fmla="*/ 123731 h 1647613"/>
                    <a:gd name="connsiteX52" fmla="*/ 4758948 w 5024516"/>
                    <a:gd name="connsiteY52" fmla="*/ 63374 h 1647613"/>
                    <a:gd name="connsiteX53" fmla="*/ 4825340 w 5024516"/>
                    <a:gd name="connsiteY53" fmla="*/ 63374 h 1647613"/>
                    <a:gd name="connsiteX54" fmla="*/ 4825340 w 5024516"/>
                    <a:gd name="connsiteY54" fmla="*/ 0 h 1647613"/>
                    <a:gd name="connsiteX55" fmla="*/ 5024516 w 5024516"/>
                    <a:gd name="connsiteY55" fmla="*/ 0 h 1647613"/>
                    <a:gd name="connsiteX0" fmla="*/ 0 w 5024516"/>
                    <a:gd name="connsiteY0" fmla="*/ 1647613 h 1653570"/>
                    <a:gd name="connsiteX1" fmla="*/ 78189 w 5024516"/>
                    <a:gd name="connsiteY1" fmla="*/ 1653570 h 1653570"/>
                    <a:gd name="connsiteX2" fmla="*/ 69253 w 5024516"/>
                    <a:gd name="connsiteY2" fmla="*/ 1557196 h 1653570"/>
                    <a:gd name="connsiteX3" fmla="*/ 120556 w 5024516"/>
                    <a:gd name="connsiteY3" fmla="*/ 1557196 h 1653570"/>
                    <a:gd name="connsiteX4" fmla="*/ 120556 w 5024516"/>
                    <a:gd name="connsiteY4" fmla="*/ 1454590 h 1653570"/>
                    <a:gd name="connsiteX5" fmla="*/ 171859 w 5024516"/>
                    <a:gd name="connsiteY5" fmla="*/ 1454590 h 1653570"/>
                    <a:gd name="connsiteX6" fmla="*/ 171859 w 5024516"/>
                    <a:gd name="connsiteY6" fmla="*/ 1412340 h 1653570"/>
                    <a:gd name="connsiteX7" fmla="*/ 226180 w 5024516"/>
                    <a:gd name="connsiteY7" fmla="*/ 1412340 h 1653570"/>
                    <a:gd name="connsiteX8" fmla="*/ 226180 w 5024516"/>
                    <a:gd name="connsiteY8" fmla="*/ 1312752 h 1653570"/>
                    <a:gd name="connsiteX9" fmla="*/ 283518 w 5024516"/>
                    <a:gd name="connsiteY9" fmla="*/ 1312752 h 1653570"/>
                    <a:gd name="connsiteX10" fmla="*/ 283518 w 5024516"/>
                    <a:gd name="connsiteY10" fmla="*/ 1267485 h 1653570"/>
                    <a:gd name="connsiteX11" fmla="*/ 340857 w 5024516"/>
                    <a:gd name="connsiteY11" fmla="*/ 1267485 h 1653570"/>
                    <a:gd name="connsiteX12" fmla="*/ 340857 w 5024516"/>
                    <a:gd name="connsiteY12" fmla="*/ 1210146 h 1653570"/>
                    <a:gd name="connsiteX13" fmla="*/ 609443 w 5024516"/>
                    <a:gd name="connsiteY13" fmla="*/ 1210146 h 1653570"/>
                    <a:gd name="connsiteX14" fmla="*/ 609443 w 5024516"/>
                    <a:gd name="connsiteY14" fmla="*/ 1173933 h 1653570"/>
                    <a:gd name="connsiteX15" fmla="*/ 669800 w 5024516"/>
                    <a:gd name="connsiteY15" fmla="*/ 1173933 h 1653570"/>
                    <a:gd name="connsiteX16" fmla="*/ 669800 w 5024516"/>
                    <a:gd name="connsiteY16" fmla="*/ 1128665 h 1653570"/>
                    <a:gd name="connsiteX17" fmla="*/ 778441 w 5024516"/>
                    <a:gd name="connsiteY17" fmla="*/ 1128665 h 1653570"/>
                    <a:gd name="connsiteX18" fmla="*/ 778441 w 5024516"/>
                    <a:gd name="connsiteY18" fmla="*/ 1013988 h 1653570"/>
                    <a:gd name="connsiteX19" fmla="*/ 878029 w 5024516"/>
                    <a:gd name="connsiteY19" fmla="*/ 1013988 h 1653570"/>
                    <a:gd name="connsiteX20" fmla="*/ 878029 w 5024516"/>
                    <a:gd name="connsiteY20" fmla="*/ 965703 h 1653570"/>
                    <a:gd name="connsiteX21" fmla="*/ 1044009 w 5024516"/>
                    <a:gd name="connsiteY21" fmla="*/ 965703 h 1653570"/>
                    <a:gd name="connsiteX22" fmla="*/ 1044009 w 5024516"/>
                    <a:gd name="connsiteY22" fmla="*/ 926471 h 1653570"/>
                    <a:gd name="connsiteX23" fmla="*/ 1149633 w 5024516"/>
                    <a:gd name="connsiteY23" fmla="*/ 926471 h 1653570"/>
                    <a:gd name="connsiteX24" fmla="*/ 1149633 w 5024516"/>
                    <a:gd name="connsiteY24" fmla="*/ 875168 h 1653570"/>
                    <a:gd name="connsiteX25" fmla="*/ 1762251 w 5024516"/>
                    <a:gd name="connsiteY25" fmla="*/ 875168 h 1653570"/>
                    <a:gd name="connsiteX26" fmla="*/ 1762251 w 5024516"/>
                    <a:gd name="connsiteY26" fmla="*/ 823865 h 1653570"/>
                    <a:gd name="connsiteX27" fmla="*/ 1864857 w 5024516"/>
                    <a:gd name="connsiteY27" fmla="*/ 823865 h 1653570"/>
                    <a:gd name="connsiteX28" fmla="*/ 1864857 w 5024516"/>
                    <a:gd name="connsiteY28" fmla="*/ 778598 h 1653570"/>
                    <a:gd name="connsiteX29" fmla="*/ 1916160 w 5024516"/>
                    <a:gd name="connsiteY29" fmla="*/ 778598 h 1653570"/>
                    <a:gd name="connsiteX30" fmla="*/ 1916160 w 5024516"/>
                    <a:gd name="connsiteY30" fmla="*/ 733331 h 1653570"/>
                    <a:gd name="connsiteX31" fmla="*/ 2088176 w 5024516"/>
                    <a:gd name="connsiteY31" fmla="*/ 733331 h 1653570"/>
                    <a:gd name="connsiteX32" fmla="*/ 2088176 w 5024516"/>
                    <a:gd name="connsiteY32" fmla="*/ 633742 h 1653570"/>
                    <a:gd name="connsiteX33" fmla="*/ 2254156 w 5024516"/>
                    <a:gd name="connsiteY33" fmla="*/ 633742 h 1653570"/>
                    <a:gd name="connsiteX34" fmla="*/ 2254156 w 5024516"/>
                    <a:gd name="connsiteY34" fmla="*/ 582439 h 1653570"/>
                    <a:gd name="connsiteX35" fmla="*/ 2356762 w 5024516"/>
                    <a:gd name="connsiteY35" fmla="*/ 582439 h 1653570"/>
                    <a:gd name="connsiteX36" fmla="*/ 2356762 w 5024516"/>
                    <a:gd name="connsiteY36" fmla="*/ 537172 h 1653570"/>
                    <a:gd name="connsiteX37" fmla="*/ 2737007 w 5024516"/>
                    <a:gd name="connsiteY37" fmla="*/ 537172 h 1653570"/>
                    <a:gd name="connsiteX38" fmla="*/ 2737007 w 5024516"/>
                    <a:gd name="connsiteY38" fmla="*/ 488887 h 1653570"/>
                    <a:gd name="connsiteX39" fmla="*/ 3011629 w 5024516"/>
                    <a:gd name="connsiteY39" fmla="*/ 488887 h 1653570"/>
                    <a:gd name="connsiteX40" fmla="*/ 3011629 w 5024516"/>
                    <a:gd name="connsiteY40" fmla="*/ 434566 h 1653570"/>
                    <a:gd name="connsiteX41" fmla="*/ 3440160 w 5024516"/>
                    <a:gd name="connsiteY41" fmla="*/ 434566 h 1653570"/>
                    <a:gd name="connsiteX42" fmla="*/ 3440160 w 5024516"/>
                    <a:gd name="connsiteY42" fmla="*/ 386281 h 1653570"/>
                    <a:gd name="connsiteX43" fmla="*/ 3497499 w 5024516"/>
                    <a:gd name="connsiteY43" fmla="*/ 386281 h 1653570"/>
                    <a:gd name="connsiteX44" fmla="*/ 3497499 w 5024516"/>
                    <a:gd name="connsiteY44" fmla="*/ 334978 h 1653570"/>
                    <a:gd name="connsiteX45" fmla="*/ 3838512 w 5024516"/>
                    <a:gd name="connsiteY45" fmla="*/ 334978 h 1653570"/>
                    <a:gd name="connsiteX46" fmla="*/ 3838512 w 5024516"/>
                    <a:gd name="connsiteY46" fmla="*/ 238408 h 1653570"/>
                    <a:gd name="connsiteX47" fmla="*/ 4113134 w 5024516"/>
                    <a:gd name="connsiteY47" fmla="*/ 238408 h 1653570"/>
                    <a:gd name="connsiteX48" fmla="*/ 4113134 w 5024516"/>
                    <a:gd name="connsiteY48" fmla="*/ 187105 h 1653570"/>
                    <a:gd name="connsiteX49" fmla="*/ 4704627 w 5024516"/>
                    <a:gd name="connsiteY49" fmla="*/ 187105 h 1653570"/>
                    <a:gd name="connsiteX50" fmla="*/ 4704627 w 5024516"/>
                    <a:gd name="connsiteY50" fmla="*/ 123731 h 1653570"/>
                    <a:gd name="connsiteX51" fmla="*/ 4758948 w 5024516"/>
                    <a:gd name="connsiteY51" fmla="*/ 123731 h 1653570"/>
                    <a:gd name="connsiteX52" fmla="*/ 4758948 w 5024516"/>
                    <a:gd name="connsiteY52" fmla="*/ 63374 h 1653570"/>
                    <a:gd name="connsiteX53" fmla="*/ 4825340 w 5024516"/>
                    <a:gd name="connsiteY53" fmla="*/ 63374 h 1653570"/>
                    <a:gd name="connsiteX54" fmla="*/ 4825340 w 5024516"/>
                    <a:gd name="connsiteY54" fmla="*/ 0 h 1653570"/>
                    <a:gd name="connsiteX55" fmla="*/ 5024516 w 5024516"/>
                    <a:gd name="connsiteY55" fmla="*/ 0 h 1653570"/>
                    <a:gd name="connsiteX0" fmla="*/ 0 w 5024516"/>
                    <a:gd name="connsiteY0" fmla="*/ 1647613 h 1647613"/>
                    <a:gd name="connsiteX1" fmla="*/ 66275 w 5024516"/>
                    <a:gd name="connsiteY1" fmla="*/ 1641656 h 1647613"/>
                    <a:gd name="connsiteX2" fmla="*/ 69253 w 5024516"/>
                    <a:gd name="connsiteY2" fmla="*/ 1557196 h 1647613"/>
                    <a:gd name="connsiteX3" fmla="*/ 120556 w 5024516"/>
                    <a:gd name="connsiteY3" fmla="*/ 1557196 h 1647613"/>
                    <a:gd name="connsiteX4" fmla="*/ 120556 w 5024516"/>
                    <a:gd name="connsiteY4" fmla="*/ 1454590 h 1647613"/>
                    <a:gd name="connsiteX5" fmla="*/ 171859 w 5024516"/>
                    <a:gd name="connsiteY5" fmla="*/ 1454590 h 1647613"/>
                    <a:gd name="connsiteX6" fmla="*/ 171859 w 5024516"/>
                    <a:gd name="connsiteY6" fmla="*/ 1412340 h 1647613"/>
                    <a:gd name="connsiteX7" fmla="*/ 226180 w 5024516"/>
                    <a:gd name="connsiteY7" fmla="*/ 1412340 h 1647613"/>
                    <a:gd name="connsiteX8" fmla="*/ 226180 w 5024516"/>
                    <a:gd name="connsiteY8" fmla="*/ 1312752 h 1647613"/>
                    <a:gd name="connsiteX9" fmla="*/ 283518 w 5024516"/>
                    <a:gd name="connsiteY9" fmla="*/ 1312752 h 1647613"/>
                    <a:gd name="connsiteX10" fmla="*/ 283518 w 5024516"/>
                    <a:gd name="connsiteY10" fmla="*/ 1267485 h 1647613"/>
                    <a:gd name="connsiteX11" fmla="*/ 340857 w 5024516"/>
                    <a:gd name="connsiteY11" fmla="*/ 1267485 h 1647613"/>
                    <a:gd name="connsiteX12" fmla="*/ 340857 w 5024516"/>
                    <a:gd name="connsiteY12" fmla="*/ 1210146 h 1647613"/>
                    <a:gd name="connsiteX13" fmla="*/ 609443 w 5024516"/>
                    <a:gd name="connsiteY13" fmla="*/ 1210146 h 1647613"/>
                    <a:gd name="connsiteX14" fmla="*/ 609443 w 5024516"/>
                    <a:gd name="connsiteY14" fmla="*/ 1173933 h 1647613"/>
                    <a:gd name="connsiteX15" fmla="*/ 669800 w 5024516"/>
                    <a:gd name="connsiteY15" fmla="*/ 1173933 h 1647613"/>
                    <a:gd name="connsiteX16" fmla="*/ 669800 w 5024516"/>
                    <a:gd name="connsiteY16" fmla="*/ 1128665 h 1647613"/>
                    <a:gd name="connsiteX17" fmla="*/ 778441 w 5024516"/>
                    <a:gd name="connsiteY17" fmla="*/ 1128665 h 1647613"/>
                    <a:gd name="connsiteX18" fmla="*/ 778441 w 5024516"/>
                    <a:gd name="connsiteY18" fmla="*/ 1013988 h 1647613"/>
                    <a:gd name="connsiteX19" fmla="*/ 878029 w 5024516"/>
                    <a:gd name="connsiteY19" fmla="*/ 1013988 h 1647613"/>
                    <a:gd name="connsiteX20" fmla="*/ 878029 w 5024516"/>
                    <a:gd name="connsiteY20" fmla="*/ 965703 h 1647613"/>
                    <a:gd name="connsiteX21" fmla="*/ 1044009 w 5024516"/>
                    <a:gd name="connsiteY21" fmla="*/ 965703 h 1647613"/>
                    <a:gd name="connsiteX22" fmla="*/ 1044009 w 5024516"/>
                    <a:gd name="connsiteY22" fmla="*/ 926471 h 1647613"/>
                    <a:gd name="connsiteX23" fmla="*/ 1149633 w 5024516"/>
                    <a:gd name="connsiteY23" fmla="*/ 926471 h 1647613"/>
                    <a:gd name="connsiteX24" fmla="*/ 1149633 w 5024516"/>
                    <a:gd name="connsiteY24" fmla="*/ 875168 h 1647613"/>
                    <a:gd name="connsiteX25" fmla="*/ 1762251 w 5024516"/>
                    <a:gd name="connsiteY25" fmla="*/ 875168 h 1647613"/>
                    <a:gd name="connsiteX26" fmla="*/ 1762251 w 5024516"/>
                    <a:gd name="connsiteY26" fmla="*/ 823865 h 1647613"/>
                    <a:gd name="connsiteX27" fmla="*/ 1864857 w 5024516"/>
                    <a:gd name="connsiteY27" fmla="*/ 823865 h 1647613"/>
                    <a:gd name="connsiteX28" fmla="*/ 1864857 w 5024516"/>
                    <a:gd name="connsiteY28" fmla="*/ 778598 h 1647613"/>
                    <a:gd name="connsiteX29" fmla="*/ 1916160 w 5024516"/>
                    <a:gd name="connsiteY29" fmla="*/ 778598 h 1647613"/>
                    <a:gd name="connsiteX30" fmla="*/ 1916160 w 5024516"/>
                    <a:gd name="connsiteY30" fmla="*/ 733331 h 1647613"/>
                    <a:gd name="connsiteX31" fmla="*/ 2088176 w 5024516"/>
                    <a:gd name="connsiteY31" fmla="*/ 733331 h 1647613"/>
                    <a:gd name="connsiteX32" fmla="*/ 2088176 w 5024516"/>
                    <a:gd name="connsiteY32" fmla="*/ 633742 h 1647613"/>
                    <a:gd name="connsiteX33" fmla="*/ 2254156 w 5024516"/>
                    <a:gd name="connsiteY33" fmla="*/ 633742 h 1647613"/>
                    <a:gd name="connsiteX34" fmla="*/ 2254156 w 5024516"/>
                    <a:gd name="connsiteY34" fmla="*/ 582439 h 1647613"/>
                    <a:gd name="connsiteX35" fmla="*/ 2356762 w 5024516"/>
                    <a:gd name="connsiteY35" fmla="*/ 582439 h 1647613"/>
                    <a:gd name="connsiteX36" fmla="*/ 2356762 w 5024516"/>
                    <a:gd name="connsiteY36" fmla="*/ 537172 h 1647613"/>
                    <a:gd name="connsiteX37" fmla="*/ 2737007 w 5024516"/>
                    <a:gd name="connsiteY37" fmla="*/ 537172 h 1647613"/>
                    <a:gd name="connsiteX38" fmla="*/ 2737007 w 5024516"/>
                    <a:gd name="connsiteY38" fmla="*/ 488887 h 1647613"/>
                    <a:gd name="connsiteX39" fmla="*/ 3011629 w 5024516"/>
                    <a:gd name="connsiteY39" fmla="*/ 488887 h 1647613"/>
                    <a:gd name="connsiteX40" fmla="*/ 3011629 w 5024516"/>
                    <a:gd name="connsiteY40" fmla="*/ 434566 h 1647613"/>
                    <a:gd name="connsiteX41" fmla="*/ 3440160 w 5024516"/>
                    <a:gd name="connsiteY41" fmla="*/ 434566 h 1647613"/>
                    <a:gd name="connsiteX42" fmla="*/ 3440160 w 5024516"/>
                    <a:gd name="connsiteY42" fmla="*/ 386281 h 1647613"/>
                    <a:gd name="connsiteX43" fmla="*/ 3497499 w 5024516"/>
                    <a:gd name="connsiteY43" fmla="*/ 386281 h 1647613"/>
                    <a:gd name="connsiteX44" fmla="*/ 3497499 w 5024516"/>
                    <a:gd name="connsiteY44" fmla="*/ 334978 h 1647613"/>
                    <a:gd name="connsiteX45" fmla="*/ 3838512 w 5024516"/>
                    <a:gd name="connsiteY45" fmla="*/ 334978 h 1647613"/>
                    <a:gd name="connsiteX46" fmla="*/ 3838512 w 5024516"/>
                    <a:gd name="connsiteY46" fmla="*/ 238408 h 1647613"/>
                    <a:gd name="connsiteX47" fmla="*/ 4113134 w 5024516"/>
                    <a:gd name="connsiteY47" fmla="*/ 238408 h 1647613"/>
                    <a:gd name="connsiteX48" fmla="*/ 4113134 w 5024516"/>
                    <a:gd name="connsiteY48" fmla="*/ 187105 h 1647613"/>
                    <a:gd name="connsiteX49" fmla="*/ 4704627 w 5024516"/>
                    <a:gd name="connsiteY49" fmla="*/ 187105 h 1647613"/>
                    <a:gd name="connsiteX50" fmla="*/ 4704627 w 5024516"/>
                    <a:gd name="connsiteY50" fmla="*/ 123731 h 1647613"/>
                    <a:gd name="connsiteX51" fmla="*/ 4758948 w 5024516"/>
                    <a:gd name="connsiteY51" fmla="*/ 123731 h 1647613"/>
                    <a:gd name="connsiteX52" fmla="*/ 4758948 w 5024516"/>
                    <a:gd name="connsiteY52" fmla="*/ 63374 h 1647613"/>
                    <a:gd name="connsiteX53" fmla="*/ 4825340 w 5024516"/>
                    <a:gd name="connsiteY53" fmla="*/ 63374 h 1647613"/>
                    <a:gd name="connsiteX54" fmla="*/ 4825340 w 5024516"/>
                    <a:gd name="connsiteY54" fmla="*/ 0 h 1647613"/>
                    <a:gd name="connsiteX55" fmla="*/ 5024516 w 5024516"/>
                    <a:gd name="connsiteY55" fmla="*/ 0 h 1647613"/>
                    <a:gd name="connsiteX0" fmla="*/ 0 w 5024516"/>
                    <a:gd name="connsiteY0" fmla="*/ 1647613 h 1650591"/>
                    <a:gd name="connsiteX1" fmla="*/ 63297 w 5024516"/>
                    <a:gd name="connsiteY1" fmla="*/ 1650591 h 1650591"/>
                    <a:gd name="connsiteX2" fmla="*/ 69253 w 5024516"/>
                    <a:gd name="connsiteY2" fmla="*/ 1557196 h 1650591"/>
                    <a:gd name="connsiteX3" fmla="*/ 120556 w 5024516"/>
                    <a:gd name="connsiteY3" fmla="*/ 1557196 h 1650591"/>
                    <a:gd name="connsiteX4" fmla="*/ 120556 w 5024516"/>
                    <a:gd name="connsiteY4" fmla="*/ 1454590 h 1650591"/>
                    <a:gd name="connsiteX5" fmla="*/ 171859 w 5024516"/>
                    <a:gd name="connsiteY5" fmla="*/ 1454590 h 1650591"/>
                    <a:gd name="connsiteX6" fmla="*/ 171859 w 5024516"/>
                    <a:gd name="connsiteY6" fmla="*/ 1412340 h 1650591"/>
                    <a:gd name="connsiteX7" fmla="*/ 226180 w 5024516"/>
                    <a:gd name="connsiteY7" fmla="*/ 1412340 h 1650591"/>
                    <a:gd name="connsiteX8" fmla="*/ 226180 w 5024516"/>
                    <a:gd name="connsiteY8" fmla="*/ 1312752 h 1650591"/>
                    <a:gd name="connsiteX9" fmla="*/ 283518 w 5024516"/>
                    <a:gd name="connsiteY9" fmla="*/ 1312752 h 1650591"/>
                    <a:gd name="connsiteX10" fmla="*/ 283518 w 5024516"/>
                    <a:gd name="connsiteY10" fmla="*/ 1267485 h 1650591"/>
                    <a:gd name="connsiteX11" fmla="*/ 340857 w 5024516"/>
                    <a:gd name="connsiteY11" fmla="*/ 1267485 h 1650591"/>
                    <a:gd name="connsiteX12" fmla="*/ 340857 w 5024516"/>
                    <a:gd name="connsiteY12" fmla="*/ 1210146 h 1650591"/>
                    <a:gd name="connsiteX13" fmla="*/ 609443 w 5024516"/>
                    <a:gd name="connsiteY13" fmla="*/ 1210146 h 1650591"/>
                    <a:gd name="connsiteX14" fmla="*/ 609443 w 5024516"/>
                    <a:gd name="connsiteY14" fmla="*/ 1173933 h 1650591"/>
                    <a:gd name="connsiteX15" fmla="*/ 669800 w 5024516"/>
                    <a:gd name="connsiteY15" fmla="*/ 1173933 h 1650591"/>
                    <a:gd name="connsiteX16" fmla="*/ 669800 w 5024516"/>
                    <a:gd name="connsiteY16" fmla="*/ 1128665 h 1650591"/>
                    <a:gd name="connsiteX17" fmla="*/ 778441 w 5024516"/>
                    <a:gd name="connsiteY17" fmla="*/ 1128665 h 1650591"/>
                    <a:gd name="connsiteX18" fmla="*/ 778441 w 5024516"/>
                    <a:gd name="connsiteY18" fmla="*/ 1013988 h 1650591"/>
                    <a:gd name="connsiteX19" fmla="*/ 878029 w 5024516"/>
                    <a:gd name="connsiteY19" fmla="*/ 1013988 h 1650591"/>
                    <a:gd name="connsiteX20" fmla="*/ 878029 w 5024516"/>
                    <a:gd name="connsiteY20" fmla="*/ 965703 h 1650591"/>
                    <a:gd name="connsiteX21" fmla="*/ 1044009 w 5024516"/>
                    <a:gd name="connsiteY21" fmla="*/ 965703 h 1650591"/>
                    <a:gd name="connsiteX22" fmla="*/ 1044009 w 5024516"/>
                    <a:gd name="connsiteY22" fmla="*/ 926471 h 1650591"/>
                    <a:gd name="connsiteX23" fmla="*/ 1149633 w 5024516"/>
                    <a:gd name="connsiteY23" fmla="*/ 926471 h 1650591"/>
                    <a:gd name="connsiteX24" fmla="*/ 1149633 w 5024516"/>
                    <a:gd name="connsiteY24" fmla="*/ 875168 h 1650591"/>
                    <a:gd name="connsiteX25" fmla="*/ 1762251 w 5024516"/>
                    <a:gd name="connsiteY25" fmla="*/ 875168 h 1650591"/>
                    <a:gd name="connsiteX26" fmla="*/ 1762251 w 5024516"/>
                    <a:gd name="connsiteY26" fmla="*/ 823865 h 1650591"/>
                    <a:gd name="connsiteX27" fmla="*/ 1864857 w 5024516"/>
                    <a:gd name="connsiteY27" fmla="*/ 823865 h 1650591"/>
                    <a:gd name="connsiteX28" fmla="*/ 1864857 w 5024516"/>
                    <a:gd name="connsiteY28" fmla="*/ 778598 h 1650591"/>
                    <a:gd name="connsiteX29" fmla="*/ 1916160 w 5024516"/>
                    <a:gd name="connsiteY29" fmla="*/ 778598 h 1650591"/>
                    <a:gd name="connsiteX30" fmla="*/ 1916160 w 5024516"/>
                    <a:gd name="connsiteY30" fmla="*/ 733331 h 1650591"/>
                    <a:gd name="connsiteX31" fmla="*/ 2088176 w 5024516"/>
                    <a:gd name="connsiteY31" fmla="*/ 733331 h 1650591"/>
                    <a:gd name="connsiteX32" fmla="*/ 2088176 w 5024516"/>
                    <a:gd name="connsiteY32" fmla="*/ 633742 h 1650591"/>
                    <a:gd name="connsiteX33" fmla="*/ 2254156 w 5024516"/>
                    <a:gd name="connsiteY33" fmla="*/ 633742 h 1650591"/>
                    <a:gd name="connsiteX34" fmla="*/ 2254156 w 5024516"/>
                    <a:gd name="connsiteY34" fmla="*/ 582439 h 1650591"/>
                    <a:gd name="connsiteX35" fmla="*/ 2356762 w 5024516"/>
                    <a:gd name="connsiteY35" fmla="*/ 582439 h 1650591"/>
                    <a:gd name="connsiteX36" fmla="*/ 2356762 w 5024516"/>
                    <a:gd name="connsiteY36" fmla="*/ 537172 h 1650591"/>
                    <a:gd name="connsiteX37" fmla="*/ 2737007 w 5024516"/>
                    <a:gd name="connsiteY37" fmla="*/ 537172 h 1650591"/>
                    <a:gd name="connsiteX38" fmla="*/ 2737007 w 5024516"/>
                    <a:gd name="connsiteY38" fmla="*/ 488887 h 1650591"/>
                    <a:gd name="connsiteX39" fmla="*/ 3011629 w 5024516"/>
                    <a:gd name="connsiteY39" fmla="*/ 488887 h 1650591"/>
                    <a:gd name="connsiteX40" fmla="*/ 3011629 w 5024516"/>
                    <a:gd name="connsiteY40" fmla="*/ 434566 h 1650591"/>
                    <a:gd name="connsiteX41" fmla="*/ 3440160 w 5024516"/>
                    <a:gd name="connsiteY41" fmla="*/ 434566 h 1650591"/>
                    <a:gd name="connsiteX42" fmla="*/ 3440160 w 5024516"/>
                    <a:gd name="connsiteY42" fmla="*/ 386281 h 1650591"/>
                    <a:gd name="connsiteX43" fmla="*/ 3497499 w 5024516"/>
                    <a:gd name="connsiteY43" fmla="*/ 386281 h 1650591"/>
                    <a:gd name="connsiteX44" fmla="*/ 3497499 w 5024516"/>
                    <a:gd name="connsiteY44" fmla="*/ 334978 h 1650591"/>
                    <a:gd name="connsiteX45" fmla="*/ 3838512 w 5024516"/>
                    <a:gd name="connsiteY45" fmla="*/ 334978 h 1650591"/>
                    <a:gd name="connsiteX46" fmla="*/ 3838512 w 5024516"/>
                    <a:gd name="connsiteY46" fmla="*/ 238408 h 1650591"/>
                    <a:gd name="connsiteX47" fmla="*/ 4113134 w 5024516"/>
                    <a:gd name="connsiteY47" fmla="*/ 238408 h 1650591"/>
                    <a:gd name="connsiteX48" fmla="*/ 4113134 w 5024516"/>
                    <a:gd name="connsiteY48" fmla="*/ 187105 h 1650591"/>
                    <a:gd name="connsiteX49" fmla="*/ 4704627 w 5024516"/>
                    <a:gd name="connsiteY49" fmla="*/ 187105 h 1650591"/>
                    <a:gd name="connsiteX50" fmla="*/ 4704627 w 5024516"/>
                    <a:gd name="connsiteY50" fmla="*/ 123731 h 1650591"/>
                    <a:gd name="connsiteX51" fmla="*/ 4758948 w 5024516"/>
                    <a:gd name="connsiteY51" fmla="*/ 123731 h 1650591"/>
                    <a:gd name="connsiteX52" fmla="*/ 4758948 w 5024516"/>
                    <a:gd name="connsiteY52" fmla="*/ 63374 h 1650591"/>
                    <a:gd name="connsiteX53" fmla="*/ 4825340 w 5024516"/>
                    <a:gd name="connsiteY53" fmla="*/ 63374 h 1650591"/>
                    <a:gd name="connsiteX54" fmla="*/ 4825340 w 5024516"/>
                    <a:gd name="connsiteY54" fmla="*/ 0 h 1650591"/>
                    <a:gd name="connsiteX55" fmla="*/ 5024516 w 5024516"/>
                    <a:gd name="connsiteY55" fmla="*/ 0 h 1650591"/>
                    <a:gd name="connsiteX0" fmla="*/ 0 w 5024516"/>
                    <a:gd name="connsiteY0" fmla="*/ 1647613 h 1647613"/>
                    <a:gd name="connsiteX1" fmla="*/ 66275 w 5024516"/>
                    <a:gd name="connsiteY1" fmla="*/ 1647612 h 1647613"/>
                    <a:gd name="connsiteX2" fmla="*/ 69253 w 5024516"/>
                    <a:gd name="connsiteY2" fmla="*/ 1557196 h 1647613"/>
                    <a:gd name="connsiteX3" fmla="*/ 120556 w 5024516"/>
                    <a:gd name="connsiteY3" fmla="*/ 1557196 h 1647613"/>
                    <a:gd name="connsiteX4" fmla="*/ 120556 w 5024516"/>
                    <a:gd name="connsiteY4" fmla="*/ 1454590 h 1647613"/>
                    <a:gd name="connsiteX5" fmla="*/ 171859 w 5024516"/>
                    <a:gd name="connsiteY5" fmla="*/ 1454590 h 1647613"/>
                    <a:gd name="connsiteX6" fmla="*/ 171859 w 5024516"/>
                    <a:gd name="connsiteY6" fmla="*/ 1412340 h 1647613"/>
                    <a:gd name="connsiteX7" fmla="*/ 226180 w 5024516"/>
                    <a:gd name="connsiteY7" fmla="*/ 1412340 h 1647613"/>
                    <a:gd name="connsiteX8" fmla="*/ 226180 w 5024516"/>
                    <a:gd name="connsiteY8" fmla="*/ 1312752 h 1647613"/>
                    <a:gd name="connsiteX9" fmla="*/ 283518 w 5024516"/>
                    <a:gd name="connsiteY9" fmla="*/ 1312752 h 1647613"/>
                    <a:gd name="connsiteX10" fmla="*/ 283518 w 5024516"/>
                    <a:gd name="connsiteY10" fmla="*/ 1267485 h 1647613"/>
                    <a:gd name="connsiteX11" fmla="*/ 340857 w 5024516"/>
                    <a:gd name="connsiteY11" fmla="*/ 1267485 h 1647613"/>
                    <a:gd name="connsiteX12" fmla="*/ 340857 w 5024516"/>
                    <a:gd name="connsiteY12" fmla="*/ 1210146 h 1647613"/>
                    <a:gd name="connsiteX13" fmla="*/ 609443 w 5024516"/>
                    <a:gd name="connsiteY13" fmla="*/ 1210146 h 1647613"/>
                    <a:gd name="connsiteX14" fmla="*/ 609443 w 5024516"/>
                    <a:gd name="connsiteY14" fmla="*/ 1173933 h 1647613"/>
                    <a:gd name="connsiteX15" fmla="*/ 669800 w 5024516"/>
                    <a:gd name="connsiteY15" fmla="*/ 1173933 h 1647613"/>
                    <a:gd name="connsiteX16" fmla="*/ 669800 w 5024516"/>
                    <a:gd name="connsiteY16" fmla="*/ 1128665 h 1647613"/>
                    <a:gd name="connsiteX17" fmla="*/ 778441 w 5024516"/>
                    <a:gd name="connsiteY17" fmla="*/ 1128665 h 1647613"/>
                    <a:gd name="connsiteX18" fmla="*/ 778441 w 5024516"/>
                    <a:gd name="connsiteY18" fmla="*/ 1013988 h 1647613"/>
                    <a:gd name="connsiteX19" fmla="*/ 878029 w 5024516"/>
                    <a:gd name="connsiteY19" fmla="*/ 1013988 h 1647613"/>
                    <a:gd name="connsiteX20" fmla="*/ 878029 w 5024516"/>
                    <a:gd name="connsiteY20" fmla="*/ 965703 h 1647613"/>
                    <a:gd name="connsiteX21" fmla="*/ 1044009 w 5024516"/>
                    <a:gd name="connsiteY21" fmla="*/ 965703 h 1647613"/>
                    <a:gd name="connsiteX22" fmla="*/ 1044009 w 5024516"/>
                    <a:gd name="connsiteY22" fmla="*/ 926471 h 1647613"/>
                    <a:gd name="connsiteX23" fmla="*/ 1149633 w 5024516"/>
                    <a:gd name="connsiteY23" fmla="*/ 926471 h 1647613"/>
                    <a:gd name="connsiteX24" fmla="*/ 1149633 w 5024516"/>
                    <a:gd name="connsiteY24" fmla="*/ 875168 h 1647613"/>
                    <a:gd name="connsiteX25" fmla="*/ 1762251 w 5024516"/>
                    <a:gd name="connsiteY25" fmla="*/ 875168 h 1647613"/>
                    <a:gd name="connsiteX26" fmla="*/ 1762251 w 5024516"/>
                    <a:gd name="connsiteY26" fmla="*/ 823865 h 1647613"/>
                    <a:gd name="connsiteX27" fmla="*/ 1864857 w 5024516"/>
                    <a:gd name="connsiteY27" fmla="*/ 823865 h 1647613"/>
                    <a:gd name="connsiteX28" fmla="*/ 1864857 w 5024516"/>
                    <a:gd name="connsiteY28" fmla="*/ 778598 h 1647613"/>
                    <a:gd name="connsiteX29" fmla="*/ 1916160 w 5024516"/>
                    <a:gd name="connsiteY29" fmla="*/ 778598 h 1647613"/>
                    <a:gd name="connsiteX30" fmla="*/ 1916160 w 5024516"/>
                    <a:gd name="connsiteY30" fmla="*/ 733331 h 1647613"/>
                    <a:gd name="connsiteX31" fmla="*/ 2088176 w 5024516"/>
                    <a:gd name="connsiteY31" fmla="*/ 733331 h 1647613"/>
                    <a:gd name="connsiteX32" fmla="*/ 2088176 w 5024516"/>
                    <a:gd name="connsiteY32" fmla="*/ 633742 h 1647613"/>
                    <a:gd name="connsiteX33" fmla="*/ 2254156 w 5024516"/>
                    <a:gd name="connsiteY33" fmla="*/ 633742 h 1647613"/>
                    <a:gd name="connsiteX34" fmla="*/ 2254156 w 5024516"/>
                    <a:gd name="connsiteY34" fmla="*/ 582439 h 1647613"/>
                    <a:gd name="connsiteX35" fmla="*/ 2356762 w 5024516"/>
                    <a:gd name="connsiteY35" fmla="*/ 582439 h 1647613"/>
                    <a:gd name="connsiteX36" fmla="*/ 2356762 w 5024516"/>
                    <a:gd name="connsiteY36" fmla="*/ 537172 h 1647613"/>
                    <a:gd name="connsiteX37" fmla="*/ 2737007 w 5024516"/>
                    <a:gd name="connsiteY37" fmla="*/ 537172 h 1647613"/>
                    <a:gd name="connsiteX38" fmla="*/ 2737007 w 5024516"/>
                    <a:gd name="connsiteY38" fmla="*/ 488887 h 1647613"/>
                    <a:gd name="connsiteX39" fmla="*/ 3011629 w 5024516"/>
                    <a:gd name="connsiteY39" fmla="*/ 488887 h 1647613"/>
                    <a:gd name="connsiteX40" fmla="*/ 3011629 w 5024516"/>
                    <a:gd name="connsiteY40" fmla="*/ 434566 h 1647613"/>
                    <a:gd name="connsiteX41" fmla="*/ 3440160 w 5024516"/>
                    <a:gd name="connsiteY41" fmla="*/ 434566 h 1647613"/>
                    <a:gd name="connsiteX42" fmla="*/ 3440160 w 5024516"/>
                    <a:gd name="connsiteY42" fmla="*/ 386281 h 1647613"/>
                    <a:gd name="connsiteX43" fmla="*/ 3497499 w 5024516"/>
                    <a:gd name="connsiteY43" fmla="*/ 386281 h 1647613"/>
                    <a:gd name="connsiteX44" fmla="*/ 3497499 w 5024516"/>
                    <a:gd name="connsiteY44" fmla="*/ 334978 h 1647613"/>
                    <a:gd name="connsiteX45" fmla="*/ 3838512 w 5024516"/>
                    <a:gd name="connsiteY45" fmla="*/ 334978 h 1647613"/>
                    <a:gd name="connsiteX46" fmla="*/ 3838512 w 5024516"/>
                    <a:gd name="connsiteY46" fmla="*/ 238408 h 1647613"/>
                    <a:gd name="connsiteX47" fmla="*/ 4113134 w 5024516"/>
                    <a:gd name="connsiteY47" fmla="*/ 238408 h 1647613"/>
                    <a:gd name="connsiteX48" fmla="*/ 4113134 w 5024516"/>
                    <a:gd name="connsiteY48" fmla="*/ 187105 h 1647613"/>
                    <a:gd name="connsiteX49" fmla="*/ 4704627 w 5024516"/>
                    <a:gd name="connsiteY49" fmla="*/ 187105 h 1647613"/>
                    <a:gd name="connsiteX50" fmla="*/ 4704627 w 5024516"/>
                    <a:gd name="connsiteY50" fmla="*/ 123731 h 1647613"/>
                    <a:gd name="connsiteX51" fmla="*/ 4758948 w 5024516"/>
                    <a:gd name="connsiteY51" fmla="*/ 123731 h 1647613"/>
                    <a:gd name="connsiteX52" fmla="*/ 4758948 w 5024516"/>
                    <a:gd name="connsiteY52" fmla="*/ 63374 h 1647613"/>
                    <a:gd name="connsiteX53" fmla="*/ 4825340 w 5024516"/>
                    <a:gd name="connsiteY53" fmla="*/ 63374 h 1647613"/>
                    <a:gd name="connsiteX54" fmla="*/ 4825340 w 5024516"/>
                    <a:gd name="connsiteY54" fmla="*/ 0 h 1647613"/>
                    <a:gd name="connsiteX55" fmla="*/ 5024516 w 5024516"/>
                    <a:gd name="connsiteY55" fmla="*/ 0 h 1647613"/>
                    <a:gd name="connsiteX0" fmla="*/ 0 w 5024516"/>
                    <a:gd name="connsiteY0" fmla="*/ 1647613 h 1647613"/>
                    <a:gd name="connsiteX1" fmla="*/ 66275 w 5024516"/>
                    <a:gd name="connsiteY1" fmla="*/ 1647612 h 1647613"/>
                    <a:gd name="connsiteX2" fmla="*/ 69253 w 5024516"/>
                    <a:gd name="connsiteY2" fmla="*/ 1557196 h 1647613"/>
                    <a:gd name="connsiteX3" fmla="*/ 120556 w 5024516"/>
                    <a:gd name="connsiteY3" fmla="*/ 1557196 h 1647613"/>
                    <a:gd name="connsiteX4" fmla="*/ 120556 w 5024516"/>
                    <a:gd name="connsiteY4" fmla="*/ 1454590 h 1647613"/>
                    <a:gd name="connsiteX5" fmla="*/ 171859 w 5024516"/>
                    <a:gd name="connsiteY5" fmla="*/ 1454590 h 1647613"/>
                    <a:gd name="connsiteX6" fmla="*/ 171859 w 5024516"/>
                    <a:gd name="connsiteY6" fmla="*/ 1412340 h 1647613"/>
                    <a:gd name="connsiteX7" fmla="*/ 226180 w 5024516"/>
                    <a:gd name="connsiteY7" fmla="*/ 1412340 h 1647613"/>
                    <a:gd name="connsiteX8" fmla="*/ 226180 w 5024516"/>
                    <a:gd name="connsiteY8" fmla="*/ 1312752 h 1647613"/>
                    <a:gd name="connsiteX9" fmla="*/ 283518 w 5024516"/>
                    <a:gd name="connsiteY9" fmla="*/ 1312752 h 1647613"/>
                    <a:gd name="connsiteX10" fmla="*/ 283518 w 5024516"/>
                    <a:gd name="connsiteY10" fmla="*/ 1267485 h 1647613"/>
                    <a:gd name="connsiteX11" fmla="*/ 340857 w 5024516"/>
                    <a:gd name="connsiteY11" fmla="*/ 1267485 h 1647613"/>
                    <a:gd name="connsiteX12" fmla="*/ 340857 w 5024516"/>
                    <a:gd name="connsiteY12" fmla="*/ 1210146 h 1647613"/>
                    <a:gd name="connsiteX13" fmla="*/ 609443 w 5024516"/>
                    <a:gd name="connsiteY13" fmla="*/ 1210146 h 1647613"/>
                    <a:gd name="connsiteX14" fmla="*/ 609443 w 5024516"/>
                    <a:gd name="connsiteY14" fmla="*/ 1173933 h 1647613"/>
                    <a:gd name="connsiteX15" fmla="*/ 669800 w 5024516"/>
                    <a:gd name="connsiteY15" fmla="*/ 1173933 h 1647613"/>
                    <a:gd name="connsiteX16" fmla="*/ 669800 w 5024516"/>
                    <a:gd name="connsiteY16" fmla="*/ 1128665 h 1647613"/>
                    <a:gd name="connsiteX17" fmla="*/ 778441 w 5024516"/>
                    <a:gd name="connsiteY17" fmla="*/ 1128665 h 1647613"/>
                    <a:gd name="connsiteX18" fmla="*/ 778441 w 5024516"/>
                    <a:gd name="connsiteY18" fmla="*/ 1013988 h 1647613"/>
                    <a:gd name="connsiteX19" fmla="*/ 878029 w 5024516"/>
                    <a:gd name="connsiteY19" fmla="*/ 1013988 h 1647613"/>
                    <a:gd name="connsiteX20" fmla="*/ 878029 w 5024516"/>
                    <a:gd name="connsiteY20" fmla="*/ 965703 h 1647613"/>
                    <a:gd name="connsiteX21" fmla="*/ 1044009 w 5024516"/>
                    <a:gd name="connsiteY21" fmla="*/ 965703 h 1647613"/>
                    <a:gd name="connsiteX22" fmla="*/ 1044009 w 5024516"/>
                    <a:gd name="connsiteY22" fmla="*/ 926471 h 1647613"/>
                    <a:gd name="connsiteX23" fmla="*/ 1149633 w 5024516"/>
                    <a:gd name="connsiteY23" fmla="*/ 926471 h 1647613"/>
                    <a:gd name="connsiteX24" fmla="*/ 1149633 w 5024516"/>
                    <a:gd name="connsiteY24" fmla="*/ 875168 h 1647613"/>
                    <a:gd name="connsiteX25" fmla="*/ 1762251 w 5024516"/>
                    <a:gd name="connsiteY25" fmla="*/ 875168 h 1647613"/>
                    <a:gd name="connsiteX26" fmla="*/ 1762251 w 5024516"/>
                    <a:gd name="connsiteY26" fmla="*/ 823865 h 1647613"/>
                    <a:gd name="connsiteX27" fmla="*/ 1864857 w 5024516"/>
                    <a:gd name="connsiteY27" fmla="*/ 823865 h 1647613"/>
                    <a:gd name="connsiteX28" fmla="*/ 1864857 w 5024516"/>
                    <a:gd name="connsiteY28" fmla="*/ 778598 h 1647613"/>
                    <a:gd name="connsiteX29" fmla="*/ 1916160 w 5024516"/>
                    <a:gd name="connsiteY29" fmla="*/ 778598 h 1647613"/>
                    <a:gd name="connsiteX30" fmla="*/ 1916160 w 5024516"/>
                    <a:gd name="connsiteY30" fmla="*/ 733331 h 1647613"/>
                    <a:gd name="connsiteX31" fmla="*/ 2088176 w 5024516"/>
                    <a:gd name="connsiteY31" fmla="*/ 733331 h 1647613"/>
                    <a:gd name="connsiteX32" fmla="*/ 2088176 w 5024516"/>
                    <a:gd name="connsiteY32" fmla="*/ 633742 h 1647613"/>
                    <a:gd name="connsiteX33" fmla="*/ 2254156 w 5024516"/>
                    <a:gd name="connsiteY33" fmla="*/ 633742 h 1647613"/>
                    <a:gd name="connsiteX34" fmla="*/ 2254156 w 5024516"/>
                    <a:gd name="connsiteY34" fmla="*/ 582439 h 1647613"/>
                    <a:gd name="connsiteX35" fmla="*/ 2356762 w 5024516"/>
                    <a:gd name="connsiteY35" fmla="*/ 582439 h 1647613"/>
                    <a:gd name="connsiteX36" fmla="*/ 2356762 w 5024516"/>
                    <a:gd name="connsiteY36" fmla="*/ 537172 h 1647613"/>
                    <a:gd name="connsiteX37" fmla="*/ 2737007 w 5024516"/>
                    <a:gd name="connsiteY37" fmla="*/ 537172 h 1647613"/>
                    <a:gd name="connsiteX38" fmla="*/ 2737007 w 5024516"/>
                    <a:gd name="connsiteY38" fmla="*/ 488887 h 1647613"/>
                    <a:gd name="connsiteX39" fmla="*/ 3011629 w 5024516"/>
                    <a:gd name="connsiteY39" fmla="*/ 488887 h 1647613"/>
                    <a:gd name="connsiteX40" fmla="*/ 3011629 w 5024516"/>
                    <a:gd name="connsiteY40" fmla="*/ 434566 h 1647613"/>
                    <a:gd name="connsiteX41" fmla="*/ 3440160 w 5024516"/>
                    <a:gd name="connsiteY41" fmla="*/ 434566 h 1647613"/>
                    <a:gd name="connsiteX42" fmla="*/ 3440160 w 5024516"/>
                    <a:gd name="connsiteY42" fmla="*/ 386281 h 1647613"/>
                    <a:gd name="connsiteX43" fmla="*/ 3497499 w 5024516"/>
                    <a:gd name="connsiteY43" fmla="*/ 386281 h 1647613"/>
                    <a:gd name="connsiteX44" fmla="*/ 3497499 w 5024516"/>
                    <a:gd name="connsiteY44" fmla="*/ 334978 h 1647613"/>
                    <a:gd name="connsiteX45" fmla="*/ 3838512 w 5024516"/>
                    <a:gd name="connsiteY45" fmla="*/ 334978 h 1647613"/>
                    <a:gd name="connsiteX46" fmla="*/ 3838512 w 5024516"/>
                    <a:gd name="connsiteY46" fmla="*/ 238408 h 1647613"/>
                    <a:gd name="connsiteX47" fmla="*/ 4113134 w 5024516"/>
                    <a:gd name="connsiteY47" fmla="*/ 238408 h 1647613"/>
                    <a:gd name="connsiteX48" fmla="*/ 4113134 w 5024516"/>
                    <a:gd name="connsiteY48" fmla="*/ 187105 h 1647613"/>
                    <a:gd name="connsiteX49" fmla="*/ 4704627 w 5024516"/>
                    <a:gd name="connsiteY49" fmla="*/ 187105 h 1647613"/>
                    <a:gd name="connsiteX50" fmla="*/ 4704627 w 5024516"/>
                    <a:gd name="connsiteY50" fmla="*/ 123731 h 1647613"/>
                    <a:gd name="connsiteX51" fmla="*/ 4758948 w 5024516"/>
                    <a:gd name="connsiteY51" fmla="*/ 123731 h 1647613"/>
                    <a:gd name="connsiteX52" fmla="*/ 4758948 w 5024516"/>
                    <a:gd name="connsiteY52" fmla="*/ 63374 h 1647613"/>
                    <a:gd name="connsiteX53" fmla="*/ 4816405 w 5024516"/>
                    <a:gd name="connsiteY53" fmla="*/ 63374 h 1647613"/>
                    <a:gd name="connsiteX54" fmla="*/ 4825340 w 5024516"/>
                    <a:gd name="connsiteY54" fmla="*/ 0 h 1647613"/>
                    <a:gd name="connsiteX55" fmla="*/ 5024516 w 5024516"/>
                    <a:gd name="connsiteY55" fmla="*/ 0 h 1647613"/>
                    <a:gd name="connsiteX0" fmla="*/ 0 w 5024516"/>
                    <a:gd name="connsiteY0" fmla="*/ 1647613 h 1647613"/>
                    <a:gd name="connsiteX1" fmla="*/ 66275 w 5024516"/>
                    <a:gd name="connsiteY1" fmla="*/ 1647612 h 1647613"/>
                    <a:gd name="connsiteX2" fmla="*/ 69253 w 5024516"/>
                    <a:gd name="connsiteY2" fmla="*/ 1557196 h 1647613"/>
                    <a:gd name="connsiteX3" fmla="*/ 120556 w 5024516"/>
                    <a:gd name="connsiteY3" fmla="*/ 1557196 h 1647613"/>
                    <a:gd name="connsiteX4" fmla="*/ 120556 w 5024516"/>
                    <a:gd name="connsiteY4" fmla="*/ 1454590 h 1647613"/>
                    <a:gd name="connsiteX5" fmla="*/ 171859 w 5024516"/>
                    <a:gd name="connsiteY5" fmla="*/ 1454590 h 1647613"/>
                    <a:gd name="connsiteX6" fmla="*/ 171859 w 5024516"/>
                    <a:gd name="connsiteY6" fmla="*/ 1412340 h 1647613"/>
                    <a:gd name="connsiteX7" fmla="*/ 226180 w 5024516"/>
                    <a:gd name="connsiteY7" fmla="*/ 1412340 h 1647613"/>
                    <a:gd name="connsiteX8" fmla="*/ 226180 w 5024516"/>
                    <a:gd name="connsiteY8" fmla="*/ 1312752 h 1647613"/>
                    <a:gd name="connsiteX9" fmla="*/ 283518 w 5024516"/>
                    <a:gd name="connsiteY9" fmla="*/ 1312752 h 1647613"/>
                    <a:gd name="connsiteX10" fmla="*/ 283518 w 5024516"/>
                    <a:gd name="connsiteY10" fmla="*/ 1267485 h 1647613"/>
                    <a:gd name="connsiteX11" fmla="*/ 340857 w 5024516"/>
                    <a:gd name="connsiteY11" fmla="*/ 1267485 h 1647613"/>
                    <a:gd name="connsiteX12" fmla="*/ 340857 w 5024516"/>
                    <a:gd name="connsiteY12" fmla="*/ 1210146 h 1647613"/>
                    <a:gd name="connsiteX13" fmla="*/ 609443 w 5024516"/>
                    <a:gd name="connsiteY13" fmla="*/ 1210146 h 1647613"/>
                    <a:gd name="connsiteX14" fmla="*/ 609443 w 5024516"/>
                    <a:gd name="connsiteY14" fmla="*/ 1173933 h 1647613"/>
                    <a:gd name="connsiteX15" fmla="*/ 669800 w 5024516"/>
                    <a:gd name="connsiteY15" fmla="*/ 1173933 h 1647613"/>
                    <a:gd name="connsiteX16" fmla="*/ 669800 w 5024516"/>
                    <a:gd name="connsiteY16" fmla="*/ 1128665 h 1647613"/>
                    <a:gd name="connsiteX17" fmla="*/ 778441 w 5024516"/>
                    <a:gd name="connsiteY17" fmla="*/ 1128665 h 1647613"/>
                    <a:gd name="connsiteX18" fmla="*/ 778441 w 5024516"/>
                    <a:gd name="connsiteY18" fmla="*/ 1013988 h 1647613"/>
                    <a:gd name="connsiteX19" fmla="*/ 878029 w 5024516"/>
                    <a:gd name="connsiteY19" fmla="*/ 1013988 h 1647613"/>
                    <a:gd name="connsiteX20" fmla="*/ 878029 w 5024516"/>
                    <a:gd name="connsiteY20" fmla="*/ 965703 h 1647613"/>
                    <a:gd name="connsiteX21" fmla="*/ 1044009 w 5024516"/>
                    <a:gd name="connsiteY21" fmla="*/ 965703 h 1647613"/>
                    <a:gd name="connsiteX22" fmla="*/ 1044009 w 5024516"/>
                    <a:gd name="connsiteY22" fmla="*/ 926471 h 1647613"/>
                    <a:gd name="connsiteX23" fmla="*/ 1149633 w 5024516"/>
                    <a:gd name="connsiteY23" fmla="*/ 926471 h 1647613"/>
                    <a:gd name="connsiteX24" fmla="*/ 1149633 w 5024516"/>
                    <a:gd name="connsiteY24" fmla="*/ 875168 h 1647613"/>
                    <a:gd name="connsiteX25" fmla="*/ 1762251 w 5024516"/>
                    <a:gd name="connsiteY25" fmla="*/ 875168 h 1647613"/>
                    <a:gd name="connsiteX26" fmla="*/ 1762251 w 5024516"/>
                    <a:gd name="connsiteY26" fmla="*/ 823865 h 1647613"/>
                    <a:gd name="connsiteX27" fmla="*/ 1864857 w 5024516"/>
                    <a:gd name="connsiteY27" fmla="*/ 823865 h 1647613"/>
                    <a:gd name="connsiteX28" fmla="*/ 1864857 w 5024516"/>
                    <a:gd name="connsiteY28" fmla="*/ 778598 h 1647613"/>
                    <a:gd name="connsiteX29" fmla="*/ 1916160 w 5024516"/>
                    <a:gd name="connsiteY29" fmla="*/ 778598 h 1647613"/>
                    <a:gd name="connsiteX30" fmla="*/ 1916160 w 5024516"/>
                    <a:gd name="connsiteY30" fmla="*/ 733331 h 1647613"/>
                    <a:gd name="connsiteX31" fmla="*/ 2088176 w 5024516"/>
                    <a:gd name="connsiteY31" fmla="*/ 733331 h 1647613"/>
                    <a:gd name="connsiteX32" fmla="*/ 2088176 w 5024516"/>
                    <a:gd name="connsiteY32" fmla="*/ 633742 h 1647613"/>
                    <a:gd name="connsiteX33" fmla="*/ 2254156 w 5024516"/>
                    <a:gd name="connsiteY33" fmla="*/ 633742 h 1647613"/>
                    <a:gd name="connsiteX34" fmla="*/ 2254156 w 5024516"/>
                    <a:gd name="connsiteY34" fmla="*/ 582439 h 1647613"/>
                    <a:gd name="connsiteX35" fmla="*/ 2356762 w 5024516"/>
                    <a:gd name="connsiteY35" fmla="*/ 582439 h 1647613"/>
                    <a:gd name="connsiteX36" fmla="*/ 2356762 w 5024516"/>
                    <a:gd name="connsiteY36" fmla="*/ 537172 h 1647613"/>
                    <a:gd name="connsiteX37" fmla="*/ 2737007 w 5024516"/>
                    <a:gd name="connsiteY37" fmla="*/ 537172 h 1647613"/>
                    <a:gd name="connsiteX38" fmla="*/ 2737007 w 5024516"/>
                    <a:gd name="connsiteY38" fmla="*/ 488887 h 1647613"/>
                    <a:gd name="connsiteX39" fmla="*/ 3011629 w 5024516"/>
                    <a:gd name="connsiteY39" fmla="*/ 488887 h 1647613"/>
                    <a:gd name="connsiteX40" fmla="*/ 3011629 w 5024516"/>
                    <a:gd name="connsiteY40" fmla="*/ 434566 h 1647613"/>
                    <a:gd name="connsiteX41" fmla="*/ 3440160 w 5024516"/>
                    <a:gd name="connsiteY41" fmla="*/ 434566 h 1647613"/>
                    <a:gd name="connsiteX42" fmla="*/ 3440160 w 5024516"/>
                    <a:gd name="connsiteY42" fmla="*/ 386281 h 1647613"/>
                    <a:gd name="connsiteX43" fmla="*/ 3497499 w 5024516"/>
                    <a:gd name="connsiteY43" fmla="*/ 386281 h 1647613"/>
                    <a:gd name="connsiteX44" fmla="*/ 3497499 w 5024516"/>
                    <a:gd name="connsiteY44" fmla="*/ 334978 h 1647613"/>
                    <a:gd name="connsiteX45" fmla="*/ 3838512 w 5024516"/>
                    <a:gd name="connsiteY45" fmla="*/ 334978 h 1647613"/>
                    <a:gd name="connsiteX46" fmla="*/ 3838512 w 5024516"/>
                    <a:gd name="connsiteY46" fmla="*/ 238408 h 1647613"/>
                    <a:gd name="connsiteX47" fmla="*/ 4113134 w 5024516"/>
                    <a:gd name="connsiteY47" fmla="*/ 238408 h 1647613"/>
                    <a:gd name="connsiteX48" fmla="*/ 4113134 w 5024516"/>
                    <a:gd name="connsiteY48" fmla="*/ 187105 h 1647613"/>
                    <a:gd name="connsiteX49" fmla="*/ 4704627 w 5024516"/>
                    <a:gd name="connsiteY49" fmla="*/ 187105 h 1647613"/>
                    <a:gd name="connsiteX50" fmla="*/ 4704627 w 5024516"/>
                    <a:gd name="connsiteY50" fmla="*/ 123731 h 1647613"/>
                    <a:gd name="connsiteX51" fmla="*/ 4758948 w 5024516"/>
                    <a:gd name="connsiteY51" fmla="*/ 123731 h 1647613"/>
                    <a:gd name="connsiteX52" fmla="*/ 4758948 w 5024516"/>
                    <a:gd name="connsiteY52" fmla="*/ 63374 h 1647613"/>
                    <a:gd name="connsiteX53" fmla="*/ 4816405 w 5024516"/>
                    <a:gd name="connsiteY53" fmla="*/ 63374 h 1647613"/>
                    <a:gd name="connsiteX54" fmla="*/ 4804491 w 5024516"/>
                    <a:gd name="connsiteY54" fmla="*/ 0 h 1647613"/>
                    <a:gd name="connsiteX55" fmla="*/ 5024516 w 5024516"/>
                    <a:gd name="connsiteY55" fmla="*/ 0 h 1647613"/>
                    <a:gd name="connsiteX0" fmla="*/ 0 w 5024516"/>
                    <a:gd name="connsiteY0" fmla="*/ 1647613 h 1647613"/>
                    <a:gd name="connsiteX1" fmla="*/ 66275 w 5024516"/>
                    <a:gd name="connsiteY1" fmla="*/ 1647612 h 1647613"/>
                    <a:gd name="connsiteX2" fmla="*/ 69253 w 5024516"/>
                    <a:gd name="connsiteY2" fmla="*/ 1557196 h 1647613"/>
                    <a:gd name="connsiteX3" fmla="*/ 120556 w 5024516"/>
                    <a:gd name="connsiteY3" fmla="*/ 1557196 h 1647613"/>
                    <a:gd name="connsiteX4" fmla="*/ 120556 w 5024516"/>
                    <a:gd name="connsiteY4" fmla="*/ 1454590 h 1647613"/>
                    <a:gd name="connsiteX5" fmla="*/ 171859 w 5024516"/>
                    <a:gd name="connsiteY5" fmla="*/ 1454590 h 1647613"/>
                    <a:gd name="connsiteX6" fmla="*/ 171859 w 5024516"/>
                    <a:gd name="connsiteY6" fmla="*/ 1412340 h 1647613"/>
                    <a:gd name="connsiteX7" fmla="*/ 226180 w 5024516"/>
                    <a:gd name="connsiteY7" fmla="*/ 1412340 h 1647613"/>
                    <a:gd name="connsiteX8" fmla="*/ 226180 w 5024516"/>
                    <a:gd name="connsiteY8" fmla="*/ 1312752 h 1647613"/>
                    <a:gd name="connsiteX9" fmla="*/ 283518 w 5024516"/>
                    <a:gd name="connsiteY9" fmla="*/ 1312752 h 1647613"/>
                    <a:gd name="connsiteX10" fmla="*/ 283518 w 5024516"/>
                    <a:gd name="connsiteY10" fmla="*/ 1267485 h 1647613"/>
                    <a:gd name="connsiteX11" fmla="*/ 340857 w 5024516"/>
                    <a:gd name="connsiteY11" fmla="*/ 1267485 h 1647613"/>
                    <a:gd name="connsiteX12" fmla="*/ 340857 w 5024516"/>
                    <a:gd name="connsiteY12" fmla="*/ 1210146 h 1647613"/>
                    <a:gd name="connsiteX13" fmla="*/ 609443 w 5024516"/>
                    <a:gd name="connsiteY13" fmla="*/ 1210146 h 1647613"/>
                    <a:gd name="connsiteX14" fmla="*/ 609443 w 5024516"/>
                    <a:gd name="connsiteY14" fmla="*/ 1173933 h 1647613"/>
                    <a:gd name="connsiteX15" fmla="*/ 669800 w 5024516"/>
                    <a:gd name="connsiteY15" fmla="*/ 1173933 h 1647613"/>
                    <a:gd name="connsiteX16" fmla="*/ 669800 w 5024516"/>
                    <a:gd name="connsiteY16" fmla="*/ 1128665 h 1647613"/>
                    <a:gd name="connsiteX17" fmla="*/ 778441 w 5024516"/>
                    <a:gd name="connsiteY17" fmla="*/ 1128665 h 1647613"/>
                    <a:gd name="connsiteX18" fmla="*/ 778441 w 5024516"/>
                    <a:gd name="connsiteY18" fmla="*/ 1013988 h 1647613"/>
                    <a:gd name="connsiteX19" fmla="*/ 878029 w 5024516"/>
                    <a:gd name="connsiteY19" fmla="*/ 1013988 h 1647613"/>
                    <a:gd name="connsiteX20" fmla="*/ 878029 w 5024516"/>
                    <a:gd name="connsiteY20" fmla="*/ 965703 h 1647613"/>
                    <a:gd name="connsiteX21" fmla="*/ 1044009 w 5024516"/>
                    <a:gd name="connsiteY21" fmla="*/ 965703 h 1647613"/>
                    <a:gd name="connsiteX22" fmla="*/ 1044009 w 5024516"/>
                    <a:gd name="connsiteY22" fmla="*/ 926471 h 1647613"/>
                    <a:gd name="connsiteX23" fmla="*/ 1149633 w 5024516"/>
                    <a:gd name="connsiteY23" fmla="*/ 926471 h 1647613"/>
                    <a:gd name="connsiteX24" fmla="*/ 1149633 w 5024516"/>
                    <a:gd name="connsiteY24" fmla="*/ 875168 h 1647613"/>
                    <a:gd name="connsiteX25" fmla="*/ 1762251 w 5024516"/>
                    <a:gd name="connsiteY25" fmla="*/ 875168 h 1647613"/>
                    <a:gd name="connsiteX26" fmla="*/ 1762251 w 5024516"/>
                    <a:gd name="connsiteY26" fmla="*/ 823865 h 1647613"/>
                    <a:gd name="connsiteX27" fmla="*/ 1864857 w 5024516"/>
                    <a:gd name="connsiteY27" fmla="*/ 823865 h 1647613"/>
                    <a:gd name="connsiteX28" fmla="*/ 1864857 w 5024516"/>
                    <a:gd name="connsiteY28" fmla="*/ 778598 h 1647613"/>
                    <a:gd name="connsiteX29" fmla="*/ 1916160 w 5024516"/>
                    <a:gd name="connsiteY29" fmla="*/ 778598 h 1647613"/>
                    <a:gd name="connsiteX30" fmla="*/ 1916160 w 5024516"/>
                    <a:gd name="connsiteY30" fmla="*/ 733331 h 1647613"/>
                    <a:gd name="connsiteX31" fmla="*/ 2088176 w 5024516"/>
                    <a:gd name="connsiteY31" fmla="*/ 733331 h 1647613"/>
                    <a:gd name="connsiteX32" fmla="*/ 2088176 w 5024516"/>
                    <a:gd name="connsiteY32" fmla="*/ 633742 h 1647613"/>
                    <a:gd name="connsiteX33" fmla="*/ 2254156 w 5024516"/>
                    <a:gd name="connsiteY33" fmla="*/ 633742 h 1647613"/>
                    <a:gd name="connsiteX34" fmla="*/ 2254156 w 5024516"/>
                    <a:gd name="connsiteY34" fmla="*/ 582439 h 1647613"/>
                    <a:gd name="connsiteX35" fmla="*/ 2356762 w 5024516"/>
                    <a:gd name="connsiteY35" fmla="*/ 582439 h 1647613"/>
                    <a:gd name="connsiteX36" fmla="*/ 2356762 w 5024516"/>
                    <a:gd name="connsiteY36" fmla="*/ 537172 h 1647613"/>
                    <a:gd name="connsiteX37" fmla="*/ 2737007 w 5024516"/>
                    <a:gd name="connsiteY37" fmla="*/ 537172 h 1647613"/>
                    <a:gd name="connsiteX38" fmla="*/ 2737007 w 5024516"/>
                    <a:gd name="connsiteY38" fmla="*/ 488887 h 1647613"/>
                    <a:gd name="connsiteX39" fmla="*/ 3011629 w 5024516"/>
                    <a:gd name="connsiteY39" fmla="*/ 488887 h 1647613"/>
                    <a:gd name="connsiteX40" fmla="*/ 3011629 w 5024516"/>
                    <a:gd name="connsiteY40" fmla="*/ 434566 h 1647613"/>
                    <a:gd name="connsiteX41" fmla="*/ 3440160 w 5024516"/>
                    <a:gd name="connsiteY41" fmla="*/ 434566 h 1647613"/>
                    <a:gd name="connsiteX42" fmla="*/ 3440160 w 5024516"/>
                    <a:gd name="connsiteY42" fmla="*/ 386281 h 1647613"/>
                    <a:gd name="connsiteX43" fmla="*/ 3497499 w 5024516"/>
                    <a:gd name="connsiteY43" fmla="*/ 386281 h 1647613"/>
                    <a:gd name="connsiteX44" fmla="*/ 3497499 w 5024516"/>
                    <a:gd name="connsiteY44" fmla="*/ 334978 h 1647613"/>
                    <a:gd name="connsiteX45" fmla="*/ 3838512 w 5024516"/>
                    <a:gd name="connsiteY45" fmla="*/ 334978 h 1647613"/>
                    <a:gd name="connsiteX46" fmla="*/ 3838512 w 5024516"/>
                    <a:gd name="connsiteY46" fmla="*/ 238408 h 1647613"/>
                    <a:gd name="connsiteX47" fmla="*/ 4113134 w 5024516"/>
                    <a:gd name="connsiteY47" fmla="*/ 238408 h 1647613"/>
                    <a:gd name="connsiteX48" fmla="*/ 4113134 w 5024516"/>
                    <a:gd name="connsiteY48" fmla="*/ 187105 h 1647613"/>
                    <a:gd name="connsiteX49" fmla="*/ 4704627 w 5024516"/>
                    <a:gd name="connsiteY49" fmla="*/ 187105 h 1647613"/>
                    <a:gd name="connsiteX50" fmla="*/ 4704627 w 5024516"/>
                    <a:gd name="connsiteY50" fmla="*/ 123731 h 1647613"/>
                    <a:gd name="connsiteX51" fmla="*/ 4758948 w 5024516"/>
                    <a:gd name="connsiteY51" fmla="*/ 123731 h 1647613"/>
                    <a:gd name="connsiteX52" fmla="*/ 4758948 w 5024516"/>
                    <a:gd name="connsiteY52" fmla="*/ 63374 h 1647613"/>
                    <a:gd name="connsiteX53" fmla="*/ 4810448 w 5024516"/>
                    <a:gd name="connsiteY53" fmla="*/ 66353 h 1647613"/>
                    <a:gd name="connsiteX54" fmla="*/ 4804491 w 5024516"/>
                    <a:gd name="connsiteY54" fmla="*/ 0 h 1647613"/>
                    <a:gd name="connsiteX55" fmla="*/ 5024516 w 5024516"/>
                    <a:gd name="connsiteY55" fmla="*/ 0 h 1647613"/>
                    <a:gd name="connsiteX0" fmla="*/ 0 w 5024516"/>
                    <a:gd name="connsiteY0" fmla="*/ 1647613 h 1647613"/>
                    <a:gd name="connsiteX1" fmla="*/ 66275 w 5024516"/>
                    <a:gd name="connsiteY1" fmla="*/ 1647612 h 1647613"/>
                    <a:gd name="connsiteX2" fmla="*/ 69253 w 5024516"/>
                    <a:gd name="connsiteY2" fmla="*/ 1557196 h 1647613"/>
                    <a:gd name="connsiteX3" fmla="*/ 120556 w 5024516"/>
                    <a:gd name="connsiteY3" fmla="*/ 1557196 h 1647613"/>
                    <a:gd name="connsiteX4" fmla="*/ 120556 w 5024516"/>
                    <a:gd name="connsiteY4" fmla="*/ 1454590 h 1647613"/>
                    <a:gd name="connsiteX5" fmla="*/ 171859 w 5024516"/>
                    <a:gd name="connsiteY5" fmla="*/ 1454590 h 1647613"/>
                    <a:gd name="connsiteX6" fmla="*/ 171859 w 5024516"/>
                    <a:gd name="connsiteY6" fmla="*/ 1412340 h 1647613"/>
                    <a:gd name="connsiteX7" fmla="*/ 226180 w 5024516"/>
                    <a:gd name="connsiteY7" fmla="*/ 1412340 h 1647613"/>
                    <a:gd name="connsiteX8" fmla="*/ 226180 w 5024516"/>
                    <a:gd name="connsiteY8" fmla="*/ 1312752 h 1647613"/>
                    <a:gd name="connsiteX9" fmla="*/ 283518 w 5024516"/>
                    <a:gd name="connsiteY9" fmla="*/ 1312752 h 1647613"/>
                    <a:gd name="connsiteX10" fmla="*/ 283518 w 5024516"/>
                    <a:gd name="connsiteY10" fmla="*/ 1267485 h 1647613"/>
                    <a:gd name="connsiteX11" fmla="*/ 340857 w 5024516"/>
                    <a:gd name="connsiteY11" fmla="*/ 1267485 h 1647613"/>
                    <a:gd name="connsiteX12" fmla="*/ 340857 w 5024516"/>
                    <a:gd name="connsiteY12" fmla="*/ 1210146 h 1647613"/>
                    <a:gd name="connsiteX13" fmla="*/ 609443 w 5024516"/>
                    <a:gd name="connsiteY13" fmla="*/ 1210146 h 1647613"/>
                    <a:gd name="connsiteX14" fmla="*/ 609443 w 5024516"/>
                    <a:gd name="connsiteY14" fmla="*/ 1173933 h 1647613"/>
                    <a:gd name="connsiteX15" fmla="*/ 669800 w 5024516"/>
                    <a:gd name="connsiteY15" fmla="*/ 1173933 h 1647613"/>
                    <a:gd name="connsiteX16" fmla="*/ 669800 w 5024516"/>
                    <a:gd name="connsiteY16" fmla="*/ 1128665 h 1647613"/>
                    <a:gd name="connsiteX17" fmla="*/ 778441 w 5024516"/>
                    <a:gd name="connsiteY17" fmla="*/ 1128665 h 1647613"/>
                    <a:gd name="connsiteX18" fmla="*/ 778441 w 5024516"/>
                    <a:gd name="connsiteY18" fmla="*/ 1013988 h 1647613"/>
                    <a:gd name="connsiteX19" fmla="*/ 878029 w 5024516"/>
                    <a:gd name="connsiteY19" fmla="*/ 1013988 h 1647613"/>
                    <a:gd name="connsiteX20" fmla="*/ 878029 w 5024516"/>
                    <a:gd name="connsiteY20" fmla="*/ 965703 h 1647613"/>
                    <a:gd name="connsiteX21" fmla="*/ 1044009 w 5024516"/>
                    <a:gd name="connsiteY21" fmla="*/ 965703 h 1647613"/>
                    <a:gd name="connsiteX22" fmla="*/ 1044009 w 5024516"/>
                    <a:gd name="connsiteY22" fmla="*/ 926471 h 1647613"/>
                    <a:gd name="connsiteX23" fmla="*/ 1149633 w 5024516"/>
                    <a:gd name="connsiteY23" fmla="*/ 926471 h 1647613"/>
                    <a:gd name="connsiteX24" fmla="*/ 1149633 w 5024516"/>
                    <a:gd name="connsiteY24" fmla="*/ 875168 h 1647613"/>
                    <a:gd name="connsiteX25" fmla="*/ 1762251 w 5024516"/>
                    <a:gd name="connsiteY25" fmla="*/ 875168 h 1647613"/>
                    <a:gd name="connsiteX26" fmla="*/ 1762251 w 5024516"/>
                    <a:gd name="connsiteY26" fmla="*/ 823865 h 1647613"/>
                    <a:gd name="connsiteX27" fmla="*/ 1864857 w 5024516"/>
                    <a:gd name="connsiteY27" fmla="*/ 823865 h 1647613"/>
                    <a:gd name="connsiteX28" fmla="*/ 1864857 w 5024516"/>
                    <a:gd name="connsiteY28" fmla="*/ 778598 h 1647613"/>
                    <a:gd name="connsiteX29" fmla="*/ 1916160 w 5024516"/>
                    <a:gd name="connsiteY29" fmla="*/ 778598 h 1647613"/>
                    <a:gd name="connsiteX30" fmla="*/ 1916160 w 5024516"/>
                    <a:gd name="connsiteY30" fmla="*/ 733331 h 1647613"/>
                    <a:gd name="connsiteX31" fmla="*/ 2088176 w 5024516"/>
                    <a:gd name="connsiteY31" fmla="*/ 733331 h 1647613"/>
                    <a:gd name="connsiteX32" fmla="*/ 2088176 w 5024516"/>
                    <a:gd name="connsiteY32" fmla="*/ 633742 h 1647613"/>
                    <a:gd name="connsiteX33" fmla="*/ 2254156 w 5024516"/>
                    <a:gd name="connsiteY33" fmla="*/ 633742 h 1647613"/>
                    <a:gd name="connsiteX34" fmla="*/ 2254156 w 5024516"/>
                    <a:gd name="connsiteY34" fmla="*/ 582439 h 1647613"/>
                    <a:gd name="connsiteX35" fmla="*/ 2356762 w 5024516"/>
                    <a:gd name="connsiteY35" fmla="*/ 582439 h 1647613"/>
                    <a:gd name="connsiteX36" fmla="*/ 2356762 w 5024516"/>
                    <a:gd name="connsiteY36" fmla="*/ 537172 h 1647613"/>
                    <a:gd name="connsiteX37" fmla="*/ 2737007 w 5024516"/>
                    <a:gd name="connsiteY37" fmla="*/ 537172 h 1647613"/>
                    <a:gd name="connsiteX38" fmla="*/ 2737007 w 5024516"/>
                    <a:gd name="connsiteY38" fmla="*/ 488887 h 1647613"/>
                    <a:gd name="connsiteX39" fmla="*/ 3011629 w 5024516"/>
                    <a:gd name="connsiteY39" fmla="*/ 488887 h 1647613"/>
                    <a:gd name="connsiteX40" fmla="*/ 3011629 w 5024516"/>
                    <a:gd name="connsiteY40" fmla="*/ 434566 h 1647613"/>
                    <a:gd name="connsiteX41" fmla="*/ 3440160 w 5024516"/>
                    <a:gd name="connsiteY41" fmla="*/ 434566 h 1647613"/>
                    <a:gd name="connsiteX42" fmla="*/ 3440160 w 5024516"/>
                    <a:gd name="connsiteY42" fmla="*/ 386281 h 1647613"/>
                    <a:gd name="connsiteX43" fmla="*/ 3497499 w 5024516"/>
                    <a:gd name="connsiteY43" fmla="*/ 386281 h 1647613"/>
                    <a:gd name="connsiteX44" fmla="*/ 3497499 w 5024516"/>
                    <a:gd name="connsiteY44" fmla="*/ 334978 h 1647613"/>
                    <a:gd name="connsiteX45" fmla="*/ 3838512 w 5024516"/>
                    <a:gd name="connsiteY45" fmla="*/ 334978 h 1647613"/>
                    <a:gd name="connsiteX46" fmla="*/ 3838512 w 5024516"/>
                    <a:gd name="connsiteY46" fmla="*/ 238408 h 1647613"/>
                    <a:gd name="connsiteX47" fmla="*/ 4113134 w 5024516"/>
                    <a:gd name="connsiteY47" fmla="*/ 238408 h 1647613"/>
                    <a:gd name="connsiteX48" fmla="*/ 4113134 w 5024516"/>
                    <a:gd name="connsiteY48" fmla="*/ 187105 h 1647613"/>
                    <a:gd name="connsiteX49" fmla="*/ 4704627 w 5024516"/>
                    <a:gd name="connsiteY49" fmla="*/ 187105 h 1647613"/>
                    <a:gd name="connsiteX50" fmla="*/ 4704627 w 5024516"/>
                    <a:gd name="connsiteY50" fmla="*/ 123731 h 1647613"/>
                    <a:gd name="connsiteX51" fmla="*/ 4758948 w 5024516"/>
                    <a:gd name="connsiteY51" fmla="*/ 123731 h 1647613"/>
                    <a:gd name="connsiteX52" fmla="*/ 4758948 w 5024516"/>
                    <a:gd name="connsiteY52" fmla="*/ 63374 h 1647613"/>
                    <a:gd name="connsiteX53" fmla="*/ 4810448 w 5024516"/>
                    <a:gd name="connsiteY53" fmla="*/ 66353 h 1647613"/>
                    <a:gd name="connsiteX54" fmla="*/ 4810448 w 5024516"/>
                    <a:gd name="connsiteY54" fmla="*/ 0 h 1647613"/>
                    <a:gd name="connsiteX55" fmla="*/ 5024516 w 5024516"/>
                    <a:gd name="connsiteY55" fmla="*/ 0 h 1647613"/>
                    <a:gd name="connsiteX0" fmla="*/ 0 w 5024516"/>
                    <a:gd name="connsiteY0" fmla="*/ 1647613 h 1647613"/>
                    <a:gd name="connsiteX1" fmla="*/ 66275 w 5024516"/>
                    <a:gd name="connsiteY1" fmla="*/ 1647612 h 1647613"/>
                    <a:gd name="connsiteX2" fmla="*/ 69253 w 5024516"/>
                    <a:gd name="connsiteY2" fmla="*/ 1557196 h 1647613"/>
                    <a:gd name="connsiteX3" fmla="*/ 120556 w 5024516"/>
                    <a:gd name="connsiteY3" fmla="*/ 1557196 h 1647613"/>
                    <a:gd name="connsiteX4" fmla="*/ 120556 w 5024516"/>
                    <a:gd name="connsiteY4" fmla="*/ 1454590 h 1647613"/>
                    <a:gd name="connsiteX5" fmla="*/ 171859 w 5024516"/>
                    <a:gd name="connsiteY5" fmla="*/ 1454590 h 1647613"/>
                    <a:gd name="connsiteX6" fmla="*/ 171859 w 5024516"/>
                    <a:gd name="connsiteY6" fmla="*/ 1412340 h 1647613"/>
                    <a:gd name="connsiteX7" fmla="*/ 226180 w 5024516"/>
                    <a:gd name="connsiteY7" fmla="*/ 1412340 h 1647613"/>
                    <a:gd name="connsiteX8" fmla="*/ 226180 w 5024516"/>
                    <a:gd name="connsiteY8" fmla="*/ 1312752 h 1647613"/>
                    <a:gd name="connsiteX9" fmla="*/ 283518 w 5024516"/>
                    <a:gd name="connsiteY9" fmla="*/ 1312752 h 1647613"/>
                    <a:gd name="connsiteX10" fmla="*/ 283518 w 5024516"/>
                    <a:gd name="connsiteY10" fmla="*/ 1267485 h 1647613"/>
                    <a:gd name="connsiteX11" fmla="*/ 340857 w 5024516"/>
                    <a:gd name="connsiteY11" fmla="*/ 1267485 h 1647613"/>
                    <a:gd name="connsiteX12" fmla="*/ 340857 w 5024516"/>
                    <a:gd name="connsiteY12" fmla="*/ 1210146 h 1647613"/>
                    <a:gd name="connsiteX13" fmla="*/ 609443 w 5024516"/>
                    <a:gd name="connsiteY13" fmla="*/ 1210146 h 1647613"/>
                    <a:gd name="connsiteX14" fmla="*/ 609443 w 5024516"/>
                    <a:gd name="connsiteY14" fmla="*/ 1173933 h 1647613"/>
                    <a:gd name="connsiteX15" fmla="*/ 669800 w 5024516"/>
                    <a:gd name="connsiteY15" fmla="*/ 1173933 h 1647613"/>
                    <a:gd name="connsiteX16" fmla="*/ 669800 w 5024516"/>
                    <a:gd name="connsiteY16" fmla="*/ 1128665 h 1647613"/>
                    <a:gd name="connsiteX17" fmla="*/ 778441 w 5024516"/>
                    <a:gd name="connsiteY17" fmla="*/ 1128665 h 1647613"/>
                    <a:gd name="connsiteX18" fmla="*/ 778441 w 5024516"/>
                    <a:gd name="connsiteY18" fmla="*/ 1013988 h 1647613"/>
                    <a:gd name="connsiteX19" fmla="*/ 878029 w 5024516"/>
                    <a:gd name="connsiteY19" fmla="*/ 1013988 h 1647613"/>
                    <a:gd name="connsiteX20" fmla="*/ 878029 w 5024516"/>
                    <a:gd name="connsiteY20" fmla="*/ 965703 h 1647613"/>
                    <a:gd name="connsiteX21" fmla="*/ 1044009 w 5024516"/>
                    <a:gd name="connsiteY21" fmla="*/ 965703 h 1647613"/>
                    <a:gd name="connsiteX22" fmla="*/ 1044009 w 5024516"/>
                    <a:gd name="connsiteY22" fmla="*/ 926471 h 1647613"/>
                    <a:gd name="connsiteX23" fmla="*/ 1149633 w 5024516"/>
                    <a:gd name="connsiteY23" fmla="*/ 926471 h 1647613"/>
                    <a:gd name="connsiteX24" fmla="*/ 1149633 w 5024516"/>
                    <a:gd name="connsiteY24" fmla="*/ 875168 h 1647613"/>
                    <a:gd name="connsiteX25" fmla="*/ 1762251 w 5024516"/>
                    <a:gd name="connsiteY25" fmla="*/ 875168 h 1647613"/>
                    <a:gd name="connsiteX26" fmla="*/ 1762251 w 5024516"/>
                    <a:gd name="connsiteY26" fmla="*/ 823865 h 1647613"/>
                    <a:gd name="connsiteX27" fmla="*/ 1864857 w 5024516"/>
                    <a:gd name="connsiteY27" fmla="*/ 823865 h 1647613"/>
                    <a:gd name="connsiteX28" fmla="*/ 1864857 w 5024516"/>
                    <a:gd name="connsiteY28" fmla="*/ 778598 h 1647613"/>
                    <a:gd name="connsiteX29" fmla="*/ 1916160 w 5024516"/>
                    <a:gd name="connsiteY29" fmla="*/ 778598 h 1647613"/>
                    <a:gd name="connsiteX30" fmla="*/ 1916160 w 5024516"/>
                    <a:gd name="connsiteY30" fmla="*/ 733331 h 1647613"/>
                    <a:gd name="connsiteX31" fmla="*/ 2088176 w 5024516"/>
                    <a:gd name="connsiteY31" fmla="*/ 733331 h 1647613"/>
                    <a:gd name="connsiteX32" fmla="*/ 2088176 w 5024516"/>
                    <a:gd name="connsiteY32" fmla="*/ 633742 h 1647613"/>
                    <a:gd name="connsiteX33" fmla="*/ 2254156 w 5024516"/>
                    <a:gd name="connsiteY33" fmla="*/ 633742 h 1647613"/>
                    <a:gd name="connsiteX34" fmla="*/ 2254156 w 5024516"/>
                    <a:gd name="connsiteY34" fmla="*/ 582439 h 1647613"/>
                    <a:gd name="connsiteX35" fmla="*/ 2356762 w 5024516"/>
                    <a:gd name="connsiteY35" fmla="*/ 582439 h 1647613"/>
                    <a:gd name="connsiteX36" fmla="*/ 2356762 w 5024516"/>
                    <a:gd name="connsiteY36" fmla="*/ 537172 h 1647613"/>
                    <a:gd name="connsiteX37" fmla="*/ 2737007 w 5024516"/>
                    <a:gd name="connsiteY37" fmla="*/ 537172 h 1647613"/>
                    <a:gd name="connsiteX38" fmla="*/ 2737007 w 5024516"/>
                    <a:gd name="connsiteY38" fmla="*/ 488887 h 1647613"/>
                    <a:gd name="connsiteX39" fmla="*/ 3011629 w 5024516"/>
                    <a:gd name="connsiteY39" fmla="*/ 488887 h 1647613"/>
                    <a:gd name="connsiteX40" fmla="*/ 3011629 w 5024516"/>
                    <a:gd name="connsiteY40" fmla="*/ 434566 h 1647613"/>
                    <a:gd name="connsiteX41" fmla="*/ 3440160 w 5024516"/>
                    <a:gd name="connsiteY41" fmla="*/ 434566 h 1647613"/>
                    <a:gd name="connsiteX42" fmla="*/ 3440160 w 5024516"/>
                    <a:gd name="connsiteY42" fmla="*/ 386281 h 1647613"/>
                    <a:gd name="connsiteX43" fmla="*/ 3497499 w 5024516"/>
                    <a:gd name="connsiteY43" fmla="*/ 386281 h 1647613"/>
                    <a:gd name="connsiteX44" fmla="*/ 3497499 w 5024516"/>
                    <a:gd name="connsiteY44" fmla="*/ 334978 h 1647613"/>
                    <a:gd name="connsiteX45" fmla="*/ 3838512 w 5024516"/>
                    <a:gd name="connsiteY45" fmla="*/ 334978 h 1647613"/>
                    <a:gd name="connsiteX46" fmla="*/ 3838512 w 5024516"/>
                    <a:gd name="connsiteY46" fmla="*/ 238408 h 1647613"/>
                    <a:gd name="connsiteX47" fmla="*/ 4113134 w 5024516"/>
                    <a:gd name="connsiteY47" fmla="*/ 238408 h 1647613"/>
                    <a:gd name="connsiteX48" fmla="*/ 4113134 w 5024516"/>
                    <a:gd name="connsiteY48" fmla="*/ 187105 h 1647613"/>
                    <a:gd name="connsiteX49" fmla="*/ 4704627 w 5024516"/>
                    <a:gd name="connsiteY49" fmla="*/ 187105 h 1647613"/>
                    <a:gd name="connsiteX50" fmla="*/ 4704627 w 5024516"/>
                    <a:gd name="connsiteY50" fmla="*/ 123731 h 1647613"/>
                    <a:gd name="connsiteX51" fmla="*/ 4758948 w 5024516"/>
                    <a:gd name="connsiteY51" fmla="*/ 123731 h 1647613"/>
                    <a:gd name="connsiteX52" fmla="*/ 4758948 w 5024516"/>
                    <a:gd name="connsiteY52" fmla="*/ 63374 h 1647613"/>
                    <a:gd name="connsiteX53" fmla="*/ 4807469 w 5024516"/>
                    <a:gd name="connsiteY53" fmla="*/ 60396 h 1647613"/>
                    <a:gd name="connsiteX54" fmla="*/ 4810448 w 5024516"/>
                    <a:gd name="connsiteY54" fmla="*/ 0 h 1647613"/>
                    <a:gd name="connsiteX55" fmla="*/ 5024516 w 5024516"/>
                    <a:gd name="connsiteY55" fmla="*/ 0 h 1647613"/>
                    <a:gd name="connsiteX0" fmla="*/ 0 w 5014991"/>
                    <a:gd name="connsiteY0" fmla="*/ 1647613 h 1647613"/>
                    <a:gd name="connsiteX1" fmla="*/ 56750 w 5014991"/>
                    <a:gd name="connsiteY1" fmla="*/ 1647612 h 1647613"/>
                    <a:gd name="connsiteX2" fmla="*/ 59728 w 5014991"/>
                    <a:gd name="connsiteY2" fmla="*/ 1557196 h 1647613"/>
                    <a:gd name="connsiteX3" fmla="*/ 111031 w 5014991"/>
                    <a:gd name="connsiteY3" fmla="*/ 1557196 h 1647613"/>
                    <a:gd name="connsiteX4" fmla="*/ 111031 w 5014991"/>
                    <a:gd name="connsiteY4" fmla="*/ 1454590 h 1647613"/>
                    <a:gd name="connsiteX5" fmla="*/ 162334 w 5014991"/>
                    <a:gd name="connsiteY5" fmla="*/ 1454590 h 1647613"/>
                    <a:gd name="connsiteX6" fmla="*/ 162334 w 5014991"/>
                    <a:gd name="connsiteY6" fmla="*/ 1412340 h 1647613"/>
                    <a:gd name="connsiteX7" fmla="*/ 216655 w 5014991"/>
                    <a:gd name="connsiteY7" fmla="*/ 1412340 h 1647613"/>
                    <a:gd name="connsiteX8" fmla="*/ 216655 w 5014991"/>
                    <a:gd name="connsiteY8" fmla="*/ 1312752 h 1647613"/>
                    <a:gd name="connsiteX9" fmla="*/ 273993 w 5014991"/>
                    <a:gd name="connsiteY9" fmla="*/ 1312752 h 1647613"/>
                    <a:gd name="connsiteX10" fmla="*/ 273993 w 5014991"/>
                    <a:gd name="connsiteY10" fmla="*/ 1267485 h 1647613"/>
                    <a:gd name="connsiteX11" fmla="*/ 331332 w 5014991"/>
                    <a:gd name="connsiteY11" fmla="*/ 1267485 h 1647613"/>
                    <a:gd name="connsiteX12" fmla="*/ 331332 w 5014991"/>
                    <a:gd name="connsiteY12" fmla="*/ 1210146 h 1647613"/>
                    <a:gd name="connsiteX13" fmla="*/ 599918 w 5014991"/>
                    <a:gd name="connsiteY13" fmla="*/ 1210146 h 1647613"/>
                    <a:gd name="connsiteX14" fmla="*/ 599918 w 5014991"/>
                    <a:gd name="connsiteY14" fmla="*/ 1173933 h 1647613"/>
                    <a:gd name="connsiteX15" fmla="*/ 660275 w 5014991"/>
                    <a:gd name="connsiteY15" fmla="*/ 1173933 h 1647613"/>
                    <a:gd name="connsiteX16" fmla="*/ 660275 w 5014991"/>
                    <a:gd name="connsiteY16" fmla="*/ 1128665 h 1647613"/>
                    <a:gd name="connsiteX17" fmla="*/ 768916 w 5014991"/>
                    <a:gd name="connsiteY17" fmla="*/ 1128665 h 1647613"/>
                    <a:gd name="connsiteX18" fmla="*/ 768916 w 5014991"/>
                    <a:gd name="connsiteY18" fmla="*/ 1013988 h 1647613"/>
                    <a:gd name="connsiteX19" fmla="*/ 868504 w 5014991"/>
                    <a:gd name="connsiteY19" fmla="*/ 1013988 h 1647613"/>
                    <a:gd name="connsiteX20" fmla="*/ 868504 w 5014991"/>
                    <a:gd name="connsiteY20" fmla="*/ 965703 h 1647613"/>
                    <a:gd name="connsiteX21" fmla="*/ 1034484 w 5014991"/>
                    <a:gd name="connsiteY21" fmla="*/ 965703 h 1647613"/>
                    <a:gd name="connsiteX22" fmla="*/ 1034484 w 5014991"/>
                    <a:gd name="connsiteY22" fmla="*/ 926471 h 1647613"/>
                    <a:gd name="connsiteX23" fmla="*/ 1140108 w 5014991"/>
                    <a:gd name="connsiteY23" fmla="*/ 926471 h 1647613"/>
                    <a:gd name="connsiteX24" fmla="*/ 1140108 w 5014991"/>
                    <a:gd name="connsiteY24" fmla="*/ 875168 h 1647613"/>
                    <a:gd name="connsiteX25" fmla="*/ 1752726 w 5014991"/>
                    <a:gd name="connsiteY25" fmla="*/ 875168 h 1647613"/>
                    <a:gd name="connsiteX26" fmla="*/ 1752726 w 5014991"/>
                    <a:gd name="connsiteY26" fmla="*/ 823865 h 1647613"/>
                    <a:gd name="connsiteX27" fmla="*/ 1855332 w 5014991"/>
                    <a:gd name="connsiteY27" fmla="*/ 823865 h 1647613"/>
                    <a:gd name="connsiteX28" fmla="*/ 1855332 w 5014991"/>
                    <a:gd name="connsiteY28" fmla="*/ 778598 h 1647613"/>
                    <a:gd name="connsiteX29" fmla="*/ 1906635 w 5014991"/>
                    <a:gd name="connsiteY29" fmla="*/ 778598 h 1647613"/>
                    <a:gd name="connsiteX30" fmla="*/ 1906635 w 5014991"/>
                    <a:gd name="connsiteY30" fmla="*/ 733331 h 1647613"/>
                    <a:gd name="connsiteX31" fmla="*/ 2078651 w 5014991"/>
                    <a:gd name="connsiteY31" fmla="*/ 733331 h 1647613"/>
                    <a:gd name="connsiteX32" fmla="*/ 2078651 w 5014991"/>
                    <a:gd name="connsiteY32" fmla="*/ 633742 h 1647613"/>
                    <a:gd name="connsiteX33" fmla="*/ 2244631 w 5014991"/>
                    <a:gd name="connsiteY33" fmla="*/ 633742 h 1647613"/>
                    <a:gd name="connsiteX34" fmla="*/ 2244631 w 5014991"/>
                    <a:gd name="connsiteY34" fmla="*/ 582439 h 1647613"/>
                    <a:gd name="connsiteX35" fmla="*/ 2347237 w 5014991"/>
                    <a:gd name="connsiteY35" fmla="*/ 582439 h 1647613"/>
                    <a:gd name="connsiteX36" fmla="*/ 2347237 w 5014991"/>
                    <a:gd name="connsiteY36" fmla="*/ 537172 h 1647613"/>
                    <a:gd name="connsiteX37" fmla="*/ 2727482 w 5014991"/>
                    <a:gd name="connsiteY37" fmla="*/ 537172 h 1647613"/>
                    <a:gd name="connsiteX38" fmla="*/ 2727482 w 5014991"/>
                    <a:gd name="connsiteY38" fmla="*/ 488887 h 1647613"/>
                    <a:gd name="connsiteX39" fmla="*/ 3002104 w 5014991"/>
                    <a:gd name="connsiteY39" fmla="*/ 488887 h 1647613"/>
                    <a:gd name="connsiteX40" fmla="*/ 3002104 w 5014991"/>
                    <a:gd name="connsiteY40" fmla="*/ 434566 h 1647613"/>
                    <a:gd name="connsiteX41" fmla="*/ 3430635 w 5014991"/>
                    <a:gd name="connsiteY41" fmla="*/ 434566 h 1647613"/>
                    <a:gd name="connsiteX42" fmla="*/ 3430635 w 5014991"/>
                    <a:gd name="connsiteY42" fmla="*/ 386281 h 1647613"/>
                    <a:gd name="connsiteX43" fmla="*/ 3487974 w 5014991"/>
                    <a:gd name="connsiteY43" fmla="*/ 386281 h 1647613"/>
                    <a:gd name="connsiteX44" fmla="*/ 3487974 w 5014991"/>
                    <a:gd name="connsiteY44" fmla="*/ 334978 h 1647613"/>
                    <a:gd name="connsiteX45" fmla="*/ 3828987 w 5014991"/>
                    <a:gd name="connsiteY45" fmla="*/ 334978 h 1647613"/>
                    <a:gd name="connsiteX46" fmla="*/ 3828987 w 5014991"/>
                    <a:gd name="connsiteY46" fmla="*/ 238408 h 1647613"/>
                    <a:gd name="connsiteX47" fmla="*/ 4103609 w 5014991"/>
                    <a:gd name="connsiteY47" fmla="*/ 238408 h 1647613"/>
                    <a:gd name="connsiteX48" fmla="*/ 4103609 w 5014991"/>
                    <a:gd name="connsiteY48" fmla="*/ 187105 h 1647613"/>
                    <a:gd name="connsiteX49" fmla="*/ 4695102 w 5014991"/>
                    <a:gd name="connsiteY49" fmla="*/ 187105 h 1647613"/>
                    <a:gd name="connsiteX50" fmla="*/ 4695102 w 5014991"/>
                    <a:gd name="connsiteY50" fmla="*/ 123731 h 1647613"/>
                    <a:gd name="connsiteX51" fmla="*/ 4749423 w 5014991"/>
                    <a:gd name="connsiteY51" fmla="*/ 123731 h 1647613"/>
                    <a:gd name="connsiteX52" fmla="*/ 4749423 w 5014991"/>
                    <a:gd name="connsiteY52" fmla="*/ 63374 h 1647613"/>
                    <a:gd name="connsiteX53" fmla="*/ 4797944 w 5014991"/>
                    <a:gd name="connsiteY53" fmla="*/ 60396 h 1647613"/>
                    <a:gd name="connsiteX54" fmla="*/ 4800923 w 5014991"/>
                    <a:gd name="connsiteY54" fmla="*/ 0 h 1647613"/>
                    <a:gd name="connsiteX55" fmla="*/ 5014991 w 5014991"/>
                    <a:gd name="connsiteY55" fmla="*/ 0 h 1647613"/>
                    <a:gd name="connsiteX0" fmla="*/ 0 w 5014991"/>
                    <a:gd name="connsiteY0" fmla="*/ 1647613 h 1647613"/>
                    <a:gd name="connsiteX1" fmla="*/ 63894 w 5014991"/>
                    <a:gd name="connsiteY1" fmla="*/ 1647612 h 1647613"/>
                    <a:gd name="connsiteX2" fmla="*/ 59728 w 5014991"/>
                    <a:gd name="connsiteY2" fmla="*/ 1557196 h 1647613"/>
                    <a:gd name="connsiteX3" fmla="*/ 111031 w 5014991"/>
                    <a:gd name="connsiteY3" fmla="*/ 1557196 h 1647613"/>
                    <a:gd name="connsiteX4" fmla="*/ 111031 w 5014991"/>
                    <a:gd name="connsiteY4" fmla="*/ 1454590 h 1647613"/>
                    <a:gd name="connsiteX5" fmla="*/ 162334 w 5014991"/>
                    <a:gd name="connsiteY5" fmla="*/ 1454590 h 1647613"/>
                    <a:gd name="connsiteX6" fmla="*/ 162334 w 5014991"/>
                    <a:gd name="connsiteY6" fmla="*/ 1412340 h 1647613"/>
                    <a:gd name="connsiteX7" fmla="*/ 216655 w 5014991"/>
                    <a:gd name="connsiteY7" fmla="*/ 1412340 h 1647613"/>
                    <a:gd name="connsiteX8" fmla="*/ 216655 w 5014991"/>
                    <a:gd name="connsiteY8" fmla="*/ 1312752 h 1647613"/>
                    <a:gd name="connsiteX9" fmla="*/ 273993 w 5014991"/>
                    <a:gd name="connsiteY9" fmla="*/ 1312752 h 1647613"/>
                    <a:gd name="connsiteX10" fmla="*/ 273993 w 5014991"/>
                    <a:gd name="connsiteY10" fmla="*/ 1267485 h 1647613"/>
                    <a:gd name="connsiteX11" fmla="*/ 331332 w 5014991"/>
                    <a:gd name="connsiteY11" fmla="*/ 1267485 h 1647613"/>
                    <a:gd name="connsiteX12" fmla="*/ 331332 w 5014991"/>
                    <a:gd name="connsiteY12" fmla="*/ 1210146 h 1647613"/>
                    <a:gd name="connsiteX13" fmla="*/ 599918 w 5014991"/>
                    <a:gd name="connsiteY13" fmla="*/ 1210146 h 1647613"/>
                    <a:gd name="connsiteX14" fmla="*/ 599918 w 5014991"/>
                    <a:gd name="connsiteY14" fmla="*/ 1173933 h 1647613"/>
                    <a:gd name="connsiteX15" fmla="*/ 660275 w 5014991"/>
                    <a:gd name="connsiteY15" fmla="*/ 1173933 h 1647613"/>
                    <a:gd name="connsiteX16" fmla="*/ 660275 w 5014991"/>
                    <a:gd name="connsiteY16" fmla="*/ 1128665 h 1647613"/>
                    <a:gd name="connsiteX17" fmla="*/ 768916 w 5014991"/>
                    <a:gd name="connsiteY17" fmla="*/ 1128665 h 1647613"/>
                    <a:gd name="connsiteX18" fmla="*/ 768916 w 5014991"/>
                    <a:gd name="connsiteY18" fmla="*/ 1013988 h 1647613"/>
                    <a:gd name="connsiteX19" fmla="*/ 868504 w 5014991"/>
                    <a:gd name="connsiteY19" fmla="*/ 1013988 h 1647613"/>
                    <a:gd name="connsiteX20" fmla="*/ 868504 w 5014991"/>
                    <a:gd name="connsiteY20" fmla="*/ 965703 h 1647613"/>
                    <a:gd name="connsiteX21" fmla="*/ 1034484 w 5014991"/>
                    <a:gd name="connsiteY21" fmla="*/ 965703 h 1647613"/>
                    <a:gd name="connsiteX22" fmla="*/ 1034484 w 5014991"/>
                    <a:gd name="connsiteY22" fmla="*/ 926471 h 1647613"/>
                    <a:gd name="connsiteX23" fmla="*/ 1140108 w 5014991"/>
                    <a:gd name="connsiteY23" fmla="*/ 926471 h 1647613"/>
                    <a:gd name="connsiteX24" fmla="*/ 1140108 w 5014991"/>
                    <a:gd name="connsiteY24" fmla="*/ 875168 h 1647613"/>
                    <a:gd name="connsiteX25" fmla="*/ 1752726 w 5014991"/>
                    <a:gd name="connsiteY25" fmla="*/ 875168 h 1647613"/>
                    <a:gd name="connsiteX26" fmla="*/ 1752726 w 5014991"/>
                    <a:gd name="connsiteY26" fmla="*/ 823865 h 1647613"/>
                    <a:gd name="connsiteX27" fmla="*/ 1855332 w 5014991"/>
                    <a:gd name="connsiteY27" fmla="*/ 823865 h 1647613"/>
                    <a:gd name="connsiteX28" fmla="*/ 1855332 w 5014991"/>
                    <a:gd name="connsiteY28" fmla="*/ 778598 h 1647613"/>
                    <a:gd name="connsiteX29" fmla="*/ 1906635 w 5014991"/>
                    <a:gd name="connsiteY29" fmla="*/ 778598 h 1647613"/>
                    <a:gd name="connsiteX30" fmla="*/ 1906635 w 5014991"/>
                    <a:gd name="connsiteY30" fmla="*/ 733331 h 1647613"/>
                    <a:gd name="connsiteX31" fmla="*/ 2078651 w 5014991"/>
                    <a:gd name="connsiteY31" fmla="*/ 733331 h 1647613"/>
                    <a:gd name="connsiteX32" fmla="*/ 2078651 w 5014991"/>
                    <a:gd name="connsiteY32" fmla="*/ 633742 h 1647613"/>
                    <a:gd name="connsiteX33" fmla="*/ 2244631 w 5014991"/>
                    <a:gd name="connsiteY33" fmla="*/ 633742 h 1647613"/>
                    <a:gd name="connsiteX34" fmla="*/ 2244631 w 5014991"/>
                    <a:gd name="connsiteY34" fmla="*/ 582439 h 1647613"/>
                    <a:gd name="connsiteX35" fmla="*/ 2347237 w 5014991"/>
                    <a:gd name="connsiteY35" fmla="*/ 582439 h 1647613"/>
                    <a:gd name="connsiteX36" fmla="*/ 2347237 w 5014991"/>
                    <a:gd name="connsiteY36" fmla="*/ 537172 h 1647613"/>
                    <a:gd name="connsiteX37" fmla="*/ 2727482 w 5014991"/>
                    <a:gd name="connsiteY37" fmla="*/ 537172 h 1647613"/>
                    <a:gd name="connsiteX38" fmla="*/ 2727482 w 5014991"/>
                    <a:gd name="connsiteY38" fmla="*/ 488887 h 1647613"/>
                    <a:gd name="connsiteX39" fmla="*/ 3002104 w 5014991"/>
                    <a:gd name="connsiteY39" fmla="*/ 488887 h 1647613"/>
                    <a:gd name="connsiteX40" fmla="*/ 3002104 w 5014991"/>
                    <a:gd name="connsiteY40" fmla="*/ 434566 h 1647613"/>
                    <a:gd name="connsiteX41" fmla="*/ 3430635 w 5014991"/>
                    <a:gd name="connsiteY41" fmla="*/ 434566 h 1647613"/>
                    <a:gd name="connsiteX42" fmla="*/ 3430635 w 5014991"/>
                    <a:gd name="connsiteY42" fmla="*/ 386281 h 1647613"/>
                    <a:gd name="connsiteX43" fmla="*/ 3487974 w 5014991"/>
                    <a:gd name="connsiteY43" fmla="*/ 386281 h 1647613"/>
                    <a:gd name="connsiteX44" fmla="*/ 3487974 w 5014991"/>
                    <a:gd name="connsiteY44" fmla="*/ 334978 h 1647613"/>
                    <a:gd name="connsiteX45" fmla="*/ 3828987 w 5014991"/>
                    <a:gd name="connsiteY45" fmla="*/ 334978 h 1647613"/>
                    <a:gd name="connsiteX46" fmla="*/ 3828987 w 5014991"/>
                    <a:gd name="connsiteY46" fmla="*/ 238408 h 1647613"/>
                    <a:gd name="connsiteX47" fmla="*/ 4103609 w 5014991"/>
                    <a:gd name="connsiteY47" fmla="*/ 238408 h 1647613"/>
                    <a:gd name="connsiteX48" fmla="*/ 4103609 w 5014991"/>
                    <a:gd name="connsiteY48" fmla="*/ 187105 h 1647613"/>
                    <a:gd name="connsiteX49" fmla="*/ 4695102 w 5014991"/>
                    <a:gd name="connsiteY49" fmla="*/ 187105 h 1647613"/>
                    <a:gd name="connsiteX50" fmla="*/ 4695102 w 5014991"/>
                    <a:gd name="connsiteY50" fmla="*/ 123731 h 1647613"/>
                    <a:gd name="connsiteX51" fmla="*/ 4749423 w 5014991"/>
                    <a:gd name="connsiteY51" fmla="*/ 123731 h 1647613"/>
                    <a:gd name="connsiteX52" fmla="*/ 4749423 w 5014991"/>
                    <a:gd name="connsiteY52" fmla="*/ 63374 h 1647613"/>
                    <a:gd name="connsiteX53" fmla="*/ 4797944 w 5014991"/>
                    <a:gd name="connsiteY53" fmla="*/ 60396 h 1647613"/>
                    <a:gd name="connsiteX54" fmla="*/ 4800923 w 5014991"/>
                    <a:gd name="connsiteY54" fmla="*/ 0 h 1647613"/>
                    <a:gd name="connsiteX55" fmla="*/ 5014991 w 5014991"/>
                    <a:gd name="connsiteY55" fmla="*/ 0 h 1647613"/>
                    <a:gd name="connsiteX0" fmla="*/ 0 w 5014991"/>
                    <a:gd name="connsiteY0" fmla="*/ 1647613 h 1647613"/>
                    <a:gd name="connsiteX1" fmla="*/ 59131 w 5014991"/>
                    <a:gd name="connsiteY1" fmla="*/ 1647612 h 1647613"/>
                    <a:gd name="connsiteX2" fmla="*/ 59728 w 5014991"/>
                    <a:gd name="connsiteY2" fmla="*/ 1557196 h 1647613"/>
                    <a:gd name="connsiteX3" fmla="*/ 111031 w 5014991"/>
                    <a:gd name="connsiteY3" fmla="*/ 1557196 h 1647613"/>
                    <a:gd name="connsiteX4" fmla="*/ 111031 w 5014991"/>
                    <a:gd name="connsiteY4" fmla="*/ 1454590 h 1647613"/>
                    <a:gd name="connsiteX5" fmla="*/ 162334 w 5014991"/>
                    <a:gd name="connsiteY5" fmla="*/ 1454590 h 1647613"/>
                    <a:gd name="connsiteX6" fmla="*/ 162334 w 5014991"/>
                    <a:gd name="connsiteY6" fmla="*/ 1412340 h 1647613"/>
                    <a:gd name="connsiteX7" fmla="*/ 216655 w 5014991"/>
                    <a:gd name="connsiteY7" fmla="*/ 1412340 h 1647613"/>
                    <a:gd name="connsiteX8" fmla="*/ 216655 w 5014991"/>
                    <a:gd name="connsiteY8" fmla="*/ 1312752 h 1647613"/>
                    <a:gd name="connsiteX9" fmla="*/ 273993 w 5014991"/>
                    <a:gd name="connsiteY9" fmla="*/ 1312752 h 1647613"/>
                    <a:gd name="connsiteX10" fmla="*/ 273993 w 5014991"/>
                    <a:gd name="connsiteY10" fmla="*/ 1267485 h 1647613"/>
                    <a:gd name="connsiteX11" fmla="*/ 331332 w 5014991"/>
                    <a:gd name="connsiteY11" fmla="*/ 1267485 h 1647613"/>
                    <a:gd name="connsiteX12" fmla="*/ 331332 w 5014991"/>
                    <a:gd name="connsiteY12" fmla="*/ 1210146 h 1647613"/>
                    <a:gd name="connsiteX13" fmla="*/ 599918 w 5014991"/>
                    <a:gd name="connsiteY13" fmla="*/ 1210146 h 1647613"/>
                    <a:gd name="connsiteX14" fmla="*/ 599918 w 5014991"/>
                    <a:gd name="connsiteY14" fmla="*/ 1173933 h 1647613"/>
                    <a:gd name="connsiteX15" fmla="*/ 660275 w 5014991"/>
                    <a:gd name="connsiteY15" fmla="*/ 1173933 h 1647613"/>
                    <a:gd name="connsiteX16" fmla="*/ 660275 w 5014991"/>
                    <a:gd name="connsiteY16" fmla="*/ 1128665 h 1647613"/>
                    <a:gd name="connsiteX17" fmla="*/ 768916 w 5014991"/>
                    <a:gd name="connsiteY17" fmla="*/ 1128665 h 1647613"/>
                    <a:gd name="connsiteX18" fmla="*/ 768916 w 5014991"/>
                    <a:gd name="connsiteY18" fmla="*/ 1013988 h 1647613"/>
                    <a:gd name="connsiteX19" fmla="*/ 868504 w 5014991"/>
                    <a:gd name="connsiteY19" fmla="*/ 1013988 h 1647613"/>
                    <a:gd name="connsiteX20" fmla="*/ 868504 w 5014991"/>
                    <a:gd name="connsiteY20" fmla="*/ 965703 h 1647613"/>
                    <a:gd name="connsiteX21" fmla="*/ 1034484 w 5014991"/>
                    <a:gd name="connsiteY21" fmla="*/ 965703 h 1647613"/>
                    <a:gd name="connsiteX22" fmla="*/ 1034484 w 5014991"/>
                    <a:gd name="connsiteY22" fmla="*/ 926471 h 1647613"/>
                    <a:gd name="connsiteX23" fmla="*/ 1140108 w 5014991"/>
                    <a:gd name="connsiteY23" fmla="*/ 926471 h 1647613"/>
                    <a:gd name="connsiteX24" fmla="*/ 1140108 w 5014991"/>
                    <a:gd name="connsiteY24" fmla="*/ 875168 h 1647613"/>
                    <a:gd name="connsiteX25" fmla="*/ 1752726 w 5014991"/>
                    <a:gd name="connsiteY25" fmla="*/ 875168 h 1647613"/>
                    <a:gd name="connsiteX26" fmla="*/ 1752726 w 5014991"/>
                    <a:gd name="connsiteY26" fmla="*/ 823865 h 1647613"/>
                    <a:gd name="connsiteX27" fmla="*/ 1855332 w 5014991"/>
                    <a:gd name="connsiteY27" fmla="*/ 823865 h 1647613"/>
                    <a:gd name="connsiteX28" fmla="*/ 1855332 w 5014991"/>
                    <a:gd name="connsiteY28" fmla="*/ 778598 h 1647613"/>
                    <a:gd name="connsiteX29" fmla="*/ 1906635 w 5014991"/>
                    <a:gd name="connsiteY29" fmla="*/ 778598 h 1647613"/>
                    <a:gd name="connsiteX30" fmla="*/ 1906635 w 5014991"/>
                    <a:gd name="connsiteY30" fmla="*/ 733331 h 1647613"/>
                    <a:gd name="connsiteX31" fmla="*/ 2078651 w 5014991"/>
                    <a:gd name="connsiteY31" fmla="*/ 733331 h 1647613"/>
                    <a:gd name="connsiteX32" fmla="*/ 2078651 w 5014991"/>
                    <a:gd name="connsiteY32" fmla="*/ 633742 h 1647613"/>
                    <a:gd name="connsiteX33" fmla="*/ 2244631 w 5014991"/>
                    <a:gd name="connsiteY33" fmla="*/ 633742 h 1647613"/>
                    <a:gd name="connsiteX34" fmla="*/ 2244631 w 5014991"/>
                    <a:gd name="connsiteY34" fmla="*/ 582439 h 1647613"/>
                    <a:gd name="connsiteX35" fmla="*/ 2347237 w 5014991"/>
                    <a:gd name="connsiteY35" fmla="*/ 582439 h 1647613"/>
                    <a:gd name="connsiteX36" fmla="*/ 2347237 w 5014991"/>
                    <a:gd name="connsiteY36" fmla="*/ 537172 h 1647613"/>
                    <a:gd name="connsiteX37" fmla="*/ 2727482 w 5014991"/>
                    <a:gd name="connsiteY37" fmla="*/ 537172 h 1647613"/>
                    <a:gd name="connsiteX38" fmla="*/ 2727482 w 5014991"/>
                    <a:gd name="connsiteY38" fmla="*/ 488887 h 1647613"/>
                    <a:gd name="connsiteX39" fmla="*/ 3002104 w 5014991"/>
                    <a:gd name="connsiteY39" fmla="*/ 488887 h 1647613"/>
                    <a:gd name="connsiteX40" fmla="*/ 3002104 w 5014991"/>
                    <a:gd name="connsiteY40" fmla="*/ 434566 h 1647613"/>
                    <a:gd name="connsiteX41" fmla="*/ 3430635 w 5014991"/>
                    <a:gd name="connsiteY41" fmla="*/ 434566 h 1647613"/>
                    <a:gd name="connsiteX42" fmla="*/ 3430635 w 5014991"/>
                    <a:gd name="connsiteY42" fmla="*/ 386281 h 1647613"/>
                    <a:gd name="connsiteX43" fmla="*/ 3487974 w 5014991"/>
                    <a:gd name="connsiteY43" fmla="*/ 386281 h 1647613"/>
                    <a:gd name="connsiteX44" fmla="*/ 3487974 w 5014991"/>
                    <a:gd name="connsiteY44" fmla="*/ 334978 h 1647613"/>
                    <a:gd name="connsiteX45" fmla="*/ 3828987 w 5014991"/>
                    <a:gd name="connsiteY45" fmla="*/ 334978 h 1647613"/>
                    <a:gd name="connsiteX46" fmla="*/ 3828987 w 5014991"/>
                    <a:gd name="connsiteY46" fmla="*/ 238408 h 1647613"/>
                    <a:gd name="connsiteX47" fmla="*/ 4103609 w 5014991"/>
                    <a:gd name="connsiteY47" fmla="*/ 238408 h 1647613"/>
                    <a:gd name="connsiteX48" fmla="*/ 4103609 w 5014991"/>
                    <a:gd name="connsiteY48" fmla="*/ 187105 h 1647613"/>
                    <a:gd name="connsiteX49" fmla="*/ 4695102 w 5014991"/>
                    <a:gd name="connsiteY49" fmla="*/ 187105 h 1647613"/>
                    <a:gd name="connsiteX50" fmla="*/ 4695102 w 5014991"/>
                    <a:gd name="connsiteY50" fmla="*/ 123731 h 1647613"/>
                    <a:gd name="connsiteX51" fmla="*/ 4749423 w 5014991"/>
                    <a:gd name="connsiteY51" fmla="*/ 123731 h 1647613"/>
                    <a:gd name="connsiteX52" fmla="*/ 4749423 w 5014991"/>
                    <a:gd name="connsiteY52" fmla="*/ 63374 h 1647613"/>
                    <a:gd name="connsiteX53" fmla="*/ 4797944 w 5014991"/>
                    <a:gd name="connsiteY53" fmla="*/ 60396 h 1647613"/>
                    <a:gd name="connsiteX54" fmla="*/ 4800923 w 5014991"/>
                    <a:gd name="connsiteY54" fmla="*/ 0 h 1647613"/>
                    <a:gd name="connsiteX55" fmla="*/ 5014991 w 5014991"/>
                    <a:gd name="connsiteY55" fmla="*/ 0 h 164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5014991" h="1647613">
                      <a:moveTo>
                        <a:pt x="0" y="1647613"/>
                      </a:moveTo>
                      <a:lnTo>
                        <a:pt x="59131" y="1647612"/>
                      </a:lnTo>
                      <a:lnTo>
                        <a:pt x="59728" y="1557196"/>
                      </a:lnTo>
                      <a:lnTo>
                        <a:pt x="111031" y="1557196"/>
                      </a:lnTo>
                      <a:lnTo>
                        <a:pt x="111031" y="1454590"/>
                      </a:lnTo>
                      <a:lnTo>
                        <a:pt x="162334" y="1454590"/>
                      </a:lnTo>
                      <a:lnTo>
                        <a:pt x="162334" y="1412340"/>
                      </a:lnTo>
                      <a:lnTo>
                        <a:pt x="216655" y="1412340"/>
                      </a:lnTo>
                      <a:lnTo>
                        <a:pt x="216655" y="1312752"/>
                      </a:lnTo>
                      <a:lnTo>
                        <a:pt x="273993" y="1312752"/>
                      </a:lnTo>
                      <a:lnTo>
                        <a:pt x="273993" y="1267485"/>
                      </a:lnTo>
                      <a:lnTo>
                        <a:pt x="331332" y="1267485"/>
                      </a:lnTo>
                      <a:lnTo>
                        <a:pt x="331332" y="1210146"/>
                      </a:lnTo>
                      <a:lnTo>
                        <a:pt x="599918" y="1210146"/>
                      </a:lnTo>
                      <a:lnTo>
                        <a:pt x="599918" y="1173933"/>
                      </a:lnTo>
                      <a:lnTo>
                        <a:pt x="660275" y="1173933"/>
                      </a:lnTo>
                      <a:lnTo>
                        <a:pt x="660275" y="1128665"/>
                      </a:lnTo>
                      <a:lnTo>
                        <a:pt x="768916" y="1128665"/>
                      </a:lnTo>
                      <a:lnTo>
                        <a:pt x="768916" y="1013988"/>
                      </a:lnTo>
                      <a:lnTo>
                        <a:pt x="868504" y="1013988"/>
                      </a:lnTo>
                      <a:lnTo>
                        <a:pt x="868504" y="965703"/>
                      </a:lnTo>
                      <a:lnTo>
                        <a:pt x="1034484" y="965703"/>
                      </a:lnTo>
                      <a:lnTo>
                        <a:pt x="1034484" y="926471"/>
                      </a:lnTo>
                      <a:lnTo>
                        <a:pt x="1140108" y="926471"/>
                      </a:lnTo>
                      <a:lnTo>
                        <a:pt x="1140108" y="875168"/>
                      </a:lnTo>
                      <a:lnTo>
                        <a:pt x="1752726" y="875168"/>
                      </a:lnTo>
                      <a:lnTo>
                        <a:pt x="1752726" y="823865"/>
                      </a:lnTo>
                      <a:lnTo>
                        <a:pt x="1855332" y="823865"/>
                      </a:lnTo>
                      <a:lnTo>
                        <a:pt x="1855332" y="778598"/>
                      </a:lnTo>
                      <a:lnTo>
                        <a:pt x="1906635" y="778598"/>
                      </a:lnTo>
                      <a:lnTo>
                        <a:pt x="1906635" y="733331"/>
                      </a:lnTo>
                      <a:lnTo>
                        <a:pt x="2078651" y="733331"/>
                      </a:lnTo>
                      <a:lnTo>
                        <a:pt x="2078651" y="633742"/>
                      </a:lnTo>
                      <a:lnTo>
                        <a:pt x="2244631" y="633742"/>
                      </a:lnTo>
                      <a:lnTo>
                        <a:pt x="2244631" y="582439"/>
                      </a:lnTo>
                      <a:lnTo>
                        <a:pt x="2347237" y="582439"/>
                      </a:lnTo>
                      <a:lnTo>
                        <a:pt x="2347237" y="537172"/>
                      </a:lnTo>
                      <a:lnTo>
                        <a:pt x="2727482" y="537172"/>
                      </a:lnTo>
                      <a:lnTo>
                        <a:pt x="2727482" y="488887"/>
                      </a:lnTo>
                      <a:lnTo>
                        <a:pt x="3002104" y="488887"/>
                      </a:lnTo>
                      <a:lnTo>
                        <a:pt x="3002104" y="434566"/>
                      </a:lnTo>
                      <a:lnTo>
                        <a:pt x="3430635" y="434566"/>
                      </a:lnTo>
                      <a:lnTo>
                        <a:pt x="3430635" y="386281"/>
                      </a:lnTo>
                      <a:lnTo>
                        <a:pt x="3487974" y="386281"/>
                      </a:lnTo>
                      <a:lnTo>
                        <a:pt x="3487974" y="334978"/>
                      </a:lnTo>
                      <a:lnTo>
                        <a:pt x="3828987" y="334978"/>
                      </a:lnTo>
                      <a:lnTo>
                        <a:pt x="3828987" y="238408"/>
                      </a:lnTo>
                      <a:lnTo>
                        <a:pt x="4103609" y="238408"/>
                      </a:lnTo>
                      <a:lnTo>
                        <a:pt x="4103609" y="187105"/>
                      </a:lnTo>
                      <a:lnTo>
                        <a:pt x="4695102" y="187105"/>
                      </a:lnTo>
                      <a:lnTo>
                        <a:pt x="4695102" y="123731"/>
                      </a:lnTo>
                      <a:lnTo>
                        <a:pt x="4749423" y="123731"/>
                      </a:lnTo>
                      <a:lnTo>
                        <a:pt x="4749423" y="63374"/>
                      </a:lnTo>
                      <a:lnTo>
                        <a:pt x="4797944" y="60396"/>
                      </a:lnTo>
                      <a:lnTo>
                        <a:pt x="4800923" y="0"/>
                      </a:lnTo>
                      <a:lnTo>
                        <a:pt x="5014991" y="0"/>
                      </a:lnTo>
                    </a:path>
                  </a:pathLst>
                </a:cu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50800" dist="38100" dir="5400000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CC99"/>
                    </a:solidFill>
                    <a:effectLst/>
                    <a:uLnTx/>
                    <a:uFillTx/>
                    <a:latin typeface="Arial" charset="0"/>
                    <a:ea typeface="ヒラギノ角ゴ Pro W3"/>
                    <a:cs typeface="Arial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653A120-65F0-8649-A857-21F7124F4253}"/>
                    </a:ext>
                  </a:extLst>
                </p:cNvPr>
                <p:cNvSpPr/>
                <p:nvPr/>
              </p:nvSpPr>
              <p:spPr>
                <a:xfrm>
                  <a:off x="4110768" y="718502"/>
                  <a:ext cx="1591412" cy="4115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N=427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4895104" y="2195578"/>
              <a:ext cx="8196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N=211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259193" y="2962254"/>
              <a:ext cx="8196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N=216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398328" y="4807796"/>
            <a:ext cx="474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Dangas et al., Am J Cardiol 2014;113:222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632802" y="1326568"/>
            <a:ext cx="0" cy="864667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9501634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769620" y="1028703"/>
            <a:ext cx="7661911" cy="1328738"/>
          </a:xfrm>
          <a:prstGeom prst="rightArrow">
            <a:avLst>
              <a:gd name="adj1" fmla="val 50000"/>
              <a:gd name="adj2" fmla="val 120131"/>
            </a:avLst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662762" fontAlgn="base">
              <a:spcAft>
                <a:spcPct val="0"/>
              </a:spcAft>
              <a:buNone/>
            </a:pPr>
            <a:endParaRPr lang="en-US" altLang="en-US" sz="3150" b="1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05468" y="28575"/>
            <a:ext cx="816864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662762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15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LV Support during High-risk PCI:</a:t>
            </a:r>
          </a:p>
          <a:p>
            <a:pPr algn="ctr" defTabSz="662762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15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LVEF + Lesion Complexity</a:t>
            </a:r>
            <a:endParaRPr lang="en-US" altLang="en-US" sz="351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2169" y="1369652"/>
            <a:ext cx="2110740" cy="635794"/>
          </a:xfrm>
          <a:prstGeom prst="rect">
            <a:avLst/>
          </a:prstGeom>
          <a:gradFill rotWithShape="0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662762" fontAlgn="base">
              <a:spcAft>
                <a:spcPct val="0"/>
              </a:spcAft>
              <a:buNone/>
            </a:pPr>
            <a:endParaRPr lang="en-US" altLang="en-US" sz="3150" b="1">
              <a:solidFill>
                <a:srgbClr val="FFFFFF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88006" y="1369652"/>
            <a:ext cx="3627120" cy="635794"/>
          </a:xfrm>
          <a:prstGeom prst="rect">
            <a:avLst/>
          </a:pr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662762" fontAlgn="base">
              <a:spcAft>
                <a:spcPct val="0"/>
              </a:spcAft>
              <a:buNone/>
            </a:pPr>
            <a:endParaRPr lang="en-US" altLang="en-US" sz="3150" b="1">
              <a:solidFill>
                <a:srgbClr val="FFFFFF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0730" y="1464799"/>
            <a:ext cx="205105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66276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3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LVEF &gt;35%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361706" y="1450516"/>
            <a:ext cx="249809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66276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3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LVEF 20-35%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089685" y="1479105"/>
            <a:ext cx="249809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66276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70" b="1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LVEF &lt;20%</a:t>
            </a:r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556312" y="2014879"/>
            <a:ext cx="2644141" cy="2331244"/>
            <a:chOff x="78" y="1692"/>
            <a:chExt cx="2082" cy="1958"/>
          </a:xfrm>
        </p:grpSpPr>
        <p:sp>
          <p:nvSpPr>
            <p:cNvPr id="10263" name="Rectangle 10"/>
            <p:cNvSpPr>
              <a:spLocks noChangeArrowheads="1"/>
            </p:cNvSpPr>
            <p:nvPr/>
          </p:nvSpPr>
          <p:spPr bwMode="auto">
            <a:xfrm>
              <a:off x="138" y="2106"/>
              <a:ext cx="92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 defTabSz="66276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itchFamily="34" charset="0"/>
                  <a:cs typeface="Times New Roman" pitchFamily="18" charset="0"/>
                </a:rPr>
                <a:t>Simple </a:t>
              </a:r>
              <a:br>
                <a:rPr lang="en-US" altLang="en-US" sz="1600" b="1">
                  <a:solidFill>
                    <a:srgbClr val="FFFFFF"/>
                  </a:solidFill>
                  <a:latin typeface="Arial" pitchFamily="34" charset="0"/>
                  <a:cs typeface="Times New Roman" pitchFamily="18" charset="0"/>
                </a:rPr>
              </a:br>
              <a:r>
                <a:rPr lang="en-US" altLang="en-US" sz="1600" b="1">
                  <a:solidFill>
                    <a:srgbClr val="FFFFFF"/>
                  </a:solidFill>
                  <a:latin typeface="Arial" pitchFamily="34" charset="0"/>
                  <a:cs typeface="Times New Roman" pitchFamily="18" charset="0"/>
                </a:rPr>
                <a:t>PCI</a:t>
              </a:r>
            </a:p>
          </p:txBody>
        </p:sp>
        <p:sp>
          <p:nvSpPr>
            <p:cNvPr id="10264" name="Rectangle 11"/>
            <p:cNvSpPr>
              <a:spLocks noChangeArrowheads="1"/>
            </p:cNvSpPr>
            <p:nvPr/>
          </p:nvSpPr>
          <p:spPr bwMode="auto">
            <a:xfrm>
              <a:off x="978" y="2112"/>
              <a:ext cx="978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 defTabSz="66276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00" b="1">
                  <a:solidFill>
                    <a:srgbClr val="FFFFFF"/>
                  </a:solidFill>
                  <a:latin typeface="Arial" pitchFamily="34" charset="0"/>
                  <a:cs typeface="Times New Roman" pitchFamily="18" charset="0"/>
                </a:rPr>
                <a:t>Complex </a:t>
              </a:r>
              <a:br>
                <a:rPr lang="en-US" altLang="en-US" sz="1400" b="1">
                  <a:solidFill>
                    <a:srgbClr val="FFFFFF"/>
                  </a:solidFill>
                  <a:latin typeface="Arial" pitchFamily="34" charset="0"/>
                  <a:cs typeface="Times New Roman" pitchFamily="18" charset="0"/>
                </a:rPr>
              </a:br>
              <a:r>
                <a:rPr lang="en-US" altLang="en-US" sz="1600" b="1">
                  <a:solidFill>
                    <a:srgbClr val="FFFFFF"/>
                  </a:solidFill>
                  <a:latin typeface="Arial" pitchFamily="34" charset="0"/>
                  <a:cs typeface="Times New Roman" pitchFamily="18" charset="0"/>
                </a:rPr>
                <a:t>PCI</a:t>
              </a:r>
            </a:p>
          </p:txBody>
        </p:sp>
        <p:sp>
          <p:nvSpPr>
            <p:cNvPr id="16149516" name="Line 12"/>
            <p:cNvSpPr>
              <a:spLocks noChangeShapeType="1"/>
            </p:cNvSpPr>
            <p:nvPr/>
          </p:nvSpPr>
          <p:spPr bwMode="auto">
            <a:xfrm>
              <a:off x="522" y="1692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62762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16149517" name="Line 13"/>
            <p:cNvSpPr>
              <a:spLocks noChangeShapeType="1"/>
            </p:cNvSpPr>
            <p:nvPr/>
          </p:nvSpPr>
          <p:spPr bwMode="auto">
            <a:xfrm>
              <a:off x="1506" y="1698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62762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16149518" name="Line 14"/>
            <p:cNvSpPr>
              <a:spLocks noChangeShapeType="1"/>
            </p:cNvSpPr>
            <p:nvPr/>
          </p:nvSpPr>
          <p:spPr bwMode="auto">
            <a:xfrm>
              <a:off x="522" y="2622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62762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16149519" name="Line 15"/>
            <p:cNvSpPr>
              <a:spLocks noChangeShapeType="1"/>
            </p:cNvSpPr>
            <p:nvPr/>
          </p:nvSpPr>
          <p:spPr bwMode="auto">
            <a:xfrm>
              <a:off x="1482" y="2634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62762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10269" name="Rectangle 16"/>
            <p:cNvSpPr>
              <a:spLocks noChangeArrowheads="1"/>
            </p:cNvSpPr>
            <p:nvPr/>
          </p:nvSpPr>
          <p:spPr bwMode="auto">
            <a:xfrm>
              <a:off x="78" y="3114"/>
              <a:ext cx="92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 defTabSz="662762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600" b="1">
                  <a:solidFill>
                    <a:srgbClr val="FFFFFF"/>
                  </a:solidFill>
                  <a:latin typeface="Arial" pitchFamily="34" charset="0"/>
                  <a:cs typeface="Times New Roman" pitchFamily="18" charset="0"/>
                </a:rPr>
                <a:t>No support</a:t>
              </a:r>
            </a:p>
          </p:txBody>
        </p:sp>
        <p:sp>
          <p:nvSpPr>
            <p:cNvPr id="10270" name="Rectangle 17"/>
            <p:cNvSpPr>
              <a:spLocks noChangeArrowheads="1"/>
            </p:cNvSpPr>
            <p:nvPr/>
          </p:nvSpPr>
          <p:spPr bwMode="auto">
            <a:xfrm>
              <a:off x="810" y="3012"/>
              <a:ext cx="135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 defTabSz="66276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600" b="1" dirty="0">
                  <a:solidFill>
                    <a:srgbClr val="FFFFFF"/>
                  </a:solidFill>
                  <a:latin typeface="Arial" pitchFamily="34" charset="0"/>
                  <a:cs typeface="Times New Roman" pitchFamily="18" charset="0"/>
                </a:rPr>
                <a:t>IABP/?Impella</a:t>
              </a:r>
            </a:p>
          </p:txBody>
        </p:sp>
      </p:grpSp>
      <p:sp>
        <p:nvSpPr>
          <p:cNvPr id="16149522" name="Line 18"/>
          <p:cNvSpPr>
            <a:spLocks noChangeShapeType="1"/>
          </p:cNvSpPr>
          <p:nvPr/>
        </p:nvSpPr>
        <p:spPr bwMode="auto">
          <a:xfrm>
            <a:off x="7589520" y="2028825"/>
            <a:ext cx="10160" cy="75693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algn="ctr" defTabSz="66276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315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0251" name="Rectangle 19"/>
          <p:cNvSpPr>
            <a:spLocks noChangeArrowheads="1"/>
          </p:cNvSpPr>
          <p:nvPr/>
        </p:nvSpPr>
        <p:spPr bwMode="auto">
          <a:xfrm>
            <a:off x="6533296" y="4202909"/>
            <a:ext cx="197358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6627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 err="1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Impella</a:t>
            </a:r>
            <a:r>
              <a:rPr lang="en-US" altLang="en-US" sz="2000" b="1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/</a:t>
            </a:r>
            <a:r>
              <a:rPr lang="en-US" altLang="en-US" sz="1200" b="1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PTVA</a:t>
            </a:r>
          </a:p>
        </p:txBody>
      </p:sp>
      <p:sp>
        <p:nvSpPr>
          <p:cNvPr id="16149524" name="Line 20"/>
          <p:cNvSpPr>
            <a:spLocks noChangeShapeType="1"/>
          </p:cNvSpPr>
          <p:nvPr/>
        </p:nvSpPr>
        <p:spPr bwMode="auto">
          <a:xfrm>
            <a:off x="7589520" y="3211879"/>
            <a:ext cx="10160" cy="1105329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algn="ctr" defTabSz="66276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315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0253" name="Rectangle 21"/>
          <p:cNvSpPr>
            <a:spLocks noChangeArrowheads="1"/>
          </p:cNvSpPr>
          <p:nvPr/>
        </p:nvSpPr>
        <p:spPr bwMode="auto">
          <a:xfrm>
            <a:off x="6642217" y="2710296"/>
            <a:ext cx="2494856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66276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Simple or Complex:</a:t>
            </a:r>
            <a:br>
              <a:rPr lang="en-US" altLang="en-US" sz="1800" b="1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1800" b="1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Inoperable cases</a:t>
            </a:r>
          </a:p>
        </p:txBody>
      </p:sp>
      <p:sp>
        <p:nvSpPr>
          <p:cNvPr id="16149526" name="Line 22"/>
          <p:cNvSpPr>
            <a:spLocks noChangeShapeType="1"/>
          </p:cNvSpPr>
          <p:nvPr/>
        </p:nvSpPr>
        <p:spPr bwMode="auto">
          <a:xfrm>
            <a:off x="3688080" y="2028825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algn="ctr" defTabSz="66276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315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6149527" name="Line 23"/>
          <p:cNvSpPr>
            <a:spLocks noChangeShapeType="1"/>
          </p:cNvSpPr>
          <p:nvPr/>
        </p:nvSpPr>
        <p:spPr bwMode="auto">
          <a:xfrm>
            <a:off x="5074920" y="2035970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algn="ctr" defTabSz="66276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315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0256" name="Rectangle 24"/>
          <p:cNvSpPr>
            <a:spLocks noChangeArrowheads="1"/>
          </p:cNvSpPr>
          <p:nvPr/>
        </p:nvSpPr>
        <p:spPr bwMode="auto">
          <a:xfrm>
            <a:off x="2788952" y="3563563"/>
            <a:ext cx="195072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6627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None or IABP</a:t>
            </a:r>
          </a:p>
        </p:txBody>
      </p:sp>
      <p:sp>
        <p:nvSpPr>
          <p:cNvPr id="10257" name="Rectangle 25"/>
          <p:cNvSpPr>
            <a:spLocks noChangeArrowheads="1"/>
          </p:cNvSpPr>
          <p:nvPr/>
        </p:nvSpPr>
        <p:spPr bwMode="auto">
          <a:xfrm>
            <a:off x="4311695" y="4133852"/>
            <a:ext cx="204341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6627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Impella</a:t>
            </a:r>
          </a:p>
          <a:p>
            <a:pPr algn="ctr" defTabSz="6627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/IABP (if Impella is CI)</a:t>
            </a:r>
            <a:endParaRPr lang="en-US" altLang="en-US" sz="1050" b="1" dirty="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258" name="Rectangle 26"/>
          <p:cNvSpPr>
            <a:spLocks noChangeArrowheads="1"/>
          </p:cNvSpPr>
          <p:nvPr/>
        </p:nvSpPr>
        <p:spPr bwMode="auto">
          <a:xfrm>
            <a:off x="3063251" y="2521745"/>
            <a:ext cx="117348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6627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Simple </a:t>
            </a:r>
            <a:br>
              <a:rPr lang="en-US" altLang="en-US" sz="1800" b="1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1800" b="1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PCI</a:t>
            </a:r>
          </a:p>
        </p:txBody>
      </p:sp>
      <p:sp>
        <p:nvSpPr>
          <p:cNvPr id="10259" name="Rectangle 27"/>
          <p:cNvSpPr>
            <a:spLocks noChangeArrowheads="1"/>
          </p:cNvSpPr>
          <p:nvPr/>
        </p:nvSpPr>
        <p:spPr bwMode="auto">
          <a:xfrm>
            <a:off x="3886200" y="2731945"/>
            <a:ext cx="313309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6627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Complex PCI: </a:t>
            </a:r>
            <a:br>
              <a:rPr lang="en-US" altLang="en-US" sz="18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18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High Syntax score &gt;32/ STS&gt;5</a:t>
            </a:r>
            <a:br>
              <a:rPr lang="en-US" altLang="en-US" sz="18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altLang="en-US" sz="18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Extensive revascularization</a:t>
            </a:r>
          </a:p>
        </p:txBody>
      </p:sp>
      <p:sp>
        <p:nvSpPr>
          <p:cNvPr id="16149532" name="Line 28"/>
          <p:cNvSpPr>
            <a:spLocks noChangeShapeType="1"/>
          </p:cNvSpPr>
          <p:nvPr/>
        </p:nvSpPr>
        <p:spPr bwMode="auto">
          <a:xfrm>
            <a:off x="3688080" y="3178970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algn="ctr" defTabSz="66276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315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6149533" name="Line 29"/>
          <p:cNvSpPr>
            <a:spLocks noChangeShapeType="1"/>
          </p:cNvSpPr>
          <p:nvPr/>
        </p:nvSpPr>
        <p:spPr bwMode="auto">
          <a:xfrm flipH="1">
            <a:off x="5128259" y="3580320"/>
            <a:ext cx="4849" cy="65357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algn="ctr" defTabSz="66276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315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1026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28577"/>
            <a:ext cx="336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884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14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14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1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9522" grpId="0" animBg="1"/>
      <p:bldP spid="10251" grpId="0"/>
      <p:bldP spid="16149524" grpId="0" animBg="1"/>
      <p:bldP spid="10253" grpId="0"/>
      <p:bldP spid="16149526" grpId="0" animBg="1"/>
      <p:bldP spid="16149527" grpId="0" animBg="1"/>
      <p:bldP spid="10256" grpId="0"/>
      <p:bldP spid="10257" grpId="0"/>
      <p:bldP spid="10258" grpId="0"/>
      <p:bldP spid="10259" grpId="0"/>
      <p:bldP spid="16149532" grpId="0" animBg="1"/>
      <p:bldP spid="161495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CB12B52-6A26-44AC-9C38-E94B8244A5D9}"/>
              </a:ext>
            </a:extLst>
          </p:cNvPr>
          <p:cNvSpPr txBox="1">
            <a:spLocks/>
          </p:cNvSpPr>
          <p:nvPr/>
        </p:nvSpPr>
        <p:spPr bwMode="auto">
          <a:xfrm>
            <a:off x="131618" y="13854"/>
            <a:ext cx="862445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PROTECT III: PROTECT Study Enrollment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7B4585-FB04-4FA4-9792-A6DC0BC6E947}"/>
              </a:ext>
            </a:extLst>
          </p:cNvPr>
          <p:cNvGrpSpPr/>
          <p:nvPr/>
        </p:nvGrpSpPr>
        <p:grpSpPr>
          <a:xfrm>
            <a:off x="1068224" y="1004130"/>
            <a:ext cx="7520299" cy="3712155"/>
            <a:chOff x="2010252" y="1031630"/>
            <a:chExt cx="5176786" cy="3712155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4EDA6D57-B4DE-469B-B1E9-377B62346DA1}"/>
                </a:ext>
              </a:extLst>
            </p:cNvPr>
            <p:cNvGraphicFramePr/>
            <p:nvPr/>
          </p:nvGraphicFramePr>
          <p:xfrm>
            <a:off x="2010252" y="1031630"/>
            <a:ext cx="5123497" cy="37121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282BF3-2C73-4E95-B329-B3C758BC1FA0}"/>
                </a:ext>
              </a:extLst>
            </p:cNvPr>
            <p:cNvSpPr txBox="1"/>
            <p:nvPr/>
          </p:nvSpPr>
          <p:spPr>
            <a:xfrm>
              <a:off x="6015126" y="1592271"/>
              <a:ext cx="362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898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5B3201-00B5-4C50-9898-D381D1278B3C}"/>
                </a:ext>
              </a:extLst>
            </p:cNvPr>
            <p:cNvSpPr txBox="1"/>
            <p:nvPr/>
          </p:nvSpPr>
          <p:spPr>
            <a:xfrm>
              <a:off x="4390476" y="2549153"/>
              <a:ext cx="362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448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7847CD-AABA-46C3-9F96-672FDB2935D3}"/>
                </a:ext>
              </a:extLst>
            </p:cNvPr>
            <p:cNvSpPr txBox="1"/>
            <p:nvPr/>
          </p:nvSpPr>
          <p:spPr>
            <a:xfrm>
              <a:off x="2649370" y="4074361"/>
              <a:ext cx="6049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FDA Pilot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206C92-209A-489B-B81A-B818EF52C942}"/>
                </a:ext>
              </a:extLst>
            </p:cNvPr>
            <p:cNvSpPr txBox="1"/>
            <p:nvPr/>
          </p:nvSpPr>
          <p:spPr>
            <a:xfrm>
              <a:off x="4099577" y="4074361"/>
              <a:ext cx="969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FDA Pivotal RCT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46F2E3-CED6-4A8C-B7AF-7F5004B6BFD1}"/>
                </a:ext>
              </a:extLst>
            </p:cNvPr>
            <p:cNvSpPr txBox="1"/>
            <p:nvPr/>
          </p:nvSpPr>
          <p:spPr>
            <a:xfrm>
              <a:off x="5242784" y="4077964"/>
              <a:ext cx="19442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FDA Post-Approval Study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3D6EAB-A6E0-4E07-B562-0F1A977A6CC5}"/>
                </a:ext>
              </a:extLst>
            </p:cNvPr>
            <p:cNvSpPr txBox="1"/>
            <p:nvPr/>
          </p:nvSpPr>
          <p:spPr>
            <a:xfrm>
              <a:off x="2623936" y="4264187"/>
              <a:ext cx="6303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2006-2007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6811BF-7372-4336-9DC4-37EE87F35440}"/>
                </a:ext>
              </a:extLst>
            </p:cNvPr>
            <p:cNvSpPr txBox="1"/>
            <p:nvPr/>
          </p:nvSpPr>
          <p:spPr>
            <a:xfrm>
              <a:off x="4167971" y="4272138"/>
              <a:ext cx="807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2007-2010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91A153-EC8B-4BAA-8552-50172D473FAA}"/>
                </a:ext>
              </a:extLst>
            </p:cNvPr>
            <p:cNvSpPr txBox="1"/>
            <p:nvPr/>
          </p:nvSpPr>
          <p:spPr>
            <a:xfrm>
              <a:off x="5586429" y="4269113"/>
              <a:ext cx="1219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2017-2019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(Ongoing Enrollment)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B72073C-C450-44E3-A36A-41DD24AB14CB}"/>
              </a:ext>
            </a:extLst>
          </p:cNvPr>
          <p:cNvSpPr txBox="1"/>
          <p:nvPr/>
        </p:nvSpPr>
        <p:spPr>
          <a:xfrm>
            <a:off x="417225" y="481790"/>
            <a:ext cx="8068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Only FDA RCT Ever Conducted for Hemodynamically Supported High-Risk PCI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34086" y="4808352"/>
            <a:ext cx="240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Popma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J, TCT 2019</a:t>
            </a:r>
          </a:p>
        </p:txBody>
      </p:sp>
    </p:spTree>
    <p:extLst>
      <p:ext uri="{BB962C8B-B14F-4D97-AF65-F5344CB8AC3E}">
        <p14:creationId xmlns:p14="http://schemas.microsoft.com/office/powerpoint/2010/main" val="133797764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B12B52-6A26-44AC-9C38-E94B8244A5D9}"/>
              </a:ext>
            </a:extLst>
          </p:cNvPr>
          <p:cNvSpPr txBox="1">
            <a:spLocks/>
          </p:cNvSpPr>
          <p:nvPr/>
        </p:nvSpPr>
        <p:spPr bwMode="auto">
          <a:xfrm>
            <a:off x="-1" y="932"/>
            <a:ext cx="9144001" cy="90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Baseline Characteristics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PROTECT III vs. PROTECT II</a:t>
            </a:r>
          </a:p>
        </p:txBody>
      </p:sp>
      <p:graphicFrame>
        <p:nvGraphicFramePr>
          <p:cNvPr id="5" name="Group 57">
            <a:extLst>
              <a:ext uri="{FF2B5EF4-FFF2-40B4-BE49-F238E27FC236}">
                <a16:creationId xmlns:a16="http://schemas.microsoft.com/office/drawing/2014/main" id="{B2107BAF-FD5B-474C-A5F1-EA3E26BD9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44276"/>
              </p:ext>
            </p:extLst>
          </p:nvPr>
        </p:nvGraphicFramePr>
        <p:xfrm>
          <a:off x="290556" y="854578"/>
          <a:ext cx="8520935" cy="3945636"/>
        </p:xfrm>
        <a:graphic>
          <a:graphicData uri="http://schemas.openxmlformats.org/drawingml/2006/table">
            <a:tbl>
              <a:tblPr/>
              <a:tblGrid>
                <a:gridCol w="167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725">
                  <a:extLst>
                    <a:ext uri="{9D8B030D-6E8A-4147-A177-3AD203B41FA5}">
                      <a16:colId xmlns:a16="http://schemas.microsoft.com/office/drawing/2014/main" val="2079914013"/>
                    </a:ext>
                  </a:extLst>
                </a:gridCol>
                <a:gridCol w="1356630">
                  <a:extLst>
                    <a:ext uri="{9D8B030D-6E8A-4147-A177-3AD203B41FA5}">
                      <a16:colId xmlns:a16="http://schemas.microsoft.com/office/drawing/2014/main" val="3056824838"/>
                    </a:ext>
                  </a:extLst>
                </a:gridCol>
                <a:gridCol w="1721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88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/>
                        <a:cs typeface="Geneva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PROTECT III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PROTECT II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011875"/>
                  </a:ext>
                </a:extLst>
              </a:tr>
              <a:tr h="250888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/>
                        <a:cs typeface="Geneva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N=898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Impella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N=571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Impella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2.5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N=327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Impella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2.5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N=216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p-value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PROTECT III All vs P II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70.9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11.0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71.0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11.0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70.6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11.1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67.5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11.0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&lt;0.001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Sex - Female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26.3%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25.6%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27.5%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19.4%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0.044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Race - Caucasian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67.5%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70.3%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62.6%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83.8%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&lt;0.001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Hypertension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91.0%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89.9%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92.9%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88.0%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0.197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Diabetes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55.6%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56.4%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54.3%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53.2%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0.542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Prior 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Stroke</a:t>
                      </a:r>
                    </a:p>
                  </a:txBody>
                  <a:tcPr marL="0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16.1%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16.4%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15.5%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12.0%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0.170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Renal Insufficiency</a:t>
                      </a:r>
                    </a:p>
                  </a:txBody>
                  <a:tcPr marL="0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26.2%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29.0%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21.3%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22.7%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0.338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COPD</a:t>
                      </a:r>
                    </a:p>
                  </a:txBody>
                  <a:tcPr marL="0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21.3%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22.9%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18.4%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26.1%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0.143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NYHA Class III/IV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71.8%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70.5%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74.4%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67.4%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0.311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MAP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88.5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15.5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88.1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15.4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89.3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15.7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88.4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14.6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0.874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LVEF%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32.3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15.2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31.6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15.1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33.6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15.3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23.4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6.3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&lt;0.001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34086" y="4808352"/>
            <a:ext cx="240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Popma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J, TCT 2019</a:t>
            </a:r>
          </a:p>
        </p:txBody>
      </p:sp>
    </p:spTree>
    <p:extLst>
      <p:ext uri="{BB962C8B-B14F-4D97-AF65-F5344CB8AC3E}">
        <p14:creationId xmlns:p14="http://schemas.microsoft.com/office/powerpoint/2010/main" val="35961841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B12B52-6A26-44AC-9C38-E94B8244A5D9}"/>
              </a:ext>
            </a:extLst>
          </p:cNvPr>
          <p:cNvSpPr txBox="1">
            <a:spLocks/>
          </p:cNvSpPr>
          <p:nvPr/>
        </p:nvSpPr>
        <p:spPr bwMode="auto">
          <a:xfrm>
            <a:off x="-1" y="932"/>
            <a:ext cx="9144001" cy="90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Procedural Characteristics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PROTECT III vs. PROTECT 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4086" y="4808352"/>
            <a:ext cx="240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Popma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J, TCT 2019</a:t>
            </a:r>
          </a:p>
        </p:txBody>
      </p:sp>
      <p:graphicFrame>
        <p:nvGraphicFramePr>
          <p:cNvPr id="7" name="Group 57">
            <a:extLst>
              <a:ext uri="{FF2B5EF4-FFF2-40B4-BE49-F238E27FC236}">
                <a16:creationId xmlns:a16="http://schemas.microsoft.com/office/drawing/2014/main" id="{B2107BAF-FD5B-474C-A5F1-EA3E26BD9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624922"/>
              </p:ext>
            </p:extLst>
          </p:nvPr>
        </p:nvGraphicFramePr>
        <p:xfrm>
          <a:off x="174569" y="844980"/>
          <a:ext cx="8803175" cy="3945636"/>
        </p:xfrm>
        <a:graphic>
          <a:graphicData uri="http://schemas.openxmlformats.org/drawingml/2006/table">
            <a:tbl>
              <a:tblPr/>
              <a:tblGrid>
                <a:gridCol w="2204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851">
                  <a:extLst>
                    <a:ext uri="{9D8B030D-6E8A-4147-A177-3AD203B41FA5}">
                      <a16:colId xmlns:a16="http://schemas.microsoft.com/office/drawing/2014/main" val="2079914013"/>
                    </a:ext>
                  </a:extLst>
                </a:gridCol>
                <a:gridCol w="1312309">
                  <a:extLst>
                    <a:ext uri="{9D8B030D-6E8A-4147-A177-3AD203B41FA5}">
                      <a16:colId xmlns:a16="http://schemas.microsoft.com/office/drawing/2014/main" val="3056824838"/>
                    </a:ext>
                  </a:extLst>
                </a:gridCol>
                <a:gridCol w="1638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88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Geneva"/>
                        <a:cs typeface="Geneva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PROTECT III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PROTECT II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011875"/>
                  </a:ext>
                </a:extLst>
              </a:tr>
              <a:tr h="250888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Geneva"/>
                        <a:cs typeface="Geneva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N=898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Impella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N=571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Impella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2.5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N=327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Impella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2.5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N=216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p-value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PROTECT III All vs P II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# Vessels Treated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2.00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0.77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2.00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0.75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2.02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1.81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0.67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&lt;0.001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 Vessels Treated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29.9%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28.2%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32.7%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14.4%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&lt;0.001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LAD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37.7%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37.6%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37.9%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34.2%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0.123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Left Main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15.7%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16.8%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13.5%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11.5%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0.011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LCx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27.7%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27.1%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28.9%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28.5%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0.716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RCA</a:t>
                      </a: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15.7%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15.3%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16.4%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19.0%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0.058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Pre-PCI TIMI 0/1</a:t>
                      </a:r>
                    </a:p>
                  </a:txBody>
                  <a:tcPr marL="0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14.7%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15.7%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12.5%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&lt;0.001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Atherectomy Use</a:t>
                      </a:r>
                    </a:p>
                  </a:txBody>
                  <a:tcPr marL="0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43.3%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45.2%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40.0%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14.2%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&lt;0.001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# Vessels w/ Atherectomy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2.01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0.75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2.03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0.74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1.96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0.77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1.44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0.62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&lt;0.001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Contrast Volume (mL)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204.2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105.6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206.9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105.4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199.4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106.0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267.5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141.7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&lt;0.001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6"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Length of Support 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hrs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82296" marR="82296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6.79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21.1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7.78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22.3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4.83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18.2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BFF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37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27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6912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5515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189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38250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4643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1024" algn="l" defTabSz="91275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&lt;0.001</a:t>
                      </a:r>
                    </a:p>
                  </a:txBody>
                  <a:tcPr marL="82296" marR="8229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6328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4086" y="4808352"/>
            <a:ext cx="240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Popma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J, TCT 2019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PROTECT III Outcomes Compared to Protect II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110A90-66F6-4AD8-B02C-DC5FC3949280}"/>
              </a:ext>
            </a:extLst>
          </p:cNvPr>
          <p:cNvSpPr/>
          <p:nvPr/>
        </p:nvSpPr>
        <p:spPr>
          <a:xfrm>
            <a:off x="196553" y="537891"/>
            <a:ext cx="8776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77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Composite Major Adverse Cardiac and Cerebrovascular Events (MACCE) at 90 Days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2BDFC-43CA-4A5D-8CD3-02F7C7F47BF2}"/>
              </a:ext>
            </a:extLst>
          </p:cNvPr>
          <p:cNvSpPr/>
          <p:nvPr/>
        </p:nvSpPr>
        <p:spPr>
          <a:xfrm>
            <a:off x="115997" y="4743390"/>
            <a:ext cx="3682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MACCE = Death, Stroke, MI, Repeat Revascularization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N = number of patients with 90-day follow-up</a:t>
            </a:r>
            <a:endParaRPr kumimoji="0" lang="en-US" sz="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8224" y="1037409"/>
            <a:ext cx="7033189" cy="3516962"/>
            <a:chOff x="2576925" y="1045955"/>
            <a:chExt cx="5541867" cy="3516962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2CAC96F1-F04A-48D5-8115-4927B1655807}"/>
                </a:ext>
              </a:extLst>
            </p:cNvPr>
            <p:cNvGraphicFramePr/>
            <p:nvPr/>
          </p:nvGraphicFramePr>
          <p:xfrm>
            <a:off x="2576925" y="1420212"/>
            <a:ext cx="5541867" cy="27807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470E49-0E4C-48D9-A30F-8A15071B5A67}"/>
                </a:ext>
              </a:extLst>
            </p:cNvPr>
            <p:cNvSpPr txBox="1"/>
            <p:nvPr/>
          </p:nvSpPr>
          <p:spPr>
            <a:xfrm>
              <a:off x="6842047" y="3505141"/>
              <a:ext cx="6815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N = 469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781A3B-2143-42DB-BF09-4DE6946DD068}"/>
                </a:ext>
              </a:extLst>
            </p:cNvPr>
            <p:cNvSpPr txBox="1"/>
            <p:nvPr/>
          </p:nvSpPr>
          <p:spPr>
            <a:xfrm>
              <a:off x="3277448" y="3505141"/>
              <a:ext cx="6815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N = 210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FFC5F9-BCA1-4186-80FA-0DDCAC3F69C6}"/>
                </a:ext>
              </a:extLst>
            </p:cNvPr>
            <p:cNvSpPr txBox="1"/>
            <p:nvPr/>
          </p:nvSpPr>
          <p:spPr>
            <a:xfrm>
              <a:off x="5107826" y="3505141"/>
              <a:ext cx="6815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N = 215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F33018-647A-404B-880D-35360F3FF098}"/>
                </a:ext>
              </a:extLst>
            </p:cNvPr>
            <p:cNvSpPr txBox="1"/>
            <p:nvPr/>
          </p:nvSpPr>
          <p:spPr>
            <a:xfrm>
              <a:off x="3494928" y="4224363"/>
              <a:ext cx="1905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PROTECT II RCT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A795FD-054E-4DBA-985D-8A4A5C344D2E}"/>
                </a:ext>
              </a:extLst>
            </p:cNvPr>
            <p:cNvSpPr txBox="1"/>
            <p:nvPr/>
          </p:nvSpPr>
          <p:spPr>
            <a:xfrm>
              <a:off x="6258819" y="4213739"/>
              <a:ext cx="172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0" i="0">
                  <a:effectLst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PROTECT III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C4BE64-0F02-4FF9-9F78-A73FFCE14F6C}"/>
                </a:ext>
              </a:extLst>
            </p:cNvPr>
            <p:cNvSpPr txBox="1"/>
            <p:nvPr/>
          </p:nvSpPr>
          <p:spPr>
            <a:xfrm>
              <a:off x="4065171" y="1355777"/>
              <a:ext cx="831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DB913"/>
                  </a:solidFill>
                  <a:effectLst/>
                  <a:uLnTx/>
                  <a:uFillTx/>
                  <a:latin typeface="Arial"/>
                  <a:ea typeface="ヒラギノ角ゴ Pro W3"/>
                  <a:cs typeface="Arial" charset="0"/>
                </a:rPr>
                <a:t>p= 0.033</a:t>
              </a: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DA84C704-1AEA-4C0A-ABE5-6C656A932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809" y="1308532"/>
              <a:ext cx="1782282" cy="662718"/>
            </a:xfrm>
            <a:custGeom>
              <a:avLst/>
              <a:gdLst>
                <a:gd name="T0" fmla="*/ 0 w 1110342"/>
                <a:gd name="T1" fmla="*/ 0 h 2194560"/>
                <a:gd name="T2" fmla="*/ 0 w 1110342"/>
                <a:gd name="T3" fmla="*/ 0 h 2194560"/>
                <a:gd name="T4" fmla="*/ 1470955 w 1110342"/>
                <a:gd name="T5" fmla="*/ 0 h 2194560"/>
                <a:gd name="T6" fmla="*/ 1453652 w 1110342"/>
                <a:gd name="T7" fmla="*/ 0 h 2194560"/>
                <a:gd name="T8" fmla="*/ 1453652 w 1110342"/>
                <a:gd name="T9" fmla="*/ 0 h 2194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0342"/>
                <a:gd name="T16" fmla="*/ 0 h 2194560"/>
                <a:gd name="T17" fmla="*/ 1110342 w 1110342"/>
                <a:gd name="T18" fmla="*/ 2194560 h 2194560"/>
                <a:gd name="connsiteX0" fmla="*/ 0 w 1110342"/>
                <a:gd name="connsiteY0" fmla="*/ 287383 h 2942609"/>
                <a:gd name="connsiteX1" fmla="*/ 0 w 1110342"/>
                <a:gd name="connsiteY1" fmla="*/ 0 h 2942609"/>
                <a:gd name="connsiteX2" fmla="*/ 1110342 w 1110342"/>
                <a:gd name="connsiteY2" fmla="*/ 0 h 2942609"/>
                <a:gd name="connsiteX3" fmla="*/ 1108607 w 1110342"/>
                <a:gd name="connsiteY3" fmla="*/ 2942609 h 294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0342" h="2942609">
                  <a:moveTo>
                    <a:pt x="0" y="287383"/>
                  </a:moveTo>
                  <a:lnTo>
                    <a:pt x="0" y="0"/>
                  </a:lnTo>
                  <a:lnTo>
                    <a:pt x="1110342" y="0"/>
                  </a:lnTo>
                  <a:cubicBezTo>
                    <a:pt x="1105988" y="731520"/>
                    <a:pt x="1112961" y="2211089"/>
                    <a:pt x="1108607" y="2942609"/>
                  </a:cubicBezTo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58" b="1" i="1" u="none" strike="noStrike" kern="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0C84ED-D0F7-46C0-BCDA-61349F8F91D5}"/>
                </a:ext>
              </a:extLst>
            </p:cNvPr>
            <p:cNvSpPr txBox="1"/>
            <p:nvPr/>
          </p:nvSpPr>
          <p:spPr>
            <a:xfrm>
              <a:off x="5811379" y="1131881"/>
              <a:ext cx="949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ヒラギノ角ゴ Pro W3"/>
                  <a:cs typeface="Arial" charset="0"/>
                </a:rPr>
                <a:t>p&lt;0.0001</a:t>
              </a: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6D33364-24F7-4ACA-A7A8-4246A7BD7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808" y="1045955"/>
              <a:ext cx="3566837" cy="1299393"/>
            </a:xfrm>
            <a:custGeom>
              <a:avLst/>
              <a:gdLst>
                <a:gd name="T0" fmla="*/ 0 w 1110342"/>
                <a:gd name="T1" fmla="*/ 0 h 2194560"/>
                <a:gd name="T2" fmla="*/ 0 w 1110342"/>
                <a:gd name="T3" fmla="*/ 0 h 2194560"/>
                <a:gd name="T4" fmla="*/ 1470955 w 1110342"/>
                <a:gd name="T5" fmla="*/ 0 h 2194560"/>
                <a:gd name="T6" fmla="*/ 1453652 w 1110342"/>
                <a:gd name="T7" fmla="*/ 0 h 2194560"/>
                <a:gd name="T8" fmla="*/ 1453652 w 1110342"/>
                <a:gd name="T9" fmla="*/ 0 h 2194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0342"/>
                <a:gd name="T16" fmla="*/ 0 h 2194560"/>
                <a:gd name="T17" fmla="*/ 1110342 w 1110342"/>
                <a:gd name="T18" fmla="*/ 2194560 h 2194560"/>
                <a:gd name="connsiteX0" fmla="*/ 0 w 1110342"/>
                <a:gd name="connsiteY0" fmla="*/ 287383 h 2942609"/>
                <a:gd name="connsiteX1" fmla="*/ 0 w 1110342"/>
                <a:gd name="connsiteY1" fmla="*/ 0 h 2942609"/>
                <a:gd name="connsiteX2" fmla="*/ 1110342 w 1110342"/>
                <a:gd name="connsiteY2" fmla="*/ 0 h 2942609"/>
                <a:gd name="connsiteX3" fmla="*/ 1108607 w 1110342"/>
                <a:gd name="connsiteY3" fmla="*/ 2942609 h 294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0342" h="2942609">
                  <a:moveTo>
                    <a:pt x="0" y="287383"/>
                  </a:moveTo>
                  <a:lnTo>
                    <a:pt x="0" y="0"/>
                  </a:lnTo>
                  <a:lnTo>
                    <a:pt x="1110342" y="0"/>
                  </a:lnTo>
                  <a:cubicBezTo>
                    <a:pt x="1105988" y="731520"/>
                    <a:pt x="1112961" y="2211089"/>
                    <a:pt x="1108607" y="2942609"/>
                  </a:cubicBezTo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58" b="1" i="1" u="none" strike="noStrike" kern="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0A35560-62E6-41B7-8F0D-00BA523683E8}"/>
                </a:ext>
              </a:extLst>
            </p:cNvPr>
            <p:cNvCxnSpPr/>
            <p:nvPr/>
          </p:nvCxnSpPr>
          <p:spPr bwMode="auto">
            <a:xfrm>
              <a:off x="3166805" y="4213739"/>
              <a:ext cx="2561881" cy="0"/>
            </a:xfrm>
            <a:prstGeom prst="line">
              <a:avLst/>
            </a:prstGeom>
            <a:solidFill>
              <a:srgbClr val="FF3300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4202DE-8493-4874-8FF2-5ADBF8E277F4}"/>
                </a:ext>
              </a:extLst>
            </p:cNvPr>
            <p:cNvCxnSpPr/>
            <p:nvPr/>
          </p:nvCxnSpPr>
          <p:spPr bwMode="auto">
            <a:xfrm>
              <a:off x="6319764" y="4212763"/>
              <a:ext cx="1586285" cy="0"/>
            </a:xfrm>
            <a:prstGeom prst="line">
              <a:avLst/>
            </a:prstGeom>
            <a:solidFill>
              <a:srgbClr val="FF3300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745111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416322" y="494913"/>
            <a:ext cx="4774396" cy="4090509"/>
            <a:chOff x="4075500" y="494913"/>
            <a:chExt cx="4774396" cy="4090509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40FDEC63-9090-4009-B55C-07C7579363D1}"/>
                </a:ext>
              </a:extLst>
            </p:cNvPr>
            <p:cNvGraphicFramePr/>
            <p:nvPr/>
          </p:nvGraphicFramePr>
          <p:xfrm>
            <a:off x="4075500" y="494913"/>
            <a:ext cx="4774396" cy="39622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A6BF9D-A15C-4F5E-B0EA-E78DD3E896BF}"/>
                </a:ext>
              </a:extLst>
            </p:cNvPr>
            <p:cNvSpPr txBox="1"/>
            <p:nvPr/>
          </p:nvSpPr>
          <p:spPr>
            <a:xfrm>
              <a:off x="6714882" y="3837814"/>
              <a:ext cx="6878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/>
                  <a:cs typeface="Arial" charset="0"/>
                </a:rPr>
                <a:t>N=106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88708B-6A70-4514-8CB2-404E51DADBD5}"/>
                </a:ext>
              </a:extLst>
            </p:cNvPr>
            <p:cNvSpPr txBox="1"/>
            <p:nvPr/>
          </p:nvSpPr>
          <p:spPr>
            <a:xfrm>
              <a:off x="5377242" y="3837814"/>
              <a:ext cx="6878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29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/>
                  <a:cs typeface="Arial" charset="0"/>
                </a:rPr>
                <a:t>N=106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D6BD1A-8A3F-471E-B047-23B2AB6B8AB4}"/>
                </a:ext>
              </a:extLst>
            </p:cNvPr>
            <p:cNvSpPr txBox="1"/>
            <p:nvPr/>
          </p:nvSpPr>
          <p:spPr>
            <a:xfrm>
              <a:off x="5157566" y="4109715"/>
              <a:ext cx="1127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Control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(No Support)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9E33AE-1BC1-4ACA-97EE-970C6B01D996}"/>
                </a:ext>
              </a:extLst>
            </p:cNvPr>
            <p:cNvSpPr txBox="1"/>
            <p:nvPr/>
          </p:nvSpPr>
          <p:spPr>
            <a:xfrm>
              <a:off x="6182016" y="4123757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PROTECT III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/>
                  <a:cs typeface="Arial" charset="0"/>
                </a:rPr>
                <a:t>(Propensity Matched)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721181" y="1438082"/>
              <a:ext cx="1218367" cy="0"/>
            </a:xfrm>
            <a:prstGeom prst="line">
              <a:avLst/>
            </a:prstGeom>
            <a:noFill/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6939548" y="1438082"/>
              <a:ext cx="0" cy="1762318"/>
            </a:xfrm>
            <a:prstGeom prst="line">
              <a:avLst/>
            </a:prstGeom>
            <a:noFill/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5721180" y="1430741"/>
              <a:ext cx="0" cy="175673"/>
            </a:xfrm>
            <a:prstGeom prst="line">
              <a:avLst/>
            </a:prstGeom>
            <a:noFill/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6BF22D5-9E6C-4A07-87E6-8E0728F1371C}"/>
              </a:ext>
            </a:extLst>
          </p:cNvPr>
          <p:cNvSpPr txBox="1">
            <a:spLocks/>
          </p:cNvSpPr>
          <p:nvPr/>
        </p:nvSpPr>
        <p:spPr>
          <a:xfrm>
            <a:off x="0" y="-1816"/>
            <a:ext cx="9144000" cy="5667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PROTECT III Sub-Study of AKI Reduction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004AC4-BF06-4CA1-92DD-E5D62A7705E9}"/>
              </a:ext>
            </a:extLst>
          </p:cNvPr>
          <p:cNvSpPr/>
          <p:nvPr/>
        </p:nvSpPr>
        <p:spPr>
          <a:xfrm>
            <a:off x="373209" y="822384"/>
            <a:ext cx="4114800" cy="15265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PROTECT III Subgroup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1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:</a:t>
            </a:r>
          </a:p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Patients with recorded baseline creatinine, and at least 1 follow-up creatinine measurement within 48-72 hours of PCI were included</a:t>
            </a:r>
          </a:p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Patients on dialysis at the time of PCI were excluded</a:t>
            </a:r>
          </a:p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223 patients were identified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FB56C7-3051-4404-AF5D-05A8CCB45FBB}"/>
              </a:ext>
            </a:extLst>
          </p:cNvPr>
          <p:cNvSpPr/>
          <p:nvPr/>
        </p:nvSpPr>
        <p:spPr>
          <a:xfrm>
            <a:off x="373209" y="2425881"/>
            <a:ext cx="4114800" cy="11203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Control Group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2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:</a:t>
            </a:r>
          </a:p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Elective or urgent HRPCI patients treated without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Impella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 support in the University of Louisville AKI study</a:t>
            </a:r>
          </a:p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108 patients were identified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D4E68-8D28-4473-A85D-1B3DD64BBB9E}"/>
              </a:ext>
            </a:extLst>
          </p:cNvPr>
          <p:cNvSpPr/>
          <p:nvPr/>
        </p:nvSpPr>
        <p:spPr>
          <a:xfrm>
            <a:off x="373209" y="3607091"/>
            <a:ext cx="41148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Propensity Score (PS) Matching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3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:</a:t>
            </a:r>
          </a:p>
          <a:p>
            <a:pPr marL="171450" marR="0" lvl="0" indent="-171450" algn="l" defTabSz="8229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Patients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Times New Roman" panose="02020603050405020304" pitchFamily="18" charset="0"/>
                <a:cs typeface="Arial" charset="0"/>
              </a:rPr>
              <a:t>were matched 1:1 based on propensity scores by Age, Gender, Diabetes, Contrast volume, GFR</a:t>
            </a:r>
          </a:p>
          <a:p>
            <a:pPr marL="171450" marR="0" lvl="0" indent="-171450" algn="l" defTabSz="8229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106 patients were matched in each arm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BAAC14-EF6A-40C5-8F48-39602A4BAC45}"/>
              </a:ext>
            </a:extLst>
          </p:cNvPr>
          <p:cNvSpPr/>
          <p:nvPr/>
        </p:nvSpPr>
        <p:spPr>
          <a:xfrm>
            <a:off x="2975956" y="4648583"/>
            <a:ext cx="39734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marR="0" lvl="0" indent="-117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Flaherty et al.,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Catheter Cardiovasc Interv. 2019 </a:t>
            </a:r>
          </a:p>
          <a:p>
            <a:pPr marL="117475" marR="0" lvl="0" indent="-117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Flaherty et al., Circ Res. 2017;20:692</a:t>
            </a:r>
          </a:p>
          <a:p>
            <a:pPr marL="112713" marR="0" lvl="0" indent="-1127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Abiomed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 internal data submitted to FDA, 2019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DE5567F-6B09-43C6-94B1-182E2F105DAC}"/>
              </a:ext>
            </a:extLst>
          </p:cNvPr>
          <p:cNvSpPr txBox="1"/>
          <p:nvPr/>
        </p:nvSpPr>
        <p:spPr>
          <a:xfrm>
            <a:off x="5777343" y="1155884"/>
            <a:ext cx="1089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9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P=0.0002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4FF05-1974-42B3-9FDE-21B682A0A2CE}"/>
              </a:ext>
            </a:extLst>
          </p:cNvPr>
          <p:cNvSpPr txBox="1"/>
          <p:nvPr/>
        </p:nvSpPr>
        <p:spPr>
          <a:xfrm>
            <a:off x="5526051" y="74006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AKI Rate (PM)</a:t>
            </a:r>
          </a:p>
        </p:txBody>
      </p:sp>
    </p:spTree>
    <p:extLst>
      <p:ext uri="{BB962C8B-B14F-4D97-AF65-F5344CB8AC3E}">
        <p14:creationId xmlns:p14="http://schemas.microsoft.com/office/powerpoint/2010/main" val="36604298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6995" name="Rectangle 3"/>
          <p:cNvSpPr>
            <a:spLocks noChangeArrowheads="1"/>
          </p:cNvSpPr>
          <p:nvPr/>
        </p:nvSpPr>
        <p:spPr bwMode="auto">
          <a:xfrm>
            <a:off x="817418" y="1363544"/>
            <a:ext cx="7204363" cy="60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496" tIns="27228" rIns="54496" bIns="2722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Trends and Outcomes of ISR </a:t>
            </a:r>
          </a:p>
        </p:txBody>
      </p:sp>
      <p:pic>
        <p:nvPicPr>
          <p:cNvPr id="13210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293" y="-2381"/>
            <a:ext cx="31670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7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3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699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37"/>
            <a:ext cx="9144000" cy="446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418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957"/>
            <a:ext cx="9046346" cy="7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Disclosures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8700" y="828927"/>
            <a:ext cx="8745536" cy="2447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Samin K. Sharma, MD, MSCAI,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Speaker’s Bureau – BSC, Abbott, CSI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Annapoorna S. Kini, MD, MRCP,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Nothing to disclose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186" y="3262742"/>
            <a:ext cx="793371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2400" b="1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A.Srinivas</a:t>
            </a:r>
            <a:r>
              <a:rPr lang="en-US" altLang="en-US" sz="24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Kumar, MD, DM, FACC </a:t>
            </a:r>
            <a:r>
              <a:rPr lang="en-US" alt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(Faculty)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Director Cardiology &amp; Clinical Research, Apollo Hospital, Hyderabad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143" y="4294905"/>
            <a:ext cx="710495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2400" b="1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M.Gokul</a:t>
            </a:r>
            <a:r>
              <a:rPr lang="en-US" altLang="en-US" sz="24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Reddy, MD, DM, FACC </a:t>
            </a:r>
            <a:r>
              <a:rPr lang="en-US" alt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(Moderator)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Senior Consultant Cardiologist, Apollo Hospital, Hyderabad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249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Flowchart of the Study Cohort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5047" y="4824046"/>
            <a:ext cx="512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Moussa et al., J Am Coll Cardiol 2020;76:1521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8509" y="532010"/>
            <a:ext cx="3906981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CathPCI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Index Procedures: 2009Q3-2017Q2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N=5,322,898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1832" y="1188712"/>
            <a:ext cx="1961803" cy="954107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Exclusions</a:t>
            </a:r>
          </a:p>
          <a:p>
            <a:pPr marL="233363" marR="0" lvl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Shock: n=161,022</a:t>
            </a:r>
          </a:p>
          <a:p>
            <a:pPr marL="233363" marR="0" lvl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Arrest: n=59,073</a:t>
            </a:r>
          </a:p>
          <a:p>
            <a:pPr marL="233363" marR="0" lvl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Salvage: n=2,409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4738" y="2292927"/>
            <a:ext cx="1874522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Analytic Cohort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n=5,100,394 PCIs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7029" y="3229243"/>
            <a:ext cx="1874522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ISR PCI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n=542,112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10.6%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4295" y="3229243"/>
            <a:ext cx="1874522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Non-ISR PCI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n=4,558,282 (89.4%)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643" y="4074630"/>
            <a:ext cx="1371605" cy="738664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BMS ISR PCI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n=86,111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(16%)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3328" y="4074630"/>
            <a:ext cx="1371605" cy="738664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ISR PCI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n=295,489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(55%)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2179" y="4074630"/>
            <a:ext cx="1502527" cy="738664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Undefined PCI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n=160,512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(29%)</a:t>
            </a:r>
          </a:p>
        </p:txBody>
      </p: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 bwMode="auto">
          <a:xfrm flipH="1">
            <a:off x="4571999" y="1055230"/>
            <a:ext cx="1" cy="1237697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563687" y="1668992"/>
            <a:ext cx="739832" cy="5086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9" idx="2"/>
            <a:endCxn id="12" idx="0"/>
          </p:cNvCxnSpPr>
          <p:nvPr/>
        </p:nvCxnSpPr>
        <p:spPr bwMode="auto">
          <a:xfrm>
            <a:off x="3144290" y="3752463"/>
            <a:ext cx="4841" cy="322167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8" idx="2"/>
          </p:cNvCxnSpPr>
          <p:nvPr/>
        </p:nvCxnSpPr>
        <p:spPr bwMode="auto">
          <a:xfrm>
            <a:off x="4571999" y="2816147"/>
            <a:ext cx="0" cy="166459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3144290" y="3000893"/>
            <a:ext cx="2727266" cy="0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endCxn id="9" idx="0"/>
          </p:cNvCxnSpPr>
          <p:nvPr/>
        </p:nvCxnSpPr>
        <p:spPr bwMode="auto">
          <a:xfrm>
            <a:off x="3144290" y="3000893"/>
            <a:ext cx="0" cy="228350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endCxn id="10" idx="0"/>
          </p:cNvCxnSpPr>
          <p:nvPr/>
        </p:nvCxnSpPr>
        <p:spPr bwMode="auto">
          <a:xfrm>
            <a:off x="5871556" y="3000893"/>
            <a:ext cx="0" cy="228350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1633446" y="3873732"/>
            <a:ext cx="3109997" cy="0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endCxn id="11" idx="0"/>
          </p:cNvCxnSpPr>
          <p:nvPr/>
        </p:nvCxnSpPr>
        <p:spPr bwMode="auto">
          <a:xfrm>
            <a:off x="1633446" y="3873732"/>
            <a:ext cx="0" cy="200898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endCxn id="13" idx="0"/>
          </p:cNvCxnSpPr>
          <p:nvPr/>
        </p:nvCxnSpPr>
        <p:spPr bwMode="auto">
          <a:xfrm>
            <a:off x="4743443" y="3873732"/>
            <a:ext cx="0" cy="200898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816581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7" y="-11787"/>
            <a:ext cx="892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Temporal Trends of Incidence of PCI for ISR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5047" y="4824046"/>
            <a:ext cx="512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Moussa et al., J Am Coll Cardiol 2020;76:1521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4275" y="541332"/>
            <a:ext cx="7240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Incidence of PCI for ISR in pts enrolled in the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CathPCI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NCDR Registry between 2009 as 2017 based on stent type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1940" r="2360"/>
          <a:stretch/>
        </p:blipFill>
        <p:spPr>
          <a:xfrm>
            <a:off x="964275" y="1187663"/>
            <a:ext cx="7240387" cy="35589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1497360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63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CAD Clinical Presentation: ISR PCI vs Non-ISR PCI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5047" y="4824046"/>
            <a:ext cx="512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Moussa et al., J Am Coll Cardiol 2020;76:1521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11633"/>
              </p:ext>
            </p:extLst>
          </p:nvPr>
        </p:nvGraphicFramePr>
        <p:xfrm>
          <a:off x="66501" y="782786"/>
          <a:ext cx="9040925" cy="4041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750">
                  <a:extLst>
                    <a:ext uri="{9D8B030D-6E8A-4147-A177-3AD203B41FA5}">
                      <a16:colId xmlns:a16="http://schemas.microsoft.com/office/drawing/2014/main" val="99098355"/>
                    </a:ext>
                  </a:extLst>
                </a:gridCol>
                <a:gridCol w="1762298">
                  <a:extLst>
                    <a:ext uri="{9D8B030D-6E8A-4147-A177-3AD203B41FA5}">
                      <a16:colId xmlns:a16="http://schemas.microsoft.com/office/drawing/2014/main" val="1983949085"/>
                    </a:ext>
                  </a:extLst>
                </a:gridCol>
                <a:gridCol w="1787236">
                  <a:extLst>
                    <a:ext uri="{9D8B030D-6E8A-4147-A177-3AD203B41FA5}">
                      <a16:colId xmlns:a16="http://schemas.microsoft.com/office/drawing/2014/main" val="3789352644"/>
                    </a:ext>
                  </a:extLst>
                </a:gridCol>
                <a:gridCol w="1795550">
                  <a:extLst>
                    <a:ext uri="{9D8B030D-6E8A-4147-A177-3AD203B41FA5}">
                      <a16:colId xmlns:a16="http://schemas.microsoft.com/office/drawing/2014/main" val="1637458838"/>
                    </a:ext>
                  </a:extLst>
                </a:gridCol>
                <a:gridCol w="1443091">
                  <a:extLst>
                    <a:ext uri="{9D8B030D-6E8A-4147-A177-3AD203B41FA5}">
                      <a16:colId xmlns:a16="http://schemas.microsoft.com/office/drawing/2014/main" val="2216518958"/>
                    </a:ext>
                  </a:extLst>
                </a:gridCol>
              </a:tblGrid>
              <a:tr h="776903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5,100,394)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 PCI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542,112)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Non-ISR PCI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4,558,282)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360852"/>
                  </a:ext>
                </a:extLst>
              </a:tr>
              <a:tr h="4974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angina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796520"/>
                  </a:ext>
                </a:extLst>
              </a:tr>
              <a:tr h="7769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Symptoms unlikely</a:t>
                      </a:r>
                    </a:p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to be ischemic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69130"/>
                  </a:ext>
                </a:extLst>
              </a:tr>
              <a:tr h="4974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angina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76229"/>
                  </a:ext>
                </a:extLst>
              </a:tr>
              <a:tr h="4974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Unstable angina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445153"/>
                  </a:ext>
                </a:extLst>
              </a:tr>
              <a:tr h="4974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NSTEMI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598861"/>
                  </a:ext>
                </a:extLst>
              </a:tr>
              <a:tr h="4974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027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586180" y="3482109"/>
            <a:ext cx="6446981" cy="121458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8952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7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Presentation Based on ISR Type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5047" y="4824046"/>
            <a:ext cx="512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Moussa et al., J Am Coll Cardiol 2020;76:1521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46" y="584072"/>
            <a:ext cx="7696935" cy="43038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071420" y="3925455"/>
            <a:ext cx="6585527" cy="15701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85276" y="4188690"/>
            <a:ext cx="6585527" cy="15701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89896" y="4414981"/>
            <a:ext cx="6585527" cy="15701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66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762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Baseline Angiographic Characteristics and Treatment Strategy: ISR PCI vs Non-ISR PCI Pts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5047" y="4824046"/>
            <a:ext cx="512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Moussa et al., J Am Coll Cardiol 2020;76:1521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8"/>
          <a:stretch/>
        </p:blipFill>
        <p:spPr>
          <a:xfrm>
            <a:off x="96743" y="1229531"/>
            <a:ext cx="4407880" cy="336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3" y="1229531"/>
            <a:ext cx="4407881" cy="33681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4729021" y="1717964"/>
            <a:ext cx="3685308" cy="32327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655823" y="2639291"/>
            <a:ext cx="124688" cy="6927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662750" y="2805545"/>
            <a:ext cx="124688" cy="6927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736416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12" y="876577"/>
            <a:ext cx="438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Temporal Trends of Treatment Modalities of ISR in the US (N=542,112)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5047" y="4824046"/>
            <a:ext cx="512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Moussa et al., J Am Coll Cardiol 2020;76:1521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9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ISR PCI Treatment Strategies in USA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0" y="1586459"/>
            <a:ext cx="4304316" cy="29507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0225" y="883695"/>
            <a:ext cx="438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Temporal Trend of Brachytherapy Use for Treatment of ISR in the 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59" y="1586459"/>
            <a:ext cx="4304316" cy="29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0978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5047" y="4824046"/>
            <a:ext cx="512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Moussa et al., J Am Coll Cardiol 2020;76:1521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163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In-Hospital Outcome: ISR PCI vs Non-ISR PCI Pts (Matched Population)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1319" y="1122214"/>
            <a:ext cx="8744988" cy="3618702"/>
            <a:chOff x="66502" y="1205344"/>
            <a:chExt cx="8744988" cy="3618702"/>
          </a:xfrm>
        </p:grpSpPr>
        <p:graphicFrame>
          <p:nvGraphicFramePr>
            <p:cNvPr id="7" name="Chart 6"/>
            <p:cNvGraphicFramePr/>
            <p:nvPr/>
          </p:nvGraphicFramePr>
          <p:xfrm>
            <a:off x="324195" y="1205344"/>
            <a:ext cx="8487295" cy="36187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66502" y="2884513"/>
              <a:ext cx="315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89302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"/>
            <a:ext cx="9144000" cy="46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3485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9260"/>
            <a:ext cx="295934" cy="2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10067" y="813561"/>
            <a:ext cx="927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 of Reintervention After First and Recurrent ISR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8960" y="4804761"/>
            <a:ext cx="603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Kastrati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Cassese, J Am Coll Cardiol 2020;76:1532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8066" y="1098163"/>
            <a:ext cx="8803178" cy="3802295"/>
            <a:chOff x="108066" y="1073224"/>
            <a:chExt cx="8803178" cy="3802295"/>
          </a:xfrm>
        </p:grpSpPr>
        <p:grpSp>
          <p:nvGrpSpPr>
            <p:cNvPr id="9" name="Group 8"/>
            <p:cNvGrpSpPr/>
            <p:nvPr/>
          </p:nvGrpSpPr>
          <p:grpSpPr>
            <a:xfrm>
              <a:off x="108066" y="1073224"/>
              <a:ext cx="8803178" cy="3440587"/>
              <a:chOff x="108066" y="1172980"/>
              <a:chExt cx="8803178" cy="3497272"/>
            </a:xfrm>
          </p:grpSpPr>
          <p:graphicFrame>
            <p:nvGraphicFramePr>
              <p:cNvPr id="7" name="Chart 6"/>
              <p:cNvGraphicFramePr/>
              <p:nvPr/>
            </p:nvGraphicFramePr>
            <p:xfrm>
              <a:off x="374073" y="1172980"/>
              <a:ext cx="8537171" cy="349727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TextBox 7"/>
              <p:cNvSpPr txBox="1"/>
              <p:nvPr/>
            </p:nvSpPr>
            <p:spPr>
              <a:xfrm>
                <a:off x="108066" y="2602435"/>
                <a:ext cx="2660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938530" y="4352299"/>
              <a:ext cx="2601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ISR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1"/>
          <a:stretch/>
        </p:blipFill>
        <p:spPr>
          <a:xfrm>
            <a:off x="0" y="8470"/>
            <a:ext cx="9144000" cy="872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5359" y="273712"/>
            <a:ext cx="1675459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Coated Balloon?</a:t>
            </a:r>
          </a:p>
          <a:p>
            <a:r>
              <a:rPr lang="en-US" sz="1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IVBT?</a:t>
            </a:r>
          </a:p>
          <a:p>
            <a:r>
              <a:rPr lang="en-US" sz="1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guided PCI</a:t>
            </a:r>
          </a:p>
        </p:txBody>
      </p:sp>
    </p:spTree>
    <p:extLst>
      <p:ext uri="{BB962C8B-B14F-4D97-AF65-F5344CB8AC3E}">
        <p14:creationId xmlns:p14="http://schemas.microsoft.com/office/powerpoint/2010/main" val="1369503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78848" y="0"/>
            <a:ext cx="4319804" cy="6317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CardiologyApps.com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146" y="21649"/>
            <a:ext cx="387928" cy="45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05" r="2929"/>
          <a:stretch/>
        </p:blipFill>
        <p:spPr>
          <a:xfrm>
            <a:off x="838200" y="676836"/>
            <a:ext cx="6705600" cy="440383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7772400" cy="857250"/>
          </a:xfrm>
        </p:spPr>
        <p:txBody>
          <a:bodyPr/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CardiologyApps.com</a:t>
            </a:r>
          </a:p>
        </p:txBody>
      </p:sp>
    </p:spTree>
    <p:extLst>
      <p:ext uri="{BB962C8B-B14F-4D97-AF65-F5344CB8AC3E}">
        <p14:creationId xmlns:p14="http://schemas.microsoft.com/office/powerpoint/2010/main" val="4183696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51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4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9045"/>
            <a:ext cx="2814432" cy="857250"/>
          </a:xfrm>
        </p:spPr>
        <p:txBody>
          <a:bodyPr/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CalcificAID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564" y="4304876"/>
            <a:ext cx="2316406" cy="3077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Free Download</a:t>
            </a:r>
          </a:p>
        </p:txBody>
      </p:sp>
      <p:pic>
        <p:nvPicPr>
          <p:cNvPr id="11" name="Picture 29" descr="Get it on Google Pla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7" y="4647732"/>
            <a:ext cx="1330168" cy="51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216" y="4742258"/>
            <a:ext cx="1047754" cy="3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0650" t="14702" r="23284" b="15048"/>
          <a:stretch/>
        </p:blipFill>
        <p:spPr>
          <a:xfrm>
            <a:off x="2743200" y="133350"/>
            <a:ext cx="6324600" cy="4953000"/>
          </a:xfrm>
          <a:prstGeom prst="rect">
            <a:avLst/>
          </a:prstGeom>
        </p:spPr>
      </p:pic>
      <p:pic>
        <p:nvPicPr>
          <p:cNvPr id="13" name="Picture 2" descr="C:\Users\cvicathfellowrsch\Desktop\CalcificAID 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9" y="1000545"/>
            <a:ext cx="2182531" cy="2667000"/>
          </a:xfrm>
          <a:prstGeom prst="rect">
            <a:avLst/>
          </a:prstGeom>
          <a:noFill/>
          <a:ln w="1111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6034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03cbd35e-5e7f-4904-a6a4-775227e1312f" descr="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"/>
          <a:stretch/>
        </p:blipFill>
        <p:spPr bwMode="auto">
          <a:xfrm>
            <a:off x="6941570" y="859410"/>
            <a:ext cx="2028249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3e5cc58c-8584-4ec8-b46a-6bb0bf611cee" descr="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"/>
          <a:stretch/>
        </p:blipFill>
        <p:spPr bwMode="auto">
          <a:xfrm>
            <a:off x="4629864" y="859410"/>
            <a:ext cx="2032053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0c2d2aea-465d-4989-8826-aa28b9ad1769" descr="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"/>
          <a:stretch/>
        </p:blipFill>
        <p:spPr bwMode="auto">
          <a:xfrm>
            <a:off x="2408094" y="859410"/>
            <a:ext cx="2041811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/>
          <a:stretch/>
        </p:blipFill>
        <p:spPr>
          <a:xfrm>
            <a:off x="186713" y="859410"/>
            <a:ext cx="2053790" cy="393192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857250"/>
          </a:xfrm>
        </p:spPr>
        <p:txBody>
          <a:bodyPr/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CalcificAID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146" y="21649"/>
            <a:ext cx="387928" cy="45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187523" y="3313506"/>
            <a:ext cx="1022277" cy="105383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433882" y="2647950"/>
            <a:ext cx="1960380" cy="5334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66130" y="2825369"/>
            <a:ext cx="1979127" cy="488137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6200000">
            <a:off x="6633210" y="2491741"/>
            <a:ext cx="341704" cy="349323"/>
          </a:xfrm>
          <a:prstGeom prst="downArrow">
            <a:avLst>
              <a:gd name="adj1" fmla="val 50000"/>
              <a:gd name="adj2" fmla="val 69436"/>
            </a:avLst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6200000">
            <a:off x="2169086" y="2491741"/>
            <a:ext cx="341704" cy="349323"/>
          </a:xfrm>
          <a:prstGeom prst="downArrow">
            <a:avLst>
              <a:gd name="adj1" fmla="val 50000"/>
              <a:gd name="adj2" fmla="val 69436"/>
            </a:avLst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6200000">
            <a:off x="4404224" y="2491741"/>
            <a:ext cx="341704" cy="349323"/>
          </a:xfrm>
          <a:prstGeom prst="downArrow">
            <a:avLst>
              <a:gd name="adj1" fmla="val 50000"/>
              <a:gd name="adj2" fmla="val 69436"/>
            </a:avLst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86735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17200a03-5983-4c2c-af58-c1d037b94f0f" descr="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"/>
          <a:stretch/>
        </p:blipFill>
        <p:spPr bwMode="auto">
          <a:xfrm>
            <a:off x="2402797" y="857250"/>
            <a:ext cx="2033188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471dbe20-6b1e-4d7c-b785-466785965b14" descr="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"/>
          <a:stretch/>
        </p:blipFill>
        <p:spPr bwMode="auto">
          <a:xfrm>
            <a:off x="113167" y="857250"/>
            <a:ext cx="2031185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857250"/>
          </a:xfrm>
        </p:spPr>
        <p:txBody>
          <a:bodyPr/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CalcificAID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146" y="21649"/>
            <a:ext cx="387928" cy="45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2438400" y="2800350"/>
            <a:ext cx="1968432" cy="5334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6200000">
            <a:off x="2061210" y="2647566"/>
            <a:ext cx="341704" cy="349323"/>
          </a:xfrm>
          <a:prstGeom prst="downArrow">
            <a:avLst>
              <a:gd name="adj1" fmla="val 50000"/>
              <a:gd name="adj2" fmla="val 69436"/>
            </a:avLst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16200000">
            <a:off x="4394356" y="2647566"/>
            <a:ext cx="341704" cy="349323"/>
          </a:xfrm>
          <a:prstGeom prst="downArrow">
            <a:avLst>
              <a:gd name="adj1" fmla="val 50000"/>
              <a:gd name="adj2" fmla="val 69436"/>
            </a:avLst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6" name="f68351f4-9d3c-4b42-9f44-e5676ddfba21" descr="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"/>
          <a:stretch/>
        </p:blipFill>
        <p:spPr bwMode="auto">
          <a:xfrm>
            <a:off x="4721000" y="901987"/>
            <a:ext cx="2001492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7af7649e-776f-4fd2-82d5-c39c52b9aa6d" descr="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"/>
          <a:stretch/>
        </p:blipFill>
        <p:spPr bwMode="auto">
          <a:xfrm>
            <a:off x="6976129" y="901987"/>
            <a:ext cx="1966981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Down Arrow 18"/>
          <p:cNvSpPr/>
          <p:nvPr/>
        </p:nvSpPr>
        <p:spPr bwMode="auto">
          <a:xfrm rot="16200000">
            <a:off x="6702902" y="2647566"/>
            <a:ext cx="341704" cy="349323"/>
          </a:xfrm>
          <a:prstGeom prst="downArrow">
            <a:avLst>
              <a:gd name="adj1" fmla="val 50000"/>
              <a:gd name="adj2" fmla="val 69436"/>
            </a:avLst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38948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14375" y="460772"/>
            <a:ext cx="7429500" cy="857250"/>
          </a:xfrm>
        </p:spPr>
        <p:txBody>
          <a:bodyPr/>
          <a:lstStyle/>
          <a:p>
            <a:r>
              <a:rPr lang="en-US" altLang="en-US" sz="18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28,000 unique downloads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3790F-6D45-0445-B1FC-C09F75F554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111" y="2299367"/>
            <a:ext cx="1043825" cy="1043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3260A5-2C2A-2540-BFD0-0E93ABCCEA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970" y="2328419"/>
            <a:ext cx="981034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ACF66-9E25-4D4F-B167-442A99F8F0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043" y="2328419"/>
            <a:ext cx="999061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3" name="Title 1"/>
          <p:cNvSpPr txBox="1">
            <a:spLocks/>
          </p:cNvSpPr>
          <p:nvPr/>
        </p:nvSpPr>
        <p:spPr bwMode="auto">
          <a:xfrm>
            <a:off x="560191" y="3677246"/>
            <a:ext cx="110370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4104" name="Title 1"/>
          <p:cNvSpPr txBox="1">
            <a:spLocks/>
          </p:cNvSpPr>
          <p:nvPr/>
        </p:nvSpPr>
        <p:spPr bwMode="auto">
          <a:xfrm>
            <a:off x="2048286" y="3677246"/>
            <a:ext cx="110371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OCTAID</a:t>
            </a:r>
          </a:p>
        </p:txBody>
      </p:sp>
      <p:sp>
        <p:nvSpPr>
          <p:cNvPr id="4105" name="Title 1"/>
          <p:cNvSpPr txBox="1">
            <a:spLocks/>
          </p:cNvSpPr>
          <p:nvPr/>
        </p:nvSpPr>
        <p:spPr bwMode="auto">
          <a:xfrm>
            <a:off x="4699687" y="3677246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TranseptAID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Title 1"/>
          <p:cNvSpPr txBox="1">
            <a:spLocks/>
          </p:cNvSpPr>
          <p:nvPr/>
        </p:nvSpPr>
        <p:spPr bwMode="auto">
          <a:xfrm>
            <a:off x="3229027" y="3677246"/>
            <a:ext cx="138231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TAVRcathAID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7" name="Title 1"/>
          <p:cNvSpPr txBox="1">
            <a:spLocks/>
          </p:cNvSpPr>
          <p:nvPr/>
        </p:nvSpPr>
        <p:spPr bwMode="auto">
          <a:xfrm>
            <a:off x="6187687" y="3677246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CalcificAID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374" y="2301035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9" name="Text Box 2"/>
          <p:cNvSpPr txBox="1">
            <a:spLocks noChangeArrowheads="1"/>
          </p:cNvSpPr>
          <p:nvPr/>
        </p:nvSpPr>
        <p:spPr bwMode="auto">
          <a:xfrm>
            <a:off x="559559" y="1219500"/>
            <a:ext cx="132159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8596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4.4/5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6145 downloads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2017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0" name="Text Box 2"/>
          <p:cNvSpPr txBox="1">
            <a:spLocks noChangeArrowheads="1"/>
          </p:cNvSpPr>
          <p:nvPr/>
        </p:nvSpPr>
        <p:spPr bwMode="auto">
          <a:xfrm>
            <a:off x="1938374" y="1219500"/>
            <a:ext cx="144899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5068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4.8/5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2850 downloads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2018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1" name="Text Box 2"/>
          <p:cNvSpPr txBox="1">
            <a:spLocks noChangeArrowheads="1"/>
          </p:cNvSpPr>
          <p:nvPr/>
        </p:nvSpPr>
        <p:spPr bwMode="auto">
          <a:xfrm>
            <a:off x="4752381" y="1219501"/>
            <a:ext cx="136921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1074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547 downloads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2018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2" name="Text Box 2"/>
          <p:cNvSpPr txBox="1">
            <a:spLocks noChangeArrowheads="1"/>
          </p:cNvSpPr>
          <p:nvPr/>
        </p:nvSpPr>
        <p:spPr bwMode="auto">
          <a:xfrm>
            <a:off x="3387364" y="1219501"/>
            <a:ext cx="1210866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2073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549 downloads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March 2018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3" name="Text Box 2"/>
          <p:cNvSpPr txBox="1">
            <a:spLocks noChangeArrowheads="1"/>
          </p:cNvSpPr>
          <p:nvPr/>
        </p:nvSpPr>
        <p:spPr bwMode="auto">
          <a:xfrm>
            <a:off x="6187687" y="1219501"/>
            <a:ext cx="1171178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931 downloads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5/5 stars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538 downloads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2019</a:t>
            </a: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979342" y="80829"/>
            <a:ext cx="7264004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Cath Lab Apps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CardiologyApps.com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211" y="2315959"/>
            <a:ext cx="1010641" cy="10106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16" name="Title 1"/>
          <p:cNvSpPr txBox="1">
            <a:spLocks/>
          </p:cNvSpPr>
          <p:nvPr/>
        </p:nvSpPr>
        <p:spPr bwMode="auto">
          <a:xfrm>
            <a:off x="7409260" y="3677246"/>
            <a:ext cx="146923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STEMIcathAID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17" name="Text Box 2"/>
          <p:cNvSpPr txBox="1">
            <a:spLocks noChangeArrowheads="1"/>
          </p:cNvSpPr>
          <p:nvPr/>
        </p:nvSpPr>
        <p:spPr bwMode="auto">
          <a:xfrm>
            <a:off x="7591425" y="1999954"/>
            <a:ext cx="1104900" cy="15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Coming Soon</a:t>
            </a:r>
          </a:p>
        </p:txBody>
      </p:sp>
      <p:pic>
        <p:nvPicPr>
          <p:cNvPr id="4118" name="Picture 29" descr="Get it on Google Play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362" y="4058842"/>
            <a:ext cx="2387204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Box 2"/>
          <p:cNvSpPr txBox="1">
            <a:spLocks noChangeArrowheads="1"/>
          </p:cNvSpPr>
          <p:nvPr/>
        </p:nvSpPr>
        <p:spPr bwMode="auto">
          <a:xfrm>
            <a:off x="3572028" y="4811108"/>
            <a:ext cx="1730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®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App Store</a:t>
            </a:r>
            <a:r>
              <a:rPr kumimoji="0" lang="en-US" alt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registered trademarks of Apple Inc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20" name="TextBox 5"/>
          <p:cNvSpPr txBox="1">
            <a:spLocks noChangeArrowheads="1"/>
          </p:cNvSpPr>
          <p:nvPr/>
        </p:nvSpPr>
        <p:spPr bwMode="auto">
          <a:xfrm>
            <a:off x="1264445" y="4108847"/>
            <a:ext cx="18069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on Both: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121" name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105" y="4212432"/>
            <a:ext cx="1874044" cy="62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59" y="2301035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Picture 27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594" y="2"/>
            <a:ext cx="349405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950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51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3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51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0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B32EC6-6402-FA43-A3E6-FEB77C81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19" y="20784"/>
            <a:ext cx="7715250" cy="49855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Complex Live Case #2: Mount Sinai Cath Lab</a:t>
            </a: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51" y="10886"/>
            <a:ext cx="316111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3429378" y="1500420"/>
            <a:ext cx="5603788" cy="114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86" tIns="33788" rIns="67586" bIns="3378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Arial" pitchFamily="34" charset="0"/>
              </a:rPr>
              <a:t>Clinical Variables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cs typeface="Arial" pitchFamily="34" charset="0"/>
              </a:rPr>
              <a:t>Known 3 V CAD for 15 </a:t>
            </a:r>
            <a:r>
              <a:rPr lang="en-US" altLang="en-US" sz="1400" dirty="0" err="1">
                <a:solidFill>
                  <a:srgbClr val="FFFFFF"/>
                </a:solidFill>
                <a:cs typeface="Arial" pitchFamily="34" charset="0"/>
              </a:rPr>
              <a:t>yrs</a:t>
            </a:r>
            <a:r>
              <a:rPr lang="en-US" altLang="en-US" sz="1400" dirty="0">
                <a:solidFill>
                  <a:srgbClr val="FFFFFF"/>
                </a:solidFill>
                <a:cs typeface="Arial" pitchFamily="34" charset="0"/>
              </a:rPr>
              <a:t> and has been managed on GDMT due to extensive calcification and frailty. Pt had 2 MIs in the past. CABG declined. Recent thallium redistribution scan revealed viable myocardium in lateral &amp; anterior walls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1463" y="539976"/>
            <a:ext cx="5610762" cy="715528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Present Clinical Presentation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</a:t>
            </a:r>
            <a:r>
              <a:rPr lang="en-US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ented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with CCS class III angina and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HFrEF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Cardiac cath revealed 3 V CAD and severe LV dysfunction.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68" y="533551"/>
            <a:ext cx="2748085" cy="715528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 Demographics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with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long standing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CAD and ischemic CM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02" y="1482510"/>
            <a:ext cx="2188638" cy="1146415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CAD Risk Factors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Hyperlipidemia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A Fib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000" y="2623861"/>
            <a:ext cx="8730912" cy="500084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lvl="0" defTabSz="685800">
              <a:defRPr/>
            </a:pP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Apixiban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Clopidogrel, Atorvastatin, Carvedilol, Lisinopril, ISMN, HCTZ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26" y="4355059"/>
            <a:ext cx="8961499" cy="623195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</a:t>
            </a:r>
            <a:r>
              <a:rPr kumimoji="0" lang="en-US" altLang="en-US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planned for staged </a:t>
            </a:r>
            <a:r>
              <a:rPr kumimoji="0" lang="en-US" altLang="en-US" sz="18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Impella</a:t>
            </a:r>
            <a:r>
              <a:rPr kumimoji="0" lang="en-US" altLang="en-US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assisted (Protected) PCI of LAD/D1 bifurcation using rotational atherectomy and IVUS imaging for final stent optimization.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153" y="3318523"/>
            <a:ext cx="8925013" cy="761694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Cath: </a:t>
            </a:r>
            <a:r>
              <a:rPr kumimoji="0" lang="en-US" altLang="en-US" sz="15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 done on 12/1/2020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revealed 3 V CAD:</a:t>
            </a:r>
            <a:r>
              <a:rPr kumimoji="0" lang="en-US" altLang="en-US" sz="15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US" altLang="en-US" sz="15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0% </a:t>
            </a:r>
            <a:r>
              <a:rPr kumimoji="0" lang="en-US" altLang="en-US" sz="15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prox</a:t>
            </a:r>
            <a:r>
              <a:rPr kumimoji="0" lang="en-US" altLang="en-US" sz="15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RCA, 80-90%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segmental</a:t>
            </a:r>
            <a:r>
              <a:rPr kumimoji="0" lang="en-US" altLang="en-US" sz="15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calcified </a:t>
            </a:r>
            <a:r>
              <a:rPr kumimoji="0" lang="en-US" altLang="en-US" sz="15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prox</a:t>
            </a:r>
            <a:r>
              <a:rPr kumimoji="0" lang="en-US" altLang="en-US" sz="15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-mid LAD and 80% D1 bifurcation, 95% calcified </a:t>
            </a:r>
            <a:r>
              <a:rPr kumimoji="0" lang="en-US" altLang="en-US" sz="15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prox</a:t>
            </a:r>
            <a:r>
              <a:rPr kumimoji="0" lang="en-US" altLang="en-US" sz="15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5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LCx</a:t>
            </a:r>
            <a:r>
              <a:rPr kumimoji="0" lang="en-US" altLang="en-US" sz="15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LVEF </a:t>
            </a:r>
            <a:r>
              <a:rPr lang="en-US" alt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5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en-US" altLang="en-US" sz="15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and Syntax score </a:t>
            </a:r>
            <a:r>
              <a:rPr lang="en-US" alt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kumimoji="0" lang="en-US" altLang="en-US" sz="15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underwent </a:t>
            </a:r>
            <a:r>
              <a:rPr lang="en-US" altLang="en-US" sz="1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RotaDES</a:t>
            </a:r>
            <a:r>
              <a:rPr lang="en-US" alt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PCI of </a:t>
            </a:r>
            <a:r>
              <a:rPr lang="en-US" altLang="en-US" sz="1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</a:t>
            </a:r>
            <a:r>
              <a:rPr lang="en-US" alt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LCx</a:t>
            </a:r>
            <a:r>
              <a:rPr lang="en-US" alt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did well. Pt still has CCS class II angina on MMT. </a:t>
            </a:r>
            <a:r>
              <a:rPr lang="en-US" altLang="en-US" sz="15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en-US" altLang="en-US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=28.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39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Box 2"/>
          <p:cNvSpPr txBox="1">
            <a:spLocks noChangeArrowheads="1"/>
          </p:cNvSpPr>
          <p:nvPr/>
        </p:nvSpPr>
        <p:spPr bwMode="auto">
          <a:xfrm>
            <a:off x="0" y="-15741"/>
            <a:ext cx="8980967" cy="57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74" tIns="40209" rIns="80474" bIns="40209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AUC 2017: Two-Vessel Disease</a:t>
            </a:r>
          </a:p>
        </p:txBody>
      </p:sp>
      <p:pic>
        <p:nvPicPr>
          <p:cNvPr id="9114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930"/>
            <a:ext cx="9123765" cy="433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62022" y="3359707"/>
            <a:ext cx="444500" cy="229112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9336" tIns="39659" rIns="79336" bIns="39659"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91281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91281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91281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461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556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1142" name="TextBox 3"/>
          <p:cNvSpPr txBox="1">
            <a:spLocks noChangeArrowheads="1"/>
          </p:cNvSpPr>
          <p:nvPr/>
        </p:nvSpPr>
        <p:spPr bwMode="auto">
          <a:xfrm>
            <a:off x="4319242" y="4820945"/>
            <a:ext cx="5434360" cy="34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18" tIns="34762" rIns="69518" bIns="34762">
            <a:spAutoFit/>
          </a:bodyPr>
          <a:lstStyle>
            <a:lvl1pPr defTabSz="79216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79216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79216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79216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79216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594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Patel et al., J Am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Cardiol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2017;69:2212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676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14018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t="29698" r="56012" b="24692"/>
          <a:stretch>
            <a:fillRect/>
          </a:stretch>
        </p:blipFill>
        <p:spPr bwMode="auto">
          <a:xfrm>
            <a:off x="2773635" y="1241857"/>
            <a:ext cx="2436018" cy="375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14019" name="Text Box 1027"/>
          <p:cNvSpPr txBox="1">
            <a:spLocks noChangeArrowheads="1"/>
          </p:cNvSpPr>
          <p:nvPr/>
        </p:nvSpPr>
        <p:spPr bwMode="auto">
          <a:xfrm>
            <a:off x="487268" y="62312"/>
            <a:ext cx="8169593" cy="57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538" tIns="38273" rIns="76538" bIns="38273" anchor="ctr">
            <a:spAutoFit/>
          </a:bodyPr>
          <a:lstStyle/>
          <a:p>
            <a:pPr algn="ctr" defTabSz="76532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Percutaneous LV Assist Devices</a:t>
            </a:r>
            <a:endParaRPr lang="en-US" altLang="en-US" sz="36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6214020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7" t="35417" r="25449" b="22971"/>
          <a:stretch>
            <a:fillRect/>
          </a:stretch>
        </p:blipFill>
        <p:spPr bwMode="auto">
          <a:xfrm>
            <a:off x="671515" y="1268019"/>
            <a:ext cx="1808798" cy="375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14021" name="Text Box 1029"/>
          <p:cNvSpPr txBox="1">
            <a:spLocks noChangeArrowheads="1"/>
          </p:cNvSpPr>
          <p:nvPr/>
        </p:nvSpPr>
        <p:spPr bwMode="auto">
          <a:xfrm>
            <a:off x="1141702" y="795558"/>
            <a:ext cx="890350" cy="4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538" tIns="38273" rIns="76538" bIns="38273">
            <a:spAutoFit/>
          </a:bodyPr>
          <a:lstStyle/>
          <a:p>
            <a:pPr algn="ctr" defTabSz="7653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FF"/>
                </a:solidFill>
                <a:latin typeface="Arial" charset="0"/>
              </a:rPr>
              <a:t>IABP</a:t>
            </a:r>
          </a:p>
        </p:txBody>
      </p:sp>
      <p:sp>
        <p:nvSpPr>
          <p:cNvPr id="16214022" name="Text Box 1030"/>
          <p:cNvSpPr txBox="1">
            <a:spLocks noChangeArrowheads="1"/>
          </p:cNvSpPr>
          <p:nvPr/>
        </p:nvSpPr>
        <p:spPr bwMode="auto">
          <a:xfrm>
            <a:off x="2939247" y="641974"/>
            <a:ext cx="2100232" cy="5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538" tIns="38273" rIns="76538" bIns="38273">
            <a:spAutoFit/>
          </a:bodyPr>
          <a:lstStyle/>
          <a:p>
            <a:pPr algn="ctr" defTabSz="765326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  <a:latin typeface="Arial" charset="0"/>
              </a:rPr>
              <a:t>PTVA:</a:t>
            </a:r>
          </a:p>
          <a:p>
            <a:pPr algn="ctr" defTabSz="765326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  <a:latin typeface="Arial" charset="0"/>
              </a:rPr>
              <a:t>TandemHeart</a:t>
            </a:r>
          </a:p>
        </p:txBody>
      </p:sp>
      <p:pic>
        <p:nvPicPr>
          <p:cNvPr id="16214023" name="Picture 1031" descr="Impell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07" y="1278751"/>
            <a:ext cx="2516028" cy="36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14024" name="Text Box 1032"/>
          <p:cNvSpPr txBox="1">
            <a:spLocks noChangeArrowheads="1"/>
          </p:cNvSpPr>
          <p:nvPr/>
        </p:nvSpPr>
        <p:spPr bwMode="auto">
          <a:xfrm>
            <a:off x="5683262" y="649116"/>
            <a:ext cx="2568693" cy="5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538" tIns="38273" rIns="76538" bIns="38273">
            <a:spAutoFit/>
          </a:bodyPr>
          <a:lstStyle/>
          <a:p>
            <a:pPr algn="ctr" defTabSz="765326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FF"/>
                </a:solidFill>
                <a:latin typeface="Arial" charset="0"/>
              </a:rPr>
              <a:t>IMPELLA:</a:t>
            </a:r>
          </a:p>
          <a:p>
            <a:pPr algn="ctr" defTabSz="765326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FF"/>
                </a:solidFill>
                <a:latin typeface="Arial" charset="0"/>
              </a:rPr>
              <a:t>Recovers 2.5/CP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958" y="7796"/>
            <a:ext cx="33718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04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981" y="28575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9"/>
          <p:cNvSpPr txBox="1">
            <a:spLocks/>
          </p:cNvSpPr>
          <p:nvPr/>
        </p:nvSpPr>
        <p:spPr bwMode="auto">
          <a:xfrm>
            <a:off x="457264" y="30728"/>
            <a:ext cx="8229601" cy="55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5" tIns="39530" rIns="79055" bIns="3953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cap="small" baseline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 defTabSz="790613">
              <a:defRPr/>
            </a:pPr>
            <a:r>
              <a:rPr lang="en-US" sz="3240" b="1" kern="0" cap="none" dirty="0">
                <a:solidFill>
                  <a:srgbClr val="FFFF00"/>
                </a:solidFill>
                <a:latin typeface="Arial"/>
              </a:rPr>
              <a:t>Protect II Trial Design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6" y="680088"/>
            <a:ext cx="7620953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888" y="4354975"/>
            <a:ext cx="8229600" cy="412231"/>
          </a:xfrm>
          <a:prstGeom prst="rect">
            <a:avLst/>
          </a:prstGeom>
          <a:noFill/>
        </p:spPr>
        <p:txBody>
          <a:bodyPr lIns="79055" tIns="39530" rIns="79055" bIns="39530">
            <a:spAutoFit/>
          </a:bodyPr>
          <a:lstStyle/>
          <a:p>
            <a:pPr defTabSz="790613">
              <a:defRPr/>
            </a:pPr>
            <a:r>
              <a:rPr lang="en-US" sz="72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*Major Adverse Events (MAE) : </a:t>
            </a:r>
          </a:p>
          <a:p>
            <a:pPr defTabSz="790613">
              <a:defRPr/>
            </a:pPr>
            <a:r>
              <a:rPr lang="en-US" sz="72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Death, MI (&gt;3xULN CK-MB or Troponin) , Stroke/TIA, Repeat Revasc, Cardiac or Vascular Operation or Vasc. Operation for limb ischemia, Acute Renal Dysfunction, Increase in Aortic insufficiency, Severe Hypotension, CPR/VT, Angio Failure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0580" y="4845527"/>
            <a:ext cx="4046220" cy="329131"/>
          </a:xfrm>
          <a:prstGeom prst="rect">
            <a:avLst/>
          </a:prstGeom>
        </p:spPr>
        <p:txBody>
          <a:bodyPr wrap="square" lIns="79055" tIns="39530" rIns="79055" bIns="39530">
            <a:spAutoFit/>
          </a:bodyPr>
          <a:lstStyle/>
          <a:p>
            <a:pPr defTabSz="790613">
              <a:defRPr/>
            </a:pPr>
            <a:r>
              <a:rPr lang="en-US" sz="1620" b="1" i="1" dirty="0">
                <a:solidFill>
                  <a:srgbClr val="FFFF00"/>
                </a:solidFill>
                <a:latin typeface="Arial"/>
                <a:cs typeface="Arial" pitchFamily="34" charset="0"/>
              </a:rPr>
              <a:t>O’Neill et al., </a:t>
            </a:r>
            <a:r>
              <a:rPr lang="en-US" sz="1620" b="1" i="1" dirty="0">
                <a:solidFill>
                  <a:srgbClr val="FFFF00"/>
                </a:solidFill>
                <a:latin typeface="Arial" charset="0"/>
              </a:rPr>
              <a:t>Circulation 2012;126:1717</a:t>
            </a:r>
            <a:r>
              <a:rPr lang="en-US" sz="1620" b="1" i="1" dirty="0">
                <a:solidFill>
                  <a:srgbClr val="FFFF00"/>
                </a:solidFill>
                <a:latin typeface="Arial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309427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AbioMedPPT01">
    <a:dk1>
      <a:srgbClr val="000000"/>
    </a:dk1>
    <a:lt1>
      <a:srgbClr val="FFFFFF"/>
    </a:lt1>
    <a:dk2>
      <a:srgbClr val="0033FF"/>
    </a:dk2>
    <a:lt2>
      <a:srgbClr val="FDB913"/>
    </a:lt2>
    <a:accent1>
      <a:srgbClr val="FDB913"/>
    </a:accent1>
    <a:accent2>
      <a:srgbClr val="C85900"/>
    </a:accent2>
    <a:accent3>
      <a:srgbClr val="991701"/>
    </a:accent3>
    <a:accent4>
      <a:srgbClr val="428123"/>
    </a:accent4>
    <a:accent5>
      <a:srgbClr val="B2B2B2"/>
    </a:accent5>
    <a:accent6>
      <a:srgbClr val="0033FF"/>
    </a:accent6>
    <a:hlink>
      <a:srgbClr val="FFFFFF"/>
    </a:hlink>
    <a:folHlink>
      <a:srgbClr val="428123"/>
    </a:folHlink>
  </a:clrScheme>
  <a:fontScheme name="Dixon Template Beaver Creek 2004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E4B"/>
    </a:dk2>
    <a:lt2>
      <a:srgbClr val="FDE25E"/>
    </a:lt2>
    <a:accent1>
      <a:srgbClr val="FF3300"/>
    </a:accent1>
    <a:accent2>
      <a:srgbClr val="6699FF"/>
    </a:accent2>
    <a:accent3>
      <a:srgbClr val="AAADB1"/>
    </a:accent3>
    <a:accent4>
      <a:srgbClr val="DADADA"/>
    </a:accent4>
    <a:accent5>
      <a:srgbClr val="FFADAA"/>
    </a:accent5>
    <a:accent6>
      <a:srgbClr val="5C8AE7"/>
    </a:accent6>
    <a:hlink>
      <a:srgbClr val="FFCC00"/>
    </a:hlink>
    <a:folHlink>
      <a:srgbClr val="969696"/>
    </a:folHlink>
  </a:clrScheme>
  <a:fontScheme name="CRF_2006_backgroun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E4B"/>
    </a:dk2>
    <a:lt2>
      <a:srgbClr val="FDE25E"/>
    </a:lt2>
    <a:accent1>
      <a:srgbClr val="FF3300"/>
    </a:accent1>
    <a:accent2>
      <a:srgbClr val="6699FF"/>
    </a:accent2>
    <a:accent3>
      <a:srgbClr val="AAADB1"/>
    </a:accent3>
    <a:accent4>
      <a:srgbClr val="DADADA"/>
    </a:accent4>
    <a:accent5>
      <a:srgbClr val="FFADAA"/>
    </a:accent5>
    <a:accent6>
      <a:srgbClr val="5C8AE7"/>
    </a:accent6>
    <a:hlink>
      <a:srgbClr val="FFCC00"/>
    </a:hlink>
    <a:folHlink>
      <a:srgbClr val="969696"/>
    </a:folHlink>
  </a:clrScheme>
  <a:fontScheme name="CRF_2006_backgroun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E4B"/>
    </a:dk2>
    <a:lt2>
      <a:srgbClr val="FDE25E"/>
    </a:lt2>
    <a:accent1>
      <a:srgbClr val="FF3300"/>
    </a:accent1>
    <a:accent2>
      <a:srgbClr val="6699FF"/>
    </a:accent2>
    <a:accent3>
      <a:srgbClr val="AAADB1"/>
    </a:accent3>
    <a:accent4>
      <a:srgbClr val="DADADA"/>
    </a:accent4>
    <a:accent5>
      <a:srgbClr val="FFADAA"/>
    </a:accent5>
    <a:accent6>
      <a:srgbClr val="5C8AE7"/>
    </a:accent6>
    <a:hlink>
      <a:srgbClr val="FFCC00"/>
    </a:hlink>
    <a:folHlink>
      <a:srgbClr val="969696"/>
    </a:folHlink>
  </a:clrScheme>
  <a:fontScheme name="CRF_2006_backgroun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6248</TotalTime>
  <Words>1736</Words>
  <Application>Microsoft Office PowerPoint</Application>
  <PresentationFormat>On-screen Show (16:9)</PresentationFormat>
  <Paragraphs>483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BASIC SHARMA BLUE</vt:lpstr>
      <vt:lpstr>Default Design</vt:lpstr>
      <vt:lpstr>1_BASIC SHARMA BLUE</vt:lpstr>
      <vt:lpstr>9_BASIC SHARMA BLUE</vt:lpstr>
      <vt:lpstr>2_BASIC SHARMA BLUE</vt:lpstr>
      <vt:lpstr>6_Default Design</vt:lpstr>
      <vt:lpstr>5_Default Design</vt:lpstr>
      <vt:lpstr>3_Default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 Live Case #2: Mount Sinai Cath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CardiologyApps.com</vt:lpstr>
      <vt:lpstr>CalcificAID</vt:lpstr>
      <vt:lpstr>CalcificAID</vt:lpstr>
      <vt:lpstr>CalcificAID</vt:lpstr>
      <vt:lpstr>More than 28,000 unique downloads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Ramos, Elena</dc:creator>
  <cp:lastModifiedBy>Medinbox SBI</cp:lastModifiedBy>
  <cp:revision>613</cp:revision>
  <dcterms:created xsi:type="dcterms:W3CDTF">2019-05-13T14:16:18Z</dcterms:created>
  <dcterms:modified xsi:type="dcterms:W3CDTF">2020-12-18T14:39:01Z</dcterms:modified>
</cp:coreProperties>
</file>