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0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1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2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3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4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5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6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7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8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9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4334" r:id="rId3"/>
    <p:sldMasterId id="2147484347" r:id="rId4"/>
    <p:sldMasterId id="2147484416" r:id="rId5"/>
    <p:sldMasterId id="2147484434" r:id="rId6"/>
    <p:sldMasterId id="2147484446" r:id="rId7"/>
    <p:sldMasterId id="2147484464" r:id="rId8"/>
    <p:sldMasterId id="2147484482" r:id="rId9"/>
    <p:sldMasterId id="2147484495" r:id="rId10"/>
    <p:sldMasterId id="2147484551" r:id="rId11"/>
    <p:sldMasterId id="2147484565" r:id="rId12"/>
    <p:sldMasterId id="2147484578" r:id="rId13"/>
    <p:sldMasterId id="2147484616" r:id="rId14"/>
    <p:sldMasterId id="2147484629" r:id="rId15"/>
    <p:sldMasterId id="2147484643" r:id="rId16"/>
    <p:sldMasterId id="2147484656" r:id="rId17"/>
    <p:sldMasterId id="2147484668" r:id="rId18"/>
    <p:sldMasterId id="2147484681" r:id="rId19"/>
    <p:sldMasterId id="2147484695" r:id="rId20"/>
  </p:sldMasterIdLst>
  <p:notesMasterIdLst>
    <p:notesMasterId r:id="rId106"/>
  </p:notesMasterIdLst>
  <p:sldIdLst>
    <p:sldId id="275" r:id="rId21"/>
    <p:sldId id="617" r:id="rId22"/>
    <p:sldId id="2071" r:id="rId23"/>
    <p:sldId id="2072" r:id="rId24"/>
    <p:sldId id="2091" r:id="rId25"/>
    <p:sldId id="2092" r:id="rId26"/>
    <p:sldId id="2177" r:id="rId27"/>
    <p:sldId id="2183" r:id="rId28"/>
    <p:sldId id="2176" r:id="rId29"/>
    <p:sldId id="2184" r:id="rId30"/>
    <p:sldId id="2180" r:id="rId31"/>
    <p:sldId id="2080" r:id="rId32"/>
    <p:sldId id="2088" r:id="rId33"/>
    <p:sldId id="2081" r:id="rId34"/>
    <p:sldId id="2082" r:id="rId35"/>
    <p:sldId id="2083" r:id="rId36"/>
    <p:sldId id="2085" r:id="rId37"/>
    <p:sldId id="2084" r:id="rId38"/>
    <p:sldId id="2119" r:id="rId39"/>
    <p:sldId id="2086" r:id="rId40"/>
    <p:sldId id="2093" r:id="rId41"/>
    <p:sldId id="2094" r:id="rId42"/>
    <p:sldId id="2097" r:id="rId43"/>
    <p:sldId id="2105" r:id="rId44"/>
    <p:sldId id="2106" r:id="rId45"/>
    <p:sldId id="2108" r:id="rId46"/>
    <p:sldId id="2098" r:id="rId47"/>
    <p:sldId id="2099" r:id="rId48"/>
    <p:sldId id="2102" r:id="rId49"/>
    <p:sldId id="2112" r:id="rId50"/>
    <p:sldId id="2113" r:id="rId51"/>
    <p:sldId id="2114" r:id="rId52"/>
    <p:sldId id="2115" r:id="rId53"/>
    <p:sldId id="2118" r:id="rId54"/>
    <p:sldId id="2120" r:id="rId55"/>
    <p:sldId id="2121" r:id="rId56"/>
    <p:sldId id="2181" r:id="rId57"/>
    <p:sldId id="2182" r:id="rId58"/>
    <p:sldId id="2178" r:id="rId59"/>
    <p:sldId id="2179" r:id="rId60"/>
    <p:sldId id="2185" r:id="rId61"/>
    <p:sldId id="2186" r:id="rId62"/>
    <p:sldId id="2187" r:id="rId63"/>
    <p:sldId id="2188" r:id="rId64"/>
    <p:sldId id="2189" r:id="rId65"/>
    <p:sldId id="2190" r:id="rId66"/>
    <p:sldId id="2191" r:id="rId67"/>
    <p:sldId id="2192" r:id="rId68"/>
    <p:sldId id="2193" r:id="rId69"/>
    <p:sldId id="2194" r:id="rId70"/>
    <p:sldId id="2195" r:id="rId71"/>
    <p:sldId id="2196" r:id="rId72"/>
    <p:sldId id="2200" r:id="rId73"/>
    <p:sldId id="2201" r:id="rId74"/>
    <p:sldId id="2202" r:id="rId75"/>
    <p:sldId id="2147" r:id="rId76"/>
    <p:sldId id="2148" r:id="rId77"/>
    <p:sldId id="2149" r:id="rId78"/>
    <p:sldId id="2150" r:id="rId79"/>
    <p:sldId id="2151" r:id="rId80"/>
    <p:sldId id="2152" r:id="rId81"/>
    <p:sldId id="2153" r:id="rId82"/>
    <p:sldId id="2154" r:id="rId83"/>
    <p:sldId id="2155" r:id="rId84"/>
    <p:sldId id="2156" r:id="rId85"/>
    <p:sldId id="2157" r:id="rId86"/>
    <p:sldId id="2158" r:id="rId87"/>
    <p:sldId id="2159" r:id="rId88"/>
    <p:sldId id="2160" r:id="rId89"/>
    <p:sldId id="2161" r:id="rId90"/>
    <p:sldId id="2162" r:id="rId91"/>
    <p:sldId id="2163" r:id="rId92"/>
    <p:sldId id="2164" r:id="rId93"/>
    <p:sldId id="2165" r:id="rId94"/>
    <p:sldId id="2166" r:id="rId95"/>
    <p:sldId id="2167" r:id="rId96"/>
    <p:sldId id="2168" r:id="rId97"/>
    <p:sldId id="2169" r:id="rId98"/>
    <p:sldId id="2170" r:id="rId99"/>
    <p:sldId id="2171" r:id="rId100"/>
    <p:sldId id="2172" r:id="rId101"/>
    <p:sldId id="2066" r:id="rId102"/>
    <p:sldId id="2068" r:id="rId103"/>
    <p:sldId id="2069" r:id="rId104"/>
    <p:sldId id="2070" r:id="rId10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009999"/>
    <a:srgbClr val="000099"/>
    <a:srgbClr val="000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25" autoAdjust="0"/>
    <p:restoredTop sz="86387" autoAdjust="0"/>
  </p:normalViewPr>
  <p:slideViewPr>
    <p:cSldViewPr snapToGrid="0">
      <p:cViewPr varScale="1">
        <p:scale>
          <a:sx n="72" d="100"/>
          <a:sy n="72" d="100"/>
        </p:scale>
        <p:origin x="1598" y="58"/>
      </p:cViewPr>
      <p:guideLst/>
    </p:cSldViewPr>
  </p:slideViewPr>
  <p:outlineViewPr>
    <p:cViewPr>
      <p:scale>
        <a:sx n="33" d="100"/>
        <a:sy n="33" d="100"/>
      </p:scale>
      <p:origin x="0" y="-53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05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07" Type="http://schemas.openxmlformats.org/officeDocument/2006/relationships/presProps" Target="presProps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87" Type="http://schemas.openxmlformats.org/officeDocument/2006/relationships/slide" Target="slides/slide67.xml"/><Relationship Id="rId102" Type="http://schemas.openxmlformats.org/officeDocument/2006/relationships/slide" Target="slides/slide82.xml"/><Relationship Id="rId11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103" Type="http://schemas.openxmlformats.org/officeDocument/2006/relationships/slide" Target="slides/slide83.xml"/><Relationship Id="rId108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theme" Target="theme/theme1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12</c:v>
                </c:pt>
                <c:pt idx="2">
                  <c:v>24</c:v>
                </c:pt>
                <c:pt idx="3">
                  <c:v>36</c:v>
                </c:pt>
                <c:pt idx="4">
                  <c:v>48</c:v>
                </c:pt>
                <c:pt idx="5">
                  <c:v>60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3.5</c:v>
                </c:pt>
                <c:pt idx="5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71-4DA2-8DD3-F4B0B21FA7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12</c:v>
                </c:pt>
                <c:pt idx="2">
                  <c:v>24</c:v>
                </c:pt>
                <c:pt idx="3">
                  <c:v>36</c:v>
                </c:pt>
                <c:pt idx="4">
                  <c:v>48</c:v>
                </c:pt>
                <c:pt idx="5">
                  <c:v>60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2.4</c:v>
                </c:pt>
                <c:pt idx="1">
                  <c:v>23</c:v>
                </c:pt>
                <c:pt idx="2">
                  <c:v>1.8</c:v>
                </c:pt>
                <c:pt idx="3">
                  <c:v>2.8</c:v>
                </c:pt>
                <c:pt idx="4">
                  <c:v>1.8</c:v>
                </c:pt>
                <c:pt idx="5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E71-4DA2-8DD3-F4B0B21FA7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12</c:v>
                </c:pt>
                <c:pt idx="2">
                  <c:v>24</c:v>
                </c:pt>
                <c:pt idx="3">
                  <c:v>36</c:v>
                </c:pt>
                <c:pt idx="4">
                  <c:v>48</c:v>
                </c:pt>
                <c:pt idx="5">
                  <c:v>60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3</c:v>
                </c:pt>
                <c:pt idx="5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E71-4DA2-8DD3-F4B0B21FA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1878896"/>
        <c:axId val="461873320"/>
      </c:lineChart>
      <c:catAx>
        <c:axId val="461878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1873320"/>
        <c:crosses val="autoZero"/>
        <c:auto val="1"/>
        <c:lblAlgn val="ctr"/>
        <c:lblOffset val="100"/>
        <c:noMultiLvlLbl val="0"/>
      </c:catAx>
      <c:valAx>
        <c:axId val="461873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18788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12</c:v>
                </c:pt>
                <c:pt idx="3">
                  <c:v>24</c:v>
                </c:pt>
                <c:pt idx="4">
                  <c:v>36</c:v>
                </c:pt>
                <c:pt idx="5">
                  <c:v>48</c:v>
                </c:pt>
                <c:pt idx="6">
                  <c:v>60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4.3</c:v>
                </c:pt>
                <c:pt idx="1">
                  <c:v>4.3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3.5</c:v>
                </c:pt>
                <c:pt idx="6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8CF-4AF3-BF40-13C8B5FA70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12</c:v>
                </c:pt>
                <c:pt idx="3">
                  <c:v>24</c:v>
                </c:pt>
                <c:pt idx="4">
                  <c:v>36</c:v>
                </c:pt>
                <c:pt idx="5">
                  <c:v>48</c:v>
                </c:pt>
                <c:pt idx="6">
                  <c:v>60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2.4</c:v>
                </c:pt>
                <c:pt idx="1">
                  <c:v>2.4</c:v>
                </c:pt>
                <c:pt idx="2">
                  <c:v>23</c:v>
                </c:pt>
                <c:pt idx="3">
                  <c:v>1.8</c:v>
                </c:pt>
                <c:pt idx="4">
                  <c:v>2.8</c:v>
                </c:pt>
                <c:pt idx="5">
                  <c:v>1.8</c:v>
                </c:pt>
                <c:pt idx="6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8CF-4AF3-BF40-13C8B5FA702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12</c:v>
                </c:pt>
                <c:pt idx="3">
                  <c:v>24</c:v>
                </c:pt>
                <c:pt idx="4">
                  <c:v>36</c:v>
                </c:pt>
                <c:pt idx="5">
                  <c:v>48</c:v>
                </c:pt>
                <c:pt idx="6">
                  <c:v>60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5</c:v>
                </c:pt>
                <c:pt idx="5">
                  <c:v>3</c:v>
                </c:pt>
                <c:pt idx="6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8CF-4AF3-BF40-13C8B5FA70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1878896"/>
        <c:axId val="461873320"/>
      </c:lineChart>
      <c:catAx>
        <c:axId val="461878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1873320"/>
        <c:crosses val="autoZero"/>
        <c:auto val="1"/>
        <c:lblAlgn val="ctr"/>
        <c:lblOffset val="100"/>
        <c:noMultiLvlLbl val="0"/>
      </c:catAx>
      <c:valAx>
        <c:axId val="461873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18788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12020074760064E-2"/>
          <c:y val="0.17348818897637797"/>
          <c:w val="0.93107424314548037"/>
          <c:h val="0.680605314960629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PCI (n=948)</c:v>
                </c:pt>
              </c:strCache>
            </c:strRef>
          </c:tx>
          <c:spPr>
            <a:solidFill>
              <a:srgbClr val="FF4F4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4FD042E-0F18-4433-99F6-09F439CED995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B8A-48FB-AD25-A6661F49F33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E725689-29E9-4800-8D47-D22D220619AA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145-45FB-B135-230FA57ED6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Death, Stroke or MI</c:v>
                </c:pt>
                <c:pt idx="1">
                  <c:v>Death</c:v>
                </c:pt>
                <c:pt idx="2">
                  <c:v>Stroke</c:v>
                </c:pt>
                <c:pt idx="3">
                  <c:v>MI</c:v>
                </c:pt>
                <c:pt idx="4">
                  <c:v>IDR</c:v>
                </c:pt>
                <c:pt idx="5">
                  <c:v>ST/graft occlusion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22</c:v>
                </c:pt>
                <c:pt idx="1">
                  <c:v>13</c:v>
                </c:pt>
                <c:pt idx="2">
                  <c:v>2.9</c:v>
                </c:pt>
                <c:pt idx="3">
                  <c:v>10.6</c:v>
                </c:pt>
                <c:pt idx="4">
                  <c:v>16.899999999999999</c:v>
                </c:pt>
                <c:pt idx="5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45-45FB-B135-230FA57ED6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CABG (n=957)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4"/>
              <c:tx>
                <c:rich>
                  <a:bodyPr/>
                  <a:lstStyle/>
                  <a:p>
                    <a:fld id="{B8E0E5EE-55CC-486E-BB1E-5418D5B560FC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145-45FB-B135-230FA57ED66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2D08244-D8D7-4530-B55F-40967EF13E79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145-45FB-B135-230FA57ED6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Death, Stroke or MI</c:v>
                </c:pt>
                <c:pt idx="1">
                  <c:v>Death</c:v>
                </c:pt>
                <c:pt idx="2">
                  <c:v>Stroke</c:v>
                </c:pt>
                <c:pt idx="3">
                  <c:v>MI</c:v>
                </c:pt>
                <c:pt idx="4">
                  <c:v>IDR</c:v>
                </c:pt>
                <c:pt idx="5">
                  <c:v>ST/graft occlusion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19.2</c:v>
                </c:pt>
                <c:pt idx="1">
                  <c:v>9.9</c:v>
                </c:pt>
                <c:pt idx="2">
                  <c:v>3.7</c:v>
                </c:pt>
                <c:pt idx="3">
                  <c:v>9.1</c:v>
                </c:pt>
                <c:pt idx="4">
                  <c:v>10</c:v>
                </c:pt>
                <c:pt idx="5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45-45FB-B135-230FA57ED6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6"/>
        <c:overlap val="-27"/>
        <c:axId val="849316600"/>
        <c:axId val="849317584"/>
      </c:barChart>
      <c:catAx>
        <c:axId val="849316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49317584"/>
        <c:crosses val="autoZero"/>
        <c:auto val="1"/>
        <c:lblAlgn val="ctr"/>
        <c:lblOffset val="5"/>
        <c:noMultiLvlLbl val="0"/>
      </c:catAx>
      <c:valAx>
        <c:axId val="849317584"/>
        <c:scaling>
          <c:orientation val="minMax"/>
          <c:max val="4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4931660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79857099418825495"/>
          <c:y val="0.10970464135021096"/>
          <c:w val="0.18976233991060762"/>
          <c:h val="0.133312070168444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462115713220052E-2"/>
          <c:y val="0.24302805118110235"/>
          <c:w val="0.93497910731781197"/>
          <c:h val="0.667263287401574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Provisional stenting (n=242)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A599566D-0A81-4BEE-988B-2C6D5AF9CFA9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01E-4646-AF0C-1CDECBF389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TLF</c:v>
                </c:pt>
                <c:pt idx="1">
                  <c:v>Death</c:v>
                </c:pt>
                <c:pt idx="2">
                  <c:v>TVMI</c:v>
                </c:pt>
                <c:pt idx="3">
                  <c:v>TLR</c:v>
                </c:pt>
                <c:pt idx="4">
                  <c:v>ST </c:v>
                </c:pt>
                <c:pt idx="5">
                  <c:v>ST (def/prob)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16.899999999999999</c:v>
                </c:pt>
                <c:pt idx="1">
                  <c:v>5</c:v>
                </c:pt>
                <c:pt idx="2">
                  <c:v>5.8</c:v>
                </c:pt>
                <c:pt idx="3">
                  <c:v>10.3</c:v>
                </c:pt>
                <c:pt idx="4">
                  <c:v>5.8</c:v>
                </c:pt>
                <c:pt idx="5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14-431D-A5FA-B805564D061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DK Crush (n=240)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AF2DDD8-9E85-4484-9B14-B6BA84B435B2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614-431D-A5FA-B805564D061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0F532CE-58DD-4266-A2AC-CACDF2812AD5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01E-4646-AF0C-1CDECBF389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TLF</c:v>
                </c:pt>
                <c:pt idx="1">
                  <c:v>Death</c:v>
                </c:pt>
                <c:pt idx="2">
                  <c:v>TVMI</c:v>
                </c:pt>
                <c:pt idx="3">
                  <c:v>TLR</c:v>
                </c:pt>
                <c:pt idx="4">
                  <c:v>ST </c:v>
                </c:pt>
                <c:pt idx="5">
                  <c:v>ST (def/prob)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8.3000000000000007</c:v>
                </c:pt>
                <c:pt idx="1">
                  <c:v>3.3</c:v>
                </c:pt>
                <c:pt idx="2">
                  <c:v>1.7</c:v>
                </c:pt>
                <c:pt idx="3">
                  <c:v>5</c:v>
                </c:pt>
                <c:pt idx="4">
                  <c:v>2.5</c:v>
                </c:pt>
                <c:pt idx="5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14-431D-A5FA-B805564D06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8"/>
        <c:overlap val="-27"/>
        <c:axId val="475102672"/>
        <c:axId val="475103000"/>
      </c:barChart>
      <c:catAx>
        <c:axId val="475102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5103000"/>
        <c:crosses val="autoZero"/>
        <c:auto val="1"/>
        <c:lblAlgn val="ctr"/>
        <c:lblOffset val="10"/>
        <c:noMultiLvlLbl val="0"/>
      </c:catAx>
      <c:valAx>
        <c:axId val="475103000"/>
        <c:scaling>
          <c:orientation val="minMax"/>
          <c:max val="2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75102672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6011708506638225"/>
          <c:y val="9.375E-2"/>
          <c:w val="0.67976582986723544"/>
          <c:h val="7.40506889763779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A5002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6D08-44FA-A547-466D9B4F85C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4-6D08-44FA-A547-466D9B4F85C2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6D08-44FA-A547-466D9B4F85C2}"/>
              </c:ext>
            </c:extLst>
          </c:dPt>
          <c:dLbls>
            <c:dLbl>
              <c:idx val="0"/>
              <c:layout>
                <c:manualLayout>
                  <c:x val="-2.8536506864941867E-17"/>
                  <c:y val="-0.3458540561829656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08-44FA-A547-466D9B4F85C2}"/>
                </c:ext>
              </c:extLst>
            </c:dLbl>
            <c:dLbl>
              <c:idx val="1"/>
              <c:layout>
                <c:manualLayout>
                  <c:x val="1.5565547193330182E-3"/>
                  <c:y val="-0.2447868238870230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D08-44FA-A547-466D9B4F85C2}"/>
                </c:ext>
              </c:extLst>
            </c:dLbl>
            <c:dLbl>
              <c:idx val="2"/>
              <c:layout>
                <c:manualLayout>
                  <c:x val="0"/>
                  <c:y val="-0.189499989511157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D08-44FA-A547-466D9B4F85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Low-vol (n=631)</c:v>
                </c:pt>
                <c:pt idx="1">
                  <c:v>Intermediate-vol (n=705)</c:v>
                </c:pt>
                <c:pt idx="2">
                  <c:v>High-vol (n=612)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4.0999999999999996</c:v>
                </c:pt>
                <c:pt idx="1">
                  <c:v>2.8</c:v>
                </c:pt>
                <c:pt idx="2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08-44FA-A547-466D9B4F85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97914360"/>
        <c:axId val="597913376"/>
      </c:barChart>
      <c:catAx>
        <c:axId val="597914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97913376"/>
        <c:crosses val="autoZero"/>
        <c:auto val="1"/>
        <c:lblAlgn val="ctr"/>
        <c:lblOffset val="10"/>
        <c:noMultiLvlLbl val="0"/>
      </c:catAx>
      <c:valAx>
        <c:axId val="5979133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9791436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809632414825201E-2"/>
          <c:y val="0.20667080710777425"/>
          <c:w val="0.94213921530891576"/>
          <c:h val="0.706235703416782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IVUS (n=505)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4"/>
              <c:tx>
                <c:rich>
                  <a:bodyPr/>
                  <a:lstStyle/>
                  <a:p>
                    <a:fld id="{53BBBA08-B8E1-4F7D-87D8-3652FE44E1A8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EB7-45B2-93E5-1DE777395A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Death</c:v>
                </c:pt>
                <c:pt idx="1">
                  <c:v>MI</c:v>
                </c:pt>
                <c:pt idx="2">
                  <c:v>TLR</c:v>
                </c:pt>
                <c:pt idx="3">
                  <c:v>ST (def/prob)</c:v>
                </c:pt>
                <c:pt idx="4">
                  <c:v>Death, MI, TLR</c:v>
                </c:pt>
                <c:pt idx="5">
                  <c:v>Death, MI, TLR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7.4</c:v>
                </c:pt>
                <c:pt idx="1">
                  <c:v>4.5</c:v>
                </c:pt>
                <c:pt idx="2">
                  <c:v>7.7</c:v>
                </c:pt>
                <c:pt idx="3">
                  <c:v>0.6</c:v>
                </c:pt>
                <c:pt idx="4">
                  <c:v>11</c:v>
                </c:pt>
                <c:pt idx="5">
                  <c:v>16.7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B7-45B2-93E5-1DE777395AE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 IVUS (n=505)</c:v>
                </c:pt>
              </c:strCache>
            </c:strRef>
          </c:tx>
          <c:spPr>
            <a:solidFill>
              <a:srgbClr val="00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07C1643-BA2A-453D-BE3F-15DB59965A9D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EB7-45B2-93E5-1DE777395AE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19.0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B7-45B2-93E5-1DE777395AE7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D55CE55F-53F8-4E61-B896-4FBA8D249AE9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BEB7-45B2-93E5-1DE777395A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Death</c:v>
                </c:pt>
                <c:pt idx="1">
                  <c:v>MI</c:v>
                </c:pt>
                <c:pt idx="2">
                  <c:v>TLR</c:v>
                </c:pt>
                <c:pt idx="3">
                  <c:v>ST (def/prob)</c:v>
                </c:pt>
                <c:pt idx="4">
                  <c:v>Death, MI, TLR</c:v>
                </c:pt>
                <c:pt idx="5">
                  <c:v>Death, MI, TLR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13</c:v>
                </c:pt>
                <c:pt idx="1">
                  <c:v>6.5</c:v>
                </c:pt>
                <c:pt idx="2">
                  <c:v>6.3</c:v>
                </c:pt>
                <c:pt idx="3">
                  <c:v>2.2000000000000002</c:v>
                </c:pt>
                <c:pt idx="4">
                  <c:v>19</c:v>
                </c:pt>
                <c:pt idx="5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B7-45B2-93E5-1DE777395A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7"/>
        <c:overlap val="-9"/>
        <c:axId val="617189616"/>
        <c:axId val="617191256"/>
      </c:barChart>
      <c:catAx>
        <c:axId val="617189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7191256"/>
        <c:crosses val="autoZero"/>
        <c:auto val="1"/>
        <c:lblAlgn val="ctr"/>
        <c:lblOffset val="10"/>
        <c:noMultiLvlLbl val="0"/>
      </c:catAx>
      <c:valAx>
        <c:axId val="617191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7189616"/>
        <c:crosses val="autoZero"/>
        <c:crossBetween val="between"/>
        <c:majorUnit val="7"/>
      </c:valAx>
      <c:spPr>
        <a:noFill/>
        <a:ln w="25400"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0.05826</cdr:x>
      <cdr:y>0.49082</cdr:y>
    </cdr:from>
    <cdr:to>
      <cdr:x>0.17956</cdr:x>
      <cdr:y>0.58937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7076" y="1686211"/>
          <a:ext cx="1055717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54C0D-8A04-4E0F-B2BD-D9FE8154408D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68DE3-EF28-4001-A656-631E5A009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87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294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 4 and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-111" charset="-128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589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-111" charset="-128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752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 4 and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-111" charset="-128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570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 4 and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-111" charset="-128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012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 4 and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-111" charset="-128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7844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 4 and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-111" charset="-128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67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 4 and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-111" charset="-128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545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40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40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40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40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40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FF7015-4093-4512-BD16-A41F307FC63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ヒラギノ角ゴ Pro W3" pitchFamily="-111" charset="-128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ヒラギノ角ゴ Pro W3" pitchFamily="-111" charset="-128"/>
              <a:cs typeface="+mn-cs"/>
            </a:endParaRPr>
          </a:p>
        </p:txBody>
      </p:sp>
      <p:sp>
        <p:nvSpPr>
          <p:cNvPr id="184323" name="Rectangle 7"/>
          <p:cNvSpPr txBox="1">
            <a:spLocks noGrp="1" noChangeArrowheads="1"/>
          </p:cNvSpPr>
          <p:nvPr/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04" tIns="46452" rIns="92904" bIns="46452" anchor="b"/>
          <a:lstStyle>
            <a:lvl1pPr defTabSz="928688" eaLnBrk="0" hangingPunct="0">
              <a:defRPr sz="40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defRPr sz="40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defRPr sz="40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defRPr sz="40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defRPr sz="40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2247D6-6BF4-4104-BE61-8FFC45883697}" type="slidenum">
              <a:rPr kumimoji="0" lang="en-US" altLang="en-US" sz="12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184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2972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 4 and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-111" charset="-128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329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-111" charset="-128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852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B7A5D6-AE64-4E4D-B4BB-D6B215B708E0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9049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-111" charset="-128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257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 4 and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-111" charset="-128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112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 4 and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-111" charset="-128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868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 4 and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-111" charset="-128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621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 4 and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-111" charset="-128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6083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 4 and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-111" charset="-128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546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 4 and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-111" charset="-128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2085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Run 4 and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9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pitchFamily="-111" charset="-128"/>
                <a:cs typeface="+mn-cs"/>
              </a:rPr>
              <a:pPr marL="0" marR="0" lvl="0" indent="0" algn="r" defTabSz="939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-11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0602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You can learn about BIfurcAID and other</a:t>
            </a:r>
            <a:r>
              <a:rPr lang="en-US" baseline="0" dirty="0"/>
              <a:t> apps from Mount Sinai Cath Lab on our new “Cath Lab Apps” website, which should be available soon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861C0-A661-0244-B3F1-C5B39F9D0A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6741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These are the apps we have created which will provide digital algorithms for our future ambitious projects to make our cath labs smarter. 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621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193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765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337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1D22E-E2B1-450A-BEAA-097497EB264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28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06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885249-FBBD-4BE1-88C8-7E8013A354D6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777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28688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F3ECC-6D06-4E9F-9102-3DAE9ADF4E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387" name="Rectangle 7"/>
          <p:cNvSpPr txBox="1">
            <a:spLocks noGrp="1" noChangeArrowheads="1"/>
          </p:cNvSpPr>
          <p:nvPr/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04" tIns="46452" rIns="92904" bIns="46452" anchor="b"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8262D1-6A6A-46B9-A02C-59600F63617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92243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049FAF-23ED-4DAF-B4CA-A0404711900E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82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12C4B-876A-4CCD-B31C-82DB0E1EC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631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090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BB2ACA-779C-4595-89B4-CDCA1644CCD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090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090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678BB-763C-40DF-B781-F9D40CCA79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090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372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These are the apps we have created which will provide digital algorithms for our future ambitious projects to make our cath labs smarter. 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621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193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765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337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A1D22E-E2B1-450A-BEAA-097497EB264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28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005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9D5075-D441-4F12-BCB9-E9A784EC894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375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01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335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8"/>
            <a:ext cx="3008489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797"/>
            <a:ext cx="5111044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489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4505" indent="0">
              <a:buNone/>
              <a:defRPr sz="1200"/>
            </a:lvl2pPr>
            <a:lvl3pPr marL="909049" indent="0">
              <a:buNone/>
              <a:defRPr sz="1000"/>
            </a:lvl3pPr>
            <a:lvl4pPr marL="1363515" indent="0">
              <a:buNone/>
              <a:defRPr sz="900"/>
            </a:lvl4pPr>
            <a:lvl5pPr marL="1818086" indent="0">
              <a:buNone/>
              <a:defRPr sz="900"/>
            </a:lvl5pPr>
            <a:lvl6pPr marL="2272605" indent="0">
              <a:buNone/>
              <a:defRPr sz="900"/>
            </a:lvl6pPr>
            <a:lvl7pPr marL="2727051" indent="0">
              <a:buNone/>
              <a:defRPr sz="900"/>
            </a:lvl7pPr>
            <a:lvl8pPr marL="3181639" indent="0">
              <a:buNone/>
              <a:defRPr sz="900"/>
            </a:lvl8pPr>
            <a:lvl9pPr marL="36361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5452087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4505" indent="0">
              <a:buNone/>
              <a:defRPr sz="2800"/>
            </a:lvl2pPr>
            <a:lvl3pPr marL="909049" indent="0">
              <a:buNone/>
              <a:defRPr sz="2400"/>
            </a:lvl3pPr>
            <a:lvl4pPr marL="1363515" indent="0">
              <a:buNone/>
              <a:defRPr sz="2000"/>
            </a:lvl4pPr>
            <a:lvl5pPr marL="1818086" indent="0">
              <a:buNone/>
              <a:defRPr sz="2000"/>
            </a:lvl5pPr>
            <a:lvl6pPr marL="2272605" indent="0">
              <a:buNone/>
              <a:defRPr sz="2000"/>
            </a:lvl6pPr>
            <a:lvl7pPr marL="2727051" indent="0">
              <a:buNone/>
              <a:defRPr sz="2000"/>
            </a:lvl7pPr>
            <a:lvl8pPr marL="3181639" indent="0">
              <a:buNone/>
              <a:defRPr sz="2000"/>
            </a:lvl8pPr>
            <a:lvl9pPr marL="3636198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65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4505" indent="0">
              <a:buNone/>
              <a:defRPr sz="1200"/>
            </a:lvl2pPr>
            <a:lvl3pPr marL="909049" indent="0">
              <a:buNone/>
              <a:defRPr sz="1000"/>
            </a:lvl3pPr>
            <a:lvl4pPr marL="1363515" indent="0">
              <a:buNone/>
              <a:defRPr sz="900"/>
            </a:lvl4pPr>
            <a:lvl5pPr marL="1818086" indent="0">
              <a:buNone/>
              <a:defRPr sz="900"/>
            </a:lvl5pPr>
            <a:lvl6pPr marL="2272605" indent="0">
              <a:buNone/>
              <a:defRPr sz="900"/>
            </a:lvl6pPr>
            <a:lvl7pPr marL="2727051" indent="0">
              <a:buNone/>
              <a:defRPr sz="900"/>
            </a:lvl7pPr>
            <a:lvl8pPr marL="3181639" indent="0">
              <a:buNone/>
              <a:defRPr sz="900"/>
            </a:lvl8pPr>
            <a:lvl9pPr marL="36361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1103550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93006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54433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815769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38" y="-6851"/>
            <a:ext cx="9139125" cy="5150352"/>
          </a:xfrm>
          <a:prstGeom prst="rect">
            <a:avLst/>
          </a:prstGeom>
        </p:spPr>
      </p:pic>
      <p:sp>
        <p:nvSpPr>
          <p:cNvPr id="3" name="Slide Number Placeholder 6"/>
          <p:cNvSpPr txBox="1">
            <a:spLocks/>
          </p:cNvSpPr>
          <p:nvPr userDrawn="1"/>
        </p:nvSpPr>
        <p:spPr>
          <a:xfrm>
            <a:off x="8571127" y="-23295"/>
            <a:ext cx="577610" cy="276958"/>
          </a:xfrm>
          <a:prstGeom prst="rect">
            <a:avLst/>
          </a:prstGeom>
          <a:noFill/>
        </p:spPr>
        <p:txBody>
          <a:bodyPr lIns="90888" tIns="45475" rIns="90888" bIns="45475"/>
          <a:lstStyle>
            <a:lvl1pPr algn="r">
              <a:defRPr/>
            </a:lvl1pPr>
          </a:lstStyle>
          <a:p>
            <a:pPr marL="0" marR="0" lvl="0" indent="0" algn="r" defTabSz="9090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B4C24-AF86-4570-89B5-45F4BCA3377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r" defTabSz="9090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2288796"/>
            <a:ext cx="7043024" cy="552202"/>
          </a:xfrm>
          <a:prstGeom prst="rect">
            <a:avLst/>
          </a:prstGeom>
        </p:spPr>
        <p:txBody>
          <a:bodyPr/>
          <a:lstStyle>
            <a:lvl1pPr>
              <a:defRPr sz="32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8"/>
          <p:cNvSpPr>
            <a:spLocks noChangeArrowheads="1"/>
          </p:cNvSpPr>
          <p:nvPr userDrawn="1"/>
        </p:nvSpPr>
        <p:spPr bwMode="auto">
          <a:xfrm>
            <a:off x="94155" y="4973935"/>
            <a:ext cx="661246" cy="18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888" tIns="45475" rIns="90888" bIns="45475">
            <a:spAutoFit/>
          </a:bodyPr>
          <a:lstStyle/>
          <a:p>
            <a:pPr marL="0" marR="0" lvl="0" indent="0" algn="r" defTabSz="9090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IMP-521-17 v6</a:t>
            </a:r>
            <a:endParaRPr kumimoji="0" lang="it-IT" sz="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490095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4062" y="35625"/>
            <a:ext cx="8628595" cy="552202"/>
          </a:xfrm>
          <a:prstGeom prst="rect">
            <a:avLst/>
          </a:prstGeom>
        </p:spPr>
        <p:txBody>
          <a:bodyPr/>
          <a:lstStyle>
            <a:lvl1pPr>
              <a:defRPr sz="2800" cap="sm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525356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842700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" y="0"/>
            <a:ext cx="9139125" cy="51503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2288796"/>
            <a:ext cx="7043024" cy="552202"/>
          </a:xfrm>
          <a:prstGeom prst="rect">
            <a:avLst/>
          </a:prstGeom>
        </p:spPr>
        <p:txBody>
          <a:bodyPr/>
          <a:lstStyle>
            <a:lvl1pPr>
              <a:defRPr sz="32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6"/>
          <p:cNvSpPr txBox="1">
            <a:spLocks/>
          </p:cNvSpPr>
          <p:nvPr userDrawn="1"/>
        </p:nvSpPr>
        <p:spPr>
          <a:xfrm>
            <a:off x="8571127" y="-23295"/>
            <a:ext cx="577610" cy="276958"/>
          </a:xfrm>
          <a:prstGeom prst="rect">
            <a:avLst/>
          </a:prstGeom>
          <a:noFill/>
        </p:spPr>
        <p:txBody>
          <a:bodyPr lIns="90888" tIns="45475" rIns="90888" bIns="45475"/>
          <a:lstStyle>
            <a:lvl1pPr algn="r">
              <a:defRPr/>
            </a:lvl1pPr>
          </a:lstStyle>
          <a:p>
            <a:pPr marL="0" marR="0" lvl="0" indent="0" algn="r" defTabSz="9090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B4C24-AF86-4570-89B5-45F4BCA3377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r" defTabSz="9090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8" name="Rectangle 178"/>
          <p:cNvSpPr>
            <a:spLocks noChangeArrowheads="1"/>
          </p:cNvSpPr>
          <p:nvPr userDrawn="1"/>
        </p:nvSpPr>
        <p:spPr bwMode="auto">
          <a:xfrm>
            <a:off x="74922" y="4973935"/>
            <a:ext cx="680482" cy="18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888" tIns="45475" rIns="90888" bIns="45475">
            <a:spAutoFit/>
          </a:bodyPr>
          <a:lstStyle/>
          <a:p>
            <a:pPr marL="0" marR="0" lvl="0" indent="0" algn="r" defTabSz="9090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IMP-521-17 .v4</a:t>
            </a:r>
            <a:endParaRPr kumimoji="0" lang="it-IT" sz="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029523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48771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717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1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6564" indent="0" algn="ctr">
              <a:buNone/>
              <a:defRPr/>
            </a:lvl2pPr>
            <a:lvl3pPr marL="673121" indent="0" algn="ctr">
              <a:buNone/>
              <a:defRPr/>
            </a:lvl3pPr>
            <a:lvl4pPr marL="1009674" indent="0" algn="ctr">
              <a:buNone/>
              <a:defRPr/>
            </a:lvl4pPr>
            <a:lvl5pPr marL="1346184" indent="0" algn="ctr">
              <a:buNone/>
              <a:defRPr/>
            </a:lvl5pPr>
            <a:lvl6pPr marL="1682723" indent="0" algn="ctr">
              <a:buNone/>
              <a:defRPr/>
            </a:lvl6pPr>
            <a:lvl7pPr marL="2019244" indent="0" algn="ctr">
              <a:buNone/>
              <a:defRPr/>
            </a:lvl7pPr>
            <a:lvl8pPr marL="2355749" indent="0" algn="ctr">
              <a:buNone/>
              <a:defRPr/>
            </a:lvl8pPr>
            <a:lvl9pPr marL="26922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05033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21877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3305213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0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6564" indent="0">
              <a:buNone/>
              <a:defRPr sz="1350"/>
            </a:lvl2pPr>
            <a:lvl3pPr marL="673121" indent="0">
              <a:buNone/>
              <a:defRPr sz="1200"/>
            </a:lvl3pPr>
            <a:lvl4pPr marL="1009674" indent="0">
              <a:buNone/>
              <a:defRPr sz="1050"/>
            </a:lvl4pPr>
            <a:lvl5pPr marL="1346184" indent="0">
              <a:buNone/>
              <a:defRPr sz="1050"/>
            </a:lvl5pPr>
            <a:lvl6pPr marL="1682723" indent="0">
              <a:buNone/>
              <a:defRPr sz="1050"/>
            </a:lvl6pPr>
            <a:lvl7pPr marL="2019244" indent="0">
              <a:buNone/>
              <a:defRPr sz="1050"/>
            </a:lvl7pPr>
            <a:lvl8pPr marL="2355749" indent="0">
              <a:buNone/>
              <a:defRPr sz="1050"/>
            </a:lvl8pPr>
            <a:lvl9pPr marL="2692265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512683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78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998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02428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6564" indent="0">
              <a:buNone/>
              <a:defRPr sz="1500" b="1"/>
            </a:lvl2pPr>
            <a:lvl3pPr marL="673121" indent="0">
              <a:buNone/>
              <a:defRPr sz="1350" b="1"/>
            </a:lvl3pPr>
            <a:lvl4pPr marL="1009674" indent="0">
              <a:buNone/>
              <a:defRPr sz="1200" b="1"/>
            </a:lvl4pPr>
            <a:lvl5pPr marL="1346184" indent="0">
              <a:buNone/>
              <a:defRPr sz="1200" b="1"/>
            </a:lvl5pPr>
            <a:lvl6pPr marL="1682723" indent="0">
              <a:buNone/>
              <a:defRPr sz="1200" b="1"/>
            </a:lvl6pPr>
            <a:lvl7pPr marL="2019244" indent="0">
              <a:buNone/>
              <a:defRPr sz="1200" b="1"/>
            </a:lvl7pPr>
            <a:lvl8pPr marL="2355749" indent="0">
              <a:buNone/>
              <a:defRPr sz="1200" b="1"/>
            </a:lvl8pPr>
            <a:lvl9pPr marL="269226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6564" indent="0">
              <a:buNone/>
              <a:defRPr sz="1500" b="1"/>
            </a:lvl2pPr>
            <a:lvl3pPr marL="673121" indent="0">
              <a:buNone/>
              <a:defRPr sz="1350" b="1"/>
            </a:lvl3pPr>
            <a:lvl4pPr marL="1009674" indent="0">
              <a:buNone/>
              <a:defRPr sz="1200" b="1"/>
            </a:lvl4pPr>
            <a:lvl5pPr marL="1346184" indent="0">
              <a:buNone/>
              <a:defRPr sz="1200" b="1"/>
            </a:lvl5pPr>
            <a:lvl6pPr marL="1682723" indent="0">
              <a:buNone/>
              <a:defRPr sz="1200" b="1"/>
            </a:lvl6pPr>
            <a:lvl7pPr marL="2019244" indent="0">
              <a:buNone/>
              <a:defRPr sz="1200" b="1"/>
            </a:lvl7pPr>
            <a:lvl8pPr marL="2355749" indent="0">
              <a:buNone/>
              <a:defRPr sz="1200" b="1"/>
            </a:lvl8pPr>
            <a:lvl9pPr marL="269226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55663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12825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50110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96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81" y="204912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36564" indent="0">
              <a:buNone/>
              <a:defRPr sz="900"/>
            </a:lvl2pPr>
            <a:lvl3pPr marL="673121" indent="0">
              <a:buNone/>
              <a:defRPr sz="750"/>
            </a:lvl3pPr>
            <a:lvl4pPr marL="1009674" indent="0">
              <a:buNone/>
              <a:defRPr sz="600"/>
            </a:lvl4pPr>
            <a:lvl5pPr marL="1346184" indent="0">
              <a:buNone/>
              <a:defRPr sz="600"/>
            </a:lvl5pPr>
            <a:lvl6pPr marL="1682723" indent="0">
              <a:buNone/>
              <a:defRPr sz="600"/>
            </a:lvl6pPr>
            <a:lvl7pPr marL="2019244" indent="0">
              <a:buNone/>
              <a:defRPr sz="600"/>
            </a:lvl7pPr>
            <a:lvl8pPr marL="2355749" indent="0">
              <a:buNone/>
              <a:defRPr sz="600"/>
            </a:lvl8pPr>
            <a:lvl9pPr marL="269226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0610299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4"/>
            <a:ext cx="5486400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6564" indent="0">
              <a:buNone/>
              <a:defRPr sz="2100"/>
            </a:lvl2pPr>
            <a:lvl3pPr marL="673121" indent="0">
              <a:buNone/>
              <a:defRPr sz="1800"/>
            </a:lvl3pPr>
            <a:lvl4pPr marL="1009674" indent="0">
              <a:buNone/>
              <a:defRPr sz="1500"/>
            </a:lvl4pPr>
            <a:lvl5pPr marL="1346184" indent="0">
              <a:buNone/>
              <a:defRPr sz="1500"/>
            </a:lvl5pPr>
            <a:lvl6pPr marL="1682723" indent="0">
              <a:buNone/>
              <a:defRPr sz="1500"/>
            </a:lvl6pPr>
            <a:lvl7pPr marL="2019244" indent="0">
              <a:buNone/>
              <a:defRPr sz="1500"/>
            </a:lvl7pPr>
            <a:lvl8pPr marL="2355749" indent="0">
              <a:buNone/>
              <a:defRPr sz="1500"/>
            </a:lvl8pPr>
            <a:lvl9pPr marL="2692265" indent="0">
              <a:buNone/>
              <a:defRPr sz="15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960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36564" indent="0">
              <a:buNone/>
              <a:defRPr sz="900"/>
            </a:lvl2pPr>
            <a:lvl3pPr marL="673121" indent="0">
              <a:buNone/>
              <a:defRPr sz="750"/>
            </a:lvl3pPr>
            <a:lvl4pPr marL="1009674" indent="0">
              <a:buNone/>
              <a:defRPr sz="600"/>
            </a:lvl4pPr>
            <a:lvl5pPr marL="1346184" indent="0">
              <a:buNone/>
              <a:defRPr sz="600"/>
            </a:lvl5pPr>
            <a:lvl6pPr marL="1682723" indent="0">
              <a:buNone/>
              <a:defRPr sz="600"/>
            </a:lvl6pPr>
            <a:lvl7pPr marL="2019244" indent="0">
              <a:buNone/>
              <a:defRPr sz="600"/>
            </a:lvl7pPr>
            <a:lvl8pPr marL="2355749" indent="0">
              <a:buNone/>
              <a:defRPr sz="600"/>
            </a:lvl8pPr>
            <a:lvl9pPr marL="269226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8584604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2274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646" indent="0" algn="ctr">
              <a:buNone/>
              <a:defRPr/>
            </a:lvl2pPr>
            <a:lvl3pPr marL="685289" indent="0" algn="ctr">
              <a:buNone/>
              <a:defRPr/>
            </a:lvl3pPr>
            <a:lvl4pPr marL="1027931" indent="0" algn="ctr">
              <a:buNone/>
              <a:defRPr/>
            </a:lvl4pPr>
            <a:lvl5pPr marL="1370570" indent="0" algn="ctr">
              <a:buNone/>
              <a:defRPr/>
            </a:lvl5pPr>
            <a:lvl6pPr marL="1713214" indent="0" algn="ctr">
              <a:buNone/>
              <a:defRPr/>
            </a:lvl6pPr>
            <a:lvl7pPr marL="2055857" indent="0" algn="ctr">
              <a:buNone/>
              <a:defRPr/>
            </a:lvl7pPr>
            <a:lvl8pPr marL="2398499" indent="0" algn="ctr">
              <a:buNone/>
              <a:defRPr/>
            </a:lvl8pPr>
            <a:lvl9pPr marL="274114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5818968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25" y="457200"/>
            <a:ext cx="5693834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726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83681449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15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5794" indent="0" algn="ctr">
              <a:buNone/>
              <a:defRPr/>
            </a:lvl2pPr>
            <a:lvl3pPr marL="691583" indent="0" algn="ctr">
              <a:buNone/>
              <a:defRPr/>
            </a:lvl3pPr>
            <a:lvl4pPr marL="1037368" indent="0" algn="ctr">
              <a:buNone/>
              <a:defRPr/>
            </a:lvl4pPr>
            <a:lvl5pPr marL="1383159" indent="0" algn="ctr">
              <a:buNone/>
              <a:defRPr/>
            </a:lvl5pPr>
            <a:lvl6pPr marL="1728950" indent="0" algn="ctr">
              <a:buNone/>
              <a:defRPr/>
            </a:lvl6pPr>
            <a:lvl7pPr marL="2074737" indent="0" algn="ctr">
              <a:buNone/>
              <a:defRPr/>
            </a:lvl7pPr>
            <a:lvl8pPr marL="2420525" indent="0" algn="ctr">
              <a:buNone/>
              <a:defRPr/>
            </a:lvl8pPr>
            <a:lvl9pPr marL="27663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5277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2400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16"/>
            <a:ext cx="7772400" cy="1021557"/>
          </a:xfrm>
        </p:spPr>
        <p:txBody>
          <a:bodyPr anchor="t"/>
          <a:lstStyle>
            <a:lvl1pPr algn="l">
              <a:defRPr sz="31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30"/>
            </a:lvl1pPr>
            <a:lvl2pPr marL="345794" indent="0">
              <a:buNone/>
              <a:defRPr sz="1440"/>
            </a:lvl2pPr>
            <a:lvl3pPr marL="691583" indent="0">
              <a:buNone/>
              <a:defRPr sz="1260"/>
            </a:lvl3pPr>
            <a:lvl4pPr marL="1037368" indent="0">
              <a:buNone/>
              <a:defRPr sz="1080"/>
            </a:lvl4pPr>
            <a:lvl5pPr marL="1383159" indent="0">
              <a:buNone/>
              <a:defRPr sz="1080"/>
            </a:lvl5pPr>
            <a:lvl6pPr marL="1728950" indent="0">
              <a:buNone/>
              <a:defRPr sz="1080"/>
            </a:lvl6pPr>
            <a:lvl7pPr marL="2074737" indent="0">
              <a:buNone/>
              <a:defRPr sz="1080"/>
            </a:lvl7pPr>
            <a:lvl8pPr marL="2420525" indent="0">
              <a:buNone/>
              <a:defRPr sz="1080"/>
            </a:lvl8pPr>
            <a:lvl9pPr marL="2766309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322928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53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53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1171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45794" indent="0">
              <a:buNone/>
              <a:defRPr sz="1530" b="1"/>
            </a:lvl2pPr>
            <a:lvl3pPr marL="691583" indent="0">
              <a:buNone/>
              <a:defRPr sz="1440" b="1"/>
            </a:lvl3pPr>
            <a:lvl4pPr marL="1037368" indent="0">
              <a:buNone/>
              <a:defRPr sz="1260" b="1"/>
            </a:lvl4pPr>
            <a:lvl5pPr marL="1383159" indent="0">
              <a:buNone/>
              <a:defRPr sz="1260" b="1"/>
            </a:lvl5pPr>
            <a:lvl6pPr marL="1728950" indent="0">
              <a:buNone/>
              <a:defRPr sz="1260" b="1"/>
            </a:lvl6pPr>
            <a:lvl7pPr marL="2074737" indent="0">
              <a:buNone/>
              <a:defRPr sz="1260" b="1"/>
            </a:lvl7pPr>
            <a:lvl8pPr marL="2420525" indent="0">
              <a:buNone/>
              <a:defRPr sz="1260" b="1"/>
            </a:lvl8pPr>
            <a:lvl9pPr marL="2766309" indent="0">
              <a:buNone/>
              <a:defRPr sz="12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90"/>
            </a:lvl1pPr>
            <a:lvl2pPr>
              <a:defRPr sz="1530"/>
            </a:lvl2pPr>
            <a:lvl3pPr>
              <a:defRPr sz="144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84" y="1151338"/>
            <a:ext cx="4041775" cy="479822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45794" indent="0">
              <a:buNone/>
              <a:defRPr sz="1530" b="1"/>
            </a:lvl2pPr>
            <a:lvl3pPr marL="691583" indent="0">
              <a:buNone/>
              <a:defRPr sz="1440" b="1"/>
            </a:lvl3pPr>
            <a:lvl4pPr marL="1037368" indent="0">
              <a:buNone/>
              <a:defRPr sz="1260" b="1"/>
            </a:lvl4pPr>
            <a:lvl5pPr marL="1383159" indent="0">
              <a:buNone/>
              <a:defRPr sz="1260" b="1"/>
            </a:lvl5pPr>
            <a:lvl6pPr marL="1728950" indent="0">
              <a:buNone/>
              <a:defRPr sz="1260" b="1"/>
            </a:lvl6pPr>
            <a:lvl7pPr marL="2074737" indent="0">
              <a:buNone/>
              <a:defRPr sz="1260" b="1"/>
            </a:lvl7pPr>
            <a:lvl8pPr marL="2420525" indent="0">
              <a:buNone/>
              <a:defRPr sz="1260" b="1"/>
            </a:lvl8pPr>
            <a:lvl9pPr marL="2766309" indent="0">
              <a:buNone/>
              <a:defRPr sz="12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84" y="1631156"/>
            <a:ext cx="4041775" cy="2963466"/>
          </a:xfrm>
        </p:spPr>
        <p:txBody>
          <a:bodyPr/>
          <a:lstStyle>
            <a:lvl1pPr>
              <a:defRPr sz="1890"/>
            </a:lvl1pPr>
            <a:lvl2pPr>
              <a:defRPr sz="1530"/>
            </a:lvl2pPr>
            <a:lvl3pPr>
              <a:defRPr sz="1440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15899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23119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843402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1"/>
            <a:ext cx="3008313" cy="871538"/>
          </a:xfrm>
        </p:spPr>
        <p:txBody>
          <a:bodyPr anchor="b"/>
          <a:lstStyle>
            <a:lvl1pPr algn="l">
              <a:defRPr sz="153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90"/>
            </a:lvl3pPr>
            <a:lvl4pPr>
              <a:defRPr sz="1530"/>
            </a:lvl4pPr>
            <a:lvl5pPr>
              <a:defRPr sz="1530"/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080"/>
            </a:lvl1pPr>
            <a:lvl2pPr marL="345794" indent="0">
              <a:buNone/>
              <a:defRPr sz="900"/>
            </a:lvl2pPr>
            <a:lvl3pPr marL="691583" indent="0">
              <a:buNone/>
              <a:defRPr sz="810"/>
            </a:lvl3pPr>
            <a:lvl4pPr marL="1037368" indent="0">
              <a:buNone/>
              <a:defRPr sz="720"/>
            </a:lvl4pPr>
            <a:lvl5pPr marL="1383159" indent="0">
              <a:buNone/>
              <a:defRPr sz="720"/>
            </a:lvl5pPr>
            <a:lvl6pPr marL="1728950" indent="0">
              <a:buNone/>
              <a:defRPr sz="720"/>
            </a:lvl6pPr>
            <a:lvl7pPr marL="2074737" indent="0">
              <a:buNone/>
              <a:defRPr sz="720"/>
            </a:lvl7pPr>
            <a:lvl8pPr marL="2420525" indent="0">
              <a:buNone/>
              <a:defRPr sz="720"/>
            </a:lvl8pPr>
            <a:lvl9pPr marL="2766309" indent="0">
              <a:buNone/>
              <a:defRPr sz="72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033955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944353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3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520"/>
            </a:lvl1pPr>
            <a:lvl2pPr marL="345794" indent="0">
              <a:buNone/>
              <a:defRPr sz="2160"/>
            </a:lvl2pPr>
            <a:lvl3pPr marL="691583" indent="0">
              <a:buNone/>
              <a:defRPr sz="1890"/>
            </a:lvl3pPr>
            <a:lvl4pPr marL="1037368" indent="0">
              <a:buNone/>
              <a:defRPr sz="1530"/>
            </a:lvl4pPr>
            <a:lvl5pPr marL="1383159" indent="0">
              <a:buNone/>
              <a:defRPr sz="1530"/>
            </a:lvl5pPr>
            <a:lvl6pPr marL="1728950" indent="0">
              <a:buNone/>
              <a:defRPr sz="1530"/>
            </a:lvl6pPr>
            <a:lvl7pPr marL="2074737" indent="0">
              <a:buNone/>
              <a:defRPr sz="1530"/>
            </a:lvl7pPr>
            <a:lvl8pPr marL="2420525" indent="0">
              <a:buNone/>
              <a:defRPr sz="1530"/>
            </a:lvl8pPr>
            <a:lvl9pPr marL="2766309" indent="0">
              <a:buNone/>
              <a:defRPr sz="153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080"/>
            </a:lvl1pPr>
            <a:lvl2pPr marL="345794" indent="0">
              <a:buNone/>
              <a:defRPr sz="900"/>
            </a:lvl2pPr>
            <a:lvl3pPr marL="691583" indent="0">
              <a:buNone/>
              <a:defRPr sz="810"/>
            </a:lvl3pPr>
            <a:lvl4pPr marL="1037368" indent="0">
              <a:buNone/>
              <a:defRPr sz="720"/>
            </a:lvl4pPr>
            <a:lvl5pPr marL="1383159" indent="0">
              <a:buNone/>
              <a:defRPr sz="720"/>
            </a:lvl5pPr>
            <a:lvl6pPr marL="1728950" indent="0">
              <a:buNone/>
              <a:defRPr sz="720"/>
            </a:lvl6pPr>
            <a:lvl7pPr marL="2074737" indent="0">
              <a:buNone/>
              <a:defRPr sz="720"/>
            </a:lvl7pPr>
            <a:lvl8pPr marL="2420525" indent="0">
              <a:buNone/>
              <a:defRPr sz="720"/>
            </a:lvl8pPr>
            <a:lvl9pPr marL="2766309" indent="0">
              <a:buNone/>
              <a:defRPr sz="72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0994709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12156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457200"/>
            <a:ext cx="5676900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58631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937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10581" indent="0" algn="ctr">
              <a:buNone/>
              <a:defRPr/>
            </a:lvl2pPr>
            <a:lvl3pPr marL="621206" indent="0" algn="ctr">
              <a:buNone/>
              <a:defRPr/>
            </a:lvl3pPr>
            <a:lvl4pPr marL="931796" indent="0" algn="ctr">
              <a:buNone/>
              <a:defRPr/>
            </a:lvl4pPr>
            <a:lvl5pPr marL="1242445" indent="0" algn="ctr">
              <a:buNone/>
              <a:defRPr/>
            </a:lvl5pPr>
            <a:lvl6pPr marL="1552965" indent="0" algn="ctr">
              <a:buNone/>
              <a:defRPr/>
            </a:lvl6pPr>
            <a:lvl7pPr marL="1863598" indent="0" algn="ctr">
              <a:buNone/>
              <a:defRPr/>
            </a:lvl7pPr>
            <a:lvl8pPr marL="2174210" indent="0" algn="ctr">
              <a:buNone/>
              <a:defRPr/>
            </a:lvl8pPr>
            <a:lvl9pPr marL="248481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13378"/>
      </p:ext>
    </p:extLst>
  </p:cSld>
  <p:clrMapOvr>
    <a:masterClrMapping/>
  </p:clrMapOvr>
  <p:transition spd="slow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93443"/>
      </p:ext>
    </p:extLst>
  </p:cSld>
  <p:clrMapOvr>
    <a:masterClrMapping/>
  </p:clrMapOvr>
  <p:transition spd="slow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77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10581" indent="0">
              <a:buNone/>
              <a:defRPr sz="1350"/>
            </a:lvl2pPr>
            <a:lvl3pPr marL="621206" indent="0">
              <a:buNone/>
              <a:defRPr sz="1200"/>
            </a:lvl3pPr>
            <a:lvl4pPr marL="931796" indent="0">
              <a:buNone/>
              <a:defRPr sz="1050"/>
            </a:lvl4pPr>
            <a:lvl5pPr marL="1242445" indent="0">
              <a:buNone/>
              <a:defRPr sz="1050"/>
            </a:lvl5pPr>
            <a:lvl6pPr marL="1552965" indent="0">
              <a:buNone/>
              <a:defRPr sz="1050"/>
            </a:lvl6pPr>
            <a:lvl7pPr marL="1863598" indent="0">
              <a:buNone/>
              <a:defRPr sz="1050"/>
            </a:lvl7pPr>
            <a:lvl8pPr marL="2174210" indent="0">
              <a:buNone/>
              <a:defRPr sz="1050"/>
            </a:lvl8pPr>
            <a:lvl9pPr marL="2484815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9082924"/>
      </p:ext>
    </p:extLst>
  </p:cSld>
  <p:clrMapOvr>
    <a:masterClrMapping/>
  </p:clrMapOvr>
  <p:transition spd="slow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79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999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07929"/>
      </p:ext>
    </p:extLst>
  </p:cSld>
  <p:clrMapOvr>
    <a:masterClrMapping/>
  </p:clrMapOvr>
  <p:transition spd="slow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8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10581" indent="0">
              <a:buNone/>
              <a:defRPr sz="1500" b="1"/>
            </a:lvl2pPr>
            <a:lvl3pPr marL="621206" indent="0">
              <a:buNone/>
              <a:defRPr sz="1350" b="1"/>
            </a:lvl3pPr>
            <a:lvl4pPr marL="931796" indent="0">
              <a:buNone/>
              <a:defRPr sz="1200" b="1"/>
            </a:lvl4pPr>
            <a:lvl5pPr marL="1242445" indent="0">
              <a:buNone/>
              <a:defRPr sz="1200" b="1"/>
            </a:lvl5pPr>
            <a:lvl6pPr marL="1552965" indent="0">
              <a:buNone/>
              <a:defRPr sz="1200" b="1"/>
            </a:lvl6pPr>
            <a:lvl7pPr marL="1863598" indent="0">
              <a:buNone/>
              <a:defRPr sz="1200" b="1"/>
            </a:lvl7pPr>
            <a:lvl8pPr marL="2174210" indent="0">
              <a:buNone/>
              <a:defRPr sz="1200" b="1"/>
            </a:lvl8pPr>
            <a:lvl9pPr marL="248481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10581" indent="0">
              <a:buNone/>
              <a:defRPr sz="1500" b="1"/>
            </a:lvl2pPr>
            <a:lvl3pPr marL="621206" indent="0">
              <a:buNone/>
              <a:defRPr sz="1350" b="1"/>
            </a:lvl3pPr>
            <a:lvl4pPr marL="931796" indent="0">
              <a:buNone/>
              <a:defRPr sz="1200" b="1"/>
            </a:lvl4pPr>
            <a:lvl5pPr marL="1242445" indent="0">
              <a:buNone/>
              <a:defRPr sz="1200" b="1"/>
            </a:lvl5pPr>
            <a:lvl6pPr marL="1552965" indent="0">
              <a:buNone/>
              <a:defRPr sz="1200" b="1"/>
            </a:lvl6pPr>
            <a:lvl7pPr marL="1863598" indent="0">
              <a:buNone/>
              <a:defRPr sz="1200" b="1"/>
            </a:lvl7pPr>
            <a:lvl8pPr marL="2174210" indent="0">
              <a:buNone/>
              <a:defRPr sz="1200" b="1"/>
            </a:lvl8pPr>
            <a:lvl9pPr marL="248481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07556"/>
      </p:ext>
    </p:extLst>
  </p:cSld>
  <p:clrMapOvr>
    <a:masterClrMapping/>
  </p:clrMapOvr>
  <p:transition spd="slow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31704"/>
      </p:ext>
    </p:extLst>
  </p:cSld>
  <p:clrMapOvr>
    <a:masterClrMapping/>
  </p:clrMapOvr>
  <p:transition spd="slow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229066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77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646" indent="0">
              <a:buNone/>
              <a:defRPr sz="1350"/>
            </a:lvl2pPr>
            <a:lvl3pPr marL="685289" indent="0">
              <a:buNone/>
              <a:defRPr sz="1200"/>
            </a:lvl3pPr>
            <a:lvl4pPr marL="1027931" indent="0">
              <a:buNone/>
              <a:defRPr sz="1050"/>
            </a:lvl4pPr>
            <a:lvl5pPr marL="1370570" indent="0">
              <a:buNone/>
              <a:defRPr sz="1050"/>
            </a:lvl5pPr>
            <a:lvl6pPr marL="1713214" indent="0">
              <a:buNone/>
              <a:defRPr sz="1050"/>
            </a:lvl6pPr>
            <a:lvl7pPr marL="2055857" indent="0">
              <a:buNone/>
              <a:defRPr sz="1050"/>
            </a:lvl7pPr>
            <a:lvl8pPr marL="2398499" indent="0">
              <a:buNone/>
              <a:defRPr sz="1050"/>
            </a:lvl8pPr>
            <a:lvl9pPr marL="2741141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010743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96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7" y="204991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10581" indent="0">
              <a:buNone/>
              <a:defRPr sz="900"/>
            </a:lvl2pPr>
            <a:lvl3pPr marL="621206" indent="0">
              <a:buNone/>
              <a:defRPr sz="750"/>
            </a:lvl3pPr>
            <a:lvl4pPr marL="931796" indent="0">
              <a:buNone/>
              <a:defRPr sz="600"/>
            </a:lvl4pPr>
            <a:lvl5pPr marL="1242445" indent="0">
              <a:buNone/>
              <a:defRPr sz="600"/>
            </a:lvl5pPr>
            <a:lvl6pPr marL="1552965" indent="0">
              <a:buNone/>
              <a:defRPr sz="600"/>
            </a:lvl6pPr>
            <a:lvl7pPr marL="1863598" indent="0">
              <a:buNone/>
              <a:defRPr sz="600"/>
            </a:lvl7pPr>
            <a:lvl8pPr marL="2174210" indent="0">
              <a:buNone/>
              <a:defRPr sz="600"/>
            </a:lvl8pPr>
            <a:lvl9pPr marL="248481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1005338"/>
      </p:ext>
    </p:extLst>
  </p:cSld>
  <p:clrMapOvr>
    <a:masterClrMapping/>
  </p:clrMapOvr>
  <p:transition spd="slow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4"/>
            <a:ext cx="5486400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10581" indent="0">
              <a:buNone/>
              <a:defRPr sz="2100"/>
            </a:lvl2pPr>
            <a:lvl3pPr marL="621206" indent="0">
              <a:buNone/>
              <a:defRPr sz="1800"/>
            </a:lvl3pPr>
            <a:lvl4pPr marL="931796" indent="0">
              <a:buNone/>
              <a:defRPr sz="1500"/>
            </a:lvl4pPr>
            <a:lvl5pPr marL="1242445" indent="0">
              <a:buNone/>
              <a:defRPr sz="1500"/>
            </a:lvl5pPr>
            <a:lvl6pPr marL="1552965" indent="0">
              <a:buNone/>
              <a:defRPr sz="1500"/>
            </a:lvl6pPr>
            <a:lvl7pPr marL="1863598" indent="0">
              <a:buNone/>
              <a:defRPr sz="1500"/>
            </a:lvl7pPr>
            <a:lvl8pPr marL="2174210" indent="0">
              <a:buNone/>
              <a:defRPr sz="1500"/>
            </a:lvl8pPr>
            <a:lvl9pPr marL="2484815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661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10581" indent="0">
              <a:buNone/>
              <a:defRPr sz="900"/>
            </a:lvl2pPr>
            <a:lvl3pPr marL="621206" indent="0">
              <a:buNone/>
              <a:defRPr sz="750"/>
            </a:lvl3pPr>
            <a:lvl4pPr marL="931796" indent="0">
              <a:buNone/>
              <a:defRPr sz="600"/>
            </a:lvl4pPr>
            <a:lvl5pPr marL="1242445" indent="0">
              <a:buNone/>
              <a:defRPr sz="600"/>
            </a:lvl5pPr>
            <a:lvl6pPr marL="1552965" indent="0">
              <a:buNone/>
              <a:defRPr sz="600"/>
            </a:lvl6pPr>
            <a:lvl7pPr marL="1863598" indent="0">
              <a:buNone/>
              <a:defRPr sz="600"/>
            </a:lvl7pPr>
            <a:lvl8pPr marL="2174210" indent="0">
              <a:buNone/>
              <a:defRPr sz="600"/>
            </a:lvl8pPr>
            <a:lvl9pPr marL="248481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5255539"/>
      </p:ext>
    </p:extLst>
  </p:cSld>
  <p:clrMapOvr>
    <a:masterClrMapping/>
  </p:clrMapOvr>
  <p:transition spd="slow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40256"/>
      </p:ext>
    </p:extLst>
  </p:cSld>
  <p:clrMapOvr>
    <a:masterClrMapping/>
  </p:clrMapOvr>
  <p:transition spd="slow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457200"/>
            <a:ext cx="5693834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15678"/>
      </p:ext>
    </p:extLst>
  </p:cSld>
  <p:clrMapOvr>
    <a:masterClrMapping/>
  </p:clrMapOvr>
  <p:transition spd="slow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938037323"/>
      </p:ext>
    </p:extLst>
  </p:cSld>
  <p:clrMapOvr>
    <a:masterClrMapping/>
  </p:clrMapOvr>
  <p:transition spd="slow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457200"/>
            <a:ext cx="7772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83558"/>
      </p:ext>
    </p:extLst>
  </p:cSld>
  <p:clrMapOvr>
    <a:masterClrMapping/>
  </p:clrMapOvr>
  <p:transition spd="slow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11480" indent="0" algn="ctr">
              <a:buNone/>
              <a:defRPr/>
            </a:lvl2pPr>
            <a:lvl3pPr marL="822960" indent="0" algn="ctr">
              <a:buNone/>
              <a:defRPr/>
            </a:lvl3pPr>
            <a:lvl4pPr marL="1234440" indent="0" algn="ctr">
              <a:buNone/>
              <a:defRPr/>
            </a:lvl4pPr>
            <a:lvl5pPr marL="1645920" indent="0" algn="ctr">
              <a:buNone/>
              <a:defRPr/>
            </a:lvl5pPr>
            <a:lvl6pPr marL="2057400" indent="0" algn="ctr">
              <a:buNone/>
              <a:defRPr/>
            </a:lvl6pPr>
            <a:lvl7pPr marL="2468880" indent="0" algn="ctr">
              <a:buNone/>
              <a:defRPr/>
            </a:lvl7pPr>
            <a:lvl8pPr marL="2880360" indent="0" algn="ctr">
              <a:buNone/>
              <a:defRPr/>
            </a:lvl8pPr>
            <a:lvl9pPr marL="329184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86907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43554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77"/>
            <a:ext cx="7772400" cy="102155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480" indent="0">
              <a:buNone/>
              <a:defRPr sz="1620"/>
            </a:lvl2pPr>
            <a:lvl3pPr marL="822960" indent="0">
              <a:buNone/>
              <a:defRPr sz="1440"/>
            </a:lvl3pPr>
            <a:lvl4pPr marL="1234440" indent="0">
              <a:buNone/>
              <a:defRPr sz="1260"/>
            </a:lvl4pPr>
            <a:lvl5pPr marL="1645920" indent="0">
              <a:buNone/>
              <a:defRPr sz="1260"/>
            </a:lvl5pPr>
            <a:lvl6pPr marL="2057400" indent="0">
              <a:buNone/>
              <a:defRPr sz="1260"/>
            </a:lvl6pPr>
            <a:lvl7pPr marL="2468880" indent="0">
              <a:buNone/>
              <a:defRPr sz="1260"/>
            </a:lvl7pPr>
            <a:lvl8pPr marL="2880360" indent="0">
              <a:buNone/>
              <a:defRPr sz="1260"/>
            </a:lvl8pPr>
            <a:lvl9pPr marL="3291840" indent="0">
              <a:buNone/>
              <a:defRPr sz="126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8045857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1485900"/>
            <a:ext cx="3818467" cy="3086100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6" y="1485900"/>
            <a:ext cx="3818467" cy="3086100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4526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26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78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0722031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72606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08356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200452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489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789"/>
            <a:ext cx="5111044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489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1238877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04"/>
            <a:ext cx="5486400" cy="603646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394515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89988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7063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119928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017" indent="0" algn="ctr">
              <a:buNone/>
              <a:defRPr/>
            </a:lvl2pPr>
            <a:lvl3pPr marL="914033" indent="0" algn="ctr">
              <a:buNone/>
              <a:defRPr/>
            </a:lvl3pPr>
            <a:lvl4pPr marL="1371050" indent="0" algn="ctr">
              <a:buNone/>
              <a:defRPr/>
            </a:lvl4pPr>
            <a:lvl5pPr marL="1828070" indent="0" algn="ctr">
              <a:buNone/>
              <a:defRPr/>
            </a:lvl5pPr>
            <a:lvl6pPr marL="2285088" indent="0" algn="ctr">
              <a:buNone/>
              <a:defRPr/>
            </a:lvl6pPr>
            <a:lvl7pPr marL="2742100" indent="0" algn="ctr">
              <a:buNone/>
              <a:defRPr/>
            </a:lvl7pPr>
            <a:lvl8pPr marL="3199120" indent="0" algn="ctr">
              <a:buNone/>
              <a:defRPr/>
            </a:lvl8pPr>
            <a:lvl9pPr marL="365613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67617583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448211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46" indent="0">
              <a:buNone/>
              <a:defRPr sz="1500" b="1"/>
            </a:lvl2pPr>
            <a:lvl3pPr marL="685289" indent="0">
              <a:buNone/>
              <a:defRPr sz="1350" b="1"/>
            </a:lvl3pPr>
            <a:lvl4pPr marL="1027931" indent="0">
              <a:buNone/>
              <a:defRPr sz="1200" b="1"/>
            </a:lvl4pPr>
            <a:lvl5pPr marL="1370570" indent="0">
              <a:buNone/>
              <a:defRPr sz="1200" b="1"/>
            </a:lvl5pPr>
            <a:lvl6pPr marL="1713214" indent="0">
              <a:buNone/>
              <a:defRPr sz="1200" b="1"/>
            </a:lvl6pPr>
            <a:lvl7pPr marL="2055857" indent="0">
              <a:buNone/>
              <a:defRPr sz="1200" b="1"/>
            </a:lvl7pPr>
            <a:lvl8pPr marL="2398499" indent="0">
              <a:buNone/>
              <a:defRPr sz="1200" b="1"/>
            </a:lvl8pPr>
            <a:lvl9pPr marL="274114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46" indent="0">
              <a:buNone/>
              <a:defRPr sz="1500" b="1"/>
            </a:lvl2pPr>
            <a:lvl3pPr marL="685289" indent="0">
              <a:buNone/>
              <a:defRPr sz="1350" b="1"/>
            </a:lvl3pPr>
            <a:lvl4pPr marL="1027931" indent="0">
              <a:buNone/>
              <a:defRPr sz="1200" b="1"/>
            </a:lvl4pPr>
            <a:lvl5pPr marL="1370570" indent="0">
              <a:buNone/>
              <a:defRPr sz="1200" b="1"/>
            </a:lvl5pPr>
            <a:lvl6pPr marL="1713214" indent="0">
              <a:buNone/>
              <a:defRPr sz="1200" b="1"/>
            </a:lvl6pPr>
            <a:lvl7pPr marL="2055857" indent="0">
              <a:buNone/>
              <a:defRPr sz="1200" b="1"/>
            </a:lvl7pPr>
            <a:lvl8pPr marL="2398499" indent="0">
              <a:buNone/>
              <a:defRPr sz="1200" b="1"/>
            </a:lvl8pPr>
            <a:lvl9pPr marL="274114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5053484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8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7" indent="0">
              <a:buNone/>
              <a:defRPr sz="1800"/>
            </a:lvl2pPr>
            <a:lvl3pPr marL="914033" indent="0">
              <a:buNone/>
              <a:defRPr sz="1600"/>
            </a:lvl3pPr>
            <a:lvl4pPr marL="1371050" indent="0">
              <a:buNone/>
              <a:defRPr sz="1400"/>
            </a:lvl4pPr>
            <a:lvl5pPr marL="1828070" indent="0">
              <a:buNone/>
              <a:defRPr sz="1400"/>
            </a:lvl5pPr>
            <a:lvl6pPr marL="2285088" indent="0">
              <a:buNone/>
              <a:defRPr sz="1400"/>
            </a:lvl6pPr>
            <a:lvl7pPr marL="2742100" indent="0">
              <a:buNone/>
              <a:defRPr sz="1400"/>
            </a:lvl7pPr>
            <a:lvl8pPr marL="3199120" indent="0">
              <a:buNone/>
              <a:defRPr sz="1400"/>
            </a:lvl8pPr>
            <a:lvl9pPr marL="365613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6292586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19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53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3508358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7" indent="0">
              <a:buNone/>
              <a:defRPr sz="2000" b="1"/>
            </a:lvl2pPr>
            <a:lvl3pPr marL="914033" indent="0">
              <a:buNone/>
              <a:defRPr sz="1800" b="1"/>
            </a:lvl3pPr>
            <a:lvl4pPr marL="1371050" indent="0">
              <a:buNone/>
              <a:defRPr sz="1600" b="1"/>
            </a:lvl4pPr>
            <a:lvl5pPr marL="1828070" indent="0">
              <a:buNone/>
              <a:defRPr sz="1600" b="1"/>
            </a:lvl5pPr>
            <a:lvl6pPr marL="2285088" indent="0">
              <a:buNone/>
              <a:defRPr sz="1600" b="1"/>
            </a:lvl6pPr>
            <a:lvl7pPr marL="2742100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7" indent="0">
              <a:buNone/>
              <a:defRPr sz="2000" b="1"/>
            </a:lvl2pPr>
            <a:lvl3pPr marL="914033" indent="0">
              <a:buNone/>
              <a:defRPr sz="1800" b="1"/>
            </a:lvl3pPr>
            <a:lvl4pPr marL="1371050" indent="0">
              <a:buNone/>
              <a:defRPr sz="1600" b="1"/>
            </a:lvl4pPr>
            <a:lvl5pPr marL="1828070" indent="0">
              <a:buNone/>
              <a:defRPr sz="1600" b="1"/>
            </a:lvl5pPr>
            <a:lvl6pPr marL="2285088" indent="0">
              <a:buNone/>
              <a:defRPr sz="1600" b="1"/>
            </a:lvl6pPr>
            <a:lvl7pPr marL="2742100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2468593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8300866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220407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489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811"/>
            <a:ext cx="5111044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489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17" indent="0">
              <a:buNone/>
              <a:defRPr sz="1200"/>
            </a:lvl2pPr>
            <a:lvl3pPr marL="914033" indent="0">
              <a:buNone/>
              <a:defRPr sz="1000"/>
            </a:lvl3pPr>
            <a:lvl4pPr marL="1371050" indent="0">
              <a:buNone/>
              <a:defRPr sz="900"/>
            </a:lvl4pPr>
            <a:lvl5pPr marL="1828070" indent="0">
              <a:buNone/>
              <a:defRPr sz="900"/>
            </a:lvl5pPr>
            <a:lvl6pPr marL="2285088" indent="0">
              <a:buNone/>
              <a:defRPr sz="900"/>
            </a:lvl6pPr>
            <a:lvl7pPr marL="2742100" indent="0">
              <a:buNone/>
              <a:defRPr sz="900"/>
            </a:lvl7pPr>
            <a:lvl8pPr marL="3199120" indent="0">
              <a:buNone/>
              <a:defRPr sz="900"/>
            </a:lvl8pPr>
            <a:lvl9pPr marL="365613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4686893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17" indent="0">
              <a:buNone/>
              <a:defRPr sz="2800"/>
            </a:lvl2pPr>
            <a:lvl3pPr marL="914033" indent="0">
              <a:buNone/>
              <a:defRPr sz="2400"/>
            </a:lvl3pPr>
            <a:lvl4pPr marL="1371050" indent="0">
              <a:buNone/>
              <a:defRPr sz="2000"/>
            </a:lvl4pPr>
            <a:lvl5pPr marL="1828070" indent="0">
              <a:buNone/>
              <a:defRPr sz="2000"/>
            </a:lvl5pPr>
            <a:lvl6pPr marL="2285088" indent="0">
              <a:buNone/>
              <a:defRPr sz="2000"/>
            </a:lvl6pPr>
            <a:lvl7pPr marL="2742100" indent="0">
              <a:buNone/>
              <a:defRPr sz="2000"/>
            </a:lvl7pPr>
            <a:lvl8pPr marL="3199120" indent="0">
              <a:buNone/>
              <a:defRPr sz="2000"/>
            </a:lvl8pPr>
            <a:lvl9pPr marL="3656138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17" indent="0">
              <a:buNone/>
              <a:defRPr sz="1200"/>
            </a:lvl2pPr>
            <a:lvl3pPr marL="914033" indent="0">
              <a:buNone/>
              <a:defRPr sz="1000"/>
            </a:lvl3pPr>
            <a:lvl4pPr marL="1371050" indent="0">
              <a:buNone/>
              <a:defRPr sz="900"/>
            </a:lvl4pPr>
            <a:lvl5pPr marL="1828070" indent="0">
              <a:buNone/>
              <a:defRPr sz="900"/>
            </a:lvl5pPr>
            <a:lvl6pPr marL="2285088" indent="0">
              <a:buNone/>
              <a:defRPr sz="900"/>
            </a:lvl6pPr>
            <a:lvl7pPr marL="2742100" indent="0">
              <a:buNone/>
              <a:defRPr sz="900"/>
            </a:lvl7pPr>
            <a:lvl8pPr marL="3199120" indent="0">
              <a:buNone/>
              <a:defRPr sz="900"/>
            </a:lvl8pPr>
            <a:lvl9pPr marL="365613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169325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432087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1059998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83336011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1448268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94802" indent="0" algn="ctr">
              <a:buNone/>
              <a:defRPr/>
            </a:lvl2pPr>
            <a:lvl3pPr marL="789601" indent="0" algn="ctr">
              <a:buNone/>
              <a:defRPr/>
            </a:lvl3pPr>
            <a:lvl4pPr marL="1184403" indent="0" algn="ctr">
              <a:buNone/>
              <a:defRPr/>
            </a:lvl4pPr>
            <a:lvl5pPr marL="1579202" indent="0" algn="ctr">
              <a:buNone/>
              <a:defRPr/>
            </a:lvl5pPr>
            <a:lvl6pPr marL="1974005" indent="0" algn="ctr">
              <a:buNone/>
              <a:defRPr/>
            </a:lvl6pPr>
            <a:lvl7pPr marL="2368804" indent="0" algn="ctr">
              <a:buNone/>
              <a:defRPr/>
            </a:lvl7pPr>
            <a:lvl8pPr marL="2763599" indent="0" algn="ctr">
              <a:buNone/>
              <a:defRPr/>
            </a:lvl8pPr>
            <a:lvl9pPr marL="315840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64591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39137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86"/>
            <a:ext cx="7772400" cy="1021557"/>
          </a:xfrm>
        </p:spPr>
        <p:txBody>
          <a:bodyPr anchor="t"/>
          <a:lstStyle>
            <a:lvl1pPr algn="l">
              <a:defRPr sz="34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725"/>
            </a:lvl1pPr>
            <a:lvl2pPr marL="394802" indent="0">
              <a:buNone/>
              <a:defRPr sz="1500"/>
            </a:lvl2pPr>
            <a:lvl3pPr marL="789601" indent="0">
              <a:buNone/>
              <a:defRPr sz="1350"/>
            </a:lvl3pPr>
            <a:lvl4pPr marL="1184403" indent="0">
              <a:buNone/>
              <a:defRPr sz="1200"/>
            </a:lvl4pPr>
            <a:lvl5pPr marL="1579202" indent="0">
              <a:buNone/>
              <a:defRPr sz="1200"/>
            </a:lvl5pPr>
            <a:lvl6pPr marL="1974005" indent="0">
              <a:buNone/>
              <a:defRPr sz="1200"/>
            </a:lvl6pPr>
            <a:lvl7pPr marL="2368804" indent="0">
              <a:buNone/>
              <a:defRPr sz="1200"/>
            </a:lvl7pPr>
            <a:lvl8pPr marL="2763599" indent="0">
              <a:buNone/>
              <a:defRPr sz="1200"/>
            </a:lvl8pPr>
            <a:lvl9pPr marL="315840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14869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39" y="1485900"/>
            <a:ext cx="3818467" cy="30861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25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74" y="1485900"/>
            <a:ext cx="3818467" cy="30861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25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47498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4802" indent="0">
              <a:buNone/>
              <a:defRPr sz="1725" b="1"/>
            </a:lvl2pPr>
            <a:lvl3pPr marL="789601" indent="0">
              <a:buNone/>
              <a:defRPr sz="1500" b="1"/>
            </a:lvl3pPr>
            <a:lvl4pPr marL="1184403" indent="0">
              <a:buNone/>
              <a:defRPr sz="1350" b="1"/>
            </a:lvl4pPr>
            <a:lvl5pPr marL="1579202" indent="0">
              <a:buNone/>
              <a:defRPr sz="1350" b="1"/>
            </a:lvl5pPr>
            <a:lvl6pPr marL="1974005" indent="0">
              <a:buNone/>
              <a:defRPr sz="1350" b="1"/>
            </a:lvl6pPr>
            <a:lvl7pPr marL="2368804" indent="0">
              <a:buNone/>
              <a:defRPr sz="1350" b="1"/>
            </a:lvl7pPr>
            <a:lvl8pPr marL="2763599" indent="0">
              <a:buNone/>
              <a:defRPr sz="1350" b="1"/>
            </a:lvl8pPr>
            <a:lvl9pPr marL="3158405" indent="0">
              <a:buNone/>
              <a:defRPr sz="13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100"/>
            </a:lvl1pPr>
            <a:lvl2pPr>
              <a:defRPr sz="1725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4802" indent="0">
              <a:buNone/>
              <a:defRPr sz="1725" b="1"/>
            </a:lvl2pPr>
            <a:lvl3pPr marL="789601" indent="0">
              <a:buNone/>
              <a:defRPr sz="1500" b="1"/>
            </a:lvl3pPr>
            <a:lvl4pPr marL="1184403" indent="0">
              <a:buNone/>
              <a:defRPr sz="1350" b="1"/>
            </a:lvl4pPr>
            <a:lvl5pPr marL="1579202" indent="0">
              <a:buNone/>
              <a:defRPr sz="1350" b="1"/>
            </a:lvl5pPr>
            <a:lvl6pPr marL="1974005" indent="0">
              <a:buNone/>
              <a:defRPr sz="1350" b="1"/>
            </a:lvl6pPr>
            <a:lvl7pPr marL="2368804" indent="0">
              <a:buNone/>
              <a:defRPr sz="1350" b="1"/>
            </a:lvl7pPr>
            <a:lvl8pPr marL="2763599" indent="0">
              <a:buNone/>
              <a:defRPr sz="1350" b="1"/>
            </a:lvl8pPr>
            <a:lvl9pPr marL="3158405" indent="0">
              <a:buNone/>
              <a:defRPr sz="13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100"/>
            </a:lvl1pPr>
            <a:lvl2pPr>
              <a:defRPr sz="1725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39360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433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112326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90"/>
            <a:ext cx="3008489" cy="871538"/>
          </a:xfrm>
        </p:spPr>
        <p:txBody>
          <a:bodyPr anchor="b"/>
          <a:lstStyle>
            <a:lvl1pPr algn="l">
              <a:defRPr sz="17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801"/>
            <a:ext cx="5111044" cy="4389835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100"/>
            </a:lvl3pPr>
            <a:lvl4pPr>
              <a:defRPr sz="1725"/>
            </a:lvl4pPr>
            <a:lvl5pPr>
              <a:defRPr sz="1725"/>
            </a:lvl5pPr>
            <a:lvl6pPr>
              <a:defRPr sz="1725"/>
            </a:lvl6pPr>
            <a:lvl7pPr>
              <a:defRPr sz="1725"/>
            </a:lvl7pPr>
            <a:lvl8pPr>
              <a:defRPr sz="1725"/>
            </a:lvl8pPr>
            <a:lvl9pPr>
              <a:defRPr sz="17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94802" indent="0">
              <a:buNone/>
              <a:defRPr sz="1050"/>
            </a:lvl2pPr>
            <a:lvl3pPr marL="789601" indent="0">
              <a:buNone/>
              <a:defRPr sz="900"/>
            </a:lvl3pPr>
            <a:lvl4pPr marL="1184403" indent="0">
              <a:buNone/>
              <a:defRPr sz="750"/>
            </a:lvl4pPr>
            <a:lvl5pPr marL="1579202" indent="0">
              <a:buNone/>
              <a:defRPr sz="750"/>
            </a:lvl5pPr>
            <a:lvl6pPr marL="1974005" indent="0">
              <a:buNone/>
              <a:defRPr sz="750"/>
            </a:lvl6pPr>
            <a:lvl7pPr marL="2368804" indent="0">
              <a:buNone/>
              <a:defRPr sz="750"/>
            </a:lvl7pPr>
            <a:lvl8pPr marL="2763599" indent="0">
              <a:buNone/>
              <a:defRPr sz="750"/>
            </a:lvl8pPr>
            <a:lvl9pPr marL="3158405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1618902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1"/>
            <a:ext cx="5486400" cy="425054"/>
          </a:xfrm>
        </p:spPr>
        <p:txBody>
          <a:bodyPr anchor="b"/>
          <a:lstStyle>
            <a:lvl1pPr algn="l">
              <a:defRPr sz="17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775"/>
            </a:lvl1pPr>
            <a:lvl2pPr marL="394802" indent="0">
              <a:buNone/>
              <a:defRPr sz="2400"/>
            </a:lvl2pPr>
            <a:lvl3pPr marL="789601" indent="0">
              <a:buNone/>
              <a:defRPr sz="2100"/>
            </a:lvl3pPr>
            <a:lvl4pPr marL="1184403" indent="0">
              <a:buNone/>
              <a:defRPr sz="1725"/>
            </a:lvl4pPr>
            <a:lvl5pPr marL="1579202" indent="0">
              <a:buNone/>
              <a:defRPr sz="1725"/>
            </a:lvl5pPr>
            <a:lvl6pPr marL="1974005" indent="0">
              <a:buNone/>
              <a:defRPr sz="1725"/>
            </a:lvl6pPr>
            <a:lvl7pPr marL="2368804" indent="0">
              <a:buNone/>
              <a:defRPr sz="1725"/>
            </a:lvl7pPr>
            <a:lvl8pPr marL="2763599" indent="0">
              <a:buNone/>
              <a:defRPr sz="1725"/>
            </a:lvl8pPr>
            <a:lvl9pPr marL="3158405" indent="0">
              <a:buNone/>
              <a:defRPr sz="1725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18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394802" indent="0">
              <a:buNone/>
              <a:defRPr sz="1050"/>
            </a:lvl2pPr>
            <a:lvl3pPr marL="789601" indent="0">
              <a:buNone/>
              <a:defRPr sz="900"/>
            </a:lvl3pPr>
            <a:lvl4pPr marL="1184403" indent="0">
              <a:buNone/>
              <a:defRPr sz="750"/>
            </a:lvl4pPr>
            <a:lvl5pPr marL="1579202" indent="0">
              <a:buNone/>
              <a:defRPr sz="750"/>
            </a:lvl5pPr>
            <a:lvl6pPr marL="1974005" indent="0">
              <a:buNone/>
              <a:defRPr sz="750"/>
            </a:lvl6pPr>
            <a:lvl7pPr marL="2368804" indent="0">
              <a:buNone/>
              <a:defRPr sz="750"/>
            </a:lvl7pPr>
            <a:lvl8pPr marL="2763599" indent="0">
              <a:buNone/>
              <a:defRPr sz="750"/>
            </a:lvl8pPr>
            <a:lvl9pPr marL="3158405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406456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1987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584233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21337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59702638"/>
      </p:ext>
    </p:extLst>
  </p:cSld>
  <p:clrMapOvr>
    <a:masterClrMapping/>
  </p:clrMapOvr>
  <p:transition spd="slow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5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0025" indent="0" algn="ctr">
              <a:buNone/>
              <a:defRPr/>
            </a:lvl2pPr>
            <a:lvl3pPr marL="680044" indent="0" algn="ctr">
              <a:buNone/>
              <a:defRPr/>
            </a:lvl3pPr>
            <a:lvl4pPr marL="1020059" indent="0" algn="ctr">
              <a:buNone/>
              <a:defRPr/>
            </a:lvl4pPr>
            <a:lvl5pPr marL="1360079" indent="0" algn="ctr">
              <a:buNone/>
              <a:defRPr/>
            </a:lvl5pPr>
            <a:lvl6pPr marL="1700095" indent="0" algn="ctr">
              <a:buNone/>
              <a:defRPr/>
            </a:lvl6pPr>
            <a:lvl7pPr marL="2040114" indent="0" algn="ctr">
              <a:buNone/>
              <a:defRPr/>
            </a:lvl7pPr>
            <a:lvl8pPr marL="2380121" indent="0" algn="ctr">
              <a:buNone/>
              <a:defRPr/>
            </a:lvl8pPr>
            <a:lvl9pPr marL="27201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04828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98096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77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0025" indent="0">
              <a:buNone/>
              <a:defRPr sz="1350"/>
            </a:lvl2pPr>
            <a:lvl3pPr marL="680044" indent="0">
              <a:buNone/>
              <a:defRPr sz="1200"/>
            </a:lvl3pPr>
            <a:lvl4pPr marL="1020059" indent="0">
              <a:buNone/>
              <a:defRPr sz="1050"/>
            </a:lvl4pPr>
            <a:lvl5pPr marL="1360079" indent="0">
              <a:buNone/>
              <a:defRPr sz="1050"/>
            </a:lvl5pPr>
            <a:lvl6pPr marL="1700095" indent="0">
              <a:buNone/>
              <a:defRPr sz="1050"/>
            </a:lvl6pPr>
            <a:lvl7pPr marL="2040114" indent="0">
              <a:buNone/>
              <a:defRPr sz="1050"/>
            </a:lvl7pPr>
            <a:lvl8pPr marL="2380121" indent="0">
              <a:buNone/>
              <a:defRPr sz="1050"/>
            </a:lvl8pPr>
            <a:lvl9pPr marL="2720132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3853727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62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55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41344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025" indent="0">
              <a:buNone/>
              <a:defRPr sz="1500" b="1"/>
            </a:lvl2pPr>
            <a:lvl3pPr marL="680044" indent="0">
              <a:buNone/>
              <a:defRPr sz="1350" b="1"/>
            </a:lvl3pPr>
            <a:lvl4pPr marL="1020059" indent="0">
              <a:buNone/>
              <a:defRPr sz="1200" b="1"/>
            </a:lvl4pPr>
            <a:lvl5pPr marL="1360079" indent="0">
              <a:buNone/>
              <a:defRPr sz="1200" b="1"/>
            </a:lvl5pPr>
            <a:lvl6pPr marL="1700095" indent="0">
              <a:buNone/>
              <a:defRPr sz="1200" b="1"/>
            </a:lvl6pPr>
            <a:lvl7pPr marL="2040114" indent="0">
              <a:buNone/>
              <a:defRPr sz="1200" b="1"/>
            </a:lvl7pPr>
            <a:lvl8pPr marL="2380121" indent="0">
              <a:buNone/>
              <a:defRPr sz="1200" b="1"/>
            </a:lvl8pPr>
            <a:lvl9pPr marL="2720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025" indent="0">
              <a:buNone/>
              <a:defRPr sz="1500" b="1"/>
            </a:lvl2pPr>
            <a:lvl3pPr marL="680044" indent="0">
              <a:buNone/>
              <a:defRPr sz="1350" b="1"/>
            </a:lvl3pPr>
            <a:lvl4pPr marL="1020059" indent="0">
              <a:buNone/>
              <a:defRPr sz="1200" b="1"/>
            </a:lvl4pPr>
            <a:lvl5pPr marL="1360079" indent="0">
              <a:buNone/>
              <a:defRPr sz="1200" b="1"/>
            </a:lvl5pPr>
            <a:lvl6pPr marL="1700095" indent="0">
              <a:buNone/>
              <a:defRPr sz="1200" b="1"/>
            </a:lvl6pPr>
            <a:lvl7pPr marL="2040114" indent="0">
              <a:buNone/>
              <a:defRPr sz="1200" b="1"/>
            </a:lvl7pPr>
            <a:lvl8pPr marL="2380121" indent="0">
              <a:buNone/>
              <a:defRPr sz="1200" b="1"/>
            </a:lvl8pPr>
            <a:lvl9pPr marL="2720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14837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1795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46737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90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813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0025" indent="0">
              <a:buNone/>
              <a:defRPr sz="900"/>
            </a:lvl2pPr>
            <a:lvl3pPr marL="680044" indent="0">
              <a:buNone/>
              <a:defRPr sz="750"/>
            </a:lvl3pPr>
            <a:lvl4pPr marL="1020059" indent="0">
              <a:buNone/>
              <a:defRPr sz="600"/>
            </a:lvl4pPr>
            <a:lvl5pPr marL="1360079" indent="0">
              <a:buNone/>
              <a:defRPr sz="600"/>
            </a:lvl5pPr>
            <a:lvl6pPr marL="1700095" indent="0">
              <a:buNone/>
              <a:defRPr sz="600"/>
            </a:lvl6pPr>
            <a:lvl7pPr marL="2040114" indent="0">
              <a:buNone/>
              <a:defRPr sz="600"/>
            </a:lvl7pPr>
            <a:lvl8pPr marL="2380121" indent="0">
              <a:buNone/>
              <a:defRPr sz="600"/>
            </a:lvl8pPr>
            <a:lvl9pPr marL="272013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43723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2" y="204800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805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2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646" indent="0">
              <a:buNone/>
              <a:defRPr sz="900"/>
            </a:lvl2pPr>
            <a:lvl3pPr marL="685289" indent="0">
              <a:buNone/>
              <a:defRPr sz="750"/>
            </a:lvl3pPr>
            <a:lvl4pPr marL="1027931" indent="0">
              <a:buNone/>
              <a:defRPr sz="600"/>
            </a:lvl4pPr>
            <a:lvl5pPr marL="1370570" indent="0">
              <a:buNone/>
              <a:defRPr sz="600"/>
            </a:lvl5pPr>
            <a:lvl6pPr marL="1713214" indent="0">
              <a:buNone/>
              <a:defRPr sz="600"/>
            </a:lvl6pPr>
            <a:lvl7pPr marL="2055857" indent="0">
              <a:buNone/>
              <a:defRPr sz="600"/>
            </a:lvl7pPr>
            <a:lvl8pPr marL="2398499" indent="0">
              <a:buNone/>
              <a:defRPr sz="600"/>
            </a:lvl8pPr>
            <a:lvl9pPr marL="274114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48289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0025" indent="0">
              <a:buNone/>
              <a:defRPr sz="2100"/>
            </a:lvl2pPr>
            <a:lvl3pPr marL="680044" indent="0">
              <a:buNone/>
              <a:defRPr sz="1800"/>
            </a:lvl3pPr>
            <a:lvl4pPr marL="1020059" indent="0">
              <a:buNone/>
              <a:defRPr sz="1500"/>
            </a:lvl4pPr>
            <a:lvl5pPr marL="1360079" indent="0">
              <a:buNone/>
              <a:defRPr sz="1500"/>
            </a:lvl5pPr>
            <a:lvl6pPr marL="1700095" indent="0">
              <a:buNone/>
              <a:defRPr sz="1500"/>
            </a:lvl6pPr>
            <a:lvl7pPr marL="2040114" indent="0">
              <a:buNone/>
              <a:defRPr sz="1500"/>
            </a:lvl7pPr>
            <a:lvl8pPr marL="2380121" indent="0">
              <a:buNone/>
              <a:defRPr sz="1500"/>
            </a:lvl8pPr>
            <a:lvl9pPr marL="2720132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27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0025" indent="0">
              <a:buNone/>
              <a:defRPr sz="900"/>
            </a:lvl2pPr>
            <a:lvl3pPr marL="680044" indent="0">
              <a:buNone/>
              <a:defRPr sz="750"/>
            </a:lvl3pPr>
            <a:lvl4pPr marL="1020059" indent="0">
              <a:buNone/>
              <a:defRPr sz="600"/>
            </a:lvl4pPr>
            <a:lvl5pPr marL="1360079" indent="0">
              <a:buNone/>
              <a:defRPr sz="600"/>
            </a:lvl5pPr>
            <a:lvl6pPr marL="1700095" indent="0">
              <a:buNone/>
              <a:defRPr sz="600"/>
            </a:lvl6pPr>
            <a:lvl7pPr marL="2040114" indent="0">
              <a:buNone/>
              <a:defRPr sz="600"/>
            </a:lvl7pPr>
            <a:lvl8pPr marL="2380121" indent="0">
              <a:buNone/>
              <a:defRPr sz="600"/>
            </a:lvl8pPr>
            <a:lvl9pPr marL="272013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1139792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82651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30722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004886623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64" y="1060850"/>
            <a:ext cx="7358063" cy="35337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44500" y="308375"/>
            <a:ext cx="8229600" cy="486966"/>
          </a:xfrm>
        </p:spPr>
        <p:txBody>
          <a:bodyPr/>
          <a:lstStyle>
            <a:lvl1pPr>
              <a:defRPr sz="1500" b="1" cap="all">
                <a:solidFill>
                  <a:srgbClr val="49A94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95791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8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2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5520442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951442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8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2733325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10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44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7864287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01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01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6956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07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4"/>
            <a:ext cx="5486400" cy="42505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646" indent="0">
              <a:buNone/>
              <a:defRPr sz="2100"/>
            </a:lvl2pPr>
            <a:lvl3pPr marL="685289" indent="0">
              <a:buNone/>
              <a:defRPr sz="1800"/>
            </a:lvl3pPr>
            <a:lvl4pPr marL="1027931" indent="0">
              <a:buNone/>
              <a:defRPr sz="1500"/>
            </a:lvl4pPr>
            <a:lvl5pPr marL="1370570" indent="0">
              <a:buNone/>
              <a:defRPr sz="1500"/>
            </a:lvl5pPr>
            <a:lvl6pPr marL="1713214" indent="0">
              <a:buNone/>
              <a:defRPr sz="1500"/>
            </a:lvl6pPr>
            <a:lvl7pPr marL="2055857" indent="0">
              <a:buNone/>
              <a:defRPr sz="1500"/>
            </a:lvl7pPr>
            <a:lvl8pPr marL="2398499" indent="0">
              <a:buNone/>
              <a:defRPr sz="1500"/>
            </a:lvl8pPr>
            <a:lvl9pPr marL="2741141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36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646" indent="0">
              <a:buNone/>
              <a:defRPr sz="900"/>
            </a:lvl2pPr>
            <a:lvl3pPr marL="685289" indent="0">
              <a:buNone/>
              <a:defRPr sz="750"/>
            </a:lvl3pPr>
            <a:lvl4pPr marL="1027931" indent="0">
              <a:buNone/>
              <a:defRPr sz="600"/>
            </a:lvl4pPr>
            <a:lvl5pPr marL="1370570" indent="0">
              <a:buNone/>
              <a:defRPr sz="600"/>
            </a:lvl5pPr>
            <a:lvl6pPr marL="1713214" indent="0">
              <a:buNone/>
              <a:defRPr sz="600"/>
            </a:lvl6pPr>
            <a:lvl7pPr marL="2055857" indent="0">
              <a:buNone/>
              <a:defRPr sz="600"/>
            </a:lvl7pPr>
            <a:lvl8pPr marL="2398499" indent="0">
              <a:buNone/>
              <a:defRPr sz="600"/>
            </a:lvl8pPr>
            <a:lvl9pPr marL="274114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6868947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10817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266970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489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7" y="204802"/>
            <a:ext cx="5111044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489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510675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883978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99338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5381134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015247035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028700"/>
            <a:ext cx="8229600" cy="1371600"/>
          </a:xfrm>
        </p:spPr>
        <p:txBody>
          <a:bodyPr lIns="45696" tIns="0" rIns="45696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36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498774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738" indent="0" algn="ctr">
              <a:buNone/>
            </a:lvl2pPr>
            <a:lvl3pPr marL="685476" indent="0" algn="ctr">
              <a:buNone/>
            </a:lvl3pPr>
            <a:lvl4pPr marL="1028213" indent="0" algn="ctr">
              <a:buNone/>
            </a:lvl4pPr>
            <a:lvl5pPr marL="1370942" indent="0" algn="ctr">
              <a:buNone/>
            </a:lvl5pPr>
            <a:lvl6pPr marL="1713677" indent="0" algn="ctr">
              <a:buNone/>
            </a:lvl6pPr>
            <a:lvl7pPr marL="2056415" indent="0" algn="ctr">
              <a:buNone/>
            </a:lvl7pPr>
            <a:lvl8pPr marL="2399148" indent="0" algn="ctr">
              <a:buNone/>
            </a:lvl8pPr>
            <a:lvl9pPr marL="2741882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A93095-A014-4723-A214-8E0D8BC5EFA9}" type="datetimeFigureOut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AF70BE-6681-4A6A-BF6C-D0E36374C564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4306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D99126-E9D9-448C-83A6-66769B830CC6}" type="datetimeFigureOut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64F854-D107-4F74-95D8-FD778395194F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79050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1" y="457200"/>
            <a:ext cx="7086600" cy="13716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6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1" y="1880839"/>
            <a:ext cx="7086600" cy="1132284"/>
          </a:xfrm>
        </p:spPr>
        <p:txBody>
          <a:bodyPr/>
          <a:lstStyle>
            <a:lvl1pPr marL="54838" indent="0" algn="l">
              <a:buNone/>
              <a:defRPr sz="150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3A63E3-40B9-4E34-8BFA-7C7CE7C663AF}" type="datetimeFigureOut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8F3586-1110-4B88-94F0-FEB47D830006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638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072138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5"/>
            <a:ext cx="4038600" cy="3394472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5"/>
            <a:ext cx="4038600" cy="3394472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C8049B-265B-435C-A80F-E4324A7202B6}" type="datetimeFigureOut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E85CCB-BF4B-4268-9BAE-CC07F6367AB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89071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50"/>
            <a:ext cx="4040189" cy="563165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40" y="1151350"/>
            <a:ext cx="4041775" cy="563165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71655"/>
            <a:ext cx="4040189" cy="28229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1771655"/>
            <a:ext cx="4041775" cy="28229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023A51-9EB0-4710-AD5C-2749C4B74ABF}" type="datetimeFigureOut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EEA0EF-88AB-4391-84F9-4FA3A474C9A0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14428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7AD147-0BE9-439C-B431-1ACE0607B537}" type="datetimeFigureOut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76DAD9-4631-4D1C-943A-5F05BF9A20EB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29356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88A6C-85EE-423B-8BA2-40B08B6DEDA7}" type="datetimeFigureOut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42E46B-6B2C-4889-94F3-63CB213FAB1A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9145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91"/>
            <a:ext cx="3008313" cy="871538"/>
          </a:xfrm>
        </p:spPr>
        <p:txBody>
          <a:bodyPr anchor="b">
            <a:sp3d prstMaterial="softEdge"/>
          </a:bodyPr>
          <a:lstStyle>
            <a:lvl1pPr algn="l">
              <a:buNone/>
              <a:defRPr sz="165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5" y="1143005"/>
            <a:ext cx="3008313" cy="3451622"/>
          </a:xfrm>
        </p:spPr>
        <p:txBody>
          <a:bodyPr/>
          <a:lstStyle>
            <a:lvl1pPr marL="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00"/>
            </a:lvl4pPr>
            <a:lvl5pPr>
              <a:buNone/>
              <a:defRPr sz="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1" y="204805"/>
            <a:ext cx="5111750" cy="4389835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650"/>
            </a:lvl3pPr>
            <a:lvl4pPr>
              <a:defRPr sz="150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886207-3701-49CA-97A2-E0EE355300A6}" type="datetimeFigureOut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36D1F3-7E90-4F0D-9C02-F83E4DFF66FC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1435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5486400" cy="391716"/>
          </a:xfrm>
        </p:spPr>
        <p:txBody>
          <a:bodyPr lIns="45696" rIns="45696" bIns="0" anchor="b">
            <a:sp3d prstMaterial="softEdge"/>
          </a:bodyPr>
          <a:lstStyle>
            <a:lvl1pPr algn="ctr">
              <a:buNone/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373981"/>
            <a:ext cx="5486400" cy="29718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 algn="l" rtl="0" eaLnBrk="1" latinLnBrk="0" hangingPunct="1">
              <a:buNone/>
              <a:defRPr sz="2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875090"/>
            <a:ext cx="5486400" cy="397764"/>
          </a:xfrm>
        </p:spPr>
        <p:txBody>
          <a:bodyPr lIns="45696" rIns="45696"/>
          <a:lstStyle>
            <a:lvl1pPr marL="0" indent="0" algn="ctr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F402A4-7D97-49BD-9654-749C574D26E8}" type="datetimeFigureOut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56EEBC-CA25-4564-974D-1A8EFEF6A1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48821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402298-3173-4A2C-ACBE-12C8588B7468}" type="datetimeFigureOut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688E6D-F004-48C7-BF4A-39225A25543D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1782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4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4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CA93C-FDB6-4FF9-AB21-AB999D22C1E9}" type="datetimeFigureOut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imes New Roman" pitchFamily="18" charset="0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33CE66-2802-4CA1-A6AE-559FA2F659EA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59164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11480" indent="0" algn="ctr">
              <a:buNone/>
              <a:defRPr/>
            </a:lvl2pPr>
            <a:lvl3pPr marL="822960" indent="0" algn="ctr">
              <a:buNone/>
              <a:defRPr/>
            </a:lvl3pPr>
            <a:lvl4pPr marL="1234440" indent="0" algn="ctr">
              <a:buNone/>
              <a:defRPr/>
            </a:lvl4pPr>
            <a:lvl5pPr marL="1645920" indent="0" algn="ctr">
              <a:buNone/>
              <a:defRPr/>
            </a:lvl5pPr>
            <a:lvl6pPr marL="2057400" indent="0" algn="ctr">
              <a:buNone/>
              <a:defRPr/>
            </a:lvl6pPr>
            <a:lvl7pPr marL="2468880" indent="0" algn="ctr">
              <a:buNone/>
              <a:defRPr/>
            </a:lvl7pPr>
            <a:lvl8pPr marL="2880360" indent="0" algn="ctr">
              <a:buNone/>
              <a:defRPr/>
            </a:lvl8pPr>
            <a:lvl9pPr marL="329184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75173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39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8727579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77"/>
            <a:ext cx="7772400" cy="102155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480" indent="0">
              <a:buNone/>
              <a:defRPr sz="1650"/>
            </a:lvl2pPr>
            <a:lvl3pPr marL="822960" indent="0">
              <a:buNone/>
              <a:defRPr sz="1425"/>
            </a:lvl3pPr>
            <a:lvl4pPr marL="1234440" indent="0">
              <a:buNone/>
              <a:defRPr sz="1275"/>
            </a:lvl4pPr>
            <a:lvl5pPr marL="1645920" indent="0">
              <a:buNone/>
              <a:defRPr sz="1275"/>
            </a:lvl5pPr>
            <a:lvl6pPr marL="2057400" indent="0">
              <a:buNone/>
              <a:defRPr sz="1275"/>
            </a:lvl6pPr>
            <a:lvl7pPr marL="2468880" indent="0">
              <a:buNone/>
              <a:defRPr sz="1275"/>
            </a:lvl7pPr>
            <a:lvl8pPr marL="2880360" indent="0">
              <a:buNone/>
              <a:defRPr sz="1275"/>
            </a:lvl8pPr>
            <a:lvl9pPr marL="3291840" indent="0">
              <a:buNone/>
              <a:defRPr sz="12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6332853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1485900"/>
            <a:ext cx="3818467" cy="3086100"/>
          </a:xfrm>
        </p:spPr>
        <p:txBody>
          <a:bodyPr/>
          <a:lstStyle>
            <a:lvl1pPr>
              <a:defRPr sz="2550"/>
            </a:lvl1pPr>
            <a:lvl2pPr>
              <a:defRPr sz="217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8" y="1485900"/>
            <a:ext cx="3818467" cy="3086100"/>
          </a:xfrm>
        </p:spPr>
        <p:txBody>
          <a:bodyPr/>
          <a:lstStyle>
            <a:lvl1pPr>
              <a:defRPr sz="2550"/>
            </a:lvl1pPr>
            <a:lvl2pPr>
              <a:defRPr sz="217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10411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2175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50" b="1"/>
            </a:lvl3pPr>
            <a:lvl4pPr marL="1234440" indent="0">
              <a:buNone/>
              <a:defRPr sz="1425" b="1"/>
            </a:lvl4pPr>
            <a:lvl5pPr marL="1645920" indent="0">
              <a:buNone/>
              <a:defRPr sz="1425" b="1"/>
            </a:lvl5pPr>
            <a:lvl6pPr marL="2057400" indent="0">
              <a:buNone/>
              <a:defRPr sz="1425" b="1"/>
            </a:lvl6pPr>
            <a:lvl7pPr marL="2468880" indent="0">
              <a:buNone/>
              <a:defRPr sz="1425" b="1"/>
            </a:lvl7pPr>
            <a:lvl8pPr marL="2880360" indent="0">
              <a:buNone/>
              <a:defRPr sz="1425" b="1"/>
            </a:lvl8pPr>
            <a:lvl9pPr marL="3291840" indent="0">
              <a:buNone/>
              <a:defRPr sz="142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175"/>
            </a:lvl1pPr>
            <a:lvl2pPr>
              <a:defRPr sz="1800"/>
            </a:lvl2pPr>
            <a:lvl3pPr>
              <a:defRPr sz="1650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2175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50" b="1"/>
            </a:lvl3pPr>
            <a:lvl4pPr marL="1234440" indent="0">
              <a:buNone/>
              <a:defRPr sz="1425" b="1"/>
            </a:lvl4pPr>
            <a:lvl5pPr marL="1645920" indent="0">
              <a:buNone/>
              <a:defRPr sz="1425" b="1"/>
            </a:lvl5pPr>
            <a:lvl6pPr marL="2057400" indent="0">
              <a:buNone/>
              <a:defRPr sz="1425" b="1"/>
            </a:lvl6pPr>
            <a:lvl7pPr marL="2468880" indent="0">
              <a:buNone/>
              <a:defRPr sz="1425" b="1"/>
            </a:lvl7pPr>
            <a:lvl8pPr marL="2880360" indent="0">
              <a:buNone/>
              <a:defRPr sz="1425" b="1"/>
            </a:lvl8pPr>
            <a:lvl9pPr marL="3291840" indent="0">
              <a:buNone/>
              <a:defRPr sz="142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175"/>
            </a:lvl1pPr>
            <a:lvl2pPr>
              <a:defRPr sz="1800"/>
            </a:lvl2pPr>
            <a:lvl3pPr>
              <a:defRPr sz="1650"/>
            </a:lvl3pPr>
            <a:lvl4pPr>
              <a:defRPr sz="1425"/>
            </a:lvl4pPr>
            <a:lvl5pPr>
              <a:defRPr sz="1425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7264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4017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340069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9"/>
            <a:ext cx="3008489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790"/>
            <a:ext cx="5111044" cy="4389835"/>
          </a:xfrm>
        </p:spPr>
        <p:txBody>
          <a:bodyPr/>
          <a:lstStyle>
            <a:lvl1pPr>
              <a:defRPr sz="2850"/>
            </a:lvl1pPr>
            <a:lvl2pPr>
              <a:defRPr sz="2550"/>
            </a:lvl2pPr>
            <a:lvl3pPr>
              <a:defRPr sz="217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275"/>
            </a:lvl1pPr>
            <a:lvl2pPr marL="411480" indent="0">
              <a:buNone/>
              <a:defRPr sz="1050"/>
            </a:lvl2pPr>
            <a:lvl3pPr marL="822960" indent="0">
              <a:buNone/>
              <a:defRPr sz="900"/>
            </a:lvl3pPr>
            <a:lvl4pPr marL="1234440" indent="0">
              <a:buNone/>
              <a:defRPr sz="825"/>
            </a:lvl4pPr>
            <a:lvl5pPr marL="1645920" indent="0">
              <a:buNone/>
              <a:defRPr sz="825"/>
            </a:lvl5pPr>
            <a:lvl6pPr marL="2057400" indent="0">
              <a:buNone/>
              <a:defRPr sz="825"/>
            </a:lvl6pPr>
            <a:lvl7pPr marL="2468880" indent="0">
              <a:buNone/>
              <a:defRPr sz="825"/>
            </a:lvl7pPr>
            <a:lvl8pPr marL="2880360" indent="0">
              <a:buNone/>
              <a:defRPr sz="825"/>
            </a:lvl8pPr>
            <a:lvl9pPr marL="329184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8394629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1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850"/>
            </a:lvl1pPr>
            <a:lvl2pPr marL="411480" indent="0">
              <a:buNone/>
              <a:defRPr sz="2550"/>
            </a:lvl2pPr>
            <a:lvl3pPr marL="822960" indent="0">
              <a:buNone/>
              <a:defRPr sz="2175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04"/>
            <a:ext cx="5486400" cy="603647"/>
          </a:xfrm>
        </p:spPr>
        <p:txBody>
          <a:bodyPr/>
          <a:lstStyle>
            <a:lvl1pPr marL="0" indent="0">
              <a:buNone/>
              <a:defRPr sz="1275"/>
            </a:lvl1pPr>
            <a:lvl2pPr marL="411480" indent="0">
              <a:buNone/>
              <a:defRPr sz="1050"/>
            </a:lvl2pPr>
            <a:lvl3pPr marL="822960" indent="0">
              <a:buNone/>
              <a:defRPr sz="900"/>
            </a:lvl3pPr>
            <a:lvl4pPr marL="1234440" indent="0">
              <a:buNone/>
              <a:defRPr sz="825"/>
            </a:lvl4pPr>
            <a:lvl5pPr marL="1645920" indent="0">
              <a:buNone/>
              <a:defRPr sz="825"/>
            </a:lvl5pPr>
            <a:lvl6pPr marL="2057400" indent="0">
              <a:buNone/>
              <a:defRPr sz="825"/>
            </a:lvl6pPr>
            <a:lvl7pPr marL="2468880" indent="0">
              <a:buNone/>
              <a:defRPr sz="825"/>
            </a:lvl7pPr>
            <a:lvl8pPr marL="2880360" indent="0">
              <a:buNone/>
              <a:defRPr sz="825"/>
            </a:lvl8pPr>
            <a:lvl9pPr marL="329184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820578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5427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08583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07441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520797555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2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9581" indent="0" algn="ctr">
              <a:buNone/>
              <a:defRPr/>
            </a:lvl2pPr>
            <a:lvl3pPr marL="679159" indent="0" algn="ctr">
              <a:buNone/>
              <a:defRPr/>
            </a:lvl3pPr>
            <a:lvl4pPr marL="1018728" indent="0" algn="ctr">
              <a:buNone/>
              <a:defRPr/>
            </a:lvl4pPr>
            <a:lvl5pPr marL="1358307" indent="0" algn="ctr">
              <a:buNone/>
              <a:defRPr/>
            </a:lvl5pPr>
            <a:lvl6pPr marL="1697881" indent="0" algn="ctr">
              <a:buNone/>
              <a:defRPr/>
            </a:lvl6pPr>
            <a:lvl7pPr marL="2037459" indent="0" algn="ctr">
              <a:buNone/>
              <a:defRPr/>
            </a:lvl7pPr>
            <a:lvl8pPr marL="2377029" indent="0" algn="ctr">
              <a:buNone/>
              <a:defRPr/>
            </a:lvl8pPr>
            <a:lvl9pPr marL="271659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25189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7171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77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9581" indent="0">
              <a:buNone/>
              <a:defRPr sz="1350"/>
            </a:lvl2pPr>
            <a:lvl3pPr marL="679159" indent="0">
              <a:buNone/>
              <a:defRPr sz="1200"/>
            </a:lvl3pPr>
            <a:lvl4pPr marL="1018728" indent="0">
              <a:buNone/>
              <a:defRPr sz="1050"/>
            </a:lvl4pPr>
            <a:lvl5pPr marL="1358307" indent="0">
              <a:buNone/>
              <a:defRPr sz="1050"/>
            </a:lvl5pPr>
            <a:lvl6pPr marL="1697881" indent="0">
              <a:buNone/>
              <a:defRPr sz="1050"/>
            </a:lvl6pPr>
            <a:lvl7pPr marL="2037459" indent="0">
              <a:buNone/>
              <a:defRPr sz="1050"/>
            </a:lvl7pPr>
            <a:lvl8pPr marL="2377029" indent="0">
              <a:buNone/>
              <a:defRPr sz="1050"/>
            </a:lvl8pPr>
            <a:lvl9pPr marL="271659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0481488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78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47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29704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581" indent="0">
              <a:buNone/>
              <a:defRPr sz="1500" b="1"/>
            </a:lvl2pPr>
            <a:lvl3pPr marL="679159" indent="0">
              <a:buNone/>
              <a:defRPr sz="1350" b="1"/>
            </a:lvl3pPr>
            <a:lvl4pPr marL="1018728" indent="0">
              <a:buNone/>
              <a:defRPr sz="1200" b="1"/>
            </a:lvl4pPr>
            <a:lvl5pPr marL="1358307" indent="0">
              <a:buNone/>
              <a:defRPr sz="1200" b="1"/>
            </a:lvl5pPr>
            <a:lvl6pPr marL="1697881" indent="0">
              <a:buNone/>
              <a:defRPr sz="1200" b="1"/>
            </a:lvl6pPr>
            <a:lvl7pPr marL="2037459" indent="0">
              <a:buNone/>
              <a:defRPr sz="1200" b="1"/>
            </a:lvl7pPr>
            <a:lvl8pPr marL="2377029" indent="0">
              <a:buNone/>
              <a:defRPr sz="1200" b="1"/>
            </a:lvl8pPr>
            <a:lvl9pPr marL="271659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581" indent="0">
              <a:buNone/>
              <a:defRPr sz="1500" b="1"/>
            </a:lvl2pPr>
            <a:lvl3pPr marL="679159" indent="0">
              <a:buNone/>
              <a:defRPr sz="1350" b="1"/>
            </a:lvl3pPr>
            <a:lvl4pPr marL="1018728" indent="0">
              <a:buNone/>
              <a:defRPr sz="1200" b="1"/>
            </a:lvl4pPr>
            <a:lvl5pPr marL="1358307" indent="0">
              <a:buNone/>
              <a:defRPr sz="1200" b="1"/>
            </a:lvl5pPr>
            <a:lvl6pPr marL="1697881" indent="0">
              <a:buNone/>
              <a:defRPr sz="1200" b="1"/>
            </a:lvl6pPr>
            <a:lvl7pPr marL="2037459" indent="0">
              <a:buNone/>
              <a:defRPr sz="1200" b="1"/>
            </a:lvl7pPr>
            <a:lvl8pPr marL="2377029" indent="0">
              <a:buNone/>
              <a:defRPr sz="1200" b="1"/>
            </a:lvl8pPr>
            <a:lvl9pPr marL="271659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92929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35775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2352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90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833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39581" indent="0">
              <a:buNone/>
              <a:defRPr sz="900"/>
            </a:lvl2pPr>
            <a:lvl3pPr marL="679159" indent="0">
              <a:buNone/>
              <a:defRPr sz="750"/>
            </a:lvl3pPr>
            <a:lvl4pPr marL="1018728" indent="0">
              <a:buNone/>
              <a:defRPr sz="600"/>
            </a:lvl4pPr>
            <a:lvl5pPr marL="1358307" indent="0">
              <a:buNone/>
              <a:defRPr sz="600"/>
            </a:lvl5pPr>
            <a:lvl6pPr marL="1697881" indent="0">
              <a:buNone/>
              <a:defRPr sz="600"/>
            </a:lvl6pPr>
            <a:lvl7pPr marL="2037459" indent="0">
              <a:buNone/>
              <a:defRPr sz="600"/>
            </a:lvl7pPr>
            <a:lvl8pPr marL="2377029" indent="0">
              <a:buNone/>
              <a:defRPr sz="600"/>
            </a:lvl8pPr>
            <a:lvl9pPr marL="271659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9570002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9581" indent="0">
              <a:buNone/>
              <a:defRPr sz="2100"/>
            </a:lvl2pPr>
            <a:lvl3pPr marL="679159" indent="0">
              <a:buNone/>
              <a:defRPr sz="1800"/>
            </a:lvl3pPr>
            <a:lvl4pPr marL="1018728" indent="0">
              <a:buNone/>
              <a:defRPr sz="1500"/>
            </a:lvl4pPr>
            <a:lvl5pPr marL="1358307" indent="0">
              <a:buNone/>
              <a:defRPr sz="1500"/>
            </a:lvl5pPr>
            <a:lvl6pPr marL="1697881" indent="0">
              <a:buNone/>
              <a:defRPr sz="1500"/>
            </a:lvl6pPr>
            <a:lvl7pPr marL="2037459" indent="0">
              <a:buNone/>
              <a:defRPr sz="1500"/>
            </a:lvl7pPr>
            <a:lvl8pPr marL="2377029" indent="0">
              <a:buNone/>
              <a:defRPr sz="1500"/>
            </a:lvl8pPr>
            <a:lvl9pPr marL="271659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48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39581" indent="0">
              <a:buNone/>
              <a:defRPr sz="900"/>
            </a:lvl2pPr>
            <a:lvl3pPr marL="679159" indent="0">
              <a:buNone/>
              <a:defRPr sz="750"/>
            </a:lvl3pPr>
            <a:lvl4pPr marL="1018728" indent="0">
              <a:buNone/>
              <a:defRPr sz="600"/>
            </a:lvl4pPr>
            <a:lvl5pPr marL="1358307" indent="0">
              <a:buNone/>
              <a:defRPr sz="600"/>
            </a:lvl5pPr>
            <a:lvl6pPr marL="1697881" indent="0">
              <a:buNone/>
              <a:defRPr sz="600"/>
            </a:lvl6pPr>
            <a:lvl7pPr marL="2037459" indent="0">
              <a:buNone/>
              <a:defRPr sz="600"/>
            </a:lvl7pPr>
            <a:lvl8pPr marL="2377029" indent="0">
              <a:buNone/>
              <a:defRPr sz="600"/>
            </a:lvl8pPr>
            <a:lvl9pPr marL="271659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033860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1983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8992983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36417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94371386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63" y="1060850"/>
            <a:ext cx="7358063" cy="35337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44500" y="308375"/>
            <a:ext cx="8229600" cy="486966"/>
          </a:xfrm>
        </p:spPr>
        <p:txBody>
          <a:bodyPr/>
          <a:lstStyle>
            <a:lvl1pPr>
              <a:defRPr sz="1500" b="1" cap="all">
                <a:solidFill>
                  <a:srgbClr val="49A94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4670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01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36686" indent="0" algn="ctr">
              <a:buNone/>
              <a:defRPr/>
            </a:lvl2pPr>
            <a:lvl3pPr marL="673376" indent="0" algn="ctr">
              <a:buNone/>
              <a:defRPr/>
            </a:lvl3pPr>
            <a:lvl4pPr marL="1010022" indent="0" algn="ctr">
              <a:buNone/>
              <a:defRPr/>
            </a:lvl4pPr>
            <a:lvl5pPr marL="1346702" indent="0" algn="ctr">
              <a:buNone/>
              <a:defRPr/>
            </a:lvl5pPr>
            <a:lvl6pPr marL="1683365" indent="0" algn="ctr">
              <a:buNone/>
              <a:defRPr/>
            </a:lvl6pPr>
            <a:lvl7pPr marL="2020038" indent="0" algn="ctr">
              <a:buNone/>
              <a:defRPr/>
            </a:lvl7pPr>
            <a:lvl8pPr marL="2356701" indent="0" algn="ctr">
              <a:buNone/>
              <a:defRPr/>
            </a:lvl8pPr>
            <a:lvl9pPr marL="269337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166737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83067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77"/>
            <a:ext cx="7772400" cy="1021557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36686" indent="0">
              <a:buNone/>
              <a:defRPr sz="1350"/>
            </a:lvl2pPr>
            <a:lvl3pPr marL="673376" indent="0">
              <a:buNone/>
              <a:defRPr sz="1200"/>
            </a:lvl3pPr>
            <a:lvl4pPr marL="1010022" indent="0">
              <a:buNone/>
              <a:defRPr sz="1050"/>
            </a:lvl4pPr>
            <a:lvl5pPr marL="1346702" indent="0">
              <a:buNone/>
              <a:defRPr sz="1050"/>
            </a:lvl5pPr>
            <a:lvl6pPr marL="1683365" indent="0">
              <a:buNone/>
              <a:defRPr sz="1050"/>
            </a:lvl6pPr>
            <a:lvl7pPr marL="2020038" indent="0">
              <a:buNone/>
              <a:defRPr sz="1050"/>
            </a:lvl7pPr>
            <a:lvl8pPr marL="2356701" indent="0">
              <a:buNone/>
              <a:defRPr sz="1050"/>
            </a:lvl8pPr>
            <a:lvl9pPr marL="2693375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4651996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78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931" y="1485900"/>
            <a:ext cx="3818467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75717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6686" indent="0">
              <a:buNone/>
              <a:defRPr sz="1500" b="1"/>
            </a:lvl2pPr>
            <a:lvl3pPr marL="673376" indent="0">
              <a:buNone/>
              <a:defRPr sz="1350" b="1"/>
            </a:lvl3pPr>
            <a:lvl4pPr marL="1010022" indent="0">
              <a:buNone/>
              <a:defRPr sz="1200" b="1"/>
            </a:lvl4pPr>
            <a:lvl5pPr marL="1346702" indent="0">
              <a:buNone/>
              <a:defRPr sz="1200" b="1"/>
            </a:lvl5pPr>
            <a:lvl6pPr marL="1683365" indent="0">
              <a:buNone/>
              <a:defRPr sz="1200" b="1"/>
            </a:lvl6pPr>
            <a:lvl7pPr marL="2020038" indent="0">
              <a:buNone/>
              <a:defRPr sz="1200" b="1"/>
            </a:lvl7pPr>
            <a:lvl8pPr marL="2356701" indent="0">
              <a:buNone/>
              <a:defRPr sz="1200" b="1"/>
            </a:lvl8pPr>
            <a:lvl9pPr marL="269337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6686" indent="0">
              <a:buNone/>
              <a:defRPr sz="1500" b="1"/>
            </a:lvl2pPr>
            <a:lvl3pPr marL="673376" indent="0">
              <a:buNone/>
              <a:defRPr sz="1350" b="1"/>
            </a:lvl3pPr>
            <a:lvl4pPr marL="1010022" indent="0">
              <a:buNone/>
              <a:defRPr sz="1200" b="1"/>
            </a:lvl4pPr>
            <a:lvl5pPr marL="1346702" indent="0">
              <a:buNone/>
              <a:defRPr sz="1200" b="1"/>
            </a:lvl5pPr>
            <a:lvl6pPr marL="1683365" indent="0">
              <a:buNone/>
              <a:defRPr sz="1200" b="1"/>
            </a:lvl6pPr>
            <a:lvl7pPr marL="2020038" indent="0">
              <a:buNone/>
              <a:defRPr sz="1200" b="1"/>
            </a:lvl7pPr>
            <a:lvl8pPr marL="2356701" indent="0">
              <a:buNone/>
              <a:defRPr sz="1200" b="1"/>
            </a:lvl8pPr>
            <a:lvl9pPr marL="269337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43476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27395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11024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4468108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90"/>
            <a:ext cx="3008489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798"/>
            <a:ext cx="5111044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36686" indent="0">
              <a:buNone/>
              <a:defRPr sz="900"/>
            </a:lvl2pPr>
            <a:lvl3pPr marL="673376" indent="0">
              <a:buNone/>
              <a:defRPr sz="750"/>
            </a:lvl3pPr>
            <a:lvl4pPr marL="1010022" indent="0">
              <a:buNone/>
              <a:defRPr sz="600"/>
            </a:lvl4pPr>
            <a:lvl5pPr marL="1346702" indent="0">
              <a:buNone/>
              <a:defRPr sz="600"/>
            </a:lvl5pPr>
            <a:lvl6pPr marL="1683365" indent="0">
              <a:buNone/>
              <a:defRPr sz="600"/>
            </a:lvl6pPr>
            <a:lvl7pPr marL="2020038" indent="0">
              <a:buNone/>
              <a:defRPr sz="600"/>
            </a:lvl7pPr>
            <a:lvl8pPr marL="2356701" indent="0">
              <a:buNone/>
              <a:defRPr sz="600"/>
            </a:lvl8pPr>
            <a:lvl9pPr marL="269337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632843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36686" indent="0">
              <a:buNone/>
              <a:defRPr sz="2100"/>
            </a:lvl2pPr>
            <a:lvl3pPr marL="673376" indent="0">
              <a:buNone/>
              <a:defRPr sz="1800"/>
            </a:lvl3pPr>
            <a:lvl4pPr marL="1010022" indent="0">
              <a:buNone/>
              <a:defRPr sz="1500"/>
            </a:lvl4pPr>
            <a:lvl5pPr marL="1346702" indent="0">
              <a:buNone/>
              <a:defRPr sz="1500"/>
            </a:lvl5pPr>
            <a:lvl6pPr marL="1683365" indent="0">
              <a:buNone/>
              <a:defRPr sz="1500"/>
            </a:lvl6pPr>
            <a:lvl7pPr marL="2020038" indent="0">
              <a:buNone/>
              <a:defRPr sz="1500"/>
            </a:lvl7pPr>
            <a:lvl8pPr marL="2356701" indent="0">
              <a:buNone/>
              <a:defRPr sz="1500"/>
            </a:lvl8pPr>
            <a:lvl9pPr marL="269337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1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36686" indent="0">
              <a:buNone/>
              <a:defRPr sz="900"/>
            </a:lvl2pPr>
            <a:lvl3pPr marL="673376" indent="0">
              <a:buNone/>
              <a:defRPr sz="750"/>
            </a:lvl3pPr>
            <a:lvl4pPr marL="1010022" indent="0">
              <a:buNone/>
              <a:defRPr sz="600"/>
            </a:lvl4pPr>
            <a:lvl5pPr marL="1346702" indent="0">
              <a:buNone/>
              <a:defRPr sz="600"/>
            </a:lvl5pPr>
            <a:lvl6pPr marL="1683365" indent="0">
              <a:buNone/>
              <a:defRPr sz="600"/>
            </a:lvl6pPr>
            <a:lvl7pPr marL="2020038" indent="0">
              <a:buNone/>
              <a:defRPr sz="600"/>
            </a:lvl7pPr>
            <a:lvl8pPr marL="2356701" indent="0">
              <a:buNone/>
              <a:defRPr sz="600"/>
            </a:lvl8pPr>
            <a:lvl9pPr marL="2693375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7628001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37243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80850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6014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8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417387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9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43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327782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236416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61201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62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70688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489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801"/>
            <a:ext cx="5111044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489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51778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629651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217223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709028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60080249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6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87339" indent="0" algn="ctr">
              <a:buNone/>
              <a:defRPr/>
            </a:lvl2pPr>
            <a:lvl3pPr marL="774667" indent="0" algn="ctr">
              <a:buNone/>
              <a:defRPr/>
            </a:lvl3pPr>
            <a:lvl4pPr marL="1162101" indent="0" algn="ctr">
              <a:buNone/>
              <a:defRPr/>
            </a:lvl4pPr>
            <a:lvl5pPr marL="1549412" indent="0" algn="ctr">
              <a:buNone/>
              <a:defRPr/>
            </a:lvl5pPr>
            <a:lvl6pPr marL="1936859" indent="0" algn="ctr">
              <a:buNone/>
              <a:defRPr/>
            </a:lvl6pPr>
            <a:lvl7pPr marL="2324180" indent="0" algn="ctr">
              <a:buNone/>
              <a:defRPr/>
            </a:lvl7pPr>
            <a:lvl8pPr marL="2711618" indent="0" algn="ctr">
              <a:buNone/>
              <a:defRPr/>
            </a:lvl8pPr>
            <a:lvl9pPr marL="309893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0428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4777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3305186"/>
            <a:ext cx="7772400" cy="1021557"/>
          </a:xfrm>
        </p:spPr>
        <p:txBody>
          <a:bodyPr anchor="t"/>
          <a:lstStyle>
            <a:lvl1pPr algn="l">
              <a:defRPr sz="34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0" y="2180035"/>
            <a:ext cx="7772400" cy="1125140"/>
          </a:xfrm>
        </p:spPr>
        <p:txBody>
          <a:bodyPr anchor="b"/>
          <a:lstStyle>
            <a:lvl1pPr marL="0" indent="0">
              <a:buNone/>
              <a:defRPr sz="1725"/>
            </a:lvl1pPr>
            <a:lvl2pPr marL="387339" indent="0">
              <a:buNone/>
              <a:defRPr sz="1500"/>
            </a:lvl2pPr>
            <a:lvl3pPr marL="774667" indent="0">
              <a:buNone/>
              <a:defRPr sz="1350"/>
            </a:lvl3pPr>
            <a:lvl4pPr marL="1162101" indent="0">
              <a:buNone/>
              <a:defRPr sz="1200"/>
            </a:lvl4pPr>
            <a:lvl5pPr marL="1549412" indent="0">
              <a:buNone/>
              <a:defRPr sz="1200"/>
            </a:lvl5pPr>
            <a:lvl6pPr marL="1936859" indent="0">
              <a:buNone/>
              <a:defRPr sz="1200"/>
            </a:lvl6pPr>
            <a:lvl7pPr marL="2324180" indent="0">
              <a:buNone/>
              <a:defRPr sz="1200"/>
            </a:lvl7pPr>
            <a:lvl8pPr marL="2711618" indent="0">
              <a:buNone/>
              <a:defRPr sz="1200"/>
            </a:lvl8pPr>
            <a:lvl9pPr marL="309893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797848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78" y="1485900"/>
            <a:ext cx="3818467" cy="30861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25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998" y="1485900"/>
            <a:ext cx="3818467" cy="30861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725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207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583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012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87339" indent="0">
              <a:buNone/>
              <a:defRPr sz="1725" b="1"/>
            </a:lvl2pPr>
            <a:lvl3pPr marL="774667" indent="0">
              <a:buNone/>
              <a:defRPr sz="1500" b="1"/>
            </a:lvl3pPr>
            <a:lvl4pPr marL="1162101" indent="0">
              <a:buNone/>
              <a:defRPr sz="1350" b="1"/>
            </a:lvl4pPr>
            <a:lvl5pPr marL="1549412" indent="0">
              <a:buNone/>
              <a:defRPr sz="1350" b="1"/>
            </a:lvl5pPr>
            <a:lvl6pPr marL="1936859" indent="0">
              <a:buNone/>
              <a:defRPr sz="1350" b="1"/>
            </a:lvl6pPr>
            <a:lvl7pPr marL="2324180" indent="0">
              <a:buNone/>
              <a:defRPr sz="1350" b="1"/>
            </a:lvl7pPr>
            <a:lvl8pPr marL="2711618" indent="0">
              <a:buNone/>
              <a:defRPr sz="1350" b="1"/>
            </a:lvl8pPr>
            <a:lvl9pPr marL="3098937" indent="0">
              <a:buNone/>
              <a:defRPr sz="13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100"/>
            </a:lvl1pPr>
            <a:lvl2pPr>
              <a:defRPr sz="1725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8"/>
            <a:ext cx="4041422" cy="47982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87339" indent="0">
              <a:buNone/>
              <a:defRPr sz="1725" b="1"/>
            </a:lvl2pPr>
            <a:lvl3pPr marL="774667" indent="0">
              <a:buNone/>
              <a:defRPr sz="1500" b="1"/>
            </a:lvl3pPr>
            <a:lvl4pPr marL="1162101" indent="0">
              <a:buNone/>
              <a:defRPr sz="1350" b="1"/>
            </a:lvl4pPr>
            <a:lvl5pPr marL="1549412" indent="0">
              <a:buNone/>
              <a:defRPr sz="1350" b="1"/>
            </a:lvl5pPr>
            <a:lvl6pPr marL="1936859" indent="0">
              <a:buNone/>
              <a:defRPr sz="1350" b="1"/>
            </a:lvl6pPr>
            <a:lvl7pPr marL="2324180" indent="0">
              <a:buNone/>
              <a:defRPr sz="1350" b="1"/>
            </a:lvl7pPr>
            <a:lvl8pPr marL="2711618" indent="0">
              <a:buNone/>
              <a:defRPr sz="1350" b="1"/>
            </a:lvl8pPr>
            <a:lvl9pPr marL="3098937" indent="0">
              <a:buNone/>
              <a:defRPr sz="13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100"/>
            </a:lvl1pPr>
            <a:lvl2pPr>
              <a:defRPr sz="1725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0644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1211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99278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96"/>
            <a:ext cx="3008489" cy="871538"/>
          </a:xfrm>
        </p:spPr>
        <p:txBody>
          <a:bodyPr anchor="b"/>
          <a:lstStyle>
            <a:lvl1pPr algn="l">
              <a:defRPr sz="17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81" y="204944"/>
            <a:ext cx="5111044" cy="4389835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100"/>
            </a:lvl3pPr>
            <a:lvl4pPr>
              <a:defRPr sz="1725"/>
            </a:lvl4pPr>
            <a:lvl5pPr>
              <a:defRPr sz="1725"/>
            </a:lvl5pPr>
            <a:lvl6pPr>
              <a:defRPr sz="1725"/>
            </a:lvl6pPr>
            <a:lvl7pPr>
              <a:defRPr sz="1725"/>
            </a:lvl7pPr>
            <a:lvl8pPr>
              <a:defRPr sz="1725"/>
            </a:lvl8pPr>
            <a:lvl9pPr>
              <a:defRPr sz="17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489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87339" indent="0">
              <a:buNone/>
              <a:defRPr sz="1050"/>
            </a:lvl2pPr>
            <a:lvl3pPr marL="774667" indent="0">
              <a:buNone/>
              <a:defRPr sz="900"/>
            </a:lvl3pPr>
            <a:lvl4pPr marL="1162101" indent="0">
              <a:buNone/>
              <a:defRPr sz="750"/>
            </a:lvl4pPr>
            <a:lvl5pPr marL="1549412" indent="0">
              <a:buNone/>
              <a:defRPr sz="750"/>
            </a:lvl5pPr>
            <a:lvl6pPr marL="1936859" indent="0">
              <a:buNone/>
              <a:defRPr sz="750"/>
            </a:lvl6pPr>
            <a:lvl7pPr marL="2324180" indent="0">
              <a:buNone/>
              <a:defRPr sz="750"/>
            </a:lvl7pPr>
            <a:lvl8pPr marL="2711618" indent="0">
              <a:buNone/>
              <a:defRPr sz="750"/>
            </a:lvl8pPr>
            <a:lvl9pPr marL="3098937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492027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4"/>
            <a:ext cx="5486400" cy="425055"/>
          </a:xfrm>
        </p:spPr>
        <p:txBody>
          <a:bodyPr anchor="b"/>
          <a:lstStyle>
            <a:lvl1pPr algn="l">
              <a:defRPr sz="17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775"/>
            </a:lvl1pPr>
            <a:lvl2pPr marL="387339" indent="0">
              <a:buNone/>
              <a:defRPr sz="2400"/>
            </a:lvl2pPr>
            <a:lvl3pPr marL="774667" indent="0">
              <a:buNone/>
              <a:defRPr sz="2100"/>
            </a:lvl3pPr>
            <a:lvl4pPr marL="1162101" indent="0">
              <a:buNone/>
              <a:defRPr sz="1725"/>
            </a:lvl4pPr>
            <a:lvl5pPr marL="1549412" indent="0">
              <a:buNone/>
              <a:defRPr sz="1725"/>
            </a:lvl5pPr>
            <a:lvl6pPr marL="1936859" indent="0">
              <a:buNone/>
              <a:defRPr sz="1725"/>
            </a:lvl6pPr>
            <a:lvl7pPr marL="2324180" indent="0">
              <a:buNone/>
              <a:defRPr sz="1725"/>
            </a:lvl7pPr>
            <a:lvl8pPr marL="2711618" indent="0">
              <a:buNone/>
              <a:defRPr sz="1725"/>
            </a:lvl8pPr>
            <a:lvl9pPr marL="3098937" indent="0">
              <a:buNone/>
              <a:defRPr sz="1725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6018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387339" indent="0">
              <a:buNone/>
              <a:defRPr sz="1050"/>
            </a:lvl2pPr>
            <a:lvl3pPr marL="774667" indent="0">
              <a:buNone/>
              <a:defRPr sz="900"/>
            </a:lvl3pPr>
            <a:lvl4pPr marL="1162101" indent="0">
              <a:buNone/>
              <a:defRPr sz="750"/>
            </a:lvl4pPr>
            <a:lvl5pPr marL="1549412" indent="0">
              <a:buNone/>
              <a:defRPr sz="750"/>
            </a:lvl5pPr>
            <a:lvl6pPr marL="1936859" indent="0">
              <a:buNone/>
              <a:defRPr sz="750"/>
            </a:lvl6pPr>
            <a:lvl7pPr marL="2324180" indent="0">
              <a:buNone/>
              <a:defRPr sz="750"/>
            </a:lvl7pPr>
            <a:lvl8pPr marL="2711618" indent="0">
              <a:buNone/>
              <a:defRPr sz="750"/>
            </a:lvl8pPr>
            <a:lvl9pPr marL="3098937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526128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8838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25" y="457200"/>
            <a:ext cx="5693834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4192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20380184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7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10738" indent="0" algn="ctr">
              <a:buNone/>
              <a:defRPr/>
            </a:lvl2pPr>
            <a:lvl3pPr marL="821475" indent="0" algn="ctr">
              <a:buNone/>
              <a:defRPr/>
            </a:lvl3pPr>
            <a:lvl4pPr marL="1232213" indent="0" algn="ctr">
              <a:buNone/>
              <a:defRPr/>
            </a:lvl4pPr>
            <a:lvl5pPr marL="1642964" indent="0" algn="ctr">
              <a:buNone/>
              <a:defRPr/>
            </a:lvl5pPr>
            <a:lvl6pPr marL="2053705" indent="0" algn="ctr">
              <a:buNone/>
              <a:defRPr/>
            </a:lvl6pPr>
            <a:lvl7pPr marL="2464425" indent="0" algn="ctr">
              <a:buNone/>
              <a:defRPr/>
            </a:lvl7pPr>
            <a:lvl8pPr marL="2875179" indent="0" algn="ctr">
              <a:buNone/>
              <a:defRPr/>
            </a:lvl8pPr>
            <a:lvl9pPr marL="328592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6789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9369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168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205"/>
            <a:ext cx="7772400" cy="102155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738" indent="0">
              <a:buNone/>
              <a:defRPr sz="1620"/>
            </a:lvl2pPr>
            <a:lvl3pPr marL="821475" indent="0">
              <a:buNone/>
              <a:defRPr sz="1440"/>
            </a:lvl3pPr>
            <a:lvl4pPr marL="1232213" indent="0">
              <a:buNone/>
              <a:defRPr sz="1260"/>
            </a:lvl4pPr>
            <a:lvl5pPr marL="1642964" indent="0">
              <a:buNone/>
              <a:defRPr sz="1260"/>
            </a:lvl5pPr>
            <a:lvl6pPr marL="2053705" indent="0">
              <a:buNone/>
              <a:defRPr sz="1260"/>
            </a:lvl6pPr>
            <a:lvl7pPr marL="2464425" indent="0">
              <a:buNone/>
              <a:defRPr sz="1260"/>
            </a:lvl7pPr>
            <a:lvl8pPr marL="2875179" indent="0">
              <a:buNone/>
              <a:defRPr sz="1260"/>
            </a:lvl8pPr>
            <a:lvl9pPr marL="3285922" indent="0">
              <a:buNone/>
              <a:defRPr sz="126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681610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64" y="1485900"/>
            <a:ext cx="3818467" cy="3086100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33" y="1485900"/>
            <a:ext cx="3818467" cy="3086100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144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0738" indent="0">
              <a:buNone/>
              <a:defRPr sz="1800" b="1"/>
            </a:lvl2pPr>
            <a:lvl3pPr marL="821475" indent="0">
              <a:buNone/>
              <a:defRPr sz="1620" b="1"/>
            </a:lvl3pPr>
            <a:lvl4pPr marL="1232213" indent="0">
              <a:buNone/>
              <a:defRPr sz="1440" b="1"/>
            </a:lvl4pPr>
            <a:lvl5pPr marL="1642964" indent="0">
              <a:buNone/>
              <a:defRPr sz="1440" b="1"/>
            </a:lvl5pPr>
            <a:lvl6pPr marL="2053705" indent="0">
              <a:buNone/>
              <a:defRPr sz="1440" b="1"/>
            </a:lvl6pPr>
            <a:lvl7pPr marL="2464425" indent="0">
              <a:buNone/>
              <a:defRPr sz="1440" b="1"/>
            </a:lvl7pPr>
            <a:lvl8pPr marL="2875179" indent="0">
              <a:buNone/>
              <a:defRPr sz="1440" b="1"/>
            </a:lvl8pPr>
            <a:lvl9pPr marL="3285922" indent="0">
              <a:buNone/>
              <a:defRPr sz="144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0738" indent="0">
              <a:buNone/>
              <a:defRPr sz="1800" b="1"/>
            </a:lvl2pPr>
            <a:lvl3pPr marL="821475" indent="0">
              <a:buNone/>
              <a:defRPr sz="1620" b="1"/>
            </a:lvl3pPr>
            <a:lvl4pPr marL="1232213" indent="0">
              <a:buNone/>
              <a:defRPr sz="1440" b="1"/>
            </a:lvl4pPr>
            <a:lvl5pPr marL="1642964" indent="0">
              <a:buNone/>
              <a:defRPr sz="1440" b="1"/>
            </a:lvl5pPr>
            <a:lvl6pPr marL="2053705" indent="0">
              <a:buNone/>
              <a:defRPr sz="1440" b="1"/>
            </a:lvl6pPr>
            <a:lvl7pPr marL="2464425" indent="0">
              <a:buNone/>
              <a:defRPr sz="1440" b="1"/>
            </a:lvl7pPr>
            <a:lvl8pPr marL="2875179" indent="0">
              <a:buNone/>
              <a:defRPr sz="1440" b="1"/>
            </a:lvl8pPr>
            <a:lvl9pPr marL="3285922" indent="0">
              <a:buNone/>
              <a:defRPr sz="144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0086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9105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85374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90"/>
            <a:ext cx="3008489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859"/>
            <a:ext cx="5111044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489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0738" indent="0">
              <a:buNone/>
              <a:defRPr sz="1080"/>
            </a:lvl2pPr>
            <a:lvl3pPr marL="821475" indent="0">
              <a:buNone/>
              <a:defRPr sz="900"/>
            </a:lvl3pPr>
            <a:lvl4pPr marL="1232213" indent="0">
              <a:buNone/>
              <a:defRPr sz="810"/>
            </a:lvl4pPr>
            <a:lvl5pPr marL="1642964" indent="0">
              <a:buNone/>
              <a:defRPr sz="810"/>
            </a:lvl5pPr>
            <a:lvl6pPr marL="2053705" indent="0">
              <a:buNone/>
              <a:defRPr sz="810"/>
            </a:lvl6pPr>
            <a:lvl7pPr marL="2464425" indent="0">
              <a:buNone/>
              <a:defRPr sz="810"/>
            </a:lvl7pPr>
            <a:lvl8pPr marL="2875179" indent="0">
              <a:buNone/>
              <a:defRPr sz="810"/>
            </a:lvl8pPr>
            <a:lvl9pPr marL="3285922" indent="0">
              <a:buNone/>
              <a:defRPr sz="81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616150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1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0738" indent="0">
              <a:buNone/>
              <a:defRPr sz="2520"/>
            </a:lvl2pPr>
            <a:lvl3pPr marL="821475" indent="0">
              <a:buNone/>
              <a:defRPr sz="2160"/>
            </a:lvl3pPr>
            <a:lvl4pPr marL="1232213" indent="0">
              <a:buNone/>
              <a:defRPr sz="1800"/>
            </a:lvl4pPr>
            <a:lvl5pPr marL="1642964" indent="0">
              <a:buNone/>
              <a:defRPr sz="1800"/>
            </a:lvl5pPr>
            <a:lvl6pPr marL="2053705" indent="0">
              <a:buNone/>
              <a:defRPr sz="1800"/>
            </a:lvl6pPr>
            <a:lvl7pPr marL="2464425" indent="0">
              <a:buNone/>
              <a:defRPr sz="1800"/>
            </a:lvl7pPr>
            <a:lvl8pPr marL="2875179" indent="0">
              <a:buNone/>
              <a:defRPr sz="1800"/>
            </a:lvl8pPr>
            <a:lvl9pPr marL="3285922" indent="0">
              <a:buNone/>
              <a:defRPr sz="18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656"/>
            <a:ext cx="5486400" cy="603647"/>
          </a:xfrm>
        </p:spPr>
        <p:txBody>
          <a:bodyPr/>
          <a:lstStyle>
            <a:lvl1pPr marL="0" indent="0">
              <a:buNone/>
              <a:defRPr sz="1260"/>
            </a:lvl1pPr>
            <a:lvl2pPr marL="410738" indent="0">
              <a:buNone/>
              <a:defRPr sz="1080"/>
            </a:lvl2pPr>
            <a:lvl3pPr marL="821475" indent="0">
              <a:buNone/>
              <a:defRPr sz="900"/>
            </a:lvl3pPr>
            <a:lvl4pPr marL="1232213" indent="0">
              <a:buNone/>
              <a:defRPr sz="810"/>
            </a:lvl4pPr>
            <a:lvl5pPr marL="1642964" indent="0">
              <a:buNone/>
              <a:defRPr sz="810"/>
            </a:lvl5pPr>
            <a:lvl6pPr marL="2053705" indent="0">
              <a:buNone/>
              <a:defRPr sz="810"/>
            </a:lvl6pPr>
            <a:lvl7pPr marL="2464425" indent="0">
              <a:buNone/>
              <a:defRPr sz="810"/>
            </a:lvl7pPr>
            <a:lvl8pPr marL="2875179" indent="0">
              <a:buNone/>
              <a:defRPr sz="810"/>
            </a:lvl8pPr>
            <a:lvl9pPr marL="3285922" indent="0">
              <a:buNone/>
              <a:defRPr sz="81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189829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9233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9041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74521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811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80" y="-6850"/>
            <a:ext cx="9139125" cy="5150352"/>
          </a:xfrm>
          <a:prstGeom prst="rect">
            <a:avLst/>
          </a:prstGeom>
        </p:spPr>
      </p:pic>
      <p:sp>
        <p:nvSpPr>
          <p:cNvPr id="3" name="Slide Number Placeholder 6"/>
          <p:cNvSpPr txBox="1">
            <a:spLocks/>
          </p:cNvSpPr>
          <p:nvPr userDrawn="1"/>
        </p:nvSpPr>
        <p:spPr>
          <a:xfrm>
            <a:off x="8571127" y="-23292"/>
            <a:ext cx="577610" cy="276958"/>
          </a:xfrm>
          <a:prstGeom prst="rect">
            <a:avLst/>
          </a:prstGeom>
          <a:noFill/>
        </p:spPr>
        <p:txBody>
          <a:bodyPr lIns="82144" tIns="41081" rIns="82144" bIns="41081"/>
          <a:lstStyle>
            <a:lvl1pPr algn="r">
              <a:defRPr/>
            </a:lvl1pPr>
          </a:lstStyle>
          <a:p>
            <a:pPr marL="0" marR="0" lvl="0" indent="0" algn="r" defTabSz="4114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B4C24-AF86-4570-89B5-45F4BCA3377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r" defTabSz="4114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2288796"/>
            <a:ext cx="7043024" cy="552202"/>
          </a:xfrm>
          <a:prstGeom prst="rect">
            <a:avLst/>
          </a:prstGeom>
        </p:spPr>
        <p:txBody>
          <a:bodyPr/>
          <a:lstStyle>
            <a:lvl1pPr>
              <a:defRPr sz="288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8"/>
          <p:cNvSpPr>
            <a:spLocks noChangeArrowheads="1"/>
          </p:cNvSpPr>
          <p:nvPr userDrawn="1"/>
        </p:nvSpPr>
        <p:spPr bwMode="auto">
          <a:xfrm>
            <a:off x="158271" y="4973901"/>
            <a:ext cx="597100" cy="16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144" tIns="41081" rIns="82144" bIns="41081">
            <a:spAutoFit/>
          </a:bodyPr>
          <a:lstStyle/>
          <a:p>
            <a:pPr marL="0" marR="0" lvl="0" indent="0" algn="r" defTabSz="4114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IMP-521-17 v6</a:t>
            </a:r>
            <a:endParaRPr kumimoji="0" lang="it-IT" sz="54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43218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4078" y="35625"/>
            <a:ext cx="8628595" cy="552202"/>
          </a:xfrm>
          <a:prstGeom prst="rect">
            <a:avLst/>
          </a:prstGeom>
        </p:spPr>
        <p:txBody>
          <a:bodyPr/>
          <a:lstStyle>
            <a:lvl1pPr>
              <a:defRPr sz="2520" cap="sm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2801969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14778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0" y="0"/>
            <a:ext cx="9139125" cy="51503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2288796"/>
            <a:ext cx="7043024" cy="552202"/>
          </a:xfrm>
          <a:prstGeom prst="rect">
            <a:avLst/>
          </a:prstGeom>
        </p:spPr>
        <p:txBody>
          <a:bodyPr/>
          <a:lstStyle>
            <a:lvl1pPr>
              <a:defRPr sz="288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6"/>
          <p:cNvSpPr txBox="1">
            <a:spLocks/>
          </p:cNvSpPr>
          <p:nvPr userDrawn="1"/>
        </p:nvSpPr>
        <p:spPr>
          <a:xfrm>
            <a:off x="8571127" y="-23292"/>
            <a:ext cx="577610" cy="276958"/>
          </a:xfrm>
          <a:prstGeom prst="rect">
            <a:avLst/>
          </a:prstGeom>
          <a:noFill/>
        </p:spPr>
        <p:txBody>
          <a:bodyPr lIns="82144" tIns="41081" rIns="82144" bIns="41081"/>
          <a:lstStyle>
            <a:lvl1pPr algn="r">
              <a:defRPr/>
            </a:lvl1pPr>
          </a:lstStyle>
          <a:p>
            <a:pPr marL="0" marR="0" lvl="0" indent="0" algn="r" defTabSz="4114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B4C24-AF86-4570-89B5-45F4BCA3377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r" defTabSz="4114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8" name="Rectangle 178"/>
          <p:cNvSpPr>
            <a:spLocks noChangeArrowheads="1"/>
          </p:cNvSpPr>
          <p:nvPr userDrawn="1"/>
        </p:nvSpPr>
        <p:spPr bwMode="auto">
          <a:xfrm>
            <a:off x="140661" y="4973901"/>
            <a:ext cx="614733" cy="16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144" tIns="41081" rIns="82144" bIns="41081">
            <a:spAutoFit/>
          </a:bodyPr>
          <a:lstStyle/>
          <a:p>
            <a:pPr marL="0" marR="0" lvl="0" indent="0" algn="r" defTabSz="4114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IMP-521-17 .v4</a:t>
            </a:r>
            <a:endParaRPr kumimoji="0" lang="it-IT" sz="54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997665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44925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0326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6976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0520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8347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23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014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954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489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5152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5782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766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2112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7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6375" indent="0" algn="ctr">
              <a:buNone/>
              <a:defRPr/>
            </a:lvl2pPr>
            <a:lvl3pPr marL="912750" indent="0" algn="ctr">
              <a:buNone/>
              <a:defRPr/>
            </a:lvl3pPr>
            <a:lvl4pPr marL="1369125" indent="0" algn="ctr">
              <a:buNone/>
              <a:defRPr/>
            </a:lvl4pPr>
            <a:lvl5pPr marL="1825515" indent="0" algn="ctr">
              <a:buNone/>
              <a:defRPr/>
            </a:lvl5pPr>
            <a:lvl6pPr marL="2281894" indent="0" algn="ctr">
              <a:buNone/>
              <a:defRPr/>
            </a:lvl6pPr>
            <a:lvl7pPr marL="2738250" indent="0" algn="ctr">
              <a:buNone/>
              <a:defRPr/>
            </a:lvl7pPr>
            <a:lvl8pPr marL="3194643" indent="0" algn="ctr">
              <a:buNone/>
              <a:defRPr/>
            </a:lvl8pPr>
            <a:lvl9pPr marL="365102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24030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32758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204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75" indent="0">
              <a:buNone/>
              <a:defRPr sz="1800"/>
            </a:lvl2pPr>
            <a:lvl3pPr marL="912750" indent="0">
              <a:buNone/>
              <a:defRPr sz="1600"/>
            </a:lvl3pPr>
            <a:lvl4pPr marL="1369125" indent="0">
              <a:buNone/>
              <a:defRPr sz="1400"/>
            </a:lvl4pPr>
            <a:lvl5pPr marL="1825515" indent="0">
              <a:buNone/>
              <a:defRPr sz="1400"/>
            </a:lvl5pPr>
            <a:lvl6pPr marL="2281894" indent="0">
              <a:buNone/>
              <a:defRPr sz="1400"/>
            </a:lvl6pPr>
            <a:lvl7pPr marL="2738250" indent="0">
              <a:buNone/>
              <a:defRPr sz="1400"/>
            </a:lvl7pPr>
            <a:lvl8pPr marL="3194643" indent="0">
              <a:buNone/>
              <a:defRPr sz="1400"/>
            </a:lvl8pPr>
            <a:lvl9pPr marL="365102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8340601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62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31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9967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992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5" indent="0">
              <a:buNone/>
              <a:defRPr sz="2000" b="1"/>
            </a:lvl2pPr>
            <a:lvl3pPr marL="912750" indent="0">
              <a:buNone/>
              <a:defRPr sz="1800" b="1"/>
            </a:lvl3pPr>
            <a:lvl4pPr marL="1369125" indent="0">
              <a:buNone/>
              <a:defRPr sz="1600" b="1"/>
            </a:lvl4pPr>
            <a:lvl5pPr marL="1825515" indent="0">
              <a:buNone/>
              <a:defRPr sz="1600" b="1"/>
            </a:lvl5pPr>
            <a:lvl6pPr marL="2281894" indent="0">
              <a:buNone/>
              <a:defRPr sz="1600" b="1"/>
            </a:lvl6pPr>
            <a:lvl7pPr marL="2738250" indent="0">
              <a:buNone/>
              <a:defRPr sz="1600" b="1"/>
            </a:lvl7pPr>
            <a:lvl8pPr marL="3194643" indent="0">
              <a:buNone/>
              <a:defRPr sz="1600" b="1"/>
            </a:lvl8pPr>
            <a:lvl9pPr marL="365102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75" indent="0">
              <a:buNone/>
              <a:defRPr sz="2000" b="1"/>
            </a:lvl2pPr>
            <a:lvl3pPr marL="912750" indent="0">
              <a:buNone/>
              <a:defRPr sz="1800" b="1"/>
            </a:lvl3pPr>
            <a:lvl4pPr marL="1369125" indent="0">
              <a:buNone/>
              <a:defRPr sz="1600" b="1"/>
            </a:lvl4pPr>
            <a:lvl5pPr marL="1825515" indent="0">
              <a:buNone/>
              <a:defRPr sz="1600" b="1"/>
            </a:lvl5pPr>
            <a:lvl6pPr marL="2281894" indent="0">
              <a:buNone/>
              <a:defRPr sz="1600" b="1"/>
            </a:lvl6pPr>
            <a:lvl7pPr marL="2738250" indent="0">
              <a:buNone/>
              <a:defRPr sz="1600" b="1"/>
            </a:lvl7pPr>
            <a:lvl8pPr marL="3194643" indent="0">
              <a:buNone/>
              <a:defRPr sz="1600" b="1"/>
            </a:lvl8pPr>
            <a:lvl9pPr marL="365102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34122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1162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96550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3" y="204790"/>
            <a:ext cx="3008489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04858"/>
            <a:ext cx="5111044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489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375" indent="0">
              <a:buNone/>
              <a:defRPr sz="1200"/>
            </a:lvl2pPr>
            <a:lvl3pPr marL="912750" indent="0">
              <a:buNone/>
              <a:defRPr sz="1000"/>
            </a:lvl3pPr>
            <a:lvl4pPr marL="1369125" indent="0">
              <a:buNone/>
              <a:defRPr sz="900"/>
            </a:lvl4pPr>
            <a:lvl5pPr marL="1825515" indent="0">
              <a:buNone/>
              <a:defRPr sz="900"/>
            </a:lvl5pPr>
            <a:lvl6pPr marL="2281894" indent="0">
              <a:buNone/>
              <a:defRPr sz="900"/>
            </a:lvl6pPr>
            <a:lvl7pPr marL="2738250" indent="0">
              <a:buNone/>
              <a:defRPr sz="900"/>
            </a:lvl7pPr>
            <a:lvl8pPr marL="3194643" indent="0">
              <a:buNone/>
              <a:defRPr sz="900"/>
            </a:lvl8pPr>
            <a:lvl9pPr marL="365102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4264770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375" indent="0">
              <a:buNone/>
              <a:defRPr sz="2800"/>
            </a:lvl2pPr>
            <a:lvl3pPr marL="912750" indent="0">
              <a:buNone/>
              <a:defRPr sz="2400"/>
            </a:lvl3pPr>
            <a:lvl4pPr marL="1369125" indent="0">
              <a:buNone/>
              <a:defRPr sz="2000"/>
            </a:lvl4pPr>
            <a:lvl5pPr marL="1825515" indent="0">
              <a:buNone/>
              <a:defRPr sz="2000"/>
            </a:lvl5pPr>
            <a:lvl6pPr marL="2281894" indent="0">
              <a:buNone/>
              <a:defRPr sz="2000"/>
            </a:lvl6pPr>
            <a:lvl7pPr marL="2738250" indent="0">
              <a:buNone/>
              <a:defRPr sz="2000"/>
            </a:lvl7pPr>
            <a:lvl8pPr marL="3194643" indent="0">
              <a:buNone/>
              <a:defRPr sz="2000"/>
            </a:lvl8pPr>
            <a:lvl9pPr marL="3651024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402565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375" indent="0">
              <a:buNone/>
              <a:defRPr sz="1200"/>
            </a:lvl2pPr>
            <a:lvl3pPr marL="912750" indent="0">
              <a:buNone/>
              <a:defRPr sz="1000"/>
            </a:lvl3pPr>
            <a:lvl4pPr marL="1369125" indent="0">
              <a:buNone/>
              <a:defRPr sz="900"/>
            </a:lvl4pPr>
            <a:lvl5pPr marL="1825515" indent="0">
              <a:buNone/>
              <a:defRPr sz="900"/>
            </a:lvl5pPr>
            <a:lvl6pPr marL="2281894" indent="0">
              <a:buNone/>
              <a:defRPr sz="900"/>
            </a:lvl6pPr>
            <a:lvl7pPr marL="2738250" indent="0">
              <a:buNone/>
              <a:defRPr sz="900"/>
            </a:lvl7pPr>
            <a:lvl8pPr marL="3194643" indent="0">
              <a:buNone/>
              <a:defRPr sz="900"/>
            </a:lvl8pPr>
            <a:lvl9pPr marL="365102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5225509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745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457200"/>
            <a:ext cx="1943100" cy="4114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93834" cy="4114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33765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485900"/>
            <a:ext cx="7772400" cy="3086100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493254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478" y="-6850"/>
            <a:ext cx="9139125" cy="5150352"/>
          </a:xfrm>
          <a:prstGeom prst="rect">
            <a:avLst/>
          </a:prstGeom>
        </p:spPr>
      </p:pic>
      <p:sp>
        <p:nvSpPr>
          <p:cNvPr id="3" name="Slide Number Placeholder 6"/>
          <p:cNvSpPr txBox="1">
            <a:spLocks/>
          </p:cNvSpPr>
          <p:nvPr userDrawn="1"/>
        </p:nvSpPr>
        <p:spPr>
          <a:xfrm>
            <a:off x="8571127" y="-23292"/>
            <a:ext cx="577610" cy="276958"/>
          </a:xfrm>
          <a:prstGeom prst="rect">
            <a:avLst/>
          </a:prstGeom>
          <a:noFill/>
        </p:spPr>
        <p:txBody>
          <a:bodyPr lIns="91271" tIns="45645" rIns="91271" bIns="45645"/>
          <a:lstStyle>
            <a:lvl1pPr algn="r"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B4C24-AF86-4570-89B5-45F4BCA3377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2288796"/>
            <a:ext cx="7043024" cy="552202"/>
          </a:xfrm>
          <a:prstGeom prst="rect">
            <a:avLst/>
          </a:prstGeom>
        </p:spPr>
        <p:txBody>
          <a:bodyPr/>
          <a:lstStyle>
            <a:lvl1pPr>
              <a:defRPr sz="32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8"/>
          <p:cNvSpPr>
            <a:spLocks noChangeArrowheads="1"/>
          </p:cNvSpPr>
          <p:nvPr userDrawn="1"/>
        </p:nvSpPr>
        <p:spPr bwMode="auto">
          <a:xfrm>
            <a:off x="93351" y="4973901"/>
            <a:ext cx="662020" cy="18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71" tIns="45645" rIns="91271" bIns="45645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IMP-521-17 v6</a:t>
            </a:r>
            <a:endParaRPr kumimoji="0" lang="it-IT" sz="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80836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4078" y="35625"/>
            <a:ext cx="8628595" cy="552202"/>
          </a:xfrm>
          <a:prstGeom prst="rect">
            <a:avLst/>
          </a:prstGeom>
        </p:spPr>
        <p:txBody>
          <a:bodyPr/>
          <a:lstStyle>
            <a:lvl1pPr>
              <a:defRPr sz="2800" cap="sm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109812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3581-2013-4528-AF84-AFDD64199DA9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853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848325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" y="0"/>
            <a:ext cx="9139125" cy="51503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84051" y="2288796"/>
            <a:ext cx="7043024" cy="552202"/>
          </a:xfrm>
          <a:prstGeom prst="rect">
            <a:avLst/>
          </a:prstGeom>
        </p:spPr>
        <p:txBody>
          <a:bodyPr/>
          <a:lstStyle>
            <a:lvl1pPr>
              <a:defRPr sz="3200"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6"/>
          <p:cNvSpPr txBox="1">
            <a:spLocks/>
          </p:cNvSpPr>
          <p:nvPr userDrawn="1"/>
        </p:nvSpPr>
        <p:spPr>
          <a:xfrm>
            <a:off x="8571127" y="-23292"/>
            <a:ext cx="577610" cy="276958"/>
          </a:xfrm>
          <a:prstGeom prst="rect">
            <a:avLst/>
          </a:prstGeom>
          <a:noFill/>
        </p:spPr>
        <p:txBody>
          <a:bodyPr lIns="91271" tIns="45645" rIns="91271" bIns="45645"/>
          <a:lstStyle>
            <a:lvl1pPr algn="r">
              <a:defRPr/>
            </a:lvl1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DB4C24-AF86-4570-89B5-45F4BCA3377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  <p:sp>
        <p:nvSpPr>
          <p:cNvPr id="8" name="Rectangle 178"/>
          <p:cNvSpPr>
            <a:spLocks noChangeArrowheads="1"/>
          </p:cNvSpPr>
          <p:nvPr userDrawn="1"/>
        </p:nvSpPr>
        <p:spPr bwMode="auto">
          <a:xfrm>
            <a:off x="74137" y="4973901"/>
            <a:ext cx="681256" cy="18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71" tIns="45645" rIns="91271" bIns="45645">
            <a:spAutoFit/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Arial" charset="0"/>
              </a:rPr>
              <a:t>IMP-521-17 .v4</a:t>
            </a:r>
            <a:endParaRPr kumimoji="0" lang="it-IT" sz="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981024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615324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6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4505" indent="0" algn="ctr">
              <a:buNone/>
              <a:defRPr/>
            </a:lvl2pPr>
            <a:lvl3pPr marL="909049" indent="0" algn="ctr">
              <a:buNone/>
              <a:defRPr/>
            </a:lvl3pPr>
            <a:lvl4pPr marL="1363515" indent="0" algn="ctr">
              <a:buNone/>
              <a:defRPr/>
            </a:lvl4pPr>
            <a:lvl5pPr marL="1818086" indent="0" algn="ctr">
              <a:buNone/>
              <a:defRPr/>
            </a:lvl5pPr>
            <a:lvl6pPr marL="2272605" indent="0" algn="ctr">
              <a:buNone/>
              <a:defRPr/>
            </a:lvl6pPr>
            <a:lvl7pPr marL="2727051" indent="0" algn="ctr">
              <a:buNone/>
              <a:defRPr/>
            </a:lvl7pPr>
            <a:lvl8pPr marL="3181639" indent="0" algn="ctr">
              <a:buNone/>
              <a:defRPr/>
            </a:lvl8pPr>
            <a:lvl9pPr marL="36361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988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53129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505" indent="0">
              <a:buNone/>
              <a:defRPr sz="1800"/>
            </a:lvl2pPr>
            <a:lvl3pPr marL="909049" indent="0">
              <a:buNone/>
              <a:defRPr sz="1600"/>
            </a:lvl3pPr>
            <a:lvl4pPr marL="1363515" indent="0">
              <a:buNone/>
              <a:defRPr sz="1400"/>
            </a:lvl4pPr>
            <a:lvl5pPr marL="1818086" indent="0">
              <a:buNone/>
              <a:defRPr sz="1400"/>
            </a:lvl5pPr>
            <a:lvl6pPr marL="2272605" indent="0">
              <a:buNone/>
              <a:defRPr sz="1400"/>
            </a:lvl6pPr>
            <a:lvl7pPr marL="2727051" indent="0">
              <a:buNone/>
              <a:defRPr sz="1400"/>
            </a:lvl7pPr>
            <a:lvl8pPr marL="3181639" indent="0">
              <a:buNone/>
              <a:defRPr sz="1400"/>
            </a:lvl8pPr>
            <a:lvl9pPr marL="36361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9531232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30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884" y="1485900"/>
            <a:ext cx="3818467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2190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01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05" indent="0">
              <a:buNone/>
              <a:defRPr sz="2000" b="1"/>
            </a:lvl2pPr>
            <a:lvl3pPr marL="909049" indent="0">
              <a:buNone/>
              <a:defRPr sz="1800" b="1"/>
            </a:lvl3pPr>
            <a:lvl4pPr marL="1363515" indent="0">
              <a:buNone/>
              <a:defRPr sz="1600" b="1"/>
            </a:lvl4pPr>
            <a:lvl5pPr marL="1818086" indent="0">
              <a:buNone/>
              <a:defRPr sz="1600" b="1"/>
            </a:lvl5pPr>
            <a:lvl6pPr marL="2272605" indent="0">
              <a:buNone/>
              <a:defRPr sz="1600" b="1"/>
            </a:lvl6pPr>
            <a:lvl7pPr marL="2727051" indent="0">
              <a:buNone/>
              <a:defRPr sz="1600" b="1"/>
            </a:lvl7pPr>
            <a:lvl8pPr marL="3181639" indent="0">
              <a:buNone/>
              <a:defRPr sz="1600" b="1"/>
            </a:lvl8pPr>
            <a:lvl9pPr marL="36361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01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151335"/>
            <a:ext cx="4041422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505" indent="0">
              <a:buNone/>
              <a:defRPr sz="2000" b="1"/>
            </a:lvl2pPr>
            <a:lvl3pPr marL="909049" indent="0">
              <a:buNone/>
              <a:defRPr sz="1800" b="1"/>
            </a:lvl3pPr>
            <a:lvl4pPr marL="1363515" indent="0">
              <a:buNone/>
              <a:defRPr sz="1600" b="1"/>
            </a:lvl4pPr>
            <a:lvl5pPr marL="1818086" indent="0">
              <a:buNone/>
              <a:defRPr sz="1600" b="1"/>
            </a:lvl5pPr>
            <a:lvl6pPr marL="2272605" indent="0">
              <a:buNone/>
              <a:defRPr sz="1600" b="1"/>
            </a:lvl6pPr>
            <a:lvl7pPr marL="2727051" indent="0">
              <a:buNone/>
              <a:defRPr sz="1600" b="1"/>
            </a:lvl7pPr>
            <a:lvl8pPr marL="3181639" indent="0">
              <a:buNone/>
              <a:defRPr sz="1600" b="1"/>
            </a:lvl8pPr>
            <a:lvl9pPr marL="36361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1631156"/>
            <a:ext cx="4041422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1274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09527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99544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F3581-2013-4528-AF84-AFDD64199DA9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20978-C71A-4C88-8B04-0F386A7F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977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837" tIns="38439" rIns="76837" bIns="3843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837" tIns="38439" rIns="76837" bIns="38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561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6" r:id="rId1"/>
    <p:sldLayoutId id="2147484497" r:id="rId2"/>
    <p:sldLayoutId id="2147484498" r:id="rId3"/>
    <p:sldLayoutId id="2147484499" r:id="rId4"/>
    <p:sldLayoutId id="2147484500" r:id="rId5"/>
    <p:sldLayoutId id="2147484501" r:id="rId6"/>
    <p:sldLayoutId id="2147484502" r:id="rId7"/>
    <p:sldLayoutId id="2147484503" r:id="rId8"/>
    <p:sldLayoutId id="2147484504" r:id="rId9"/>
    <p:sldLayoutId id="2147484505" r:id="rId10"/>
    <p:sldLayoutId id="214748450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5pPr>
      <a:lvl6pPr marL="345794"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6pPr>
      <a:lvl7pPr marL="691583"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7pPr>
      <a:lvl8pPr marL="1037368"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8pPr>
      <a:lvl9pPr marL="1383159" algn="ctr" rtl="0" eaLnBrk="0" fontAlgn="base" hangingPunct="0">
        <a:spcBef>
          <a:spcPct val="0"/>
        </a:spcBef>
        <a:spcAft>
          <a:spcPct val="0"/>
        </a:spcAft>
        <a:defRPr sz="3240" b="1">
          <a:solidFill>
            <a:srgbClr val="FFFF00"/>
          </a:solidFill>
          <a:latin typeface="Times New Roman" pitchFamily="18" charset="0"/>
        </a:defRPr>
      </a:lvl9pPr>
    </p:titleStyle>
    <p:bodyStyle>
      <a:lvl1pPr marL="259337" indent="-259337" algn="l" rtl="0" eaLnBrk="0" fontAlgn="base" hangingPunct="0">
        <a:spcBef>
          <a:spcPct val="20000"/>
        </a:spcBef>
        <a:spcAft>
          <a:spcPct val="0"/>
        </a:spcAft>
        <a:buChar char="•"/>
        <a:defRPr sz="2520">
          <a:solidFill>
            <a:schemeClr val="bg1"/>
          </a:solidFill>
          <a:latin typeface="+mn-lt"/>
          <a:ea typeface="+mn-ea"/>
          <a:cs typeface="+mn-cs"/>
        </a:defRPr>
      </a:lvl1pPr>
      <a:lvl2pPr marL="561909" indent="-216123" algn="l" rtl="0" eaLnBrk="0" fontAlgn="base" hangingPunct="0">
        <a:spcBef>
          <a:spcPct val="20000"/>
        </a:spcBef>
        <a:spcAft>
          <a:spcPct val="0"/>
        </a:spcAft>
        <a:buChar char="–"/>
        <a:defRPr sz="2160">
          <a:solidFill>
            <a:schemeClr val="bg1"/>
          </a:solidFill>
          <a:latin typeface="+mn-lt"/>
        </a:defRPr>
      </a:lvl2pPr>
      <a:lvl3pPr marL="864468" indent="-172893" algn="l" rtl="0" eaLnBrk="0" fontAlgn="base" hangingPunct="0">
        <a:spcBef>
          <a:spcPct val="20000"/>
        </a:spcBef>
        <a:spcAft>
          <a:spcPct val="0"/>
        </a:spcAft>
        <a:buChar char="•"/>
        <a:defRPr sz="1890">
          <a:solidFill>
            <a:schemeClr val="bg1"/>
          </a:solidFill>
          <a:latin typeface="+mn-lt"/>
        </a:defRPr>
      </a:lvl3pPr>
      <a:lvl4pPr marL="1210259" indent="-172893" algn="l" rtl="0" eaLnBrk="0" fontAlgn="base" hangingPunct="0">
        <a:spcBef>
          <a:spcPct val="20000"/>
        </a:spcBef>
        <a:spcAft>
          <a:spcPct val="0"/>
        </a:spcAft>
        <a:buChar char="–"/>
        <a:defRPr sz="1530">
          <a:solidFill>
            <a:schemeClr val="bg1"/>
          </a:solidFill>
          <a:latin typeface="+mn-lt"/>
        </a:defRPr>
      </a:lvl4pPr>
      <a:lvl5pPr marL="1556046" indent="-174101" algn="l" rtl="0" eaLnBrk="0" fontAlgn="base" hangingPunct="0">
        <a:spcBef>
          <a:spcPct val="20000"/>
        </a:spcBef>
        <a:spcAft>
          <a:spcPct val="0"/>
        </a:spcAft>
        <a:buChar char="»"/>
        <a:defRPr sz="1530">
          <a:solidFill>
            <a:schemeClr val="bg1"/>
          </a:solidFill>
          <a:latin typeface="+mn-lt"/>
        </a:defRPr>
      </a:lvl5pPr>
      <a:lvl6pPr marL="1901855" indent="-174101" algn="l" rtl="0" eaLnBrk="0" fontAlgn="base" hangingPunct="0">
        <a:spcBef>
          <a:spcPct val="20000"/>
        </a:spcBef>
        <a:spcAft>
          <a:spcPct val="0"/>
        </a:spcAft>
        <a:buChar char="»"/>
        <a:defRPr sz="1530">
          <a:solidFill>
            <a:schemeClr val="bg1"/>
          </a:solidFill>
          <a:latin typeface="+mn-lt"/>
        </a:defRPr>
      </a:lvl6pPr>
      <a:lvl7pPr marL="2247634" indent="-174101" algn="l" rtl="0" eaLnBrk="0" fontAlgn="base" hangingPunct="0">
        <a:spcBef>
          <a:spcPct val="20000"/>
        </a:spcBef>
        <a:spcAft>
          <a:spcPct val="0"/>
        </a:spcAft>
        <a:buChar char="»"/>
        <a:defRPr sz="1530">
          <a:solidFill>
            <a:schemeClr val="bg1"/>
          </a:solidFill>
          <a:latin typeface="+mn-lt"/>
        </a:defRPr>
      </a:lvl7pPr>
      <a:lvl8pPr marL="2593423" indent="-174101" algn="l" rtl="0" eaLnBrk="0" fontAlgn="base" hangingPunct="0">
        <a:spcBef>
          <a:spcPct val="20000"/>
        </a:spcBef>
        <a:spcAft>
          <a:spcPct val="0"/>
        </a:spcAft>
        <a:buChar char="»"/>
        <a:defRPr sz="1530">
          <a:solidFill>
            <a:schemeClr val="bg1"/>
          </a:solidFill>
          <a:latin typeface="+mn-lt"/>
        </a:defRPr>
      </a:lvl8pPr>
      <a:lvl9pPr marL="2939208" indent="-174101" algn="l" rtl="0" eaLnBrk="0" fontAlgn="base" hangingPunct="0">
        <a:spcBef>
          <a:spcPct val="20000"/>
        </a:spcBef>
        <a:spcAft>
          <a:spcPct val="0"/>
        </a:spcAft>
        <a:buChar char="»"/>
        <a:defRPr sz="153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9158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45794" algn="l" defTabSz="69158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91583" algn="l" defTabSz="69158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37368" algn="l" defTabSz="69158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383159" algn="l" defTabSz="69158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728950" algn="l" defTabSz="69158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074737" algn="l" defTabSz="69158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420525" algn="l" defTabSz="69158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766309" algn="l" defTabSz="69158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856" tIns="41464" rIns="82856" bIns="41464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856" tIns="41464" rIns="82856" bIns="414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309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4" r:id="rId3"/>
    <p:sldLayoutId id="2147484555" r:id="rId4"/>
    <p:sldLayoutId id="2147484556" r:id="rId5"/>
    <p:sldLayoutId id="2147484557" r:id="rId6"/>
    <p:sldLayoutId id="2147484558" r:id="rId7"/>
    <p:sldLayoutId id="2147484559" r:id="rId8"/>
    <p:sldLayoutId id="2147484560" r:id="rId9"/>
    <p:sldLayoutId id="2147484561" r:id="rId10"/>
    <p:sldLayoutId id="2147484562" r:id="rId11"/>
    <p:sldLayoutId id="2147484563" r:id="rId12"/>
    <p:sldLayoutId id="2147484564" r:id="rId13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FF00"/>
          </a:solidFill>
          <a:latin typeface="Times New Roman" pitchFamily="18" charset="0"/>
        </a:defRPr>
      </a:lvl5pPr>
      <a:lvl6pPr marL="310581"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FF00"/>
          </a:solidFill>
          <a:latin typeface="Times New Roman" pitchFamily="18" charset="0"/>
        </a:defRPr>
      </a:lvl6pPr>
      <a:lvl7pPr marL="621206"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FF00"/>
          </a:solidFill>
          <a:latin typeface="Times New Roman" pitchFamily="18" charset="0"/>
        </a:defRPr>
      </a:lvl7pPr>
      <a:lvl8pPr marL="931796"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FF00"/>
          </a:solidFill>
          <a:latin typeface="Times New Roman" pitchFamily="18" charset="0"/>
        </a:defRPr>
      </a:lvl8pPr>
      <a:lvl9pPr marL="1242445"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FFFF00"/>
          </a:solidFill>
          <a:latin typeface="Times New Roman" pitchFamily="18" charset="0"/>
        </a:defRPr>
      </a:lvl9pPr>
    </p:titleStyle>
    <p:bodyStyle>
      <a:lvl1pPr marL="228035" indent="-22803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97330" indent="-187922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771190" indent="-14786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080626" indent="-147861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391181" indent="-149009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708319" indent="-156384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018933" indent="-156384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329494" indent="-156384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640102" indent="-156384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212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10581" algn="l" defTabSz="6212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21206" algn="l" defTabSz="6212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31796" algn="l" defTabSz="6212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42445" algn="l" defTabSz="6212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552965" algn="l" defTabSz="6212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863598" algn="l" defTabSz="6212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174210" algn="l" defTabSz="6212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484815" algn="l" defTabSz="6212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79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  <p:sldLayoutId id="2147484577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5pPr>
      <a:lvl6pPr marL="411480"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6pPr>
      <a:lvl7pPr marL="822960"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7pPr>
      <a:lvl8pPr marL="1234440"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8pPr>
      <a:lvl9pPr marL="1645920"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9pPr>
    </p:titleStyle>
    <p:bodyStyle>
      <a:lvl1pPr marL="308610" indent="-308610" algn="l" rtl="0" eaLnBrk="1" fontAlgn="base" hangingPunct="1">
        <a:spcBef>
          <a:spcPct val="20000"/>
        </a:spcBef>
        <a:spcAft>
          <a:spcPct val="0"/>
        </a:spcAft>
        <a:buChar char="•"/>
        <a:defRPr sz="2880">
          <a:solidFill>
            <a:schemeClr val="bg1"/>
          </a:solidFill>
          <a:latin typeface="+mn-lt"/>
          <a:ea typeface="+mn-ea"/>
          <a:cs typeface="+mn-cs"/>
        </a:defRPr>
      </a:lvl1pPr>
      <a:lvl2pPr marL="668655" indent="-257175" algn="l" rtl="0" eaLnBrk="1" fontAlgn="base" hangingPunct="1">
        <a:spcBef>
          <a:spcPct val="20000"/>
        </a:spcBef>
        <a:spcAft>
          <a:spcPct val="0"/>
        </a:spcAft>
        <a:buChar char="–"/>
        <a:defRPr sz="2520">
          <a:solidFill>
            <a:schemeClr val="bg1"/>
          </a:solidFill>
          <a:latin typeface="+mn-lt"/>
        </a:defRPr>
      </a:lvl2pPr>
      <a:lvl3pPr marL="1028700" indent="-205740" algn="l" rtl="0" eaLnBrk="1" fontAlgn="base" hangingPunct="1">
        <a:spcBef>
          <a:spcPct val="20000"/>
        </a:spcBef>
        <a:spcAft>
          <a:spcPct val="0"/>
        </a:spcAft>
        <a:buChar char="•"/>
        <a:defRPr sz="2160">
          <a:solidFill>
            <a:schemeClr val="bg1"/>
          </a:solidFill>
          <a:latin typeface="+mn-lt"/>
        </a:defRPr>
      </a:lvl3pPr>
      <a:lvl4pPr marL="1440180" indent="-20574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</a:defRPr>
      </a:lvl4pPr>
      <a:lvl5pPr marL="1851660" indent="-207169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5pPr>
      <a:lvl6pPr marL="2263140" indent="-207169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6pPr>
      <a:lvl7pPr marL="2674620" indent="-207169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7pPr>
      <a:lvl8pPr marL="3086100" indent="-207169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8pPr>
      <a:lvl9pPr marL="3497580" indent="-207169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7" tIns="45698" rIns="91397" bIns="4569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7" tIns="45698" rIns="91397" bIns="456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072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9" r:id="rId1"/>
    <p:sldLayoutId id="2147484580" r:id="rId2"/>
    <p:sldLayoutId id="2147484581" r:id="rId3"/>
    <p:sldLayoutId id="2147484582" r:id="rId4"/>
    <p:sldLayoutId id="2147484583" r:id="rId5"/>
    <p:sldLayoutId id="2147484584" r:id="rId6"/>
    <p:sldLayoutId id="2147484585" r:id="rId7"/>
    <p:sldLayoutId id="2147484586" r:id="rId8"/>
    <p:sldLayoutId id="2147484587" r:id="rId9"/>
    <p:sldLayoutId id="2147484588" r:id="rId10"/>
    <p:sldLayoutId id="2147484589" r:id="rId11"/>
    <p:sldLayoutId id="2147484590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7017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14033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7105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2807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2762" indent="-34276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650" indent="-285638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2548" indent="-22851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99560" indent="-22851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6577" indent="-23009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3599" indent="-23009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0610" indent="-23009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7630" indent="-23009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4650" indent="-23009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7" algn="l" defTabSz="91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3" algn="l" defTabSz="91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0" algn="l" defTabSz="91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70" algn="l" defTabSz="91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8" algn="l" defTabSz="91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0" algn="l" defTabSz="91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8" algn="l" defTabSz="9140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5270" tIns="52634" rIns="105270" bIns="52634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5270" tIns="52634" rIns="105270" bIns="526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9205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7" r:id="rId1"/>
    <p:sldLayoutId id="2147484618" r:id="rId2"/>
    <p:sldLayoutId id="2147484619" r:id="rId3"/>
    <p:sldLayoutId id="2147484620" r:id="rId4"/>
    <p:sldLayoutId id="2147484621" r:id="rId5"/>
    <p:sldLayoutId id="2147484622" r:id="rId6"/>
    <p:sldLayoutId id="2147484623" r:id="rId7"/>
    <p:sldLayoutId id="2147484624" r:id="rId8"/>
    <p:sldLayoutId id="2147484625" r:id="rId9"/>
    <p:sldLayoutId id="2147484626" r:id="rId10"/>
    <p:sldLayoutId id="2147484627" r:id="rId11"/>
    <p:sldLayoutId id="2147484628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5pPr>
      <a:lvl6pPr marL="394802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6pPr>
      <a:lvl7pPr marL="789601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7pPr>
      <a:lvl8pPr marL="1184403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8pPr>
      <a:lvl9pPr marL="1579202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9pPr>
    </p:titleStyle>
    <p:bodyStyle>
      <a:lvl1pPr marL="296102" indent="-296102" algn="l" rtl="0" eaLnBrk="0" fontAlgn="base" hangingPunct="0">
        <a:spcBef>
          <a:spcPct val="20000"/>
        </a:spcBef>
        <a:spcAft>
          <a:spcPct val="0"/>
        </a:spcAft>
        <a:buChar char="•"/>
        <a:defRPr sz="2775">
          <a:solidFill>
            <a:schemeClr val="bg1"/>
          </a:solidFill>
          <a:latin typeface="+mn-lt"/>
          <a:ea typeface="+mn-ea"/>
          <a:cs typeface="+mn-cs"/>
        </a:defRPr>
      </a:lvl1pPr>
      <a:lvl2pPr marL="641549" indent="-246752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986999" indent="-197408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bg1"/>
          </a:solidFill>
          <a:latin typeface="+mn-lt"/>
        </a:defRPr>
      </a:lvl3pPr>
      <a:lvl4pPr marL="1381803" indent="-197408" algn="l" rtl="0" eaLnBrk="0" fontAlgn="base" hangingPunct="0">
        <a:spcBef>
          <a:spcPct val="20000"/>
        </a:spcBef>
        <a:spcAft>
          <a:spcPct val="0"/>
        </a:spcAft>
        <a:buChar char="–"/>
        <a:defRPr sz="1725">
          <a:solidFill>
            <a:schemeClr val="bg1"/>
          </a:solidFill>
          <a:latin typeface="+mn-lt"/>
        </a:defRPr>
      </a:lvl4pPr>
      <a:lvl5pPr marL="1776599" indent="-198773" algn="l" rtl="0" eaLnBrk="0" fontAlgn="base" hangingPunct="0">
        <a:spcBef>
          <a:spcPct val="20000"/>
        </a:spcBef>
        <a:spcAft>
          <a:spcPct val="0"/>
        </a:spcAft>
        <a:buChar char="»"/>
        <a:defRPr sz="1725">
          <a:solidFill>
            <a:schemeClr val="bg1"/>
          </a:solidFill>
          <a:latin typeface="+mn-lt"/>
        </a:defRPr>
      </a:lvl5pPr>
      <a:lvl6pPr marL="2171399" indent="-198773" algn="l" rtl="0" eaLnBrk="0" fontAlgn="base" hangingPunct="0">
        <a:spcBef>
          <a:spcPct val="20000"/>
        </a:spcBef>
        <a:spcAft>
          <a:spcPct val="0"/>
        </a:spcAft>
        <a:buChar char="»"/>
        <a:defRPr sz="1725">
          <a:solidFill>
            <a:schemeClr val="bg1"/>
          </a:solidFill>
          <a:latin typeface="+mn-lt"/>
        </a:defRPr>
      </a:lvl6pPr>
      <a:lvl7pPr marL="2566203" indent="-198773" algn="l" rtl="0" eaLnBrk="0" fontAlgn="base" hangingPunct="0">
        <a:spcBef>
          <a:spcPct val="20000"/>
        </a:spcBef>
        <a:spcAft>
          <a:spcPct val="0"/>
        </a:spcAft>
        <a:buChar char="»"/>
        <a:defRPr sz="1725">
          <a:solidFill>
            <a:schemeClr val="bg1"/>
          </a:solidFill>
          <a:latin typeface="+mn-lt"/>
        </a:defRPr>
      </a:lvl7pPr>
      <a:lvl8pPr marL="2961000" indent="-198773" algn="l" rtl="0" eaLnBrk="0" fontAlgn="base" hangingPunct="0">
        <a:spcBef>
          <a:spcPct val="20000"/>
        </a:spcBef>
        <a:spcAft>
          <a:spcPct val="0"/>
        </a:spcAft>
        <a:buChar char="»"/>
        <a:defRPr sz="1725">
          <a:solidFill>
            <a:schemeClr val="bg1"/>
          </a:solidFill>
          <a:latin typeface="+mn-lt"/>
        </a:defRPr>
      </a:lvl8pPr>
      <a:lvl9pPr marL="3355799" indent="-198773" algn="l" rtl="0" eaLnBrk="0" fontAlgn="base" hangingPunct="0">
        <a:spcBef>
          <a:spcPct val="20000"/>
        </a:spcBef>
        <a:spcAft>
          <a:spcPct val="0"/>
        </a:spcAft>
        <a:buChar char="»"/>
        <a:defRPr sz="1725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8960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94802" algn="l" defTabSz="78960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89601" algn="l" defTabSz="78960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84403" algn="l" defTabSz="78960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79202" algn="l" defTabSz="78960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74005" algn="l" defTabSz="78960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68804" algn="l" defTabSz="78960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63599" algn="l" defTabSz="78960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58405" algn="l" defTabSz="78960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64" tIns="45318" rIns="90664" bIns="4531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64" tIns="45318" rIns="90664" bIns="453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7799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0" r:id="rId1"/>
    <p:sldLayoutId id="2147484631" r:id="rId2"/>
    <p:sldLayoutId id="2147484632" r:id="rId3"/>
    <p:sldLayoutId id="2147484633" r:id="rId4"/>
    <p:sldLayoutId id="2147484634" r:id="rId5"/>
    <p:sldLayoutId id="2147484635" r:id="rId6"/>
    <p:sldLayoutId id="2147484636" r:id="rId7"/>
    <p:sldLayoutId id="2147484637" r:id="rId8"/>
    <p:sldLayoutId id="2147484638" r:id="rId9"/>
    <p:sldLayoutId id="2147484639" r:id="rId10"/>
    <p:sldLayoutId id="2147484640" r:id="rId11"/>
    <p:sldLayoutId id="2147484641" r:id="rId12"/>
    <p:sldLayoutId id="2147484642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340025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680044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1020059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360079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253632" indent="-25363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551098" indent="-210947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848593" indent="-16829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188730" indent="-16829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28870" indent="-169481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870101" indent="-171197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10117" indent="-171197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50131" indent="-171197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890143" indent="-171197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004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0025" algn="l" defTabSz="68004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0044" algn="l" defTabSz="68004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0059" algn="l" defTabSz="68004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60079" algn="l" defTabSz="68004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00095" algn="l" defTabSz="68004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40114" algn="l" defTabSz="68004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80121" algn="l" defTabSz="68004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20132" algn="l" defTabSz="68004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47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4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  <p:sldLayoutId id="2147484655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14378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2892" indent="-34289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31" indent="-285743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2972" indent="-228594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348" indent="-23018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537" indent="-23018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726" indent="-23018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8915" indent="-23018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103" indent="-23018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7" tIns="45696" rIns="91397" bIns="45696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41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53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7" tIns="45696" rIns="91397" bIns="45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4812507"/>
            <a:ext cx="2133600" cy="273844"/>
          </a:xfrm>
          <a:prstGeom prst="rect">
            <a:avLst/>
          </a:prstGeom>
        </p:spPr>
        <p:txBody>
          <a:bodyPr vert="horz" lIns="91397" tIns="45696" rIns="91397" bIns="45696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 b="0">
                <a:solidFill>
                  <a:prstClr val="white">
                    <a:shade val="50000"/>
                  </a:prstClr>
                </a:solidFill>
                <a:latin typeface="Book Antiqua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D5B66-820D-426A-8EE0-6BD63D01DAEA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 vert="horz" lIns="91397" tIns="45696" rIns="91397" bIns="45696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 b="0">
                <a:solidFill>
                  <a:prstClr val="white">
                    <a:shade val="50000"/>
                  </a:prstClr>
                </a:solidFill>
                <a:latin typeface="Book Antiqua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4812507"/>
            <a:ext cx="762000" cy="273844"/>
          </a:xfrm>
          <a:prstGeom prst="rect">
            <a:avLst/>
          </a:prstGeom>
        </p:spPr>
        <p:txBody>
          <a:bodyPr vert="horz" lIns="0" tIns="45696" rIns="0" bIns="45696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 b="0">
                <a:solidFill>
                  <a:prstClr val="white">
                    <a:shade val="50000"/>
                  </a:prstClr>
                </a:solidFill>
                <a:latin typeface="Book Antiqua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854FE-99C6-44FD-AB07-02BA8A04DE3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9131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57" r:id="rId1"/>
    <p:sldLayoutId id="2147484658" r:id="rId2"/>
    <p:sldLayoutId id="2147484659" r:id="rId3"/>
    <p:sldLayoutId id="2147484660" r:id="rId4"/>
    <p:sldLayoutId id="2147484661" r:id="rId5"/>
    <p:sldLayoutId id="2147484662" r:id="rId6"/>
    <p:sldLayoutId id="2147484663" r:id="rId7"/>
    <p:sldLayoutId id="2147484664" r:id="rId8"/>
    <p:sldLayoutId id="2147484665" r:id="rId9"/>
    <p:sldLayoutId id="2147484666" r:id="rId10"/>
    <p:sldLayoutId id="21474846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75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75" b="1">
          <a:solidFill>
            <a:schemeClr val="tx1"/>
          </a:solidFill>
          <a:latin typeface="Lucida Sans" pitchFamily="34" charset="0"/>
        </a:defRPr>
      </a:lvl5pPr>
      <a:lvl6pPr marL="342819" algn="ctr" rtl="0" fontAlgn="base">
        <a:spcBef>
          <a:spcPct val="0"/>
        </a:spcBef>
        <a:spcAft>
          <a:spcPct val="0"/>
        </a:spcAft>
        <a:defRPr sz="3075" b="1">
          <a:solidFill>
            <a:schemeClr val="tx1"/>
          </a:solidFill>
          <a:latin typeface="Lucida Sans" pitchFamily="34" charset="0"/>
        </a:defRPr>
      </a:lvl6pPr>
      <a:lvl7pPr marL="685638" algn="ctr" rtl="0" fontAlgn="base">
        <a:spcBef>
          <a:spcPct val="0"/>
        </a:spcBef>
        <a:spcAft>
          <a:spcPct val="0"/>
        </a:spcAft>
        <a:defRPr sz="3075" b="1">
          <a:solidFill>
            <a:schemeClr val="tx1"/>
          </a:solidFill>
          <a:latin typeface="Lucida Sans" pitchFamily="34" charset="0"/>
        </a:defRPr>
      </a:lvl7pPr>
      <a:lvl8pPr marL="1028456" algn="ctr" rtl="0" fontAlgn="base">
        <a:spcBef>
          <a:spcPct val="0"/>
        </a:spcBef>
        <a:spcAft>
          <a:spcPct val="0"/>
        </a:spcAft>
        <a:defRPr sz="3075" b="1">
          <a:solidFill>
            <a:schemeClr val="tx1"/>
          </a:solidFill>
          <a:latin typeface="Lucida Sans" pitchFamily="34" charset="0"/>
        </a:defRPr>
      </a:lvl8pPr>
      <a:lvl9pPr marL="1371271" algn="ctr" rtl="0" fontAlgn="base">
        <a:spcBef>
          <a:spcPct val="0"/>
        </a:spcBef>
        <a:spcAft>
          <a:spcPct val="0"/>
        </a:spcAft>
        <a:defRPr sz="3075" b="1">
          <a:solidFill>
            <a:schemeClr val="tx1"/>
          </a:solidFill>
          <a:latin typeface="Lucida Sans" pitchFamily="34" charset="0"/>
        </a:defRPr>
      </a:lvl9pPr>
    </p:titleStyle>
    <p:bodyStyle>
      <a:lvl1pPr marL="409575" indent="-307181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50081" indent="-210741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48916" indent="-16906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013222" indent="-135731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35731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322960" indent="-137096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73767" indent="-137096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24565" indent="-137096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75369" indent="-137096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4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36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18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721" tIns="54859" rIns="109721" bIns="5485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721" tIns="54859" rIns="109721" bIns="548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195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9" r:id="rId1"/>
    <p:sldLayoutId id="2147484670" r:id="rId2"/>
    <p:sldLayoutId id="2147484671" r:id="rId3"/>
    <p:sldLayoutId id="2147484672" r:id="rId4"/>
    <p:sldLayoutId id="2147484673" r:id="rId5"/>
    <p:sldLayoutId id="2147484674" r:id="rId6"/>
    <p:sldLayoutId id="2147484675" r:id="rId7"/>
    <p:sldLayoutId id="2147484676" r:id="rId8"/>
    <p:sldLayoutId id="2147484677" r:id="rId9"/>
    <p:sldLayoutId id="2147484678" r:id="rId10"/>
    <p:sldLayoutId id="2147484679" r:id="rId11"/>
    <p:sldLayoutId id="2147484680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5pPr>
      <a:lvl6pPr marL="411480" algn="ctr" rtl="0" eaLnBrk="1" fontAlgn="base" hangingPunct="1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6pPr>
      <a:lvl7pPr marL="822960" algn="ctr" rtl="0" eaLnBrk="1" fontAlgn="base" hangingPunct="1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7pPr>
      <a:lvl8pPr marL="1234440" algn="ctr" rtl="0" eaLnBrk="1" fontAlgn="base" hangingPunct="1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8pPr>
      <a:lvl9pPr marL="1645920" algn="ctr" rtl="0" eaLnBrk="1" fontAlgn="base" hangingPunct="1">
        <a:spcBef>
          <a:spcPct val="0"/>
        </a:spcBef>
        <a:spcAft>
          <a:spcPct val="0"/>
        </a:spcAft>
        <a:defRPr sz="3750" b="1">
          <a:solidFill>
            <a:srgbClr val="FFFF00"/>
          </a:solidFill>
          <a:latin typeface="Times New Roman" pitchFamily="18" charset="0"/>
        </a:defRPr>
      </a:lvl9pPr>
    </p:titleStyle>
    <p:bodyStyle>
      <a:lvl1pPr marL="308610" indent="-308610" algn="l" rtl="0" eaLnBrk="1" fontAlgn="base" hangingPunct="1">
        <a:spcBef>
          <a:spcPct val="20000"/>
        </a:spcBef>
        <a:spcAft>
          <a:spcPct val="0"/>
        </a:spcAft>
        <a:buChar char="•"/>
        <a:defRPr sz="2850">
          <a:solidFill>
            <a:schemeClr val="bg1"/>
          </a:solidFill>
          <a:latin typeface="+mn-lt"/>
          <a:ea typeface="+mn-ea"/>
          <a:cs typeface="+mn-cs"/>
        </a:defRPr>
      </a:lvl1pPr>
      <a:lvl2pPr marL="668655" indent="-257175" algn="l" rtl="0" eaLnBrk="1" fontAlgn="base" hangingPunct="1">
        <a:spcBef>
          <a:spcPct val="20000"/>
        </a:spcBef>
        <a:spcAft>
          <a:spcPct val="0"/>
        </a:spcAft>
        <a:buChar char="–"/>
        <a:defRPr sz="2550">
          <a:solidFill>
            <a:schemeClr val="bg1"/>
          </a:solidFill>
          <a:latin typeface="+mn-lt"/>
        </a:defRPr>
      </a:lvl2pPr>
      <a:lvl3pPr marL="1028700" indent="-205740" algn="l" rtl="0" eaLnBrk="1" fontAlgn="base" hangingPunct="1">
        <a:spcBef>
          <a:spcPct val="20000"/>
        </a:spcBef>
        <a:spcAft>
          <a:spcPct val="0"/>
        </a:spcAft>
        <a:buChar char="•"/>
        <a:defRPr sz="2175">
          <a:solidFill>
            <a:schemeClr val="bg1"/>
          </a:solidFill>
          <a:latin typeface="+mn-lt"/>
        </a:defRPr>
      </a:lvl3pPr>
      <a:lvl4pPr marL="1440180" indent="-20574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</a:defRPr>
      </a:lvl4pPr>
      <a:lvl5pPr marL="1851660" indent="-20717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5pPr>
      <a:lvl6pPr marL="2263140" indent="-20717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6pPr>
      <a:lvl7pPr marL="2674620" indent="-20717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7pPr>
      <a:lvl8pPr marL="3086100" indent="-20717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8pPr>
      <a:lvl9pPr marL="3497580" indent="-20717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545" tIns="45254" rIns="90545" bIns="45254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545" tIns="45254" rIns="90545" bIns="452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126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2" r:id="rId1"/>
    <p:sldLayoutId id="2147484683" r:id="rId2"/>
    <p:sldLayoutId id="2147484684" r:id="rId3"/>
    <p:sldLayoutId id="2147484685" r:id="rId4"/>
    <p:sldLayoutId id="2147484686" r:id="rId5"/>
    <p:sldLayoutId id="2147484687" r:id="rId6"/>
    <p:sldLayoutId id="2147484688" r:id="rId7"/>
    <p:sldLayoutId id="2147484689" r:id="rId8"/>
    <p:sldLayoutId id="2147484690" r:id="rId9"/>
    <p:sldLayoutId id="2147484691" r:id="rId10"/>
    <p:sldLayoutId id="2147484692" r:id="rId11"/>
    <p:sldLayoutId id="2147484693" r:id="rId12"/>
    <p:sldLayoutId id="2147484694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339581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679159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1018728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358307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254678" indent="-2546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551790" indent="-212207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848937" indent="-16979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188496" indent="-16979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28067" indent="-170975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867658" indent="-170975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07228" indent="-170975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46796" indent="-170975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886369" indent="-170975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791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39581" algn="l" defTabSz="6791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79159" algn="l" defTabSz="6791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18728" algn="l" defTabSz="6791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58307" algn="l" defTabSz="6791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97881" algn="l" defTabSz="6791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37459" algn="l" defTabSz="6791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77029" algn="l" defTabSz="6791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16590" algn="l" defTabSz="67915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027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342646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685289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1027931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370570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256983" indent="-256983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556793" indent="-214150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856607" indent="-171323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199251" indent="-171323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41891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884534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227178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69814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912459" indent="-172514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46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289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31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70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14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5857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499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141" algn="l" defTabSz="68528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72" tIns="44890" rIns="89772" bIns="4489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72" tIns="44890" rIns="89772" bIns="448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43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6" r:id="rId1"/>
    <p:sldLayoutId id="2147484697" r:id="rId2"/>
    <p:sldLayoutId id="2147484698" r:id="rId3"/>
    <p:sldLayoutId id="2147484699" r:id="rId4"/>
    <p:sldLayoutId id="2147484700" r:id="rId5"/>
    <p:sldLayoutId id="2147484701" r:id="rId6"/>
    <p:sldLayoutId id="2147484702" r:id="rId7"/>
    <p:sldLayoutId id="2147484703" r:id="rId8"/>
    <p:sldLayoutId id="2147484704" r:id="rId9"/>
    <p:sldLayoutId id="2147484705" r:id="rId10"/>
    <p:sldLayoutId id="2147484706" r:id="rId11"/>
    <p:sldLayoutId id="2147484707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336686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673376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1010022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346702"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252499" indent="-25249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547085" indent="-210416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841675" indent="-168339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178344" indent="-168339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15012" indent="-169511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851695" indent="-169511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188367" indent="-169511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25039" indent="-169511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861707" indent="-169511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7337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36686" algn="l" defTabSz="67337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73376" algn="l" defTabSz="67337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10022" algn="l" defTabSz="67337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46702" algn="l" defTabSz="67337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83365" algn="l" defTabSz="67337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20038" algn="l" defTabSz="67337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56701" algn="l" defTabSz="67337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693375" algn="l" defTabSz="67337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910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37" r:id="rId3"/>
    <p:sldLayoutId id="2147484338" r:id="rId4"/>
    <p:sldLayoutId id="2147484339" r:id="rId5"/>
    <p:sldLayoutId id="2147484340" r:id="rId6"/>
    <p:sldLayoutId id="2147484341" r:id="rId7"/>
    <p:sldLayoutId id="2147484342" r:id="rId8"/>
    <p:sldLayoutId id="2147484343" r:id="rId9"/>
    <p:sldLayoutId id="2147484344" r:id="rId10"/>
    <p:sldLayoutId id="2147484345" r:id="rId11"/>
    <p:sldLayoutId id="2147484346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3018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3326" tIns="51674" rIns="103326" bIns="51674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3326" tIns="51674" rIns="103326" bIns="516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970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  <p:sldLayoutId id="2147484359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5pPr>
      <a:lvl6pPr marL="387339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6pPr>
      <a:lvl7pPr marL="774667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7pPr>
      <a:lvl8pPr marL="1162101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8pPr>
      <a:lvl9pPr marL="1549412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8" charset="0"/>
        </a:defRPr>
      </a:lvl9pPr>
    </p:titleStyle>
    <p:bodyStyle>
      <a:lvl1pPr marL="276225" indent="-276225" algn="l" rtl="0" eaLnBrk="0" fontAlgn="base" hangingPunct="0">
        <a:spcBef>
          <a:spcPct val="20000"/>
        </a:spcBef>
        <a:spcAft>
          <a:spcPct val="0"/>
        </a:spcAft>
        <a:buChar char="•"/>
        <a:defRPr sz="2775">
          <a:solidFill>
            <a:schemeClr val="bg1"/>
          </a:solidFill>
          <a:latin typeface="+mn-lt"/>
          <a:ea typeface="+mn-ea"/>
          <a:cs typeface="+mn-cs"/>
        </a:defRPr>
      </a:lvl1pPr>
      <a:lvl2pPr marL="616744" indent="-226219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957263" indent="-177404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bg1"/>
          </a:solidFill>
          <a:latin typeface="+mn-lt"/>
        </a:defRPr>
      </a:lvl3pPr>
      <a:lvl4pPr marL="1346597" indent="-177404" algn="l" rtl="0" eaLnBrk="0" fontAlgn="base" hangingPunct="0">
        <a:spcBef>
          <a:spcPct val="20000"/>
        </a:spcBef>
        <a:spcAft>
          <a:spcPct val="0"/>
        </a:spcAft>
        <a:buChar char="–"/>
        <a:defRPr sz="1725">
          <a:solidFill>
            <a:schemeClr val="bg1"/>
          </a:solidFill>
          <a:latin typeface="+mn-lt"/>
        </a:defRPr>
      </a:lvl4pPr>
      <a:lvl5pPr marL="1732360" indent="-178594" algn="l" rtl="0" eaLnBrk="0" fontAlgn="base" hangingPunct="0">
        <a:spcBef>
          <a:spcPct val="20000"/>
        </a:spcBef>
        <a:spcAft>
          <a:spcPct val="0"/>
        </a:spcAft>
        <a:buChar char="»"/>
        <a:defRPr sz="1725">
          <a:solidFill>
            <a:schemeClr val="bg1"/>
          </a:solidFill>
          <a:latin typeface="+mn-lt"/>
        </a:defRPr>
      </a:lvl5pPr>
      <a:lvl6pPr marL="2130587" indent="-195035" algn="l" rtl="0" eaLnBrk="0" fontAlgn="base" hangingPunct="0">
        <a:spcBef>
          <a:spcPct val="20000"/>
        </a:spcBef>
        <a:spcAft>
          <a:spcPct val="0"/>
        </a:spcAft>
        <a:buChar char="»"/>
        <a:defRPr sz="1725">
          <a:solidFill>
            <a:schemeClr val="bg1"/>
          </a:solidFill>
          <a:latin typeface="+mn-lt"/>
        </a:defRPr>
      </a:lvl6pPr>
      <a:lvl7pPr marL="2517887" indent="-195035" algn="l" rtl="0" eaLnBrk="0" fontAlgn="base" hangingPunct="0">
        <a:spcBef>
          <a:spcPct val="20000"/>
        </a:spcBef>
        <a:spcAft>
          <a:spcPct val="0"/>
        </a:spcAft>
        <a:buChar char="»"/>
        <a:defRPr sz="1725">
          <a:solidFill>
            <a:schemeClr val="bg1"/>
          </a:solidFill>
          <a:latin typeface="+mn-lt"/>
        </a:defRPr>
      </a:lvl7pPr>
      <a:lvl8pPr marL="2905281" indent="-195035" algn="l" rtl="0" eaLnBrk="0" fontAlgn="base" hangingPunct="0">
        <a:spcBef>
          <a:spcPct val="20000"/>
        </a:spcBef>
        <a:spcAft>
          <a:spcPct val="0"/>
        </a:spcAft>
        <a:buChar char="»"/>
        <a:defRPr sz="1725">
          <a:solidFill>
            <a:schemeClr val="bg1"/>
          </a:solidFill>
          <a:latin typeface="+mn-lt"/>
        </a:defRPr>
      </a:lvl8pPr>
      <a:lvl9pPr marL="3292626" indent="-195035" algn="l" rtl="0" eaLnBrk="0" fontAlgn="base" hangingPunct="0">
        <a:spcBef>
          <a:spcPct val="20000"/>
        </a:spcBef>
        <a:spcAft>
          <a:spcPct val="0"/>
        </a:spcAft>
        <a:buChar char="»"/>
        <a:defRPr sz="1725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746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7339" algn="l" defTabSz="7746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4667" algn="l" defTabSz="7746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101" algn="l" defTabSz="7746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9412" algn="l" defTabSz="7746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36859" algn="l" defTabSz="7746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24180" algn="l" defTabSz="7746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11618" algn="l" defTabSz="7746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98937" algn="l" defTabSz="77466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6" tIns="45640" rIns="91266" bIns="4564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6" tIns="45640" rIns="91266" bIns="456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247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  <p:sldLayoutId id="2147484428" r:id="rId12"/>
    <p:sldLayoutId id="2147484429" r:id="rId13"/>
    <p:sldLayoutId id="2147484430" r:id="rId14"/>
    <p:sldLayoutId id="2147484431" r:id="rId15"/>
    <p:sldLayoutId id="2147484432" r:id="rId16"/>
    <p:sldLayoutId id="2147484433" r:id="rId17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5pPr>
      <a:lvl6pPr marL="410738"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6pPr>
      <a:lvl7pPr marL="821475"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7pPr>
      <a:lvl8pPr marL="1232213"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8pPr>
      <a:lvl9pPr marL="1642964" algn="ctr" rtl="0" eaLnBrk="1" fontAlgn="base" hangingPunct="1">
        <a:spcBef>
          <a:spcPct val="0"/>
        </a:spcBef>
        <a:spcAft>
          <a:spcPct val="0"/>
        </a:spcAft>
        <a:defRPr sz="3780" b="1">
          <a:solidFill>
            <a:srgbClr val="FFFF00"/>
          </a:solidFill>
          <a:latin typeface="Times New Roman" pitchFamily="18" charset="0"/>
        </a:defRPr>
      </a:lvl9pPr>
    </p:titleStyle>
    <p:bodyStyle>
      <a:lvl1pPr marL="308053" indent="-308053" algn="l" rtl="0" eaLnBrk="1" fontAlgn="base" hangingPunct="1">
        <a:spcBef>
          <a:spcPct val="20000"/>
        </a:spcBef>
        <a:spcAft>
          <a:spcPct val="0"/>
        </a:spcAft>
        <a:buChar char="•"/>
        <a:defRPr sz="2880">
          <a:solidFill>
            <a:schemeClr val="bg1"/>
          </a:solidFill>
          <a:latin typeface="+mn-lt"/>
          <a:ea typeface="+mn-ea"/>
          <a:cs typeface="+mn-cs"/>
        </a:defRPr>
      </a:lvl1pPr>
      <a:lvl2pPr marL="667440" indent="-256720" algn="l" rtl="0" eaLnBrk="1" fontAlgn="base" hangingPunct="1">
        <a:spcBef>
          <a:spcPct val="20000"/>
        </a:spcBef>
        <a:spcAft>
          <a:spcPct val="0"/>
        </a:spcAft>
        <a:buChar char="–"/>
        <a:defRPr sz="2520">
          <a:solidFill>
            <a:schemeClr val="bg1"/>
          </a:solidFill>
          <a:latin typeface="+mn-lt"/>
        </a:defRPr>
      </a:lvl2pPr>
      <a:lvl3pPr marL="1026876" indent="-205376" algn="l" rtl="0" eaLnBrk="1" fontAlgn="base" hangingPunct="1">
        <a:spcBef>
          <a:spcPct val="20000"/>
        </a:spcBef>
        <a:spcAft>
          <a:spcPct val="0"/>
        </a:spcAft>
        <a:buChar char="•"/>
        <a:defRPr sz="2160">
          <a:solidFill>
            <a:schemeClr val="bg1"/>
          </a:solidFill>
          <a:latin typeface="+mn-lt"/>
        </a:defRPr>
      </a:lvl3pPr>
      <a:lvl4pPr marL="1437588" indent="-205376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</a:defRPr>
      </a:lvl4pPr>
      <a:lvl5pPr marL="1848323" indent="-20676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5pPr>
      <a:lvl6pPr marL="2259089" indent="-20676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6pPr>
      <a:lvl7pPr marL="2669808" indent="-20676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7pPr>
      <a:lvl8pPr marL="3080552" indent="-20676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8pPr>
      <a:lvl9pPr marL="3491303" indent="-20676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82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0738" algn="l" defTabSz="82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1475" algn="l" defTabSz="82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2213" algn="l" defTabSz="82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2964" algn="l" defTabSz="82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3705" algn="l" defTabSz="82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4425" algn="l" defTabSz="82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75179" algn="l" defTabSz="82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85922" algn="l" defTabSz="82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11/22/2020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9839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35" r:id="rId1"/>
    <p:sldLayoutId id="2147484436" r:id="rId2"/>
    <p:sldLayoutId id="2147484437" r:id="rId3"/>
    <p:sldLayoutId id="2147484438" r:id="rId4"/>
    <p:sldLayoutId id="2147484439" r:id="rId5"/>
    <p:sldLayoutId id="2147484440" r:id="rId6"/>
    <p:sldLayoutId id="2147484441" r:id="rId7"/>
    <p:sldLayoutId id="2147484442" r:id="rId8"/>
    <p:sldLayoutId id="2147484443" r:id="rId9"/>
    <p:sldLayoutId id="2147484444" r:id="rId10"/>
    <p:sldLayoutId id="214748444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6" tIns="45640" rIns="91266" bIns="4564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6" tIns="45640" rIns="91266" bIns="456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709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7" r:id="rId1"/>
    <p:sldLayoutId id="2147484448" r:id="rId2"/>
    <p:sldLayoutId id="2147484449" r:id="rId3"/>
    <p:sldLayoutId id="2147484450" r:id="rId4"/>
    <p:sldLayoutId id="2147484451" r:id="rId5"/>
    <p:sldLayoutId id="2147484452" r:id="rId6"/>
    <p:sldLayoutId id="2147484453" r:id="rId7"/>
    <p:sldLayoutId id="2147484454" r:id="rId8"/>
    <p:sldLayoutId id="2147484455" r:id="rId9"/>
    <p:sldLayoutId id="2147484456" r:id="rId10"/>
    <p:sldLayoutId id="2147484457" r:id="rId11"/>
    <p:sldLayoutId id="2147484458" r:id="rId12"/>
    <p:sldLayoutId id="2147484459" r:id="rId13"/>
    <p:sldLayoutId id="2147484460" r:id="rId14"/>
    <p:sldLayoutId id="2147484461" r:id="rId15"/>
    <p:sldLayoutId id="2147484462" r:id="rId16"/>
    <p:sldLayoutId id="2147484463" r:id="rId17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6375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12750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69125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25515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2281" indent="-342281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1600" indent="-285244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0973" indent="-22819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97320" indent="-228195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3692" indent="-22974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0099" indent="-22974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66453" indent="-22974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2835" indent="-22974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79225" indent="-22974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75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50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25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15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94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50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43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24" algn="l" defTabSz="9127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883" tIns="45470" rIns="90883" bIns="4547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883" tIns="45470" rIns="90883" bIns="454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03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  <p:sldLayoutId id="2147484476" r:id="rId12"/>
    <p:sldLayoutId id="2147484477" r:id="rId13"/>
    <p:sldLayoutId id="2147484478" r:id="rId14"/>
    <p:sldLayoutId id="2147484479" r:id="rId15"/>
    <p:sldLayoutId id="2147484480" r:id="rId16"/>
    <p:sldLayoutId id="2147484481" r:id="rId17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54505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6pPr>
      <a:lvl7pPr marL="909049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7pPr>
      <a:lvl8pPr marL="1363515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8pPr>
      <a:lvl9pPr marL="1818086" algn="ctr" rtl="0" eaLnBrk="1" fontAlgn="base" hangingPunct="1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9pPr>
    </p:titleStyle>
    <p:bodyStyle>
      <a:lvl1pPr marL="340878" indent="-340878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38540" indent="-284097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36383" indent="-227277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90811" indent="-22727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45330" indent="-228766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499899" indent="-228766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54368" indent="-228766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08900" indent="-228766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63415" indent="-228766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0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505" algn="l" defTabSz="90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049" algn="l" defTabSz="90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515" algn="l" defTabSz="90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086" algn="l" defTabSz="90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605" algn="l" defTabSz="90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051" algn="l" defTabSz="90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1639" algn="l" defTabSz="90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198" algn="l" defTabSz="9090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43" tIns="44843" rIns="89743" bIns="4484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43" tIns="44843" rIns="89743" bIns="448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138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3" r:id="rId1"/>
    <p:sldLayoutId id="2147484484" r:id="rId2"/>
    <p:sldLayoutId id="2147484485" r:id="rId3"/>
    <p:sldLayoutId id="2147484486" r:id="rId4"/>
    <p:sldLayoutId id="2147484487" r:id="rId5"/>
    <p:sldLayoutId id="2147484488" r:id="rId6"/>
    <p:sldLayoutId id="2147484489" r:id="rId7"/>
    <p:sldLayoutId id="2147484490" r:id="rId8"/>
    <p:sldLayoutId id="2147484491" r:id="rId9"/>
    <p:sldLayoutId id="2147484492" r:id="rId10"/>
    <p:sldLayoutId id="2147484493" r:id="rId11"/>
    <p:sldLayoutId id="214748449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5pPr>
      <a:lvl6pPr marL="336564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6pPr>
      <a:lvl7pPr marL="673121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7pPr>
      <a:lvl8pPr marL="1009674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8pPr>
      <a:lvl9pPr marL="1346184" algn="ctr" rtl="0" eaLnBrk="1" fontAlgn="base" hangingPunct="1">
        <a:spcBef>
          <a:spcPct val="0"/>
        </a:spcBef>
        <a:spcAft>
          <a:spcPct val="0"/>
        </a:spcAft>
        <a:defRPr sz="3150" b="1">
          <a:solidFill>
            <a:srgbClr val="FFFF00"/>
          </a:solidFill>
          <a:latin typeface="Times New Roman" pitchFamily="18" charset="0"/>
        </a:defRPr>
      </a:lvl9pPr>
    </p:titleStyle>
    <p:bodyStyle>
      <a:lvl1pPr marL="240506" indent="-24050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535781" indent="-197644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bg1"/>
          </a:solidFill>
          <a:latin typeface="+mn-lt"/>
        </a:defRPr>
      </a:lvl2pPr>
      <a:lvl3pPr marL="833438" indent="-154781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169194" indent="-154781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bg1"/>
          </a:solidFill>
          <a:latin typeface="+mn-lt"/>
        </a:defRPr>
      </a:lvl4pPr>
      <a:lvl5pPr marL="1504950" indent="-155972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5pPr>
      <a:lvl6pPr marL="1850899" indent="-169467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6pPr>
      <a:lvl7pPr marL="2187434" indent="-169467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7pPr>
      <a:lvl8pPr marL="2523939" indent="-169467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8pPr>
      <a:lvl9pPr marL="2860454" indent="-169467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731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36564" algn="l" defTabSz="6731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73121" algn="l" defTabSz="6731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09674" algn="l" defTabSz="6731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46184" algn="l" defTabSz="6731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82723" algn="l" defTabSz="6731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19244" algn="l" defTabSz="6731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55749" algn="l" defTabSz="6731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692265" algn="l" defTabSz="6731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6.xml"/><Relationship Id="rId5" Type="http://schemas.openxmlformats.org/officeDocument/2006/relationships/image" Target="../media/image62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4.png"/><Relationship Id="rId4" Type="http://schemas.openxmlformats.org/officeDocument/2006/relationships/image" Target="../media/image2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5.png"/><Relationship Id="rId4" Type="http://schemas.openxmlformats.org/officeDocument/2006/relationships/image" Target="../media/image2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6.png"/><Relationship Id="rId4" Type="http://schemas.openxmlformats.org/officeDocument/2006/relationships/image" Target="../media/image2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7.png"/><Relationship Id="rId4" Type="http://schemas.openxmlformats.org/officeDocument/2006/relationships/image" Target="../media/image2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8.png"/><Relationship Id="rId4" Type="http://schemas.openxmlformats.org/officeDocument/2006/relationships/image" Target="../media/image2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media" Target="../media/media7.mp4"/><Relationship Id="rId7" Type="http://schemas.openxmlformats.org/officeDocument/2006/relationships/image" Target="../media/image6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76.xml"/><Relationship Id="rId4" Type="http://schemas.openxmlformats.org/officeDocument/2006/relationships/video" Target="../media/media7.mp4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media" Target="../media/media9.mp4"/><Relationship Id="rId7" Type="http://schemas.openxmlformats.org/officeDocument/2006/relationships/image" Target="../media/image71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76.xml"/><Relationship Id="rId4" Type="http://schemas.openxmlformats.org/officeDocument/2006/relationships/video" Target="../media/media9.mp4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73.pn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74.png"/><Relationship Id="rId4" Type="http://schemas.openxmlformats.org/officeDocument/2006/relationships/image" Target="../media/image2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75.png"/><Relationship Id="rId4" Type="http://schemas.openxmlformats.org/officeDocument/2006/relationships/image" Target="../media/image27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media" Target="../media/media14.mp4"/><Relationship Id="rId7" Type="http://schemas.openxmlformats.org/officeDocument/2006/relationships/image" Target="../media/image76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76.xml"/><Relationship Id="rId4" Type="http://schemas.openxmlformats.org/officeDocument/2006/relationships/video" Target="../media/media14.mp4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microsoft.com/office/2007/relationships/media" Target="../media/media16.mp4"/><Relationship Id="rId7" Type="http://schemas.openxmlformats.org/officeDocument/2006/relationships/image" Target="../media/image78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76.xml"/><Relationship Id="rId4" Type="http://schemas.openxmlformats.org/officeDocument/2006/relationships/video" Target="../media/media16.mp4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media" Target="../media/media18.mp4"/><Relationship Id="rId7" Type="http://schemas.openxmlformats.org/officeDocument/2006/relationships/image" Target="../media/image80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76.xml"/><Relationship Id="rId4" Type="http://schemas.openxmlformats.org/officeDocument/2006/relationships/video" Target="../media/media18.mp4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microsoft.com/office/2007/relationships/media" Target="../media/media20.mp4"/><Relationship Id="rId7" Type="http://schemas.openxmlformats.org/officeDocument/2006/relationships/image" Target="../media/image82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76.xml"/><Relationship Id="rId4" Type="http://schemas.openxmlformats.org/officeDocument/2006/relationships/video" Target="../media/media20.mp4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video" Target="../media/media21.avi"/><Relationship Id="rId1" Type="http://schemas.microsoft.com/office/2007/relationships/media" Target="../media/media21.avi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85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7" Type="http://schemas.openxmlformats.org/officeDocument/2006/relationships/image" Target="../media/image91.png"/><Relationship Id="rId2" Type="http://schemas.openxmlformats.org/officeDocument/2006/relationships/video" Target="../media/media22.avi"/><Relationship Id="rId1" Type="http://schemas.microsoft.com/office/2007/relationships/media" Target="../media/media22.avi"/><Relationship Id="rId6" Type="http://schemas.openxmlformats.org/officeDocument/2006/relationships/image" Target="../media/image85.jpeg"/><Relationship Id="rId5" Type="http://schemas.openxmlformats.org/officeDocument/2006/relationships/image" Target="../media/image90.png"/><Relationship Id="rId4" Type="http://schemas.openxmlformats.org/officeDocument/2006/relationships/notesSlide" Target="../notesSlides/notesSlide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8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7" Type="http://schemas.openxmlformats.org/officeDocument/2006/relationships/image" Target="../media/image85.jpeg"/><Relationship Id="rId2" Type="http://schemas.openxmlformats.org/officeDocument/2006/relationships/video" Target="../media/media23.avi"/><Relationship Id="rId1" Type="http://schemas.microsoft.com/office/2007/relationships/media" Target="../media/media23.avi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notesSlide" Target="../notesSlides/notesSlide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video" Target="../media/media24.avi"/><Relationship Id="rId1" Type="http://schemas.microsoft.com/office/2007/relationships/media" Target="../media/media24.avi"/><Relationship Id="rId6" Type="http://schemas.openxmlformats.org/officeDocument/2006/relationships/image" Target="../media/image85.jpeg"/><Relationship Id="rId5" Type="http://schemas.openxmlformats.org/officeDocument/2006/relationships/image" Target="../media/image95.png"/><Relationship Id="rId4" Type="http://schemas.openxmlformats.org/officeDocument/2006/relationships/notesSlide" Target="../notesSlides/notesSlide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video" Target="../media/media25.avi"/><Relationship Id="rId1" Type="http://schemas.microsoft.com/office/2007/relationships/media" Target="../media/media25.avi"/><Relationship Id="rId6" Type="http://schemas.openxmlformats.org/officeDocument/2006/relationships/image" Target="../media/image85.jpeg"/><Relationship Id="rId5" Type="http://schemas.openxmlformats.org/officeDocument/2006/relationships/image" Target="../media/image96.png"/><Relationship Id="rId4" Type="http://schemas.openxmlformats.org/officeDocument/2006/relationships/notesSlide" Target="../notesSlides/notesSlide18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slideLayout" Target="../slideLayouts/slideLayout134.xml"/><Relationship Id="rId7" Type="http://schemas.openxmlformats.org/officeDocument/2006/relationships/image" Target="../media/image96.png"/><Relationship Id="rId2" Type="http://schemas.openxmlformats.org/officeDocument/2006/relationships/video" Target="../media/media25.avi"/><Relationship Id="rId1" Type="http://schemas.microsoft.com/office/2007/relationships/media" Target="../media/media25.avi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notesSlide" Target="../notesSlides/notesSlide19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slideLayout" Target="../slideLayouts/slideLayout134.xml"/><Relationship Id="rId7" Type="http://schemas.openxmlformats.org/officeDocument/2006/relationships/image" Target="../media/image96.png"/><Relationship Id="rId2" Type="http://schemas.openxmlformats.org/officeDocument/2006/relationships/video" Target="../media/media25.avi"/><Relationship Id="rId1" Type="http://schemas.microsoft.com/office/2007/relationships/media" Target="../media/media25.avi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notesSlide" Target="../notesSlides/notesSlide2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video" Target="../media/media26.avi"/><Relationship Id="rId1" Type="http://schemas.microsoft.com/office/2007/relationships/media" Target="../media/media26.avi"/><Relationship Id="rId6" Type="http://schemas.openxmlformats.org/officeDocument/2006/relationships/image" Target="../media/image85.jpeg"/><Relationship Id="rId5" Type="http://schemas.openxmlformats.org/officeDocument/2006/relationships/image" Target="../media/image99.png"/><Relationship Id="rId4" Type="http://schemas.openxmlformats.org/officeDocument/2006/relationships/notesSlide" Target="../notesSlides/notesSlide2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video" Target="../media/media27.avi"/><Relationship Id="rId1" Type="http://schemas.microsoft.com/office/2007/relationships/media" Target="../media/media27.avi"/><Relationship Id="rId6" Type="http://schemas.openxmlformats.org/officeDocument/2006/relationships/image" Target="../media/image85.jpeg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8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video" Target="../media/media28.avi"/><Relationship Id="rId1" Type="http://schemas.microsoft.com/office/2007/relationships/media" Target="../media/media28.avi"/><Relationship Id="rId6" Type="http://schemas.openxmlformats.org/officeDocument/2006/relationships/image" Target="../media/image85.jpeg"/><Relationship Id="rId5" Type="http://schemas.openxmlformats.org/officeDocument/2006/relationships/image" Target="../media/image101.png"/><Relationship Id="rId4" Type="http://schemas.openxmlformats.org/officeDocument/2006/relationships/notesSlide" Target="../notesSlides/notesSlide23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microsoft.com/office/2007/relationships/media" Target="../media/media30.avi"/><Relationship Id="rId7" Type="http://schemas.openxmlformats.org/officeDocument/2006/relationships/image" Target="../media/image102.png"/><Relationship Id="rId2" Type="http://schemas.openxmlformats.org/officeDocument/2006/relationships/video" Target="../media/media29.avi"/><Relationship Id="rId1" Type="http://schemas.microsoft.com/office/2007/relationships/media" Target="../media/media29.avi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34.xml"/><Relationship Id="rId4" Type="http://schemas.openxmlformats.org/officeDocument/2006/relationships/video" Target="../media/media30.avi"/><Relationship Id="rId9" Type="http://schemas.openxmlformats.org/officeDocument/2006/relationships/image" Target="../media/image8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7" Type="http://schemas.openxmlformats.org/officeDocument/2006/relationships/image" Target="../media/image85.jpeg"/><Relationship Id="rId2" Type="http://schemas.openxmlformats.org/officeDocument/2006/relationships/video" Target="../media/media31.avi"/><Relationship Id="rId1" Type="http://schemas.microsoft.com/office/2007/relationships/media" Target="../media/media31.avi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notesSlide" Target="../notesSlides/notesSlide25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microsoft.com/office/2007/relationships/media" Target="../media/media33.avi"/><Relationship Id="rId7" Type="http://schemas.openxmlformats.org/officeDocument/2006/relationships/image" Target="../media/image106.png"/><Relationship Id="rId2" Type="http://schemas.openxmlformats.org/officeDocument/2006/relationships/video" Target="../media/media32.avi"/><Relationship Id="rId1" Type="http://schemas.microsoft.com/office/2007/relationships/media" Target="../media/media32.avi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34.xml"/><Relationship Id="rId4" Type="http://schemas.openxmlformats.org/officeDocument/2006/relationships/video" Target="../media/media33.avi"/><Relationship Id="rId9" Type="http://schemas.openxmlformats.org/officeDocument/2006/relationships/image" Target="../media/image8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video" Target="../media/media34.avi"/><Relationship Id="rId1" Type="http://schemas.microsoft.com/office/2007/relationships/media" Target="../media/media34.avi"/><Relationship Id="rId6" Type="http://schemas.openxmlformats.org/officeDocument/2006/relationships/image" Target="../media/image85.jpeg"/><Relationship Id="rId5" Type="http://schemas.openxmlformats.org/officeDocument/2006/relationships/image" Target="../media/image108.png"/><Relationship Id="rId4" Type="http://schemas.openxmlformats.org/officeDocument/2006/relationships/notesSlide" Target="../notesSlides/notesSlide2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5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5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11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11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1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59.xml"/><Relationship Id="rId4" Type="http://schemas.openxmlformats.org/officeDocument/2006/relationships/image" Target="../media/image112.jpeg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media" Target="../media/media36.avi"/><Relationship Id="rId7" Type="http://schemas.openxmlformats.org/officeDocument/2006/relationships/image" Target="../media/image112.jpeg"/><Relationship Id="rId2" Type="http://schemas.microsoft.com/office/2007/relationships/media" Target="../media/media35.avi"/><Relationship Id="rId1" Type="http://schemas.openxmlformats.org/officeDocument/2006/relationships/video" Target="NULL" TargetMode="Externa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slideLayout" Target="../slideLayouts/slideLayout15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3.jpe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23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3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6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73888" y="0"/>
            <a:ext cx="8806180" cy="77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Complex Coronary Case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341817" y="1248871"/>
            <a:ext cx="7340469" cy="153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t" anchorCtr="0" compatLnSpc="1">
            <a:prstTxWarp prst="textNoShape">
              <a:avLst/>
            </a:prstTxWarp>
          </a:bodyPr>
          <a:lstStyle>
            <a:lvl1pPr marL="97911" indent="-9791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6440" indent="-442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77858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16234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1517745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199725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36046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2723649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086775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n-US" altLang="en-US" sz="36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Supported by:</a:t>
            </a:r>
          </a:p>
          <a:p>
            <a:pPr marL="0" indent="0" defTabSz="914400">
              <a:buFontTx/>
              <a:buNone/>
            </a:pPr>
            <a:endParaRPr lang="en-US" altLang="en-US" sz="3600" b="1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defTabSz="914400"/>
            <a:r>
              <a:rPr lang="en-US" altLang="en-US" sz="28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Abbott Vascular </a:t>
            </a:r>
            <a:r>
              <a:rPr lang="en-US" altLang="en-US" sz="2800" b="1" kern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Incorp</a:t>
            </a:r>
            <a:r>
              <a:rPr lang="en-US" altLang="en-US" sz="28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defTabSz="914400"/>
            <a:endParaRPr lang="en-US" altLang="en-US" sz="2800" b="1" kern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defTabSz="914400"/>
            <a:r>
              <a:rPr lang="en-US" altLang="en-US" sz="28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AIM </a:t>
            </a:r>
            <a:r>
              <a:rPr lang="en-US" altLang="en-US" sz="2800" b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2020</a:t>
            </a:r>
            <a:endParaRPr lang="en-US" altLang="en-US" b="1" kern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6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9" y="10634"/>
            <a:ext cx="355997" cy="32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2"/>
          <p:cNvSpPr txBox="1">
            <a:spLocks noChangeArrowheads="1"/>
          </p:cNvSpPr>
          <p:nvPr/>
        </p:nvSpPr>
        <p:spPr bwMode="auto">
          <a:xfrm>
            <a:off x="3625527" y="2433"/>
            <a:ext cx="4292136" cy="48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7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 Novo</a:t>
            </a:r>
            <a:r>
              <a:rPr lang="en-US" altLang="en-US" sz="27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Calcified Lesion</a:t>
            </a:r>
          </a:p>
        </p:txBody>
      </p:sp>
      <p:sp>
        <p:nvSpPr>
          <p:cNvPr id="48132" name="TextBox 3"/>
          <p:cNvSpPr txBox="1">
            <a:spLocks noChangeArrowheads="1"/>
          </p:cNvSpPr>
          <p:nvPr/>
        </p:nvSpPr>
        <p:spPr bwMode="auto">
          <a:xfrm>
            <a:off x="4754166" y="502475"/>
            <a:ext cx="3218259" cy="66871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5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Functionally significant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Diameter stenosis &gt; 70-80% or FFR </a:t>
            </a:r>
            <a:r>
              <a:rPr lang="en-US" altLang="en-US" sz="1200" b="1" u="sng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&lt;</a:t>
            </a:r>
            <a:r>
              <a:rPr lang="en-US" altLang="en-US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0.8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   Ischemia on noninvasive test</a:t>
            </a:r>
          </a:p>
        </p:txBody>
      </p:sp>
      <p:sp>
        <p:nvSpPr>
          <p:cNvPr id="48133" name="TextBox 5"/>
          <p:cNvSpPr txBox="1">
            <a:spLocks noChangeArrowheads="1"/>
          </p:cNvSpPr>
          <p:nvPr/>
        </p:nvSpPr>
        <p:spPr bwMode="auto">
          <a:xfrm>
            <a:off x="1213247" y="2711116"/>
            <a:ext cx="1181100" cy="437885"/>
          </a:xfrm>
          <a:prstGeom prst="rect">
            <a:avLst/>
          </a:prstGeom>
          <a:solidFill>
            <a:srgbClr val="9FB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Medical</a:t>
            </a:r>
            <a:r>
              <a:rPr lang="en-US" altLang="en-US" sz="1200" b="1">
                <a:solidFill>
                  <a:srgbClr val="000000"/>
                </a:solidFill>
              </a:rPr>
              <a:t> Therapy</a:t>
            </a:r>
            <a:endParaRPr lang="en-US" altLang="en-US" sz="900" b="1">
              <a:solidFill>
                <a:srgbClr val="000000"/>
              </a:solidFill>
            </a:endParaRPr>
          </a:p>
        </p:txBody>
      </p:sp>
      <p:sp>
        <p:nvSpPr>
          <p:cNvPr id="48134" name="TextBox 6"/>
          <p:cNvSpPr txBox="1">
            <a:spLocks noChangeArrowheads="1"/>
          </p:cNvSpPr>
          <p:nvPr/>
        </p:nvSpPr>
        <p:spPr bwMode="auto">
          <a:xfrm>
            <a:off x="2640806" y="2709905"/>
            <a:ext cx="1181100" cy="253219"/>
          </a:xfrm>
          <a:prstGeom prst="rect">
            <a:avLst/>
          </a:prstGeom>
          <a:solidFill>
            <a:srgbClr val="9FB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CABG</a:t>
            </a:r>
            <a:endParaRPr lang="en-US" altLang="en-US" sz="900" b="1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135" name="TextBox 7"/>
          <p:cNvSpPr txBox="1">
            <a:spLocks noChangeArrowheads="1"/>
          </p:cNvSpPr>
          <p:nvPr/>
        </p:nvSpPr>
        <p:spPr bwMode="auto">
          <a:xfrm>
            <a:off x="5067300" y="2571794"/>
            <a:ext cx="1181100" cy="253219"/>
          </a:xfrm>
          <a:prstGeom prst="rect">
            <a:avLst/>
          </a:prstGeom>
          <a:solidFill>
            <a:srgbClr val="9FB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PCI</a:t>
            </a:r>
            <a:endParaRPr lang="en-US" altLang="en-US" sz="900" b="1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136" name="TextBox 8"/>
          <p:cNvSpPr txBox="1">
            <a:spLocks noChangeArrowheads="1"/>
          </p:cNvSpPr>
          <p:nvPr/>
        </p:nvSpPr>
        <p:spPr bwMode="auto">
          <a:xfrm>
            <a:off x="4652963" y="1554998"/>
            <a:ext cx="3633788" cy="62255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Disease complexity?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Left main disease, MV  Diabetics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	3 V CAD with SYNTAX score &gt; 22-32</a:t>
            </a:r>
          </a:p>
        </p:txBody>
      </p:sp>
      <p:sp>
        <p:nvSpPr>
          <p:cNvPr id="48137" name="TextBox 9"/>
          <p:cNvSpPr txBox="1">
            <a:spLocks noChangeArrowheads="1"/>
          </p:cNvSpPr>
          <p:nvPr/>
        </p:nvSpPr>
        <p:spPr bwMode="auto">
          <a:xfrm>
            <a:off x="2640806" y="1607410"/>
            <a:ext cx="1181100" cy="43788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Surgical candidate?</a:t>
            </a:r>
            <a:endParaRPr lang="en-US" altLang="en-US" sz="9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653136" y="321515"/>
            <a:ext cx="4715" cy="15240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>
            <a:stCxn id="48132" idx="1"/>
            <a:endCxn id="48133" idx="0"/>
          </p:cNvCxnSpPr>
          <p:nvPr/>
        </p:nvCxnSpPr>
        <p:spPr>
          <a:xfrm rot="10800000" flipV="1">
            <a:off x="1803798" y="836833"/>
            <a:ext cx="2950369" cy="1874282"/>
          </a:xfrm>
          <a:prstGeom prst="bentConnector2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3215381" y="592978"/>
            <a:ext cx="348749" cy="27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5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no</a:t>
            </a: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5391041" y="1221623"/>
            <a:ext cx="392030" cy="25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yes</a:t>
            </a:r>
          </a:p>
        </p:txBody>
      </p:sp>
      <p:cxnSp>
        <p:nvCxnSpPr>
          <p:cNvPr id="15" name="Straight Arrow Connector 14"/>
          <p:cNvCxnSpPr>
            <a:stCxn id="48136" idx="1"/>
            <a:endCxn id="48137" idx="3"/>
          </p:cNvCxnSpPr>
          <p:nvPr/>
        </p:nvCxnSpPr>
        <p:spPr>
          <a:xfrm flipH="1" flipV="1">
            <a:off x="3821906" y="1826352"/>
            <a:ext cx="831057" cy="3992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43" name="Rectangle 15"/>
          <p:cNvSpPr>
            <a:spLocks noChangeArrowheads="1"/>
          </p:cNvSpPr>
          <p:nvPr/>
        </p:nvSpPr>
        <p:spPr bwMode="auto">
          <a:xfrm>
            <a:off x="4014155" y="1556202"/>
            <a:ext cx="502638" cy="27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5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high</a:t>
            </a:r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5384924" y="2257482"/>
            <a:ext cx="425694" cy="27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5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low</a:t>
            </a:r>
          </a:p>
        </p:txBody>
      </p:sp>
      <p:sp>
        <p:nvSpPr>
          <p:cNvPr id="48145" name="Rectangle 17"/>
          <p:cNvSpPr>
            <a:spLocks noChangeArrowheads="1"/>
          </p:cNvSpPr>
          <p:nvPr/>
        </p:nvSpPr>
        <p:spPr bwMode="auto">
          <a:xfrm>
            <a:off x="2781033" y="2289624"/>
            <a:ext cx="425694" cy="27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5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yes</a:t>
            </a:r>
          </a:p>
        </p:txBody>
      </p:sp>
      <p:cxnSp>
        <p:nvCxnSpPr>
          <p:cNvPr id="19" name="Straight Arrow Connector 18"/>
          <p:cNvCxnSpPr>
            <a:stCxn id="48137" idx="2"/>
            <a:endCxn id="48135" idx="0"/>
          </p:cNvCxnSpPr>
          <p:nvPr/>
        </p:nvCxnSpPr>
        <p:spPr>
          <a:xfrm>
            <a:off x="3231357" y="2045294"/>
            <a:ext cx="2426494" cy="5265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47" name="Rectangle 19"/>
          <p:cNvSpPr>
            <a:spLocks noChangeArrowheads="1"/>
          </p:cNvSpPr>
          <p:nvPr/>
        </p:nvSpPr>
        <p:spPr bwMode="auto">
          <a:xfrm>
            <a:off x="4027386" y="2289624"/>
            <a:ext cx="348749" cy="27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5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no</a:t>
            </a:r>
          </a:p>
        </p:txBody>
      </p:sp>
      <p:sp>
        <p:nvSpPr>
          <p:cNvPr id="48148" name="TextBox 20"/>
          <p:cNvSpPr txBox="1">
            <a:spLocks noChangeArrowheads="1"/>
          </p:cNvSpPr>
          <p:nvPr/>
        </p:nvSpPr>
        <p:spPr bwMode="auto">
          <a:xfrm>
            <a:off x="3469481" y="3542153"/>
            <a:ext cx="1181100" cy="25321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Mild</a:t>
            </a:r>
            <a:endParaRPr lang="en-US" altLang="en-US" sz="9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329588" y="3827271"/>
            <a:ext cx="8231" cy="65619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50" name="TextBox 22"/>
          <p:cNvSpPr txBox="1">
            <a:spLocks noChangeArrowheads="1"/>
          </p:cNvSpPr>
          <p:nvPr/>
        </p:nvSpPr>
        <p:spPr bwMode="auto">
          <a:xfrm>
            <a:off x="2394347" y="4808981"/>
            <a:ext cx="2256234" cy="253219"/>
          </a:xfrm>
          <a:prstGeom prst="rect">
            <a:avLst/>
          </a:prstGeom>
          <a:solidFill>
            <a:srgbClr val="C6D9F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Non-Atherectomy strategy</a:t>
            </a:r>
            <a:endParaRPr lang="en-US" altLang="en-US" sz="900" b="1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Straight Arrow Connector 23"/>
          <p:cNvCxnSpPr>
            <a:stCxn id="48135" idx="2"/>
            <a:endCxn id="48152" idx="0"/>
          </p:cNvCxnSpPr>
          <p:nvPr/>
        </p:nvCxnSpPr>
        <p:spPr>
          <a:xfrm>
            <a:off x="5657850" y="2825013"/>
            <a:ext cx="70" cy="8969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52" name="TextBox 24"/>
          <p:cNvSpPr txBox="1">
            <a:spLocks noChangeArrowheads="1"/>
          </p:cNvSpPr>
          <p:nvPr/>
        </p:nvSpPr>
        <p:spPr bwMode="auto">
          <a:xfrm>
            <a:off x="4754235" y="2914711"/>
            <a:ext cx="1807369" cy="43788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Angiographic calcification</a:t>
            </a:r>
            <a:endParaRPr lang="en-US" altLang="en-US" sz="9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153" name="TextBox 25"/>
          <p:cNvSpPr txBox="1">
            <a:spLocks noChangeArrowheads="1"/>
          </p:cNvSpPr>
          <p:nvPr/>
        </p:nvSpPr>
        <p:spPr bwMode="auto">
          <a:xfrm>
            <a:off x="5067300" y="3542153"/>
            <a:ext cx="1181100" cy="25321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Moderate</a:t>
            </a:r>
            <a:endParaRPr lang="en-US" altLang="en-US" sz="9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154" name="TextBox 26"/>
          <p:cNvSpPr txBox="1">
            <a:spLocks noChangeArrowheads="1"/>
          </p:cNvSpPr>
          <p:nvPr/>
        </p:nvSpPr>
        <p:spPr bwMode="auto">
          <a:xfrm>
            <a:off x="6674644" y="3542153"/>
            <a:ext cx="1182291" cy="25321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Severe</a:t>
            </a:r>
            <a:endParaRPr lang="en-US" altLang="en-US" sz="9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Straight Arrow Connector 27"/>
          <p:cNvCxnSpPr>
            <a:stCxn id="48152" idx="2"/>
            <a:endCxn id="48148" idx="0"/>
          </p:cNvCxnSpPr>
          <p:nvPr/>
        </p:nvCxnSpPr>
        <p:spPr>
          <a:xfrm flipH="1">
            <a:off x="4060031" y="3352595"/>
            <a:ext cx="1597889" cy="18955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48152" idx="2"/>
            <a:endCxn id="48153" idx="0"/>
          </p:cNvCxnSpPr>
          <p:nvPr/>
        </p:nvCxnSpPr>
        <p:spPr>
          <a:xfrm flipH="1">
            <a:off x="5657850" y="3352595"/>
            <a:ext cx="70" cy="18955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8152" idx="2"/>
            <a:endCxn id="48154" idx="0"/>
          </p:cNvCxnSpPr>
          <p:nvPr/>
        </p:nvCxnSpPr>
        <p:spPr>
          <a:xfrm>
            <a:off x="5657920" y="3352595"/>
            <a:ext cx="1607870" cy="18955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48148" idx="2"/>
            <a:endCxn id="48150" idx="0"/>
          </p:cNvCxnSpPr>
          <p:nvPr/>
        </p:nvCxnSpPr>
        <p:spPr>
          <a:xfrm flipH="1">
            <a:off x="3522464" y="3795373"/>
            <a:ext cx="537567" cy="101360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59" name="TextBox 31"/>
          <p:cNvSpPr txBox="1">
            <a:spLocks noChangeArrowheads="1"/>
          </p:cNvSpPr>
          <p:nvPr/>
        </p:nvSpPr>
        <p:spPr bwMode="auto">
          <a:xfrm>
            <a:off x="5487591" y="3900509"/>
            <a:ext cx="1073944" cy="39171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IVUS/OCT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9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Calcification</a:t>
            </a:r>
          </a:p>
        </p:txBody>
      </p:sp>
      <p:cxnSp>
        <p:nvCxnSpPr>
          <p:cNvPr id="33" name="Straight Arrow Connector 32"/>
          <p:cNvCxnSpPr>
            <a:stCxn id="48153" idx="2"/>
            <a:endCxn id="48150" idx="0"/>
          </p:cNvCxnSpPr>
          <p:nvPr/>
        </p:nvCxnSpPr>
        <p:spPr>
          <a:xfrm flipH="1">
            <a:off x="3522465" y="3795373"/>
            <a:ext cx="2135386" cy="101360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48153" idx="2"/>
            <a:endCxn id="48159" idx="0"/>
          </p:cNvCxnSpPr>
          <p:nvPr/>
        </p:nvCxnSpPr>
        <p:spPr>
          <a:xfrm>
            <a:off x="5657851" y="3795372"/>
            <a:ext cx="366713" cy="10513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48159" idx="2"/>
          </p:cNvCxnSpPr>
          <p:nvPr/>
        </p:nvCxnSpPr>
        <p:spPr>
          <a:xfrm>
            <a:off x="6024563" y="4292227"/>
            <a:ext cx="1149035" cy="16339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48159" idx="2"/>
            <a:endCxn id="48150" idx="0"/>
          </p:cNvCxnSpPr>
          <p:nvPr/>
        </p:nvCxnSpPr>
        <p:spPr>
          <a:xfrm flipH="1">
            <a:off x="3522464" y="4292227"/>
            <a:ext cx="2502099" cy="51675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64" name="Rectangle 36"/>
          <p:cNvSpPr>
            <a:spLocks noChangeArrowheads="1"/>
          </p:cNvSpPr>
          <p:nvPr/>
        </p:nvSpPr>
        <p:spPr bwMode="auto">
          <a:xfrm>
            <a:off x="5004803" y="4229157"/>
            <a:ext cx="493020" cy="27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5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mild</a:t>
            </a:r>
          </a:p>
        </p:txBody>
      </p:sp>
      <p:sp>
        <p:nvSpPr>
          <p:cNvPr id="48165" name="Rectangle 37"/>
          <p:cNvSpPr>
            <a:spLocks noChangeArrowheads="1"/>
          </p:cNvSpPr>
          <p:nvPr/>
        </p:nvSpPr>
        <p:spPr bwMode="auto">
          <a:xfrm>
            <a:off x="6530749" y="4179316"/>
            <a:ext cx="685380" cy="27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severe</a:t>
            </a:r>
          </a:p>
        </p:txBody>
      </p:sp>
      <p:sp>
        <p:nvSpPr>
          <p:cNvPr id="48166" name="TextBox 38"/>
          <p:cNvSpPr txBox="1">
            <a:spLocks noChangeArrowheads="1"/>
          </p:cNvSpPr>
          <p:nvPr/>
        </p:nvSpPr>
        <p:spPr bwMode="auto">
          <a:xfrm>
            <a:off x="6715824" y="4483465"/>
            <a:ext cx="1774878" cy="45452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Rotational or Orbital </a:t>
            </a:r>
            <a:r>
              <a:rPr lang="en-US" altLang="en-US" sz="1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Atherectomy</a:t>
            </a:r>
            <a:r>
              <a:rPr lang="en-US" altLang="en-US" sz="1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strategy</a:t>
            </a:r>
            <a:endParaRPr lang="en-US" altLang="en-US" sz="9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" name="Straight Arrow Connector 39"/>
          <p:cNvCxnSpPr>
            <a:stCxn id="48166" idx="1"/>
            <a:endCxn id="48150" idx="3"/>
          </p:cNvCxnSpPr>
          <p:nvPr/>
        </p:nvCxnSpPr>
        <p:spPr>
          <a:xfrm flipH="1">
            <a:off x="4650581" y="4804107"/>
            <a:ext cx="2001444" cy="131484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168" name="Rectangle 40"/>
          <p:cNvSpPr>
            <a:spLocks noChangeArrowheads="1"/>
          </p:cNvSpPr>
          <p:nvPr/>
        </p:nvSpPr>
        <p:spPr bwMode="auto">
          <a:xfrm>
            <a:off x="5163400" y="4816131"/>
            <a:ext cx="1425968" cy="276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5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strategic failure</a:t>
            </a:r>
          </a:p>
        </p:txBody>
      </p:sp>
      <p:cxnSp>
        <p:nvCxnSpPr>
          <p:cNvPr id="48169" name="Straight Arrow Connector 45"/>
          <p:cNvCxnSpPr>
            <a:cxnSpLocks noChangeShapeType="1"/>
          </p:cNvCxnSpPr>
          <p:nvPr/>
        </p:nvCxnSpPr>
        <p:spPr bwMode="auto">
          <a:xfrm flipH="1">
            <a:off x="5857875" y="1195422"/>
            <a:ext cx="0" cy="330994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8170" name="Straight Arrow Connector 50"/>
          <p:cNvCxnSpPr>
            <a:cxnSpLocks noChangeShapeType="1"/>
            <a:stCxn id="48137" idx="2"/>
            <a:endCxn id="48134" idx="0"/>
          </p:cNvCxnSpPr>
          <p:nvPr/>
        </p:nvCxnSpPr>
        <p:spPr bwMode="auto">
          <a:xfrm>
            <a:off x="3231356" y="2045294"/>
            <a:ext cx="0" cy="664611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8171" name="Straight Arrow Connector 54"/>
          <p:cNvCxnSpPr>
            <a:cxnSpLocks noChangeShapeType="1"/>
          </p:cNvCxnSpPr>
          <p:nvPr/>
        </p:nvCxnSpPr>
        <p:spPr bwMode="auto">
          <a:xfrm>
            <a:off x="5807869" y="2228851"/>
            <a:ext cx="0" cy="378620"/>
          </a:xfrm>
          <a:prstGeom prst="straightConnector1">
            <a:avLst/>
          </a:prstGeom>
          <a:noFill/>
          <a:ln w="28575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8172" name="TextBox 52"/>
          <p:cNvSpPr txBox="1">
            <a:spLocks noChangeArrowheads="1"/>
          </p:cNvSpPr>
          <p:nvPr/>
        </p:nvSpPr>
        <p:spPr bwMode="auto">
          <a:xfrm>
            <a:off x="-40534" y="4155299"/>
            <a:ext cx="3187304" cy="53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913" tIns="33945" rIns="67913" bIns="33945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5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Tomey</a:t>
            </a:r>
            <a:r>
              <a:rPr lang="en-US" altLang="en-US" sz="15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15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Kini</a:t>
            </a:r>
            <a:r>
              <a:rPr lang="en-US" altLang="en-US" sz="15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Sharma.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5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JACC Intervention, 2014;7:345.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7715250" y="2177650"/>
            <a:ext cx="0" cy="520802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7161352" y="2711105"/>
            <a:ext cx="960639" cy="47540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68480" tIns="34235" rIns="68480" bIns="34235" rtlCol="0">
            <a:spAutoFit/>
          </a:bodyPr>
          <a:lstStyle/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2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Impella</a:t>
            </a:r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</a:p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LVEF &lt;35%</a:t>
            </a:r>
          </a:p>
        </p:txBody>
      </p:sp>
      <p:cxnSp>
        <p:nvCxnSpPr>
          <p:cNvPr id="7" name="Straight Arrow Connector 6"/>
          <p:cNvCxnSpPr>
            <a:stCxn id="5" idx="1"/>
            <a:endCxn id="48152" idx="3"/>
          </p:cNvCxnSpPr>
          <p:nvPr/>
        </p:nvCxnSpPr>
        <p:spPr bwMode="auto">
          <a:xfrm flipH="1">
            <a:off x="6561604" y="2948806"/>
            <a:ext cx="599147" cy="184847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tangle 1"/>
          <p:cNvSpPr/>
          <p:nvPr/>
        </p:nvSpPr>
        <p:spPr bwMode="auto">
          <a:xfrm>
            <a:off x="2394347" y="2901943"/>
            <a:ext cx="6271187" cy="222077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30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7442" y="4900838"/>
            <a:ext cx="2186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IVUS/OCT post DES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939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9045"/>
            <a:ext cx="2814432" cy="857250"/>
          </a:xfrm>
        </p:spPr>
        <p:txBody>
          <a:bodyPr/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CalcificAID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64" y="4304876"/>
            <a:ext cx="2316406" cy="30777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Free Download</a:t>
            </a:r>
          </a:p>
        </p:txBody>
      </p:sp>
      <p:pic>
        <p:nvPicPr>
          <p:cNvPr id="11" name="Picture 29" descr="Get it on Google Pla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7" y="4647732"/>
            <a:ext cx="1330168" cy="51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7216" y="4742258"/>
            <a:ext cx="1047754" cy="35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0650" t="14702" r="23284" b="15048"/>
          <a:stretch/>
        </p:blipFill>
        <p:spPr>
          <a:xfrm>
            <a:off x="2743200" y="133350"/>
            <a:ext cx="6324600" cy="4953000"/>
          </a:xfrm>
          <a:prstGeom prst="rect">
            <a:avLst/>
          </a:prstGeom>
        </p:spPr>
      </p:pic>
      <p:pic>
        <p:nvPicPr>
          <p:cNvPr id="13" name="Picture 2" descr="C:\Users\cvicathfellowrsch\Desktop\CalcificAID 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39" y="1000545"/>
            <a:ext cx="2182531" cy="2667000"/>
          </a:xfrm>
          <a:prstGeom prst="rect">
            <a:avLst/>
          </a:prstGeom>
          <a:noFill/>
          <a:ln w="1111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27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409" y="19377"/>
            <a:ext cx="337820" cy="37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717" y="7045"/>
            <a:ext cx="8516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Revascularization Strategy for LMCA Disease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73938" y="4492514"/>
            <a:ext cx="6560640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Each patient’s individual circumstances and preferences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325485" y="737746"/>
            <a:ext cx="3425197" cy="1015663"/>
            <a:chOff x="496261" y="600472"/>
            <a:chExt cx="3805775" cy="1128514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496261" y="606825"/>
              <a:ext cx="3428776" cy="1051765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15875" cap="flat" cmpd="sng" algn="ctr">
              <a:solidFill>
                <a:srgbClr val="6EAD49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vert="horz" wrap="square" lIns="82296" tIns="41148" rIns="82296" bIns="4114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296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585" y="747936"/>
              <a:ext cx="715129" cy="71494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236819" y="600472"/>
              <a:ext cx="3065217" cy="1128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PCI:</a:t>
              </a:r>
            </a:p>
            <a:p>
              <a:pPr marL="104299" marR="0" lvl="0" indent="-104299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Less invasive &amp;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early recovery</a:t>
              </a:r>
            </a:p>
            <a:p>
              <a:pPr marL="104299" marR="0" lvl="0" indent="-104299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Early safety advantage</a:t>
              </a:r>
            </a:p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(less MI, less 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stroke)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104299" marR="0" lvl="0" indent="-104299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Similar mortality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498847" y="743466"/>
            <a:ext cx="3079098" cy="1019916"/>
            <a:chOff x="4420624" y="606826"/>
            <a:chExt cx="3421220" cy="1133240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4420624" y="606826"/>
              <a:ext cx="3154016" cy="1051763"/>
            </a:xfrm>
            <a:prstGeom prst="roundRect">
              <a:avLst/>
            </a:prstGeom>
            <a:solidFill>
              <a:srgbClr val="7030A0"/>
            </a:solidFill>
            <a:ln w="15875" cap="flat" cmpd="sng" algn="ctr">
              <a:solidFill>
                <a:srgbClr val="57257D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vert="horz" wrap="square" lIns="82296" tIns="41148" rIns="82296" bIns="4114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296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1849" y="780204"/>
              <a:ext cx="802174" cy="73891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320754" y="611552"/>
              <a:ext cx="2521090" cy="1128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CABG:</a:t>
              </a:r>
            </a:p>
            <a:p>
              <a:pPr marL="104299" marR="0" lvl="0" indent="-104299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Long-term durability</a:t>
              </a:r>
            </a:p>
            <a:p>
              <a:pPr marL="104299" marR="0" lvl="0" indent="-104299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Less revascularization</a:t>
              </a:r>
            </a:p>
            <a:p>
              <a:pPr marL="104299" marR="0" lvl="0" indent="-104299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Less spontaneous MI</a:t>
              </a:r>
            </a:p>
            <a:p>
              <a:pPr marL="104299" marR="0" lvl="0" indent="-104299" algn="l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Similar mortality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401496" y="743466"/>
            <a:ext cx="1114737" cy="999897"/>
            <a:chOff x="3674225" y="606826"/>
            <a:chExt cx="1105594" cy="1017621"/>
          </a:xfrm>
        </p:grpSpPr>
        <p:sp>
          <p:nvSpPr>
            <p:cNvPr id="6" name="Oval 5"/>
            <p:cNvSpPr/>
            <p:nvPr/>
          </p:nvSpPr>
          <p:spPr bwMode="auto">
            <a:xfrm>
              <a:off x="3674225" y="606826"/>
              <a:ext cx="1105594" cy="1017621"/>
            </a:xfrm>
            <a:prstGeom prst="ellipse">
              <a:avLst/>
            </a:prstGeom>
            <a:solidFill>
              <a:srgbClr val="FFFF00">
                <a:alpha val="47843"/>
              </a:srgbClr>
            </a:solidFill>
            <a:ln w="158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vert="horz" wrap="square" lIns="82296" tIns="41148" rIns="82296" bIns="4114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296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06631" y="754936"/>
              <a:ext cx="966952" cy="657788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Heart</a:t>
              </a:r>
            </a:p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Team</a:t>
              </a:r>
            </a:p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Approach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777670" y="1956306"/>
            <a:ext cx="2584850" cy="369095"/>
            <a:chOff x="1421475" y="1962740"/>
            <a:chExt cx="2601883" cy="410106"/>
          </a:xfrm>
        </p:grpSpPr>
        <p:sp>
          <p:nvSpPr>
            <p:cNvPr id="23" name="Right Arrow 22"/>
            <p:cNvSpPr/>
            <p:nvPr/>
          </p:nvSpPr>
          <p:spPr bwMode="auto">
            <a:xfrm rot="10800000">
              <a:off x="1421475" y="1962740"/>
              <a:ext cx="2601883" cy="410106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 w="15875" cap="flat" cmpd="sng" algn="ctr">
              <a:solidFill>
                <a:srgbClr val="6EAD49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vert="horz" wrap="square" lIns="82296" tIns="41148" rIns="82296" bIns="4114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296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46680" y="2029031"/>
              <a:ext cx="18678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Favor for PCI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260274" y="2018459"/>
            <a:ext cx="13803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509976" y="1949875"/>
            <a:ext cx="2637647" cy="369098"/>
            <a:chOff x="5313575" y="1947086"/>
            <a:chExt cx="2601884" cy="410109"/>
          </a:xfrm>
        </p:grpSpPr>
        <p:sp>
          <p:nvSpPr>
            <p:cNvPr id="27" name="Right Arrow 26"/>
            <p:cNvSpPr/>
            <p:nvPr/>
          </p:nvSpPr>
          <p:spPr bwMode="auto">
            <a:xfrm>
              <a:off x="5313575" y="1947086"/>
              <a:ext cx="2601884" cy="410109"/>
            </a:xfrm>
            <a:prstGeom prst="rightArrow">
              <a:avLst/>
            </a:prstGeom>
            <a:solidFill>
              <a:srgbClr val="7030A0"/>
            </a:solidFill>
            <a:ln w="15875" cap="flat" cmpd="sng" algn="ctr">
              <a:solidFill>
                <a:srgbClr val="57257D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vert="horz" wrap="square" lIns="82296" tIns="41148" rIns="82296" bIns="4114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296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82101" y="2031797"/>
              <a:ext cx="18678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Favor for CABG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1793" y="2470443"/>
            <a:ext cx="956389" cy="825316"/>
            <a:chOff x="182881" y="2509064"/>
            <a:chExt cx="964276" cy="816034"/>
          </a:xfrm>
        </p:grpSpPr>
        <p:sp>
          <p:nvSpPr>
            <p:cNvPr id="12" name="Oval 11"/>
            <p:cNvSpPr/>
            <p:nvPr/>
          </p:nvSpPr>
          <p:spPr bwMode="auto">
            <a:xfrm>
              <a:off x="182881" y="2509064"/>
              <a:ext cx="964276" cy="816034"/>
            </a:xfrm>
            <a:prstGeom prst="ellipse">
              <a:avLst/>
            </a:prstGeom>
            <a:solidFill>
              <a:srgbClr val="9FD6FF"/>
            </a:solidFill>
            <a:ln w="158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82296" tIns="41148" rIns="82296" bIns="4114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296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10590" y="2698457"/>
              <a:ext cx="871100" cy="392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Clinical Factors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31767" y="3505378"/>
            <a:ext cx="964651" cy="822701"/>
            <a:chOff x="193964" y="3550923"/>
            <a:chExt cx="964276" cy="816034"/>
          </a:xfrm>
        </p:grpSpPr>
        <p:sp>
          <p:nvSpPr>
            <p:cNvPr id="13" name="Oval 12"/>
            <p:cNvSpPr/>
            <p:nvPr/>
          </p:nvSpPr>
          <p:spPr bwMode="auto">
            <a:xfrm>
              <a:off x="193964" y="3550923"/>
              <a:ext cx="964276" cy="816034"/>
            </a:xfrm>
            <a:prstGeom prst="ellipse">
              <a:avLst/>
            </a:prstGeom>
            <a:solidFill>
              <a:srgbClr val="FF8989"/>
            </a:solidFill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82296" tIns="41148" rIns="82296" bIns="4114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296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13356" y="3765255"/>
              <a:ext cx="871100" cy="393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114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Anatomical Factors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739023" y="2379589"/>
            <a:ext cx="6557879" cy="936523"/>
            <a:chOff x="1424249" y="2308359"/>
            <a:chExt cx="6582653" cy="1040582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1424249" y="2308359"/>
              <a:ext cx="6582653" cy="1001207"/>
            </a:xfrm>
            <a:prstGeom prst="roundRect">
              <a:avLst/>
            </a:prstGeom>
            <a:solidFill>
              <a:srgbClr val="9FD6FF"/>
            </a:solidFill>
            <a:ln w="158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vert="horz" wrap="square" lIns="82296" tIns="41148" rIns="82296" bIns="4114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296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463042" y="2348667"/>
              <a:ext cx="2413460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Urgent revascularization</a:t>
              </a:r>
            </a:p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Serious comorbidity and high surgical risk (i.e. COPD, advanced age, stroke, prior CABG, or </a:t>
              </a:r>
              <a:r>
                <a:rPr kumimoji="0" 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frailty)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820161" y="2348265"/>
              <a:ext cx="1436568" cy="2821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Clinical equipoise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244189" y="2348265"/>
              <a:ext cx="2622156" cy="100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ejection fraction</a:t>
              </a:r>
            </a:p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Longstanding diabetes</a:t>
              </a:r>
            </a:p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Need for concomitant valve surgery</a:t>
              </a:r>
            </a:p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High-bleeding risk unable to comply with DAPT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735162" y="3408630"/>
            <a:ext cx="6555122" cy="995631"/>
            <a:chOff x="1419956" y="3410170"/>
            <a:chExt cx="6579887" cy="1080564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1419956" y="3410170"/>
              <a:ext cx="6579887" cy="1080564"/>
            </a:xfrm>
            <a:prstGeom prst="roundRect">
              <a:avLst/>
            </a:prstGeom>
            <a:solidFill>
              <a:srgbClr val="FF8989"/>
            </a:solidFill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 vert="horz" wrap="square" lIns="82296" tIns="41148" rIns="82296" bIns="4114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296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95968" y="3455594"/>
              <a:ext cx="1962127" cy="801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Ostial or trunk LM disease</a:t>
              </a:r>
            </a:p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Isolate LM disease </a:t>
              </a:r>
            </a:p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LM plus additional </a:t>
              </a:r>
              <a:r>
                <a:rPr kumimoji="0" 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r>
                <a:rPr kumimoji="0" lang="en-US" sz="1050" b="1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vessel 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disease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71870" y="3461464"/>
              <a:ext cx="1479417" cy="450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LM plus additional 2-vessel disease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1286" y="3458003"/>
              <a:ext cx="2664173" cy="977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LM plus additional 3-vessel disease</a:t>
              </a:r>
            </a:p>
            <a:p>
              <a:pPr marL="104299" marR="0" lvl="0" indent="-104299" algn="l" defTabSz="82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Combined complex anatomy not suitable for PCI (i.e. severe calcification or tortuosity, CTO, multiple/diffuse long lesions, or </a:t>
              </a:r>
              <a:r>
                <a:rPr kumimoji="0" 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ISR)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4394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00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7047"/>
            <a:ext cx="9144000" cy="1015168"/>
          </a:xfrm>
          <a:prstGeom prst="rect">
            <a:avLst/>
          </a:prstGeom>
          <a:noFill/>
        </p:spPr>
        <p:txBody>
          <a:bodyPr wrap="square" lIns="90888" tIns="45475" rIns="90888" bIns="45475" rtlCol="0">
            <a:spAutoFit/>
          </a:bodyPr>
          <a:lstStyle/>
          <a:p>
            <a:pPr marL="0" marR="0" lvl="0" indent="0" algn="ctr" defTabSz="9090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for LM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Revascularization</a:t>
            </a:r>
          </a:p>
          <a:p>
            <a:pPr marL="0" marR="0" lvl="0" indent="0" algn="ctr" defTabSz="9090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Heart Team Discussion; Class 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1401" y="4516284"/>
            <a:ext cx="5562600" cy="645836"/>
          </a:xfrm>
          <a:prstGeom prst="rect">
            <a:avLst/>
          </a:prstGeom>
          <a:noFill/>
        </p:spPr>
        <p:txBody>
          <a:bodyPr wrap="square" lIns="90888" tIns="45475" rIns="90888" bIns="45475" rtlCol="0">
            <a:spAutoFit/>
          </a:bodyPr>
          <a:lstStyle/>
          <a:p>
            <a:pPr marL="0" marR="0" lvl="0" indent="0" algn="r" defTabSz="9090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Levine et al., J Am Coll Cardiol 2011;58:44</a:t>
            </a:r>
          </a:p>
          <a:p>
            <a:pPr marL="0" marR="0" lvl="0" indent="0" algn="r" defTabSz="9090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Windecker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Eur Heart J 2014;35:2541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1080016"/>
            <a:ext cx="8109857" cy="343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12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07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EXCEL Trial: Primary Endpoint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Arial" charset="0"/>
              <a:cs typeface="Arial" charset="0"/>
            </a:endParaRP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706582" y="1184564"/>
          <a:ext cx="7845136" cy="3366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Box 16">
            <a:extLst>
              <a:ext uri="{FF2B5EF4-FFF2-40B4-BE49-F238E27FC236}">
                <a16:creationId xmlns:a16="http://schemas.microsoft.com/office/drawing/2014/main" id="{828CDB79-0B1E-E64B-AA27-3121647AA5F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029913" y="2573922"/>
            <a:ext cx="28678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Death, stroke or MI (%)</a:t>
            </a:r>
          </a:p>
        </p:txBody>
      </p:sp>
      <p:sp>
        <p:nvSpPr>
          <p:cNvPr id="9" name="Rectangle 8"/>
          <p:cNvSpPr/>
          <p:nvPr/>
        </p:nvSpPr>
        <p:spPr>
          <a:xfrm>
            <a:off x="1480704" y="587848"/>
            <a:ext cx="61825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All-cause death, Stroke or MI at 5 Years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01DB82-7712-C64D-9F9C-800C6C7B4EBF}"/>
              </a:ext>
            </a:extLst>
          </p:cNvPr>
          <p:cNvGrpSpPr/>
          <p:nvPr/>
        </p:nvGrpSpPr>
        <p:grpSpPr>
          <a:xfrm>
            <a:off x="1377173" y="1265342"/>
            <a:ext cx="1814042" cy="637478"/>
            <a:chOff x="5936635" y="865188"/>
            <a:chExt cx="1051434" cy="489282"/>
          </a:xfrm>
        </p:grpSpPr>
        <p:sp>
          <p:nvSpPr>
            <p:cNvPr id="11" name="Text Box 21">
              <a:extLst>
                <a:ext uri="{FF2B5EF4-FFF2-40B4-BE49-F238E27FC236}">
                  <a16:creationId xmlns:a16="http://schemas.microsoft.com/office/drawing/2014/main" id="{580742A3-6803-6F47-B6B5-AF98E54547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8281" y="865188"/>
              <a:ext cx="909788" cy="259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CABG (n=957)</a:t>
              </a:r>
            </a:p>
          </p:txBody>
        </p:sp>
        <p:sp>
          <p:nvSpPr>
            <p:cNvPr id="12" name="Text Box 22">
              <a:extLst>
                <a:ext uri="{FF2B5EF4-FFF2-40B4-BE49-F238E27FC236}">
                  <a16:creationId xmlns:a16="http://schemas.microsoft.com/office/drawing/2014/main" id="{6D458719-CEEC-FF40-BC9F-278117D44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2045" y="1094621"/>
              <a:ext cx="758343" cy="259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PCI (n=948)</a:t>
              </a:r>
            </a:p>
          </p:txBody>
        </p:sp>
        <p:sp>
          <p:nvSpPr>
            <p:cNvPr id="13" name="Line 23">
              <a:extLst>
                <a:ext uri="{FF2B5EF4-FFF2-40B4-BE49-F238E27FC236}">
                  <a16:creationId xmlns:a16="http://schemas.microsoft.com/office/drawing/2014/main" id="{74A0F9E9-38F1-074F-BF1A-48D958717F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36635" y="995430"/>
              <a:ext cx="151618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Line 24">
              <a:extLst>
                <a:ext uri="{FF2B5EF4-FFF2-40B4-BE49-F238E27FC236}">
                  <a16:creationId xmlns:a16="http://schemas.microsoft.com/office/drawing/2014/main" id="{AEA776A0-E131-304D-89FB-BC5F5814BC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39070" y="1231162"/>
              <a:ext cx="149183" cy="0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5" name="Text Box 18">
            <a:extLst>
              <a:ext uri="{FF2B5EF4-FFF2-40B4-BE49-F238E27FC236}">
                <a16:creationId xmlns:a16="http://schemas.microsoft.com/office/drawing/2014/main" id="{6210E0CA-3880-AD42-B464-E6CF53B72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436" y="4465827"/>
            <a:ext cx="74502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Months</a:t>
            </a:r>
          </a:p>
        </p:txBody>
      </p:sp>
      <p:sp>
        <p:nvSpPr>
          <p:cNvPr id="16" name="Freeform 68">
            <a:extLst>
              <a:ext uri="{FF2B5EF4-FFF2-40B4-BE49-F238E27FC236}">
                <a16:creationId xmlns:a16="http://schemas.microsoft.com/office/drawing/2014/main" id="{4D8E70B3-AD06-C846-B077-3F56052E6FA2}"/>
              </a:ext>
            </a:extLst>
          </p:cNvPr>
          <p:cNvSpPr>
            <a:spLocks/>
          </p:cNvSpPr>
          <p:nvPr/>
        </p:nvSpPr>
        <p:spPr bwMode="auto">
          <a:xfrm>
            <a:off x="1198459" y="1765360"/>
            <a:ext cx="7063074" cy="2358576"/>
          </a:xfrm>
          <a:custGeom>
            <a:avLst/>
            <a:gdLst>
              <a:gd name="T0" fmla="*/ 1 w 553"/>
              <a:gd name="T1" fmla="*/ 197 h 222"/>
              <a:gd name="T2" fmla="*/ 2 w 553"/>
              <a:gd name="T3" fmla="*/ 189 h 222"/>
              <a:gd name="T4" fmla="*/ 4 w 553"/>
              <a:gd name="T5" fmla="*/ 177 h 222"/>
              <a:gd name="T6" fmla="*/ 11 w 553"/>
              <a:gd name="T7" fmla="*/ 173 h 222"/>
              <a:gd name="T8" fmla="*/ 18 w 553"/>
              <a:gd name="T9" fmla="*/ 170 h 222"/>
              <a:gd name="T10" fmla="*/ 27 w 553"/>
              <a:gd name="T11" fmla="*/ 166 h 222"/>
              <a:gd name="T12" fmla="*/ 33 w 553"/>
              <a:gd name="T13" fmla="*/ 162 h 222"/>
              <a:gd name="T14" fmla="*/ 41 w 553"/>
              <a:gd name="T15" fmla="*/ 156 h 222"/>
              <a:gd name="T16" fmla="*/ 52 w 553"/>
              <a:gd name="T17" fmla="*/ 152 h 222"/>
              <a:gd name="T18" fmla="*/ 59 w 553"/>
              <a:gd name="T19" fmla="*/ 150 h 222"/>
              <a:gd name="T20" fmla="*/ 67 w 553"/>
              <a:gd name="T21" fmla="*/ 148 h 222"/>
              <a:gd name="T22" fmla="*/ 82 w 553"/>
              <a:gd name="T23" fmla="*/ 143 h 222"/>
              <a:gd name="T24" fmla="*/ 107 w 553"/>
              <a:gd name="T25" fmla="*/ 139 h 222"/>
              <a:gd name="T26" fmla="*/ 112 w 553"/>
              <a:gd name="T27" fmla="*/ 136 h 222"/>
              <a:gd name="T28" fmla="*/ 118 w 553"/>
              <a:gd name="T29" fmla="*/ 134 h 222"/>
              <a:gd name="T30" fmla="*/ 131 w 553"/>
              <a:gd name="T31" fmla="*/ 130 h 222"/>
              <a:gd name="T32" fmla="*/ 136 w 553"/>
              <a:gd name="T33" fmla="*/ 126 h 222"/>
              <a:gd name="T34" fmla="*/ 146 w 553"/>
              <a:gd name="T35" fmla="*/ 122 h 222"/>
              <a:gd name="T36" fmla="*/ 156 w 553"/>
              <a:gd name="T37" fmla="*/ 119 h 222"/>
              <a:gd name="T38" fmla="*/ 173 w 553"/>
              <a:gd name="T39" fmla="*/ 114 h 222"/>
              <a:gd name="T40" fmla="*/ 182 w 553"/>
              <a:gd name="T41" fmla="*/ 110 h 222"/>
              <a:gd name="T42" fmla="*/ 192 w 553"/>
              <a:gd name="T43" fmla="*/ 105 h 222"/>
              <a:gd name="T44" fmla="*/ 207 w 553"/>
              <a:gd name="T45" fmla="*/ 102 h 222"/>
              <a:gd name="T46" fmla="*/ 214 w 553"/>
              <a:gd name="T47" fmla="*/ 99 h 222"/>
              <a:gd name="T48" fmla="*/ 219 w 553"/>
              <a:gd name="T49" fmla="*/ 96 h 222"/>
              <a:gd name="T50" fmla="*/ 232 w 553"/>
              <a:gd name="T51" fmla="*/ 93 h 222"/>
              <a:gd name="T52" fmla="*/ 258 w 553"/>
              <a:gd name="T53" fmla="*/ 90 h 222"/>
              <a:gd name="T54" fmla="*/ 270 w 553"/>
              <a:gd name="T55" fmla="*/ 86 h 222"/>
              <a:gd name="T56" fmla="*/ 281 w 553"/>
              <a:gd name="T57" fmla="*/ 83 h 222"/>
              <a:gd name="T58" fmla="*/ 297 w 553"/>
              <a:gd name="T59" fmla="*/ 78 h 222"/>
              <a:gd name="T60" fmla="*/ 309 w 553"/>
              <a:gd name="T61" fmla="*/ 75 h 222"/>
              <a:gd name="T62" fmla="*/ 321 w 553"/>
              <a:gd name="T63" fmla="*/ 69 h 222"/>
              <a:gd name="T64" fmla="*/ 332 w 553"/>
              <a:gd name="T65" fmla="*/ 67 h 222"/>
              <a:gd name="T66" fmla="*/ 342 w 553"/>
              <a:gd name="T67" fmla="*/ 65 h 222"/>
              <a:gd name="T68" fmla="*/ 350 w 553"/>
              <a:gd name="T69" fmla="*/ 61 h 222"/>
              <a:gd name="T70" fmla="*/ 372 w 553"/>
              <a:gd name="T71" fmla="*/ 58 h 222"/>
              <a:gd name="T72" fmla="*/ 381 w 553"/>
              <a:gd name="T73" fmla="*/ 55 h 222"/>
              <a:gd name="T74" fmla="*/ 390 w 553"/>
              <a:gd name="T75" fmla="*/ 52 h 222"/>
              <a:gd name="T76" fmla="*/ 407 w 553"/>
              <a:gd name="T77" fmla="*/ 47 h 222"/>
              <a:gd name="T78" fmla="*/ 423 w 553"/>
              <a:gd name="T79" fmla="*/ 43 h 222"/>
              <a:gd name="T80" fmla="*/ 437 w 553"/>
              <a:gd name="T81" fmla="*/ 38 h 222"/>
              <a:gd name="T82" fmla="*/ 440 w 553"/>
              <a:gd name="T83" fmla="*/ 36 h 222"/>
              <a:gd name="T84" fmla="*/ 444 w 553"/>
              <a:gd name="T85" fmla="*/ 33 h 222"/>
              <a:gd name="T86" fmla="*/ 448 w 553"/>
              <a:gd name="T87" fmla="*/ 32 h 222"/>
              <a:gd name="T88" fmla="*/ 453 w 553"/>
              <a:gd name="T89" fmla="*/ 31 h 222"/>
              <a:gd name="T90" fmla="*/ 464 w 553"/>
              <a:gd name="T91" fmla="*/ 27 h 222"/>
              <a:gd name="T92" fmla="*/ 481 w 553"/>
              <a:gd name="T93" fmla="*/ 23 h 222"/>
              <a:gd name="T94" fmla="*/ 496 w 553"/>
              <a:gd name="T95" fmla="*/ 18 h 222"/>
              <a:gd name="T96" fmla="*/ 503 w 553"/>
              <a:gd name="T97" fmla="*/ 14 h 222"/>
              <a:gd name="T98" fmla="*/ 519 w 553"/>
              <a:gd name="T99" fmla="*/ 9 h 222"/>
              <a:gd name="T100" fmla="*/ 527 w 553"/>
              <a:gd name="T101" fmla="*/ 7 h 222"/>
              <a:gd name="T102" fmla="*/ 540 w 553"/>
              <a:gd name="T103" fmla="*/ 3 h 222"/>
              <a:gd name="T104" fmla="*/ 544 w 553"/>
              <a:gd name="T105" fmla="*/ 1 h 222"/>
              <a:gd name="T106" fmla="*/ 545 w 553"/>
              <a:gd name="T107" fmla="*/ 1 h 222"/>
              <a:gd name="T108" fmla="*/ 546 w 553"/>
              <a:gd name="T109" fmla="*/ 1 h 222"/>
              <a:gd name="T110" fmla="*/ 547 w 553"/>
              <a:gd name="T111" fmla="*/ 1 h 222"/>
              <a:gd name="T112" fmla="*/ 548 w 553"/>
              <a:gd name="T113" fmla="*/ 1 h 222"/>
              <a:gd name="T114" fmla="*/ 550 w 553"/>
              <a:gd name="T115" fmla="*/ 1 h 222"/>
              <a:gd name="T116" fmla="*/ 551 w 553"/>
              <a:gd name="T117" fmla="*/ 1 h 222"/>
              <a:gd name="T118" fmla="*/ 552 w 553"/>
              <a:gd name="T119" fmla="*/ 0 h 222"/>
              <a:gd name="T120" fmla="*/ 553 w 553"/>
              <a:gd name="T121" fmla="*/ 0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53" h="222">
                <a:moveTo>
                  <a:pt x="0" y="222"/>
                </a:moveTo>
                <a:lnTo>
                  <a:pt x="0" y="222"/>
                </a:lnTo>
                <a:lnTo>
                  <a:pt x="0" y="216"/>
                </a:lnTo>
                <a:lnTo>
                  <a:pt x="1" y="216"/>
                </a:lnTo>
                <a:lnTo>
                  <a:pt x="1" y="204"/>
                </a:lnTo>
                <a:lnTo>
                  <a:pt x="1" y="204"/>
                </a:lnTo>
                <a:lnTo>
                  <a:pt x="1" y="197"/>
                </a:lnTo>
                <a:lnTo>
                  <a:pt x="1" y="197"/>
                </a:lnTo>
                <a:lnTo>
                  <a:pt x="1" y="196"/>
                </a:lnTo>
                <a:lnTo>
                  <a:pt x="2" y="196"/>
                </a:lnTo>
                <a:lnTo>
                  <a:pt x="2" y="192"/>
                </a:lnTo>
                <a:lnTo>
                  <a:pt x="2" y="192"/>
                </a:lnTo>
                <a:lnTo>
                  <a:pt x="2" y="190"/>
                </a:lnTo>
                <a:lnTo>
                  <a:pt x="2" y="190"/>
                </a:lnTo>
                <a:lnTo>
                  <a:pt x="2" y="189"/>
                </a:lnTo>
                <a:lnTo>
                  <a:pt x="2" y="189"/>
                </a:lnTo>
                <a:lnTo>
                  <a:pt x="2" y="188"/>
                </a:lnTo>
                <a:lnTo>
                  <a:pt x="3" y="188"/>
                </a:lnTo>
                <a:lnTo>
                  <a:pt x="3" y="181"/>
                </a:lnTo>
                <a:lnTo>
                  <a:pt x="3" y="181"/>
                </a:lnTo>
                <a:lnTo>
                  <a:pt x="3" y="179"/>
                </a:lnTo>
                <a:lnTo>
                  <a:pt x="3" y="179"/>
                </a:lnTo>
                <a:lnTo>
                  <a:pt x="3" y="177"/>
                </a:lnTo>
                <a:lnTo>
                  <a:pt x="4" y="177"/>
                </a:lnTo>
                <a:lnTo>
                  <a:pt x="4" y="176"/>
                </a:lnTo>
                <a:lnTo>
                  <a:pt x="5" y="176"/>
                </a:lnTo>
                <a:lnTo>
                  <a:pt x="5" y="175"/>
                </a:lnTo>
                <a:lnTo>
                  <a:pt x="7" y="175"/>
                </a:lnTo>
                <a:lnTo>
                  <a:pt x="7" y="174"/>
                </a:lnTo>
                <a:lnTo>
                  <a:pt x="7" y="174"/>
                </a:lnTo>
                <a:lnTo>
                  <a:pt x="7" y="173"/>
                </a:lnTo>
                <a:lnTo>
                  <a:pt x="11" y="173"/>
                </a:lnTo>
                <a:lnTo>
                  <a:pt x="11" y="171"/>
                </a:lnTo>
                <a:lnTo>
                  <a:pt x="12" y="171"/>
                </a:lnTo>
                <a:lnTo>
                  <a:pt x="12" y="171"/>
                </a:lnTo>
                <a:lnTo>
                  <a:pt x="16" y="171"/>
                </a:lnTo>
                <a:lnTo>
                  <a:pt x="16" y="170"/>
                </a:lnTo>
                <a:lnTo>
                  <a:pt x="18" y="170"/>
                </a:lnTo>
                <a:lnTo>
                  <a:pt x="18" y="170"/>
                </a:lnTo>
                <a:lnTo>
                  <a:pt x="18" y="170"/>
                </a:lnTo>
                <a:lnTo>
                  <a:pt x="18" y="169"/>
                </a:lnTo>
                <a:lnTo>
                  <a:pt x="21" y="169"/>
                </a:lnTo>
                <a:lnTo>
                  <a:pt x="21" y="168"/>
                </a:lnTo>
                <a:lnTo>
                  <a:pt x="23" y="168"/>
                </a:lnTo>
                <a:lnTo>
                  <a:pt x="23" y="167"/>
                </a:lnTo>
                <a:lnTo>
                  <a:pt x="24" y="167"/>
                </a:lnTo>
                <a:lnTo>
                  <a:pt x="24" y="166"/>
                </a:lnTo>
                <a:lnTo>
                  <a:pt x="27" y="166"/>
                </a:lnTo>
                <a:lnTo>
                  <a:pt x="27" y="165"/>
                </a:lnTo>
                <a:lnTo>
                  <a:pt x="28" y="165"/>
                </a:lnTo>
                <a:lnTo>
                  <a:pt x="28" y="164"/>
                </a:lnTo>
                <a:lnTo>
                  <a:pt x="32" y="164"/>
                </a:lnTo>
                <a:lnTo>
                  <a:pt x="32" y="163"/>
                </a:lnTo>
                <a:lnTo>
                  <a:pt x="33" y="163"/>
                </a:lnTo>
                <a:lnTo>
                  <a:pt x="33" y="162"/>
                </a:lnTo>
                <a:lnTo>
                  <a:pt x="33" y="162"/>
                </a:lnTo>
                <a:lnTo>
                  <a:pt x="33" y="161"/>
                </a:lnTo>
                <a:lnTo>
                  <a:pt x="34" y="161"/>
                </a:lnTo>
                <a:lnTo>
                  <a:pt x="34" y="160"/>
                </a:lnTo>
                <a:lnTo>
                  <a:pt x="38" y="160"/>
                </a:lnTo>
                <a:lnTo>
                  <a:pt x="38" y="157"/>
                </a:lnTo>
                <a:lnTo>
                  <a:pt x="39" y="157"/>
                </a:lnTo>
                <a:lnTo>
                  <a:pt x="39" y="156"/>
                </a:lnTo>
                <a:lnTo>
                  <a:pt x="41" y="156"/>
                </a:lnTo>
                <a:lnTo>
                  <a:pt x="41" y="155"/>
                </a:lnTo>
                <a:lnTo>
                  <a:pt x="44" y="155"/>
                </a:lnTo>
                <a:lnTo>
                  <a:pt x="44" y="154"/>
                </a:lnTo>
                <a:lnTo>
                  <a:pt x="46" y="154"/>
                </a:lnTo>
                <a:lnTo>
                  <a:pt x="46" y="153"/>
                </a:lnTo>
                <a:lnTo>
                  <a:pt x="47" y="153"/>
                </a:lnTo>
                <a:lnTo>
                  <a:pt x="47" y="152"/>
                </a:lnTo>
                <a:lnTo>
                  <a:pt x="52" y="152"/>
                </a:lnTo>
                <a:lnTo>
                  <a:pt x="52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0"/>
                </a:lnTo>
                <a:lnTo>
                  <a:pt x="59" y="150"/>
                </a:lnTo>
                <a:lnTo>
                  <a:pt x="59" y="150"/>
                </a:lnTo>
                <a:lnTo>
                  <a:pt x="59" y="150"/>
                </a:lnTo>
                <a:lnTo>
                  <a:pt x="59" y="149"/>
                </a:lnTo>
                <a:lnTo>
                  <a:pt x="62" y="149"/>
                </a:lnTo>
                <a:lnTo>
                  <a:pt x="62" y="149"/>
                </a:lnTo>
                <a:lnTo>
                  <a:pt x="63" y="149"/>
                </a:lnTo>
                <a:lnTo>
                  <a:pt x="63" y="149"/>
                </a:lnTo>
                <a:lnTo>
                  <a:pt x="65" y="149"/>
                </a:lnTo>
                <a:lnTo>
                  <a:pt x="65" y="148"/>
                </a:lnTo>
                <a:lnTo>
                  <a:pt x="67" y="148"/>
                </a:lnTo>
                <a:lnTo>
                  <a:pt x="67" y="147"/>
                </a:lnTo>
                <a:lnTo>
                  <a:pt x="68" y="147"/>
                </a:lnTo>
                <a:lnTo>
                  <a:pt x="68" y="146"/>
                </a:lnTo>
                <a:lnTo>
                  <a:pt x="81" y="146"/>
                </a:lnTo>
                <a:lnTo>
                  <a:pt x="81" y="145"/>
                </a:lnTo>
                <a:lnTo>
                  <a:pt x="82" y="145"/>
                </a:lnTo>
                <a:lnTo>
                  <a:pt x="82" y="143"/>
                </a:lnTo>
                <a:lnTo>
                  <a:pt x="82" y="143"/>
                </a:lnTo>
                <a:lnTo>
                  <a:pt x="82" y="142"/>
                </a:lnTo>
                <a:lnTo>
                  <a:pt x="85" y="142"/>
                </a:lnTo>
                <a:lnTo>
                  <a:pt x="85" y="141"/>
                </a:lnTo>
                <a:lnTo>
                  <a:pt x="87" y="141"/>
                </a:lnTo>
                <a:lnTo>
                  <a:pt x="87" y="140"/>
                </a:lnTo>
                <a:lnTo>
                  <a:pt x="88" y="140"/>
                </a:lnTo>
                <a:lnTo>
                  <a:pt x="88" y="139"/>
                </a:lnTo>
                <a:lnTo>
                  <a:pt x="107" y="139"/>
                </a:lnTo>
                <a:lnTo>
                  <a:pt x="107" y="139"/>
                </a:lnTo>
                <a:lnTo>
                  <a:pt x="108" y="139"/>
                </a:lnTo>
                <a:lnTo>
                  <a:pt x="108" y="138"/>
                </a:lnTo>
                <a:lnTo>
                  <a:pt x="110" y="138"/>
                </a:lnTo>
                <a:lnTo>
                  <a:pt x="110" y="136"/>
                </a:lnTo>
                <a:lnTo>
                  <a:pt x="111" y="136"/>
                </a:lnTo>
                <a:lnTo>
                  <a:pt x="111" y="136"/>
                </a:lnTo>
                <a:lnTo>
                  <a:pt x="112" y="136"/>
                </a:lnTo>
                <a:lnTo>
                  <a:pt x="112" y="136"/>
                </a:lnTo>
                <a:lnTo>
                  <a:pt x="113" y="136"/>
                </a:lnTo>
                <a:lnTo>
                  <a:pt x="113" y="135"/>
                </a:lnTo>
                <a:lnTo>
                  <a:pt x="115" y="135"/>
                </a:lnTo>
                <a:lnTo>
                  <a:pt x="115" y="135"/>
                </a:lnTo>
                <a:lnTo>
                  <a:pt x="115" y="135"/>
                </a:lnTo>
                <a:lnTo>
                  <a:pt x="115" y="134"/>
                </a:lnTo>
                <a:lnTo>
                  <a:pt x="118" y="134"/>
                </a:lnTo>
                <a:lnTo>
                  <a:pt x="118" y="133"/>
                </a:lnTo>
                <a:lnTo>
                  <a:pt x="118" y="133"/>
                </a:lnTo>
                <a:lnTo>
                  <a:pt x="118" y="132"/>
                </a:lnTo>
                <a:lnTo>
                  <a:pt x="120" y="132"/>
                </a:lnTo>
                <a:lnTo>
                  <a:pt x="120" y="132"/>
                </a:lnTo>
                <a:lnTo>
                  <a:pt x="129" y="132"/>
                </a:lnTo>
                <a:lnTo>
                  <a:pt x="129" y="130"/>
                </a:lnTo>
                <a:lnTo>
                  <a:pt x="131" y="130"/>
                </a:lnTo>
                <a:lnTo>
                  <a:pt x="131" y="129"/>
                </a:lnTo>
                <a:lnTo>
                  <a:pt x="134" y="129"/>
                </a:lnTo>
                <a:lnTo>
                  <a:pt x="134" y="128"/>
                </a:lnTo>
                <a:lnTo>
                  <a:pt x="135" y="128"/>
                </a:lnTo>
                <a:lnTo>
                  <a:pt x="135" y="127"/>
                </a:lnTo>
                <a:lnTo>
                  <a:pt x="136" y="127"/>
                </a:lnTo>
                <a:lnTo>
                  <a:pt x="136" y="126"/>
                </a:lnTo>
                <a:lnTo>
                  <a:pt x="136" y="126"/>
                </a:lnTo>
                <a:lnTo>
                  <a:pt x="136" y="125"/>
                </a:lnTo>
                <a:lnTo>
                  <a:pt x="140" y="125"/>
                </a:lnTo>
                <a:lnTo>
                  <a:pt x="140" y="124"/>
                </a:lnTo>
                <a:lnTo>
                  <a:pt x="143" y="124"/>
                </a:lnTo>
                <a:lnTo>
                  <a:pt x="143" y="123"/>
                </a:lnTo>
                <a:lnTo>
                  <a:pt x="145" y="123"/>
                </a:lnTo>
                <a:lnTo>
                  <a:pt x="145" y="122"/>
                </a:lnTo>
                <a:lnTo>
                  <a:pt x="146" y="122"/>
                </a:lnTo>
                <a:lnTo>
                  <a:pt x="146" y="121"/>
                </a:lnTo>
                <a:lnTo>
                  <a:pt x="151" y="121"/>
                </a:lnTo>
                <a:lnTo>
                  <a:pt x="151" y="120"/>
                </a:lnTo>
                <a:lnTo>
                  <a:pt x="152" y="120"/>
                </a:lnTo>
                <a:lnTo>
                  <a:pt x="152" y="119"/>
                </a:lnTo>
                <a:lnTo>
                  <a:pt x="156" y="119"/>
                </a:lnTo>
                <a:lnTo>
                  <a:pt x="156" y="119"/>
                </a:lnTo>
                <a:lnTo>
                  <a:pt x="156" y="119"/>
                </a:lnTo>
                <a:lnTo>
                  <a:pt x="156" y="117"/>
                </a:lnTo>
                <a:lnTo>
                  <a:pt x="165" y="117"/>
                </a:lnTo>
                <a:lnTo>
                  <a:pt x="165" y="116"/>
                </a:lnTo>
                <a:lnTo>
                  <a:pt x="172" y="116"/>
                </a:lnTo>
                <a:lnTo>
                  <a:pt x="172" y="115"/>
                </a:lnTo>
                <a:lnTo>
                  <a:pt x="173" y="115"/>
                </a:lnTo>
                <a:lnTo>
                  <a:pt x="173" y="114"/>
                </a:lnTo>
                <a:lnTo>
                  <a:pt x="173" y="114"/>
                </a:lnTo>
                <a:lnTo>
                  <a:pt x="173" y="113"/>
                </a:lnTo>
                <a:lnTo>
                  <a:pt x="176" y="113"/>
                </a:lnTo>
                <a:lnTo>
                  <a:pt x="176" y="112"/>
                </a:lnTo>
                <a:lnTo>
                  <a:pt x="181" y="112"/>
                </a:lnTo>
                <a:lnTo>
                  <a:pt x="181" y="111"/>
                </a:lnTo>
                <a:lnTo>
                  <a:pt x="182" y="111"/>
                </a:lnTo>
                <a:lnTo>
                  <a:pt x="182" y="110"/>
                </a:lnTo>
                <a:lnTo>
                  <a:pt x="182" y="110"/>
                </a:lnTo>
                <a:lnTo>
                  <a:pt x="182" y="109"/>
                </a:lnTo>
                <a:lnTo>
                  <a:pt x="183" y="109"/>
                </a:lnTo>
                <a:lnTo>
                  <a:pt x="183" y="108"/>
                </a:lnTo>
                <a:lnTo>
                  <a:pt x="188" y="108"/>
                </a:lnTo>
                <a:lnTo>
                  <a:pt x="188" y="107"/>
                </a:lnTo>
                <a:lnTo>
                  <a:pt x="191" y="107"/>
                </a:lnTo>
                <a:lnTo>
                  <a:pt x="191" y="105"/>
                </a:lnTo>
                <a:lnTo>
                  <a:pt x="192" y="105"/>
                </a:lnTo>
                <a:lnTo>
                  <a:pt x="192" y="104"/>
                </a:lnTo>
                <a:lnTo>
                  <a:pt x="195" y="104"/>
                </a:lnTo>
                <a:lnTo>
                  <a:pt x="195" y="103"/>
                </a:lnTo>
                <a:lnTo>
                  <a:pt x="201" y="103"/>
                </a:lnTo>
                <a:lnTo>
                  <a:pt x="201" y="102"/>
                </a:lnTo>
                <a:lnTo>
                  <a:pt x="202" y="102"/>
                </a:lnTo>
                <a:lnTo>
                  <a:pt x="202" y="102"/>
                </a:lnTo>
                <a:lnTo>
                  <a:pt x="207" y="102"/>
                </a:lnTo>
                <a:lnTo>
                  <a:pt x="207" y="101"/>
                </a:lnTo>
                <a:lnTo>
                  <a:pt x="208" y="101"/>
                </a:lnTo>
                <a:lnTo>
                  <a:pt x="208" y="101"/>
                </a:lnTo>
                <a:lnTo>
                  <a:pt x="209" y="101"/>
                </a:lnTo>
                <a:lnTo>
                  <a:pt x="209" y="100"/>
                </a:lnTo>
                <a:lnTo>
                  <a:pt x="210" y="100"/>
                </a:lnTo>
                <a:lnTo>
                  <a:pt x="210" y="99"/>
                </a:lnTo>
                <a:lnTo>
                  <a:pt x="214" y="99"/>
                </a:lnTo>
                <a:lnTo>
                  <a:pt x="214" y="99"/>
                </a:lnTo>
                <a:lnTo>
                  <a:pt x="215" y="99"/>
                </a:lnTo>
                <a:lnTo>
                  <a:pt x="215" y="98"/>
                </a:lnTo>
                <a:lnTo>
                  <a:pt x="216" y="98"/>
                </a:lnTo>
                <a:lnTo>
                  <a:pt x="216" y="97"/>
                </a:lnTo>
                <a:lnTo>
                  <a:pt x="217" y="97"/>
                </a:lnTo>
                <a:lnTo>
                  <a:pt x="217" y="96"/>
                </a:lnTo>
                <a:lnTo>
                  <a:pt x="219" y="96"/>
                </a:lnTo>
                <a:lnTo>
                  <a:pt x="219" y="95"/>
                </a:lnTo>
                <a:lnTo>
                  <a:pt x="221" y="95"/>
                </a:lnTo>
                <a:lnTo>
                  <a:pt x="221" y="95"/>
                </a:lnTo>
                <a:lnTo>
                  <a:pt x="223" y="95"/>
                </a:lnTo>
                <a:lnTo>
                  <a:pt x="223" y="93"/>
                </a:lnTo>
                <a:lnTo>
                  <a:pt x="225" y="93"/>
                </a:lnTo>
                <a:lnTo>
                  <a:pt x="225" y="93"/>
                </a:lnTo>
                <a:lnTo>
                  <a:pt x="232" y="93"/>
                </a:lnTo>
                <a:lnTo>
                  <a:pt x="232" y="93"/>
                </a:lnTo>
                <a:lnTo>
                  <a:pt x="239" y="93"/>
                </a:lnTo>
                <a:lnTo>
                  <a:pt x="239" y="92"/>
                </a:lnTo>
                <a:lnTo>
                  <a:pt x="255" y="92"/>
                </a:lnTo>
                <a:lnTo>
                  <a:pt x="255" y="91"/>
                </a:lnTo>
                <a:lnTo>
                  <a:pt x="257" y="91"/>
                </a:lnTo>
                <a:lnTo>
                  <a:pt x="257" y="90"/>
                </a:lnTo>
                <a:lnTo>
                  <a:pt x="258" y="90"/>
                </a:lnTo>
                <a:lnTo>
                  <a:pt x="258" y="89"/>
                </a:lnTo>
                <a:lnTo>
                  <a:pt x="263" y="89"/>
                </a:lnTo>
                <a:lnTo>
                  <a:pt x="263" y="88"/>
                </a:lnTo>
                <a:lnTo>
                  <a:pt x="267" y="88"/>
                </a:lnTo>
                <a:lnTo>
                  <a:pt x="267" y="87"/>
                </a:lnTo>
                <a:lnTo>
                  <a:pt x="269" y="87"/>
                </a:lnTo>
                <a:lnTo>
                  <a:pt x="269" y="86"/>
                </a:lnTo>
                <a:lnTo>
                  <a:pt x="270" y="86"/>
                </a:lnTo>
                <a:lnTo>
                  <a:pt x="270" y="85"/>
                </a:lnTo>
                <a:lnTo>
                  <a:pt x="270" y="85"/>
                </a:lnTo>
                <a:lnTo>
                  <a:pt x="270" y="84"/>
                </a:lnTo>
                <a:lnTo>
                  <a:pt x="275" y="84"/>
                </a:lnTo>
                <a:lnTo>
                  <a:pt x="275" y="84"/>
                </a:lnTo>
                <a:lnTo>
                  <a:pt x="276" y="84"/>
                </a:lnTo>
                <a:lnTo>
                  <a:pt x="276" y="83"/>
                </a:lnTo>
                <a:lnTo>
                  <a:pt x="281" y="83"/>
                </a:lnTo>
                <a:lnTo>
                  <a:pt x="281" y="81"/>
                </a:lnTo>
                <a:lnTo>
                  <a:pt x="282" y="81"/>
                </a:lnTo>
                <a:lnTo>
                  <a:pt x="282" y="80"/>
                </a:lnTo>
                <a:lnTo>
                  <a:pt x="284" y="80"/>
                </a:lnTo>
                <a:lnTo>
                  <a:pt x="284" y="79"/>
                </a:lnTo>
                <a:lnTo>
                  <a:pt x="286" y="79"/>
                </a:lnTo>
                <a:lnTo>
                  <a:pt x="286" y="78"/>
                </a:lnTo>
                <a:lnTo>
                  <a:pt x="297" y="78"/>
                </a:lnTo>
                <a:lnTo>
                  <a:pt x="297" y="77"/>
                </a:lnTo>
                <a:lnTo>
                  <a:pt x="304" y="77"/>
                </a:lnTo>
                <a:lnTo>
                  <a:pt x="304" y="76"/>
                </a:lnTo>
                <a:lnTo>
                  <a:pt x="305" y="76"/>
                </a:lnTo>
                <a:lnTo>
                  <a:pt x="305" y="75"/>
                </a:lnTo>
                <a:lnTo>
                  <a:pt x="307" y="75"/>
                </a:lnTo>
                <a:lnTo>
                  <a:pt x="307" y="75"/>
                </a:lnTo>
                <a:lnTo>
                  <a:pt x="309" y="75"/>
                </a:lnTo>
                <a:lnTo>
                  <a:pt x="309" y="74"/>
                </a:lnTo>
                <a:lnTo>
                  <a:pt x="310" y="74"/>
                </a:lnTo>
                <a:lnTo>
                  <a:pt x="310" y="72"/>
                </a:lnTo>
                <a:lnTo>
                  <a:pt x="312" y="72"/>
                </a:lnTo>
                <a:lnTo>
                  <a:pt x="312" y="70"/>
                </a:lnTo>
                <a:lnTo>
                  <a:pt x="314" y="70"/>
                </a:lnTo>
                <a:lnTo>
                  <a:pt x="314" y="69"/>
                </a:lnTo>
                <a:lnTo>
                  <a:pt x="321" y="69"/>
                </a:lnTo>
                <a:lnTo>
                  <a:pt x="321" y="68"/>
                </a:lnTo>
                <a:lnTo>
                  <a:pt x="327" y="68"/>
                </a:lnTo>
                <a:lnTo>
                  <a:pt x="327" y="68"/>
                </a:lnTo>
                <a:lnTo>
                  <a:pt x="329" y="68"/>
                </a:lnTo>
                <a:lnTo>
                  <a:pt x="329" y="67"/>
                </a:lnTo>
                <a:lnTo>
                  <a:pt x="331" y="67"/>
                </a:lnTo>
                <a:lnTo>
                  <a:pt x="331" y="67"/>
                </a:lnTo>
                <a:lnTo>
                  <a:pt x="332" y="67"/>
                </a:lnTo>
                <a:lnTo>
                  <a:pt x="332" y="67"/>
                </a:lnTo>
                <a:lnTo>
                  <a:pt x="334" y="67"/>
                </a:lnTo>
                <a:lnTo>
                  <a:pt x="334" y="66"/>
                </a:lnTo>
                <a:lnTo>
                  <a:pt x="339" y="66"/>
                </a:lnTo>
                <a:lnTo>
                  <a:pt x="339" y="65"/>
                </a:lnTo>
                <a:lnTo>
                  <a:pt x="341" y="65"/>
                </a:lnTo>
                <a:lnTo>
                  <a:pt x="341" y="65"/>
                </a:lnTo>
                <a:lnTo>
                  <a:pt x="342" y="65"/>
                </a:lnTo>
                <a:lnTo>
                  <a:pt x="342" y="64"/>
                </a:lnTo>
                <a:lnTo>
                  <a:pt x="344" y="64"/>
                </a:lnTo>
                <a:lnTo>
                  <a:pt x="344" y="63"/>
                </a:lnTo>
                <a:lnTo>
                  <a:pt x="346" y="63"/>
                </a:lnTo>
                <a:lnTo>
                  <a:pt x="346" y="62"/>
                </a:lnTo>
                <a:lnTo>
                  <a:pt x="347" y="62"/>
                </a:lnTo>
                <a:lnTo>
                  <a:pt x="347" y="61"/>
                </a:lnTo>
                <a:lnTo>
                  <a:pt x="350" y="61"/>
                </a:lnTo>
                <a:lnTo>
                  <a:pt x="350" y="61"/>
                </a:lnTo>
                <a:lnTo>
                  <a:pt x="351" y="61"/>
                </a:lnTo>
                <a:lnTo>
                  <a:pt x="351" y="61"/>
                </a:lnTo>
                <a:lnTo>
                  <a:pt x="356" y="61"/>
                </a:lnTo>
                <a:lnTo>
                  <a:pt x="356" y="59"/>
                </a:lnTo>
                <a:lnTo>
                  <a:pt x="371" y="59"/>
                </a:lnTo>
                <a:lnTo>
                  <a:pt x="371" y="58"/>
                </a:lnTo>
                <a:lnTo>
                  <a:pt x="372" y="58"/>
                </a:lnTo>
                <a:lnTo>
                  <a:pt x="372" y="58"/>
                </a:lnTo>
                <a:lnTo>
                  <a:pt x="377" y="58"/>
                </a:lnTo>
                <a:lnTo>
                  <a:pt x="377" y="57"/>
                </a:lnTo>
                <a:lnTo>
                  <a:pt x="380" y="57"/>
                </a:lnTo>
                <a:lnTo>
                  <a:pt x="380" y="56"/>
                </a:lnTo>
                <a:lnTo>
                  <a:pt x="380" y="56"/>
                </a:lnTo>
                <a:lnTo>
                  <a:pt x="380" y="55"/>
                </a:lnTo>
                <a:lnTo>
                  <a:pt x="381" y="55"/>
                </a:lnTo>
                <a:lnTo>
                  <a:pt x="381" y="54"/>
                </a:lnTo>
                <a:lnTo>
                  <a:pt x="389" y="54"/>
                </a:lnTo>
                <a:lnTo>
                  <a:pt x="389" y="53"/>
                </a:lnTo>
                <a:lnTo>
                  <a:pt x="389" y="53"/>
                </a:lnTo>
                <a:lnTo>
                  <a:pt x="389" y="53"/>
                </a:lnTo>
                <a:lnTo>
                  <a:pt x="389" y="53"/>
                </a:lnTo>
                <a:lnTo>
                  <a:pt x="389" y="52"/>
                </a:lnTo>
                <a:lnTo>
                  <a:pt x="390" y="52"/>
                </a:lnTo>
                <a:lnTo>
                  <a:pt x="390" y="51"/>
                </a:lnTo>
                <a:lnTo>
                  <a:pt x="396" y="51"/>
                </a:lnTo>
                <a:lnTo>
                  <a:pt x="396" y="50"/>
                </a:lnTo>
                <a:lnTo>
                  <a:pt x="402" y="50"/>
                </a:lnTo>
                <a:lnTo>
                  <a:pt x="402" y="48"/>
                </a:lnTo>
                <a:lnTo>
                  <a:pt x="404" y="48"/>
                </a:lnTo>
                <a:lnTo>
                  <a:pt x="404" y="47"/>
                </a:lnTo>
                <a:lnTo>
                  <a:pt x="407" y="47"/>
                </a:lnTo>
                <a:lnTo>
                  <a:pt x="407" y="46"/>
                </a:lnTo>
                <a:lnTo>
                  <a:pt x="411" y="46"/>
                </a:lnTo>
                <a:lnTo>
                  <a:pt x="411" y="45"/>
                </a:lnTo>
                <a:lnTo>
                  <a:pt x="416" y="45"/>
                </a:lnTo>
                <a:lnTo>
                  <a:pt x="416" y="44"/>
                </a:lnTo>
                <a:lnTo>
                  <a:pt x="417" y="44"/>
                </a:lnTo>
                <a:lnTo>
                  <a:pt x="417" y="43"/>
                </a:lnTo>
                <a:lnTo>
                  <a:pt x="423" y="43"/>
                </a:lnTo>
                <a:lnTo>
                  <a:pt x="423" y="42"/>
                </a:lnTo>
                <a:lnTo>
                  <a:pt x="431" y="42"/>
                </a:lnTo>
                <a:lnTo>
                  <a:pt x="431" y="41"/>
                </a:lnTo>
                <a:lnTo>
                  <a:pt x="433" y="41"/>
                </a:lnTo>
                <a:lnTo>
                  <a:pt x="433" y="40"/>
                </a:lnTo>
                <a:lnTo>
                  <a:pt x="436" y="40"/>
                </a:lnTo>
                <a:lnTo>
                  <a:pt x="436" y="38"/>
                </a:lnTo>
                <a:lnTo>
                  <a:pt x="437" y="38"/>
                </a:lnTo>
                <a:lnTo>
                  <a:pt x="437" y="37"/>
                </a:lnTo>
                <a:lnTo>
                  <a:pt x="438" y="37"/>
                </a:lnTo>
                <a:lnTo>
                  <a:pt x="438" y="36"/>
                </a:lnTo>
                <a:lnTo>
                  <a:pt x="439" y="36"/>
                </a:lnTo>
                <a:lnTo>
                  <a:pt x="439" y="36"/>
                </a:lnTo>
                <a:lnTo>
                  <a:pt x="439" y="36"/>
                </a:lnTo>
                <a:lnTo>
                  <a:pt x="439" y="36"/>
                </a:lnTo>
                <a:lnTo>
                  <a:pt x="440" y="36"/>
                </a:lnTo>
                <a:lnTo>
                  <a:pt x="440" y="35"/>
                </a:lnTo>
                <a:lnTo>
                  <a:pt x="441" y="35"/>
                </a:lnTo>
                <a:lnTo>
                  <a:pt x="441" y="34"/>
                </a:lnTo>
                <a:lnTo>
                  <a:pt x="442" y="34"/>
                </a:lnTo>
                <a:lnTo>
                  <a:pt x="442" y="34"/>
                </a:lnTo>
                <a:lnTo>
                  <a:pt x="443" y="34"/>
                </a:lnTo>
                <a:lnTo>
                  <a:pt x="443" y="33"/>
                </a:lnTo>
                <a:lnTo>
                  <a:pt x="444" y="33"/>
                </a:lnTo>
                <a:lnTo>
                  <a:pt x="444" y="33"/>
                </a:lnTo>
                <a:lnTo>
                  <a:pt x="445" y="33"/>
                </a:lnTo>
                <a:lnTo>
                  <a:pt x="445" y="33"/>
                </a:lnTo>
                <a:lnTo>
                  <a:pt x="446" y="33"/>
                </a:lnTo>
                <a:lnTo>
                  <a:pt x="446" y="33"/>
                </a:lnTo>
                <a:lnTo>
                  <a:pt x="448" y="33"/>
                </a:lnTo>
                <a:lnTo>
                  <a:pt x="448" y="32"/>
                </a:lnTo>
                <a:lnTo>
                  <a:pt x="448" y="32"/>
                </a:lnTo>
                <a:lnTo>
                  <a:pt x="448" y="32"/>
                </a:lnTo>
                <a:lnTo>
                  <a:pt x="450" y="32"/>
                </a:lnTo>
                <a:lnTo>
                  <a:pt x="450" y="32"/>
                </a:lnTo>
                <a:lnTo>
                  <a:pt x="450" y="32"/>
                </a:lnTo>
                <a:lnTo>
                  <a:pt x="450" y="31"/>
                </a:lnTo>
                <a:lnTo>
                  <a:pt x="452" y="31"/>
                </a:lnTo>
                <a:lnTo>
                  <a:pt x="452" y="31"/>
                </a:lnTo>
                <a:lnTo>
                  <a:pt x="453" y="31"/>
                </a:lnTo>
                <a:lnTo>
                  <a:pt x="453" y="29"/>
                </a:lnTo>
                <a:lnTo>
                  <a:pt x="457" y="29"/>
                </a:lnTo>
                <a:lnTo>
                  <a:pt x="457" y="29"/>
                </a:lnTo>
                <a:lnTo>
                  <a:pt x="458" y="29"/>
                </a:lnTo>
                <a:lnTo>
                  <a:pt x="458" y="28"/>
                </a:lnTo>
                <a:lnTo>
                  <a:pt x="459" y="28"/>
                </a:lnTo>
                <a:lnTo>
                  <a:pt x="459" y="27"/>
                </a:lnTo>
                <a:lnTo>
                  <a:pt x="464" y="27"/>
                </a:lnTo>
                <a:lnTo>
                  <a:pt x="464" y="26"/>
                </a:lnTo>
                <a:lnTo>
                  <a:pt x="467" y="26"/>
                </a:lnTo>
                <a:lnTo>
                  <a:pt x="467" y="25"/>
                </a:lnTo>
                <a:lnTo>
                  <a:pt x="475" y="25"/>
                </a:lnTo>
                <a:lnTo>
                  <a:pt x="475" y="24"/>
                </a:lnTo>
                <a:lnTo>
                  <a:pt x="475" y="24"/>
                </a:lnTo>
                <a:lnTo>
                  <a:pt x="475" y="23"/>
                </a:lnTo>
                <a:lnTo>
                  <a:pt x="481" y="23"/>
                </a:lnTo>
                <a:lnTo>
                  <a:pt x="481" y="22"/>
                </a:lnTo>
                <a:lnTo>
                  <a:pt x="484" y="22"/>
                </a:lnTo>
                <a:lnTo>
                  <a:pt x="484" y="20"/>
                </a:lnTo>
                <a:lnTo>
                  <a:pt x="490" y="20"/>
                </a:lnTo>
                <a:lnTo>
                  <a:pt x="490" y="19"/>
                </a:lnTo>
                <a:lnTo>
                  <a:pt x="491" y="19"/>
                </a:lnTo>
                <a:lnTo>
                  <a:pt x="491" y="18"/>
                </a:lnTo>
                <a:lnTo>
                  <a:pt x="496" y="18"/>
                </a:lnTo>
                <a:lnTo>
                  <a:pt x="496" y="17"/>
                </a:lnTo>
                <a:lnTo>
                  <a:pt x="497" y="17"/>
                </a:lnTo>
                <a:lnTo>
                  <a:pt x="497" y="16"/>
                </a:lnTo>
                <a:lnTo>
                  <a:pt x="502" y="16"/>
                </a:lnTo>
                <a:lnTo>
                  <a:pt x="502" y="15"/>
                </a:lnTo>
                <a:lnTo>
                  <a:pt x="503" y="15"/>
                </a:lnTo>
                <a:lnTo>
                  <a:pt x="503" y="14"/>
                </a:lnTo>
                <a:lnTo>
                  <a:pt x="503" y="14"/>
                </a:lnTo>
                <a:lnTo>
                  <a:pt x="503" y="12"/>
                </a:lnTo>
                <a:lnTo>
                  <a:pt x="504" y="12"/>
                </a:lnTo>
                <a:lnTo>
                  <a:pt x="504" y="11"/>
                </a:lnTo>
                <a:lnTo>
                  <a:pt x="514" y="11"/>
                </a:lnTo>
                <a:lnTo>
                  <a:pt x="514" y="10"/>
                </a:lnTo>
                <a:lnTo>
                  <a:pt x="517" y="10"/>
                </a:lnTo>
                <a:lnTo>
                  <a:pt x="517" y="9"/>
                </a:lnTo>
                <a:lnTo>
                  <a:pt x="519" y="9"/>
                </a:lnTo>
                <a:lnTo>
                  <a:pt x="519" y="8"/>
                </a:lnTo>
                <a:lnTo>
                  <a:pt x="523" y="8"/>
                </a:lnTo>
                <a:lnTo>
                  <a:pt x="523" y="7"/>
                </a:lnTo>
                <a:lnTo>
                  <a:pt x="525" y="7"/>
                </a:lnTo>
                <a:lnTo>
                  <a:pt x="525" y="7"/>
                </a:lnTo>
                <a:lnTo>
                  <a:pt x="525" y="7"/>
                </a:lnTo>
                <a:lnTo>
                  <a:pt x="525" y="7"/>
                </a:lnTo>
                <a:lnTo>
                  <a:pt x="527" y="7"/>
                </a:lnTo>
                <a:lnTo>
                  <a:pt x="527" y="6"/>
                </a:lnTo>
                <a:lnTo>
                  <a:pt x="535" y="6"/>
                </a:lnTo>
                <a:lnTo>
                  <a:pt x="535" y="5"/>
                </a:lnTo>
                <a:lnTo>
                  <a:pt x="537" y="5"/>
                </a:lnTo>
                <a:lnTo>
                  <a:pt x="537" y="5"/>
                </a:lnTo>
                <a:lnTo>
                  <a:pt x="538" y="5"/>
                </a:lnTo>
                <a:lnTo>
                  <a:pt x="538" y="3"/>
                </a:lnTo>
                <a:lnTo>
                  <a:pt x="540" y="3"/>
                </a:lnTo>
                <a:lnTo>
                  <a:pt x="540" y="2"/>
                </a:lnTo>
                <a:lnTo>
                  <a:pt x="542" y="2"/>
                </a:lnTo>
                <a:lnTo>
                  <a:pt x="542" y="2"/>
                </a:lnTo>
                <a:lnTo>
                  <a:pt x="542" y="2"/>
                </a:lnTo>
                <a:lnTo>
                  <a:pt x="542" y="2"/>
                </a:lnTo>
                <a:lnTo>
                  <a:pt x="543" y="2"/>
                </a:lnTo>
                <a:lnTo>
                  <a:pt x="543" y="1"/>
                </a:lnTo>
                <a:lnTo>
                  <a:pt x="544" y="1"/>
                </a:lnTo>
                <a:lnTo>
                  <a:pt x="544" y="1"/>
                </a:lnTo>
                <a:lnTo>
                  <a:pt x="544" y="1"/>
                </a:lnTo>
                <a:lnTo>
                  <a:pt x="544" y="1"/>
                </a:lnTo>
                <a:lnTo>
                  <a:pt x="544" y="1"/>
                </a:lnTo>
                <a:lnTo>
                  <a:pt x="544" y="1"/>
                </a:lnTo>
                <a:lnTo>
                  <a:pt x="544" y="1"/>
                </a:lnTo>
                <a:lnTo>
                  <a:pt x="544" y="1"/>
                </a:lnTo>
                <a:lnTo>
                  <a:pt x="545" y="1"/>
                </a:lnTo>
                <a:lnTo>
                  <a:pt x="545" y="1"/>
                </a:lnTo>
                <a:lnTo>
                  <a:pt x="545" y="1"/>
                </a:lnTo>
                <a:lnTo>
                  <a:pt x="545" y="1"/>
                </a:lnTo>
                <a:lnTo>
                  <a:pt x="545" y="1"/>
                </a:lnTo>
                <a:lnTo>
                  <a:pt x="545" y="1"/>
                </a:lnTo>
                <a:lnTo>
                  <a:pt x="546" y="1"/>
                </a:lnTo>
                <a:lnTo>
                  <a:pt x="546" y="1"/>
                </a:lnTo>
                <a:lnTo>
                  <a:pt x="546" y="1"/>
                </a:lnTo>
                <a:lnTo>
                  <a:pt x="546" y="1"/>
                </a:lnTo>
                <a:lnTo>
                  <a:pt x="546" y="1"/>
                </a:lnTo>
                <a:lnTo>
                  <a:pt x="546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8" y="1"/>
                </a:lnTo>
                <a:lnTo>
                  <a:pt x="548" y="1"/>
                </a:lnTo>
                <a:lnTo>
                  <a:pt x="548" y="1"/>
                </a:lnTo>
                <a:lnTo>
                  <a:pt x="548" y="1"/>
                </a:lnTo>
                <a:lnTo>
                  <a:pt x="548" y="1"/>
                </a:lnTo>
                <a:lnTo>
                  <a:pt x="548" y="1"/>
                </a:lnTo>
                <a:lnTo>
                  <a:pt x="549" y="1"/>
                </a:lnTo>
                <a:lnTo>
                  <a:pt x="549" y="1"/>
                </a:lnTo>
                <a:lnTo>
                  <a:pt x="549" y="1"/>
                </a:lnTo>
                <a:lnTo>
                  <a:pt x="549" y="1"/>
                </a:lnTo>
                <a:lnTo>
                  <a:pt x="549" y="1"/>
                </a:lnTo>
                <a:lnTo>
                  <a:pt x="549" y="1"/>
                </a:lnTo>
                <a:lnTo>
                  <a:pt x="550" y="1"/>
                </a:lnTo>
                <a:lnTo>
                  <a:pt x="550" y="1"/>
                </a:lnTo>
                <a:lnTo>
                  <a:pt x="550" y="1"/>
                </a:lnTo>
                <a:lnTo>
                  <a:pt x="550" y="1"/>
                </a:lnTo>
                <a:lnTo>
                  <a:pt x="550" y="1"/>
                </a:lnTo>
                <a:lnTo>
                  <a:pt x="550" y="1"/>
                </a:lnTo>
                <a:lnTo>
                  <a:pt x="550" y="1"/>
                </a:lnTo>
                <a:lnTo>
                  <a:pt x="550" y="1"/>
                </a:lnTo>
                <a:lnTo>
                  <a:pt x="551" y="1"/>
                </a:lnTo>
                <a:lnTo>
                  <a:pt x="551" y="0"/>
                </a:lnTo>
                <a:lnTo>
                  <a:pt x="551" y="0"/>
                </a:lnTo>
                <a:lnTo>
                  <a:pt x="551" y="0"/>
                </a:lnTo>
                <a:lnTo>
                  <a:pt x="551" y="0"/>
                </a:lnTo>
                <a:lnTo>
                  <a:pt x="551" y="0"/>
                </a:lnTo>
                <a:lnTo>
                  <a:pt x="552" y="0"/>
                </a:lnTo>
                <a:lnTo>
                  <a:pt x="552" y="0"/>
                </a:lnTo>
                <a:lnTo>
                  <a:pt x="552" y="0"/>
                </a:lnTo>
                <a:lnTo>
                  <a:pt x="552" y="0"/>
                </a:lnTo>
                <a:lnTo>
                  <a:pt x="552" y="0"/>
                </a:lnTo>
                <a:lnTo>
                  <a:pt x="552" y="0"/>
                </a:lnTo>
                <a:lnTo>
                  <a:pt x="553" y="0"/>
                </a:lnTo>
                <a:lnTo>
                  <a:pt x="553" y="0"/>
                </a:lnTo>
                <a:lnTo>
                  <a:pt x="553" y="0"/>
                </a:lnTo>
                <a:lnTo>
                  <a:pt x="553" y="0"/>
                </a:lnTo>
                <a:lnTo>
                  <a:pt x="553" y="0"/>
                </a:lnTo>
              </a:path>
            </a:pathLst>
          </a:custGeom>
          <a:noFill/>
          <a:ln w="38100" cap="rnd">
            <a:solidFill>
              <a:srgbClr val="FF993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reeform 69">
            <a:extLst>
              <a:ext uri="{FF2B5EF4-FFF2-40B4-BE49-F238E27FC236}">
                <a16:creationId xmlns:a16="http://schemas.microsoft.com/office/drawing/2014/main" id="{E59184C4-2B8C-1B4D-B7A7-254D62023820}"/>
              </a:ext>
            </a:extLst>
          </p:cNvPr>
          <p:cNvSpPr>
            <a:spLocks/>
          </p:cNvSpPr>
          <p:nvPr/>
        </p:nvSpPr>
        <p:spPr bwMode="auto">
          <a:xfrm>
            <a:off x="1187308" y="2050223"/>
            <a:ext cx="7063074" cy="2073713"/>
          </a:xfrm>
          <a:custGeom>
            <a:avLst/>
            <a:gdLst>
              <a:gd name="T0" fmla="*/ 1 w 553"/>
              <a:gd name="T1" fmla="*/ 180 h 194"/>
              <a:gd name="T2" fmla="*/ 2 w 553"/>
              <a:gd name="T3" fmla="*/ 157 h 194"/>
              <a:gd name="T4" fmla="*/ 3 w 553"/>
              <a:gd name="T5" fmla="*/ 127 h 194"/>
              <a:gd name="T6" fmla="*/ 5 w 553"/>
              <a:gd name="T7" fmla="*/ 118 h 194"/>
              <a:gd name="T8" fmla="*/ 7 w 553"/>
              <a:gd name="T9" fmla="*/ 113 h 194"/>
              <a:gd name="T10" fmla="*/ 11 w 553"/>
              <a:gd name="T11" fmla="*/ 111 h 194"/>
              <a:gd name="T12" fmla="*/ 12 w 553"/>
              <a:gd name="T13" fmla="*/ 109 h 194"/>
              <a:gd name="T14" fmla="*/ 18 w 553"/>
              <a:gd name="T15" fmla="*/ 107 h 194"/>
              <a:gd name="T16" fmla="*/ 26 w 553"/>
              <a:gd name="T17" fmla="*/ 102 h 194"/>
              <a:gd name="T18" fmla="*/ 34 w 553"/>
              <a:gd name="T19" fmla="*/ 98 h 194"/>
              <a:gd name="T20" fmla="*/ 40 w 553"/>
              <a:gd name="T21" fmla="*/ 94 h 194"/>
              <a:gd name="T22" fmla="*/ 52 w 553"/>
              <a:gd name="T23" fmla="*/ 91 h 194"/>
              <a:gd name="T24" fmla="*/ 53 w 553"/>
              <a:gd name="T25" fmla="*/ 90 h 194"/>
              <a:gd name="T26" fmla="*/ 60 w 553"/>
              <a:gd name="T27" fmla="*/ 87 h 194"/>
              <a:gd name="T28" fmla="*/ 81 w 553"/>
              <a:gd name="T29" fmla="*/ 84 h 194"/>
              <a:gd name="T30" fmla="*/ 104 w 553"/>
              <a:gd name="T31" fmla="*/ 81 h 194"/>
              <a:gd name="T32" fmla="*/ 112 w 553"/>
              <a:gd name="T33" fmla="*/ 79 h 194"/>
              <a:gd name="T34" fmla="*/ 114 w 553"/>
              <a:gd name="T35" fmla="*/ 79 h 194"/>
              <a:gd name="T36" fmla="*/ 119 w 553"/>
              <a:gd name="T37" fmla="*/ 79 h 194"/>
              <a:gd name="T38" fmla="*/ 132 w 553"/>
              <a:gd name="T39" fmla="*/ 78 h 194"/>
              <a:gd name="T40" fmla="*/ 150 w 553"/>
              <a:gd name="T41" fmla="*/ 73 h 194"/>
              <a:gd name="T42" fmla="*/ 184 w 553"/>
              <a:gd name="T43" fmla="*/ 72 h 194"/>
              <a:gd name="T44" fmla="*/ 198 w 553"/>
              <a:gd name="T45" fmla="*/ 66 h 194"/>
              <a:gd name="T46" fmla="*/ 212 w 553"/>
              <a:gd name="T47" fmla="*/ 63 h 194"/>
              <a:gd name="T48" fmla="*/ 221 w 553"/>
              <a:gd name="T49" fmla="*/ 62 h 194"/>
              <a:gd name="T50" fmla="*/ 229 w 553"/>
              <a:gd name="T51" fmla="*/ 61 h 194"/>
              <a:gd name="T52" fmla="*/ 239 w 553"/>
              <a:gd name="T53" fmla="*/ 61 h 194"/>
              <a:gd name="T54" fmla="*/ 247 w 553"/>
              <a:gd name="T55" fmla="*/ 57 h 194"/>
              <a:gd name="T56" fmla="*/ 256 w 553"/>
              <a:gd name="T57" fmla="*/ 54 h 194"/>
              <a:gd name="T58" fmla="*/ 290 w 553"/>
              <a:gd name="T59" fmla="*/ 51 h 194"/>
              <a:gd name="T60" fmla="*/ 307 w 553"/>
              <a:gd name="T61" fmla="*/ 46 h 194"/>
              <a:gd name="T62" fmla="*/ 332 w 553"/>
              <a:gd name="T63" fmla="*/ 45 h 194"/>
              <a:gd name="T64" fmla="*/ 337 w 553"/>
              <a:gd name="T65" fmla="*/ 44 h 194"/>
              <a:gd name="T66" fmla="*/ 350 w 553"/>
              <a:gd name="T67" fmla="*/ 42 h 194"/>
              <a:gd name="T68" fmla="*/ 360 w 553"/>
              <a:gd name="T69" fmla="*/ 39 h 194"/>
              <a:gd name="T70" fmla="*/ 381 w 553"/>
              <a:gd name="T71" fmla="*/ 38 h 194"/>
              <a:gd name="T72" fmla="*/ 399 w 553"/>
              <a:gd name="T73" fmla="*/ 35 h 194"/>
              <a:gd name="T74" fmla="*/ 409 w 553"/>
              <a:gd name="T75" fmla="*/ 31 h 194"/>
              <a:gd name="T76" fmla="*/ 423 w 553"/>
              <a:gd name="T77" fmla="*/ 27 h 194"/>
              <a:gd name="T78" fmla="*/ 440 w 553"/>
              <a:gd name="T79" fmla="*/ 25 h 194"/>
              <a:gd name="T80" fmla="*/ 444 w 553"/>
              <a:gd name="T81" fmla="*/ 25 h 194"/>
              <a:gd name="T82" fmla="*/ 451 w 553"/>
              <a:gd name="T83" fmla="*/ 25 h 194"/>
              <a:gd name="T84" fmla="*/ 454 w 553"/>
              <a:gd name="T85" fmla="*/ 22 h 194"/>
              <a:gd name="T86" fmla="*/ 457 w 553"/>
              <a:gd name="T87" fmla="*/ 21 h 194"/>
              <a:gd name="T88" fmla="*/ 459 w 553"/>
              <a:gd name="T89" fmla="*/ 19 h 194"/>
              <a:gd name="T90" fmla="*/ 473 w 553"/>
              <a:gd name="T91" fmla="*/ 18 h 194"/>
              <a:gd name="T92" fmla="*/ 480 w 553"/>
              <a:gd name="T93" fmla="*/ 15 h 194"/>
              <a:gd name="T94" fmla="*/ 509 w 553"/>
              <a:gd name="T95" fmla="*/ 12 h 194"/>
              <a:gd name="T96" fmla="*/ 525 w 553"/>
              <a:gd name="T97" fmla="*/ 7 h 194"/>
              <a:gd name="T98" fmla="*/ 537 w 553"/>
              <a:gd name="T99" fmla="*/ 5 h 194"/>
              <a:gd name="T100" fmla="*/ 542 w 553"/>
              <a:gd name="T101" fmla="*/ 1 h 194"/>
              <a:gd name="T102" fmla="*/ 544 w 553"/>
              <a:gd name="T103" fmla="*/ 1 h 194"/>
              <a:gd name="T104" fmla="*/ 545 w 553"/>
              <a:gd name="T105" fmla="*/ 1 h 194"/>
              <a:gd name="T106" fmla="*/ 547 w 553"/>
              <a:gd name="T107" fmla="*/ 1 h 194"/>
              <a:gd name="T108" fmla="*/ 547 w 553"/>
              <a:gd name="T109" fmla="*/ 1 h 194"/>
              <a:gd name="T110" fmla="*/ 549 w 553"/>
              <a:gd name="T111" fmla="*/ 0 h 194"/>
              <a:gd name="T112" fmla="*/ 550 w 553"/>
              <a:gd name="T113" fmla="*/ 0 h 194"/>
              <a:gd name="T114" fmla="*/ 551 w 553"/>
              <a:gd name="T115" fmla="*/ 0 h 194"/>
              <a:gd name="T116" fmla="*/ 552 w 553"/>
              <a:gd name="T117" fmla="*/ 0 h 194"/>
              <a:gd name="T118" fmla="*/ 553 w 553"/>
              <a:gd name="T119" fmla="*/ 0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53" h="194">
                <a:moveTo>
                  <a:pt x="0" y="194"/>
                </a:moveTo>
                <a:lnTo>
                  <a:pt x="0" y="194"/>
                </a:lnTo>
                <a:lnTo>
                  <a:pt x="0" y="193"/>
                </a:lnTo>
                <a:lnTo>
                  <a:pt x="1" y="193"/>
                </a:lnTo>
                <a:lnTo>
                  <a:pt x="1" y="190"/>
                </a:lnTo>
                <a:lnTo>
                  <a:pt x="1" y="190"/>
                </a:lnTo>
                <a:lnTo>
                  <a:pt x="1" y="180"/>
                </a:lnTo>
                <a:lnTo>
                  <a:pt x="1" y="180"/>
                </a:lnTo>
                <a:lnTo>
                  <a:pt x="1" y="176"/>
                </a:lnTo>
                <a:lnTo>
                  <a:pt x="2" y="176"/>
                </a:lnTo>
                <a:lnTo>
                  <a:pt x="2" y="168"/>
                </a:lnTo>
                <a:lnTo>
                  <a:pt x="2" y="168"/>
                </a:lnTo>
                <a:lnTo>
                  <a:pt x="2" y="157"/>
                </a:lnTo>
                <a:lnTo>
                  <a:pt x="2" y="157"/>
                </a:lnTo>
                <a:lnTo>
                  <a:pt x="2" y="149"/>
                </a:lnTo>
                <a:lnTo>
                  <a:pt x="2" y="149"/>
                </a:lnTo>
                <a:lnTo>
                  <a:pt x="2" y="141"/>
                </a:lnTo>
                <a:lnTo>
                  <a:pt x="3" y="141"/>
                </a:lnTo>
                <a:lnTo>
                  <a:pt x="3" y="135"/>
                </a:lnTo>
                <a:lnTo>
                  <a:pt x="3" y="135"/>
                </a:lnTo>
                <a:lnTo>
                  <a:pt x="3" y="127"/>
                </a:lnTo>
                <a:lnTo>
                  <a:pt x="3" y="127"/>
                </a:lnTo>
                <a:lnTo>
                  <a:pt x="3" y="125"/>
                </a:lnTo>
                <a:lnTo>
                  <a:pt x="4" y="125"/>
                </a:lnTo>
                <a:lnTo>
                  <a:pt x="4" y="122"/>
                </a:lnTo>
                <a:lnTo>
                  <a:pt x="4" y="122"/>
                </a:lnTo>
                <a:lnTo>
                  <a:pt x="4" y="118"/>
                </a:lnTo>
                <a:lnTo>
                  <a:pt x="5" y="118"/>
                </a:lnTo>
                <a:lnTo>
                  <a:pt x="5" y="116"/>
                </a:lnTo>
                <a:lnTo>
                  <a:pt x="5" y="116"/>
                </a:lnTo>
                <a:lnTo>
                  <a:pt x="5" y="116"/>
                </a:lnTo>
                <a:lnTo>
                  <a:pt x="6" y="116"/>
                </a:lnTo>
                <a:lnTo>
                  <a:pt x="6" y="114"/>
                </a:lnTo>
                <a:lnTo>
                  <a:pt x="7" y="114"/>
                </a:lnTo>
                <a:lnTo>
                  <a:pt x="7" y="113"/>
                </a:lnTo>
                <a:lnTo>
                  <a:pt x="8" y="113"/>
                </a:lnTo>
                <a:lnTo>
                  <a:pt x="8" y="113"/>
                </a:lnTo>
                <a:lnTo>
                  <a:pt x="10" y="113"/>
                </a:lnTo>
                <a:lnTo>
                  <a:pt x="10" y="112"/>
                </a:lnTo>
                <a:lnTo>
                  <a:pt x="10" y="112"/>
                </a:lnTo>
                <a:lnTo>
                  <a:pt x="10" y="111"/>
                </a:lnTo>
                <a:lnTo>
                  <a:pt x="11" y="111"/>
                </a:lnTo>
                <a:lnTo>
                  <a:pt x="11" y="111"/>
                </a:lnTo>
                <a:lnTo>
                  <a:pt x="12" y="111"/>
                </a:lnTo>
                <a:lnTo>
                  <a:pt x="12" y="111"/>
                </a:lnTo>
                <a:lnTo>
                  <a:pt x="12" y="111"/>
                </a:lnTo>
                <a:lnTo>
                  <a:pt x="12" y="110"/>
                </a:lnTo>
                <a:lnTo>
                  <a:pt x="12" y="110"/>
                </a:lnTo>
                <a:lnTo>
                  <a:pt x="12" y="109"/>
                </a:lnTo>
                <a:lnTo>
                  <a:pt x="13" y="109"/>
                </a:lnTo>
                <a:lnTo>
                  <a:pt x="13" y="109"/>
                </a:lnTo>
                <a:lnTo>
                  <a:pt x="13" y="109"/>
                </a:lnTo>
                <a:lnTo>
                  <a:pt x="13" y="108"/>
                </a:lnTo>
                <a:lnTo>
                  <a:pt x="14" y="108"/>
                </a:lnTo>
                <a:lnTo>
                  <a:pt x="14" y="107"/>
                </a:lnTo>
                <a:lnTo>
                  <a:pt x="18" y="107"/>
                </a:lnTo>
                <a:lnTo>
                  <a:pt x="18" y="106"/>
                </a:lnTo>
                <a:lnTo>
                  <a:pt x="21" y="106"/>
                </a:lnTo>
                <a:lnTo>
                  <a:pt x="21" y="105"/>
                </a:lnTo>
                <a:lnTo>
                  <a:pt x="23" y="105"/>
                </a:lnTo>
                <a:lnTo>
                  <a:pt x="23" y="104"/>
                </a:lnTo>
                <a:lnTo>
                  <a:pt x="26" y="104"/>
                </a:lnTo>
                <a:lnTo>
                  <a:pt x="26" y="102"/>
                </a:lnTo>
                <a:lnTo>
                  <a:pt x="27" y="102"/>
                </a:lnTo>
                <a:lnTo>
                  <a:pt x="27" y="100"/>
                </a:lnTo>
                <a:lnTo>
                  <a:pt x="28" y="100"/>
                </a:lnTo>
                <a:lnTo>
                  <a:pt x="28" y="99"/>
                </a:lnTo>
                <a:lnTo>
                  <a:pt x="29" y="99"/>
                </a:lnTo>
                <a:lnTo>
                  <a:pt x="29" y="98"/>
                </a:lnTo>
                <a:lnTo>
                  <a:pt x="34" y="98"/>
                </a:lnTo>
                <a:lnTo>
                  <a:pt x="34" y="97"/>
                </a:lnTo>
                <a:lnTo>
                  <a:pt x="35" y="97"/>
                </a:lnTo>
                <a:lnTo>
                  <a:pt x="35" y="96"/>
                </a:lnTo>
                <a:lnTo>
                  <a:pt x="38" y="96"/>
                </a:lnTo>
                <a:lnTo>
                  <a:pt x="38" y="95"/>
                </a:lnTo>
                <a:lnTo>
                  <a:pt x="40" y="95"/>
                </a:lnTo>
                <a:lnTo>
                  <a:pt x="40" y="94"/>
                </a:lnTo>
                <a:lnTo>
                  <a:pt x="46" y="94"/>
                </a:lnTo>
                <a:lnTo>
                  <a:pt x="46" y="93"/>
                </a:lnTo>
                <a:lnTo>
                  <a:pt x="50" y="93"/>
                </a:lnTo>
                <a:lnTo>
                  <a:pt x="50" y="92"/>
                </a:lnTo>
                <a:lnTo>
                  <a:pt x="51" y="92"/>
                </a:lnTo>
                <a:lnTo>
                  <a:pt x="51" y="91"/>
                </a:lnTo>
                <a:lnTo>
                  <a:pt x="52" y="91"/>
                </a:lnTo>
                <a:lnTo>
                  <a:pt x="52" y="91"/>
                </a:lnTo>
                <a:lnTo>
                  <a:pt x="52" y="91"/>
                </a:lnTo>
                <a:lnTo>
                  <a:pt x="52" y="90"/>
                </a:lnTo>
                <a:lnTo>
                  <a:pt x="53" y="90"/>
                </a:lnTo>
                <a:lnTo>
                  <a:pt x="53" y="90"/>
                </a:lnTo>
                <a:lnTo>
                  <a:pt x="53" y="90"/>
                </a:lnTo>
                <a:lnTo>
                  <a:pt x="53" y="90"/>
                </a:lnTo>
                <a:lnTo>
                  <a:pt x="57" y="90"/>
                </a:lnTo>
                <a:lnTo>
                  <a:pt x="57" y="89"/>
                </a:lnTo>
                <a:lnTo>
                  <a:pt x="58" y="89"/>
                </a:lnTo>
                <a:lnTo>
                  <a:pt x="58" y="87"/>
                </a:lnTo>
                <a:lnTo>
                  <a:pt x="59" y="87"/>
                </a:lnTo>
                <a:lnTo>
                  <a:pt x="59" y="87"/>
                </a:lnTo>
                <a:lnTo>
                  <a:pt x="60" y="87"/>
                </a:lnTo>
                <a:lnTo>
                  <a:pt x="60" y="87"/>
                </a:lnTo>
                <a:lnTo>
                  <a:pt x="63" y="87"/>
                </a:lnTo>
                <a:lnTo>
                  <a:pt x="63" y="86"/>
                </a:lnTo>
                <a:lnTo>
                  <a:pt x="76" y="86"/>
                </a:lnTo>
                <a:lnTo>
                  <a:pt x="76" y="85"/>
                </a:lnTo>
                <a:lnTo>
                  <a:pt x="81" y="85"/>
                </a:lnTo>
                <a:lnTo>
                  <a:pt x="81" y="84"/>
                </a:lnTo>
                <a:lnTo>
                  <a:pt x="101" y="84"/>
                </a:lnTo>
                <a:lnTo>
                  <a:pt x="101" y="83"/>
                </a:lnTo>
                <a:lnTo>
                  <a:pt x="102" y="83"/>
                </a:lnTo>
                <a:lnTo>
                  <a:pt x="102" y="81"/>
                </a:lnTo>
                <a:lnTo>
                  <a:pt x="102" y="81"/>
                </a:lnTo>
                <a:lnTo>
                  <a:pt x="102" y="81"/>
                </a:lnTo>
                <a:lnTo>
                  <a:pt x="104" y="81"/>
                </a:lnTo>
                <a:lnTo>
                  <a:pt x="104" y="80"/>
                </a:lnTo>
                <a:lnTo>
                  <a:pt x="111" y="80"/>
                </a:lnTo>
                <a:lnTo>
                  <a:pt x="111" y="80"/>
                </a:lnTo>
                <a:lnTo>
                  <a:pt x="111" y="80"/>
                </a:lnTo>
                <a:lnTo>
                  <a:pt x="111" y="79"/>
                </a:lnTo>
                <a:lnTo>
                  <a:pt x="112" y="79"/>
                </a:lnTo>
                <a:lnTo>
                  <a:pt x="112" y="79"/>
                </a:lnTo>
                <a:lnTo>
                  <a:pt x="112" y="79"/>
                </a:lnTo>
                <a:lnTo>
                  <a:pt x="112" y="79"/>
                </a:lnTo>
                <a:lnTo>
                  <a:pt x="113" y="79"/>
                </a:lnTo>
                <a:lnTo>
                  <a:pt x="113" y="79"/>
                </a:lnTo>
                <a:lnTo>
                  <a:pt x="113" y="79"/>
                </a:lnTo>
                <a:lnTo>
                  <a:pt x="113" y="79"/>
                </a:lnTo>
                <a:lnTo>
                  <a:pt x="114" y="79"/>
                </a:lnTo>
                <a:lnTo>
                  <a:pt x="114" y="79"/>
                </a:lnTo>
                <a:lnTo>
                  <a:pt x="116" y="79"/>
                </a:lnTo>
                <a:lnTo>
                  <a:pt x="116" y="79"/>
                </a:lnTo>
                <a:lnTo>
                  <a:pt x="119" y="79"/>
                </a:lnTo>
                <a:lnTo>
                  <a:pt x="119" y="79"/>
                </a:lnTo>
                <a:lnTo>
                  <a:pt x="119" y="79"/>
                </a:lnTo>
                <a:lnTo>
                  <a:pt x="119" y="79"/>
                </a:lnTo>
                <a:lnTo>
                  <a:pt x="121" y="79"/>
                </a:lnTo>
                <a:lnTo>
                  <a:pt x="121" y="79"/>
                </a:lnTo>
                <a:lnTo>
                  <a:pt x="124" y="79"/>
                </a:lnTo>
                <a:lnTo>
                  <a:pt x="124" y="78"/>
                </a:lnTo>
                <a:lnTo>
                  <a:pt x="125" y="78"/>
                </a:lnTo>
                <a:lnTo>
                  <a:pt x="125" y="78"/>
                </a:lnTo>
                <a:lnTo>
                  <a:pt x="132" y="78"/>
                </a:lnTo>
                <a:lnTo>
                  <a:pt x="132" y="76"/>
                </a:lnTo>
                <a:lnTo>
                  <a:pt x="138" y="76"/>
                </a:lnTo>
                <a:lnTo>
                  <a:pt x="138" y="75"/>
                </a:lnTo>
                <a:lnTo>
                  <a:pt x="140" y="75"/>
                </a:lnTo>
                <a:lnTo>
                  <a:pt x="140" y="74"/>
                </a:lnTo>
                <a:lnTo>
                  <a:pt x="150" y="74"/>
                </a:lnTo>
                <a:lnTo>
                  <a:pt x="150" y="73"/>
                </a:lnTo>
                <a:lnTo>
                  <a:pt x="152" y="73"/>
                </a:lnTo>
                <a:lnTo>
                  <a:pt x="152" y="72"/>
                </a:lnTo>
                <a:lnTo>
                  <a:pt x="159" y="72"/>
                </a:lnTo>
                <a:lnTo>
                  <a:pt x="159" y="72"/>
                </a:lnTo>
                <a:lnTo>
                  <a:pt x="162" y="72"/>
                </a:lnTo>
                <a:lnTo>
                  <a:pt x="162" y="72"/>
                </a:lnTo>
                <a:lnTo>
                  <a:pt x="184" y="72"/>
                </a:lnTo>
                <a:lnTo>
                  <a:pt x="184" y="71"/>
                </a:lnTo>
                <a:lnTo>
                  <a:pt x="189" y="71"/>
                </a:lnTo>
                <a:lnTo>
                  <a:pt x="189" y="70"/>
                </a:lnTo>
                <a:lnTo>
                  <a:pt x="195" y="70"/>
                </a:lnTo>
                <a:lnTo>
                  <a:pt x="195" y="68"/>
                </a:lnTo>
                <a:lnTo>
                  <a:pt x="198" y="68"/>
                </a:lnTo>
                <a:lnTo>
                  <a:pt x="198" y="66"/>
                </a:lnTo>
                <a:lnTo>
                  <a:pt x="206" y="66"/>
                </a:lnTo>
                <a:lnTo>
                  <a:pt x="206" y="65"/>
                </a:lnTo>
                <a:lnTo>
                  <a:pt x="208" y="65"/>
                </a:lnTo>
                <a:lnTo>
                  <a:pt x="208" y="64"/>
                </a:lnTo>
                <a:lnTo>
                  <a:pt x="211" y="64"/>
                </a:lnTo>
                <a:lnTo>
                  <a:pt x="211" y="63"/>
                </a:lnTo>
                <a:lnTo>
                  <a:pt x="212" y="63"/>
                </a:lnTo>
                <a:lnTo>
                  <a:pt x="212" y="62"/>
                </a:lnTo>
                <a:lnTo>
                  <a:pt x="218" y="62"/>
                </a:lnTo>
                <a:lnTo>
                  <a:pt x="218" y="62"/>
                </a:lnTo>
                <a:lnTo>
                  <a:pt x="221" y="62"/>
                </a:lnTo>
                <a:lnTo>
                  <a:pt x="221" y="62"/>
                </a:lnTo>
                <a:lnTo>
                  <a:pt x="221" y="62"/>
                </a:lnTo>
                <a:lnTo>
                  <a:pt x="221" y="62"/>
                </a:lnTo>
                <a:lnTo>
                  <a:pt x="223" y="62"/>
                </a:lnTo>
                <a:lnTo>
                  <a:pt x="223" y="62"/>
                </a:lnTo>
                <a:lnTo>
                  <a:pt x="223" y="62"/>
                </a:lnTo>
                <a:lnTo>
                  <a:pt x="223" y="61"/>
                </a:lnTo>
                <a:lnTo>
                  <a:pt x="227" y="61"/>
                </a:lnTo>
                <a:lnTo>
                  <a:pt x="227" y="61"/>
                </a:lnTo>
                <a:lnTo>
                  <a:pt x="229" y="61"/>
                </a:lnTo>
                <a:lnTo>
                  <a:pt x="229" y="61"/>
                </a:lnTo>
                <a:lnTo>
                  <a:pt x="231" y="61"/>
                </a:lnTo>
                <a:lnTo>
                  <a:pt x="231" y="61"/>
                </a:lnTo>
                <a:lnTo>
                  <a:pt x="233" y="61"/>
                </a:lnTo>
                <a:lnTo>
                  <a:pt x="233" y="61"/>
                </a:lnTo>
                <a:lnTo>
                  <a:pt x="239" y="61"/>
                </a:lnTo>
                <a:lnTo>
                  <a:pt x="239" y="61"/>
                </a:lnTo>
                <a:lnTo>
                  <a:pt x="241" y="61"/>
                </a:lnTo>
                <a:lnTo>
                  <a:pt x="241" y="60"/>
                </a:lnTo>
                <a:lnTo>
                  <a:pt x="241" y="60"/>
                </a:lnTo>
                <a:lnTo>
                  <a:pt x="241" y="59"/>
                </a:lnTo>
                <a:lnTo>
                  <a:pt x="244" y="59"/>
                </a:lnTo>
                <a:lnTo>
                  <a:pt x="244" y="57"/>
                </a:lnTo>
                <a:lnTo>
                  <a:pt x="247" y="57"/>
                </a:lnTo>
                <a:lnTo>
                  <a:pt x="247" y="57"/>
                </a:lnTo>
                <a:lnTo>
                  <a:pt x="248" y="57"/>
                </a:lnTo>
                <a:lnTo>
                  <a:pt x="248" y="56"/>
                </a:lnTo>
                <a:lnTo>
                  <a:pt x="254" y="56"/>
                </a:lnTo>
                <a:lnTo>
                  <a:pt x="254" y="55"/>
                </a:lnTo>
                <a:lnTo>
                  <a:pt x="256" y="55"/>
                </a:lnTo>
                <a:lnTo>
                  <a:pt x="256" y="54"/>
                </a:lnTo>
                <a:lnTo>
                  <a:pt x="263" y="54"/>
                </a:lnTo>
                <a:lnTo>
                  <a:pt x="263" y="53"/>
                </a:lnTo>
                <a:lnTo>
                  <a:pt x="265" y="53"/>
                </a:lnTo>
                <a:lnTo>
                  <a:pt x="265" y="52"/>
                </a:lnTo>
                <a:lnTo>
                  <a:pt x="275" y="52"/>
                </a:lnTo>
                <a:lnTo>
                  <a:pt x="275" y="51"/>
                </a:lnTo>
                <a:lnTo>
                  <a:pt x="290" y="51"/>
                </a:lnTo>
                <a:lnTo>
                  <a:pt x="290" y="50"/>
                </a:lnTo>
                <a:lnTo>
                  <a:pt x="291" y="50"/>
                </a:lnTo>
                <a:lnTo>
                  <a:pt x="291" y="48"/>
                </a:lnTo>
                <a:lnTo>
                  <a:pt x="296" y="48"/>
                </a:lnTo>
                <a:lnTo>
                  <a:pt x="296" y="47"/>
                </a:lnTo>
                <a:lnTo>
                  <a:pt x="307" y="47"/>
                </a:lnTo>
                <a:lnTo>
                  <a:pt x="307" y="46"/>
                </a:lnTo>
                <a:lnTo>
                  <a:pt x="313" y="46"/>
                </a:lnTo>
                <a:lnTo>
                  <a:pt x="313" y="45"/>
                </a:lnTo>
                <a:lnTo>
                  <a:pt x="314" y="45"/>
                </a:lnTo>
                <a:lnTo>
                  <a:pt x="314" y="45"/>
                </a:lnTo>
                <a:lnTo>
                  <a:pt x="327" y="45"/>
                </a:lnTo>
                <a:lnTo>
                  <a:pt x="327" y="45"/>
                </a:lnTo>
                <a:lnTo>
                  <a:pt x="332" y="45"/>
                </a:lnTo>
                <a:lnTo>
                  <a:pt x="332" y="45"/>
                </a:lnTo>
                <a:lnTo>
                  <a:pt x="333" y="45"/>
                </a:lnTo>
                <a:lnTo>
                  <a:pt x="333" y="45"/>
                </a:lnTo>
                <a:lnTo>
                  <a:pt x="337" y="45"/>
                </a:lnTo>
                <a:lnTo>
                  <a:pt x="337" y="44"/>
                </a:lnTo>
                <a:lnTo>
                  <a:pt x="337" y="44"/>
                </a:lnTo>
                <a:lnTo>
                  <a:pt x="337" y="44"/>
                </a:lnTo>
                <a:lnTo>
                  <a:pt x="342" y="44"/>
                </a:lnTo>
                <a:lnTo>
                  <a:pt x="342" y="43"/>
                </a:lnTo>
                <a:lnTo>
                  <a:pt x="348" y="43"/>
                </a:lnTo>
                <a:lnTo>
                  <a:pt x="348" y="42"/>
                </a:lnTo>
                <a:lnTo>
                  <a:pt x="348" y="42"/>
                </a:lnTo>
                <a:lnTo>
                  <a:pt x="348" y="42"/>
                </a:lnTo>
                <a:lnTo>
                  <a:pt x="350" y="42"/>
                </a:lnTo>
                <a:lnTo>
                  <a:pt x="350" y="42"/>
                </a:lnTo>
                <a:lnTo>
                  <a:pt x="352" y="42"/>
                </a:lnTo>
                <a:lnTo>
                  <a:pt x="352" y="42"/>
                </a:lnTo>
                <a:lnTo>
                  <a:pt x="353" y="42"/>
                </a:lnTo>
                <a:lnTo>
                  <a:pt x="353" y="41"/>
                </a:lnTo>
                <a:lnTo>
                  <a:pt x="360" y="41"/>
                </a:lnTo>
                <a:lnTo>
                  <a:pt x="360" y="39"/>
                </a:lnTo>
                <a:lnTo>
                  <a:pt x="363" y="39"/>
                </a:lnTo>
                <a:lnTo>
                  <a:pt x="363" y="39"/>
                </a:lnTo>
                <a:lnTo>
                  <a:pt x="371" y="39"/>
                </a:lnTo>
                <a:lnTo>
                  <a:pt x="371" y="39"/>
                </a:lnTo>
                <a:lnTo>
                  <a:pt x="376" y="39"/>
                </a:lnTo>
                <a:lnTo>
                  <a:pt x="376" y="38"/>
                </a:lnTo>
                <a:lnTo>
                  <a:pt x="381" y="38"/>
                </a:lnTo>
                <a:lnTo>
                  <a:pt x="381" y="37"/>
                </a:lnTo>
                <a:lnTo>
                  <a:pt x="383" y="37"/>
                </a:lnTo>
                <a:lnTo>
                  <a:pt x="383" y="36"/>
                </a:lnTo>
                <a:lnTo>
                  <a:pt x="391" y="36"/>
                </a:lnTo>
                <a:lnTo>
                  <a:pt x="391" y="36"/>
                </a:lnTo>
                <a:lnTo>
                  <a:pt x="399" y="36"/>
                </a:lnTo>
                <a:lnTo>
                  <a:pt x="399" y="35"/>
                </a:lnTo>
                <a:lnTo>
                  <a:pt x="402" y="35"/>
                </a:lnTo>
                <a:lnTo>
                  <a:pt x="402" y="34"/>
                </a:lnTo>
                <a:lnTo>
                  <a:pt x="404" y="34"/>
                </a:lnTo>
                <a:lnTo>
                  <a:pt x="404" y="33"/>
                </a:lnTo>
                <a:lnTo>
                  <a:pt x="405" y="33"/>
                </a:lnTo>
                <a:lnTo>
                  <a:pt x="405" y="31"/>
                </a:lnTo>
                <a:lnTo>
                  <a:pt x="409" y="31"/>
                </a:lnTo>
                <a:lnTo>
                  <a:pt x="409" y="30"/>
                </a:lnTo>
                <a:lnTo>
                  <a:pt x="409" y="30"/>
                </a:lnTo>
                <a:lnTo>
                  <a:pt x="409" y="29"/>
                </a:lnTo>
                <a:lnTo>
                  <a:pt x="418" y="29"/>
                </a:lnTo>
                <a:lnTo>
                  <a:pt x="418" y="28"/>
                </a:lnTo>
                <a:lnTo>
                  <a:pt x="423" y="28"/>
                </a:lnTo>
                <a:lnTo>
                  <a:pt x="423" y="27"/>
                </a:lnTo>
                <a:lnTo>
                  <a:pt x="425" y="27"/>
                </a:lnTo>
                <a:lnTo>
                  <a:pt x="425" y="26"/>
                </a:lnTo>
                <a:lnTo>
                  <a:pt x="426" y="26"/>
                </a:lnTo>
                <a:lnTo>
                  <a:pt x="426" y="26"/>
                </a:lnTo>
                <a:lnTo>
                  <a:pt x="439" y="26"/>
                </a:lnTo>
                <a:lnTo>
                  <a:pt x="439" y="25"/>
                </a:lnTo>
                <a:lnTo>
                  <a:pt x="440" y="25"/>
                </a:lnTo>
                <a:lnTo>
                  <a:pt x="440" y="25"/>
                </a:lnTo>
                <a:lnTo>
                  <a:pt x="442" y="25"/>
                </a:lnTo>
                <a:lnTo>
                  <a:pt x="442" y="25"/>
                </a:lnTo>
                <a:lnTo>
                  <a:pt x="442" y="25"/>
                </a:lnTo>
                <a:lnTo>
                  <a:pt x="442" y="25"/>
                </a:lnTo>
                <a:lnTo>
                  <a:pt x="444" y="25"/>
                </a:lnTo>
                <a:lnTo>
                  <a:pt x="444" y="25"/>
                </a:lnTo>
                <a:lnTo>
                  <a:pt x="447" y="25"/>
                </a:lnTo>
                <a:lnTo>
                  <a:pt x="447" y="25"/>
                </a:lnTo>
                <a:lnTo>
                  <a:pt x="449" y="25"/>
                </a:lnTo>
                <a:lnTo>
                  <a:pt x="449" y="25"/>
                </a:lnTo>
                <a:lnTo>
                  <a:pt x="449" y="25"/>
                </a:lnTo>
                <a:lnTo>
                  <a:pt x="449" y="25"/>
                </a:lnTo>
                <a:lnTo>
                  <a:pt x="451" y="25"/>
                </a:lnTo>
                <a:lnTo>
                  <a:pt x="451" y="25"/>
                </a:lnTo>
                <a:lnTo>
                  <a:pt x="452" y="25"/>
                </a:lnTo>
                <a:lnTo>
                  <a:pt x="452" y="23"/>
                </a:lnTo>
                <a:lnTo>
                  <a:pt x="453" y="23"/>
                </a:lnTo>
                <a:lnTo>
                  <a:pt x="453" y="23"/>
                </a:lnTo>
                <a:lnTo>
                  <a:pt x="454" y="23"/>
                </a:lnTo>
                <a:lnTo>
                  <a:pt x="454" y="22"/>
                </a:lnTo>
                <a:lnTo>
                  <a:pt x="454" y="22"/>
                </a:lnTo>
                <a:lnTo>
                  <a:pt x="454" y="22"/>
                </a:lnTo>
                <a:lnTo>
                  <a:pt x="455" y="22"/>
                </a:lnTo>
                <a:lnTo>
                  <a:pt x="455" y="21"/>
                </a:lnTo>
                <a:lnTo>
                  <a:pt x="456" y="21"/>
                </a:lnTo>
                <a:lnTo>
                  <a:pt x="456" y="21"/>
                </a:lnTo>
                <a:lnTo>
                  <a:pt x="457" y="21"/>
                </a:lnTo>
                <a:lnTo>
                  <a:pt x="457" y="20"/>
                </a:lnTo>
                <a:lnTo>
                  <a:pt x="457" y="20"/>
                </a:lnTo>
                <a:lnTo>
                  <a:pt x="457" y="19"/>
                </a:lnTo>
                <a:lnTo>
                  <a:pt x="459" y="19"/>
                </a:lnTo>
                <a:lnTo>
                  <a:pt x="459" y="19"/>
                </a:lnTo>
                <a:lnTo>
                  <a:pt x="459" y="19"/>
                </a:lnTo>
                <a:lnTo>
                  <a:pt x="459" y="19"/>
                </a:lnTo>
                <a:lnTo>
                  <a:pt x="460" y="19"/>
                </a:lnTo>
                <a:lnTo>
                  <a:pt x="460" y="19"/>
                </a:lnTo>
                <a:lnTo>
                  <a:pt x="464" y="19"/>
                </a:lnTo>
                <a:lnTo>
                  <a:pt x="464" y="19"/>
                </a:lnTo>
                <a:lnTo>
                  <a:pt x="465" y="19"/>
                </a:lnTo>
                <a:lnTo>
                  <a:pt x="465" y="18"/>
                </a:lnTo>
                <a:lnTo>
                  <a:pt x="473" y="18"/>
                </a:lnTo>
                <a:lnTo>
                  <a:pt x="473" y="16"/>
                </a:lnTo>
                <a:lnTo>
                  <a:pt x="474" y="16"/>
                </a:lnTo>
                <a:lnTo>
                  <a:pt x="474" y="15"/>
                </a:lnTo>
                <a:lnTo>
                  <a:pt x="477" y="15"/>
                </a:lnTo>
                <a:lnTo>
                  <a:pt x="477" y="15"/>
                </a:lnTo>
                <a:lnTo>
                  <a:pt x="480" y="15"/>
                </a:lnTo>
                <a:lnTo>
                  <a:pt x="480" y="15"/>
                </a:lnTo>
                <a:lnTo>
                  <a:pt x="494" y="15"/>
                </a:lnTo>
                <a:lnTo>
                  <a:pt x="494" y="14"/>
                </a:lnTo>
                <a:lnTo>
                  <a:pt x="505" y="14"/>
                </a:lnTo>
                <a:lnTo>
                  <a:pt x="505" y="13"/>
                </a:lnTo>
                <a:lnTo>
                  <a:pt x="509" y="13"/>
                </a:lnTo>
                <a:lnTo>
                  <a:pt x="509" y="12"/>
                </a:lnTo>
                <a:lnTo>
                  <a:pt x="509" y="12"/>
                </a:lnTo>
                <a:lnTo>
                  <a:pt x="509" y="11"/>
                </a:lnTo>
                <a:lnTo>
                  <a:pt x="521" y="11"/>
                </a:lnTo>
                <a:lnTo>
                  <a:pt x="521" y="9"/>
                </a:lnTo>
                <a:lnTo>
                  <a:pt x="524" y="9"/>
                </a:lnTo>
                <a:lnTo>
                  <a:pt x="524" y="8"/>
                </a:lnTo>
                <a:lnTo>
                  <a:pt x="525" y="8"/>
                </a:lnTo>
                <a:lnTo>
                  <a:pt x="525" y="7"/>
                </a:lnTo>
                <a:lnTo>
                  <a:pt x="525" y="7"/>
                </a:lnTo>
                <a:lnTo>
                  <a:pt x="525" y="6"/>
                </a:lnTo>
                <a:lnTo>
                  <a:pt x="528" y="6"/>
                </a:lnTo>
                <a:lnTo>
                  <a:pt x="528" y="6"/>
                </a:lnTo>
                <a:lnTo>
                  <a:pt x="532" y="6"/>
                </a:lnTo>
                <a:lnTo>
                  <a:pt x="532" y="5"/>
                </a:lnTo>
                <a:lnTo>
                  <a:pt x="537" y="5"/>
                </a:lnTo>
                <a:lnTo>
                  <a:pt x="537" y="4"/>
                </a:lnTo>
                <a:lnTo>
                  <a:pt x="537" y="4"/>
                </a:lnTo>
                <a:lnTo>
                  <a:pt x="537" y="2"/>
                </a:lnTo>
                <a:lnTo>
                  <a:pt x="541" y="2"/>
                </a:lnTo>
                <a:lnTo>
                  <a:pt x="541" y="2"/>
                </a:lnTo>
                <a:lnTo>
                  <a:pt x="542" y="2"/>
                </a:lnTo>
                <a:lnTo>
                  <a:pt x="542" y="1"/>
                </a:lnTo>
                <a:lnTo>
                  <a:pt x="542" y="1"/>
                </a:lnTo>
                <a:lnTo>
                  <a:pt x="542" y="1"/>
                </a:lnTo>
                <a:lnTo>
                  <a:pt x="544" y="1"/>
                </a:lnTo>
                <a:lnTo>
                  <a:pt x="544" y="1"/>
                </a:lnTo>
                <a:lnTo>
                  <a:pt x="544" y="1"/>
                </a:lnTo>
                <a:lnTo>
                  <a:pt x="544" y="1"/>
                </a:lnTo>
                <a:lnTo>
                  <a:pt x="544" y="1"/>
                </a:lnTo>
                <a:lnTo>
                  <a:pt x="544" y="1"/>
                </a:lnTo>
                <a:lnTo>
                  <a:pt x="545" y="1"/>
                </a:lnTo>
                <a:lnTo>
                  <a:pt x="545" y="1"/>
                </a:lnTo>
                <a:lnTo>
                  <a:pt x="545" y="1"/>
                </a:lnTo>
                <a:lnTo>
                  <a:pt x="545" y="1"/>
                </a:lnTo>
                <a:lnTo>
                  <a:pt x="545" y="1"/>
                </a:lnTo>
                <a:lnTo>
                  <a:pt x="545" y="1"/>
                </a:lnTo>
                <a:lnTo>
                  <a:pt x="546" y="1"/>
                </a:lnTo>
                <a:lnTo>
                  <a:pt x="546" y="1"/>
                </a:lnTo>
                <a:lnTo>
                  <a:pt x="546" y="1"/>
                </a:lnTo>
                <a:lnTo>
                  <a:pt x="546" y="1"/>
                </a:lnTo>
                <a:lnTo>
                  <a:pt x="546" y="1"/>
                </a:lnTo>
                <a:lnTo>
                  <a:pt x="546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7" y="1"/>
                </a:lnTo>
                <a:lnTo>
                  <a:pt x="548" y="1"/>
                </a:lnTo>
                <a:lnTo>
                  <a:pt x="548" y="1"/>
                </a:lnTo>
                <a:lnTo>
                  <a:pt x="548" y="1"/>
                </a:lnTo>
                <a:lnTo>
                  <a:pt x="548" y="1"/>
                </a:lnTo>
                <a:lnTo>
                  <a:pt x="548" y="1"/>
                </a:lnTo>
                <a:lnTo>
                  <a:pt x="548" y="0"/>
                </a:lnTo>
                <a:lnTo>
                  <a:pt x="549" y="0"/>
                </a:lnTo>
                <a:lnTo>
                  <a:pt x="549" y="0"/>
                </a:lnTo>
                <a:lnTo>
                  <a:pt x="549" y="0"/>
                </a:lnTo>
                <a:lnTo>
                  <a:pt x="549" y="0"/>
                </a:lnTo>
                <a:lnTo>
                  <a:pt x="549" y="0"/>
                </a:lnTo>
                <a:lnTo>
                  <a:pt x="549" y="0"/>
                </a:lnTo>
                <a:lnTo>
                  <a:pt x="550" y="0"/>
                </a:lnTo>
                <a:lnTo>
                  <a:pt x="550" y="0"/>
                </a:lnTo>
                <a:lnTo>
                  <a:pt x="550" y="0"/>
                </a:lnTo>
                <a:lnTo>
                  <a:pt x="550" y="0"/>
                </a:lnTo>
                <a:lnTo>
                  <a:pt x="550" y="0"/>
                </a:lnTo>
                <a:lnTo>
                  <a:pt x="550" y="0"/>
                </a:lnTo>
                <a:lnTo>
                  <a:pt x="550" y="0"/>
                </a:lnTo>
                <a:lnTo>
                  <a:pt x="550" y="0"/>
                </a:lnTo>
                <a:lnTo>
                  <a:pt x="551" y="0"/>
                </a:lnTo>
                <a:lnTo>
                  <a:pt x="551" y="0"/>
                </a:lnTo>
                <a:lnTo>
                  <a:pt x="551" y="0"/>
                </a:lnTo>
                <a:lnTo>
                  <a:pt x="551" y="0"/>
                </a:lnTo>
                <a:lnTo>
                  <a:pt x="551" y="0"/>
                </a:lnTo>
                <a:lnTo>
                  <a:pt x="551" y="0"/>
                </a:lnTo>
                <a:lnTo>
                  <a:pt x="552" y="0"/>
                </a:lnTo>
                <a:lnTo>
                  <a:pt x="552" y="0"/>
                </a:lnTo>
                <a:lnTo>
                  <a:pt x="552" y="0"/>
                </a:lnTo>
                <a:lnTo>
                  <a:pt x="552" y="0"/>
                </a:lnTo>
                <a:lnTo>
                  <a:pt x="552" y="0"/>
                </a:lnTo>
                <a:lnTo>
                  <a:pt x="552" y="0"/>
                </a:lnTo>
                <a:lnTo>
                  <a:pt x="553" y="0"/>
                </a:lnTo>
                <a:lnTo>
                  <a:pt x="553" y="0"/>
                </a:lnTo>
                <a:lnTo>
                  <a:pt x="553" y="0"/>
                </a:lnTo>
                <a:lnTo>
                  <a:pt x="553" y="0"/>
                </a:lnTo>
                <a:lnTo>
                  <a:pt x="553" y="0"/>
                </a:lnTo>
              </a:path>
            </a:pathLst>
          </a:custGeom>
          <a:noFill/>
          <a:ln w="38100" cap="rnd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9ED4C25D-999F-A44F-A6CB-572F19C9A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519" y="1590250"/>
            <a:ext cx="6954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22.0%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Rectangle 26">
            <a:extLst>
              <a:ext uri="{FF2B5EF4-FFF2-40B4-BE49-F238E27FC236}">
                <a16:creationId xmlns:a16="http://schemas.microsoft.com/office/drawing/2014/main" id="{FD2CD8F1-6360-2045-B09C-2C7D0FD74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129" y="1894998"/>
            <a:ext cx="6954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19.2%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4A44C820-8B0A-FC42-B741-27A592813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9541" y="3002721"/>
            <a:ext cx="31536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OR [95% CI] =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1.19 [0.95, 1.50]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=0.13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95800" y="4783384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Stone et al., N Engl J Med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2019;381:1820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86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07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EXCEL Trial: Piecewise Hazards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3530" y="587848"/>
            <a:ext cx="66969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All-cause death, Stroke or MI at 5 Years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Three distinct periods of varying relative risk</a:t>
            </a:r>
            <a:endParaRPr kumimoji="0" lang="en-US" sz="2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500573" y="1184564"/>
          <a:ext cx="8144663" cy="3621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Box 16">
            <a:extLst>
              <a:ext uri="{FF2B5EF4-FFF2-40B4-BE49-F238E27FC236}">
                <a16:creationId xmlns:a16="http://schemas.microsoft.com/office/drawing/2014/main" id="{828CDB79-0B1E-E64B-AA27-3121647AA5F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102650" y="2573922"/>
            <a:ext cx="28678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Death, stroke or MI (%)</a:t>
            </a: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6210E0CA-3880-AD42-B464-E6CF53B72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436" y="4630541"/>
            <a:ext cx="72632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Months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192481" y="3231573"/>
            <a:ext cx="0" cy="1143000"/>
          </a:xfrm>
          <a:prstGeom prst="line">
            <a:avLst/>
          </a:prstGeom>
          <a:ln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25536" y="3238499"/>
            <a:ext cx="0" cy="1143000"/>
          </a:xfrm>
          <a:prstGeom prst="line">
            <a:avLst/>
          </a:prstGeom>
          <a:ln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01DB82-7712-C64D-9F9C-800C6C7B4EBF}"/>
              </a:ext>
            </a:extLst>
          </p:cNvPr>
          <p:cNvGrpSpPr/>
          <p:nvPr/>
        </p:nvGrpSpPr>
        <p:grpSpPr>
          <a:xfrm>
            <a:off x="1101438" y="1357289"/>
            <a:ext cx="1637713" cy="554746"/>
            <a:chOff x="5936635" y="865188"/>
            <a:chExt cx="949232" cy="425783"/>
          </a:xfrm>
        </p:grpSpPr>
        <p:sp>
          <p:nvSpPr>
            <p:cNvPr id="13" name="Text Box 21">
              <a:extLst>
                <a:ext uri="{FF2B5EF4-FFF2-40B4-BE49-F238E27FC236}">
                  <a16:creationId xmlns:a16="http://schemas.microsoft.com/office/drawing/2014/main" id="{580742A3-6803-6F47-B6B5-AF98E54547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8281" y="865188"/>
              <a:ext cx="807586" cy="236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CABG (n=957)</a:t>
              </a:r>
            </a:p>
          </p:txBody>
        </p:sp>
        <p:sp>
          <p:nvSpPr>
            <p:cNvPr id="14" name="Text Box 22">
              <a:extLst>
                <a:ext uri="{FF2B5EF4-FFF2-40B4-BE49-F238E27FC236}">
                  <a16:creationId xmlns:a16="http://schemas.microsoft.com/office/drawing/2014/main" id="{6D458719-CEEC-FF40-BC9F-278117D44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2045" y="1054744"/>
              <a:ext cx="674723" cy="236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PCI (n=948)</a:t>
              </a:r>
            </a:p>
          </p:txBody>
        </p:sp>
        <p:sp>
          <p:nvSpPr>
            <p:cNvPr id="15" name="Line 23">
              <a:extLst>
                <a:ext uri="{FF2B5EF4-FFF2-40B4-BE49-F238E27FC236}">
                  <a16:creationId xmlns:a16="http://schemas.microsoft.com/office/drawing/2014/main" id="{74A0F9E9-38F1-074F-BF1A-48D958717F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36635" y="995430"/>
              <a:ext cx="151618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" name="Line 24">
              <a:extLst>
                <a:ext uri="{FF2B5EF4-FFF2-40B4-BE49-F238E27FC236}">
                  <a16:creationId xmlns:a16="http://schemas.microsoft.com/office/drawing/2014/main" id="{AEA776A0-E131-304D-89FB-BC5F5814BC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39070" y="1191286"/>
              <a:ext cx="149183" cy="0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9F4662B-43F7-DB4F-A411-982993F03309}"/>
              </a:ext>
            </a:extLst>
          </p:cNvPr>
          <p:cNvSpPr txBox="1"/>
          <p:nvPr/>
        </p:nvSpPr>
        <p:spPr>
          <a:xfrm>
            <a:off x="5326792" y="1430421"/>
            <a:ext cx="3576917" cy="30777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Treatment-time interaction: 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&lt;0.001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432053" y="2639290"/>
            <a:ext cx="4932629" cy="1739969"/>
            <a:chOff x="3432053" y="2639290"/>
            <a:chExt cx="4932629" cy="1739969"/>
          </a:xfrm>
        </p:grpSpPr>
        <p:sp>
          <p:nvSpPr>
            <p:cNvPr id="18" name="Freeform 83">
              <a:extLst>
                <a:ext uri="{FF2B5EF4-FFF2-40B4-BE49-F238E27FC236}">
                  <a16:creationId xmlns:a16="http://schemas.microsoft.com/office/drawing/2014/main" id="{D7D26F8E-547A-9748-A125-1BCE00413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053" y="2639290"/>
              <a:ext cx="4932629" cy="1725495"/>
            </a:xfrm>
            <a:custGeom>
              <a:avLst/>
              <a:gdLst>
                <a:gd name="T0" fmla="*/ 4 w 442"/>
                <a:gd name="T1" fmla="*/ 156 h 157"/>
                <a:gd name="T2" fmla="*/ 9 w 442"/>
                <a:gd name="T3" fmla="*/ 152 h 157"/>
                <a:gd name="T4" fmla="*/ 23 w 442"/>
                <a:gd name="T5" fmla="*/ 149 h 157"/>
                <a:gd name="T6" fmla="*/ 29 w 442"/>
                <a:gd name="T7" fmla="*/ 145 h 157"/>
                <a:gd name="T8" fmla="*/ 34 w 442"/>
                <a:gd name="T9" fmla="*/ 141 h 157"/>
                <a:gd name="T10" fmla="*/ 44 w 442"/>
                <a:gd name="T11" fmla="*/ 137 h 157"/>
                <a:gd name="T12" fmla="*/ 54 w 442"/>
                <a:gd name="T13" fmla="*/ 134 h 157"/>
                <a:gd name="T14" fmla="*/ 65 w 442"/>
                <a:gd name="T15" fmla="*/ 130 h 157"/>
                <a:gd name="T16" fmla="*/ 71 w 442"/>
                <a:gd name="T17" fmla="*/ 126 h 157"/>
                <a:gd name="T18" fmla="*/ 81 w 442"/>
                <a:gd name="T19" fmla="*/ 122 h 157"/>
                <a:gd name="T20" fmla="*/ 91 w 442"/>
                <a:gd name="T21" fmla="*/ 119 h 157"/>
                <a:gd name="T22" fmla="*/ 99 w 442"/>
                <a:gd name="T23" fmla="*/ 116 h 157"/>
                <a:gd name="T24" fmla="*/ 105 w 442"/>
                <a:gd name="T25" fmla="*/ 113 h 157"/>
                <a:gd name="T26" fmla="*/ 112 w 442"/>
                <a:gd name="T27" fmla="*/ 111 h 157"/>
                <a:gd name="T28" fmla="*/ 128 w 442"/>
                <a:gd name="T29" fmla="*/ 108 h 157"/>
                <a:gd name="T30" fmla="*/ 147 w 442"/>
                <a:gd name="T31" fmla="*/ 105 h 157"/>
                <a:gd name="T32" fmla="*/ 158 w 442"/>
                <a:gd name="T33" fmla="*/ 100 h 157"/>
                <a:gd name="T34" fmla="*/ 164 w 442"/>
                <a:gd name="T35" fmla="*/ 97 h 157"/>
                <a:gd name="T36" fmla="*/ 170 w 442"/>
                <a:gd name="T37" fmla="*/ 94 h 157"/>
                <a:gd name="T38" fmla="*/ 186 w 442"/>
                <a:gd name="T39" fmla="*/ 91 h 157"/>
                <a:gd name="T40" fmla="*/ 194 w 442"/>
                <a:gd name="T41" fmla="*/ 86 h 157"/>
                <a:gd name="T42" fmla="*/ 201 w 442"/>
                <a:gd name="T43" fmla="*/ 83 h 157"/>
                <a:gd name="T44" fmla="*/ 216 w 442"/>
                <a:gd name="T45" fmla="*/ 79 h 157"/>
                <a:gd name="T46" fmla="*/ 228 w 442"/>
                <a:gd name="T47" fmla="*/ 77 h 157"/>
                <a:gd name="T48" fmla="*/ 232 w 442"/>
                <a:gd name="T49" fmla="*/ 73 h 157"/>
                <a:gd name="T50" fmla="*/ 239 w 442"/>
                <a:gd name="T51" fmla="*/ 70 h 157"/>
                <a:gd name="T52" fmla="*/ 259 w 442"/>
                <a:gd name="T53" fmla="*/ 69 h 157"/>
                <a:gd name="T54" fmla="*/ 269 w 442"/>
                <a:gd name="T55" fmla="*/ 66 h 157"/>
                <a:gd name="T56" fmla="*/ 278 w 442"/>
                <a:gd name="T57" fmla="*/ 62 h 157"/>
                <a:gd name="T58" fmla="*/ 285 w 442"/>
                <a:gd name="T59" fmla="*/ 59 h 157"/>
                <a:gd name="T60" fmla="*/ 296 w 442"/>
                <a:gd name="T61" fmla="*/ 55 h 157"/>
                <a:gd name="T62" fmla="*/ 306 w 442"/>
                <a:gd name="T63" fmla="*/ 51 h 157"/>
                <a:gd name="T64" fmla="*/ 322 w 442"/>
                <a:gd name="T65" fmla="*/ 46 h 157"/>
                <a:gd name="T66" fmla="*/ 328 w 442"/>
                <a:gd name="T67" fmla="*/ 43 h 157"/>
                <a:gd name="T68" fmla="*/ 330 w 442"/>
                <a:gd name="T69" fmla="*/ 40 h 157"/>
                <a:gd name="T70" fmla="*/ 335 w 442"/>
                <a:gd name="T71" fmla="*/ 39 h 157"/>
                <a:gd name="T72" fmla="*/ 339 w 442"/>
                <a:gd name="T73" fmla="*/ 38 h 157"/>
                <a:gd name="T74" fmla="*/ 346 w 442"/>
                <a:gd name="T75" fmla="*/ 36 h 157"/>
                <a:gd name="T76" fmla="*/ 348 w 442"/>
                <a:gd name="T77" fmla="*/ 33 h 157"/>
                <a:gd name="T78" fmla="*/ 364 w 442"/>
                <a:gd name="T79" fmla="*/ 30 h 157"/>
                <a:gd name="T80" fmla="*/ 373 w 442"/>
                <a:gd name="T81" fmla="*/ 25 h 157"/>
                <a:gd name="T82" fmla="*/ 385 w 442"/>
                <a:gd name="T83" fmla="*/ 21 h 157"/>
                <a:gd name="T84" fmla="*/ 392 w 442"/>
                <a:gd name="T85" fmla="*/ 16 h 157"/>
                <a:gd name="T86" fmla="*/ 406 w 442"/>
                <a:gd name="T87" fmla="*/ 13 h 157"/>
                <a:gd name="T88" fmla="*/ 414 w 442"/>
                <a:gd name="T89" fmla="*/ 9 h 157"/>
                <a:gd name="T90" fmla="*/ 426 w 442"/>
                <a:gd name="T91" fmla="*/ 7 h 157"/>
                <a:gd name="T92" fmla="*/ 431 w 442"/>
                <a:gd name="T93" fmla="*/ 4 h 157"/>
                <a:gd name="T94" fmla="*/ 433 w 442"/>
                <a:gd name="T95" fmla="*/ 3 h 157"/>
                <a:gd name="T96" fmla="*/ 434 w 442"/>
                <a:gd name="T97" fmla="*/ 3 h 157"/>
                <a:gd name="T98" fmla="*/ 435 w 442"/>
                <a:gd name="T99" fmla="*/ 2 h 157"/>
                <a:gd name="T100" fmla="*/ 436 w 442"/>
                <a:gd name="T101" fmla="*/ 2 h 157"/>
                <a:gd name="T102" fmla="*/ 437 w 442"/>
                <a:gd name="T103" fmla="*/ 2 h 157"/>
                <a:gd name="T104" fmla="*/ 438 w 442"/>
                <a:gd name="T105" fmla="*/ 2 h 157"/>
                <a:gd name="T106" fmla="*/ 439 w 442"/>
                <a:gd name="T107" fmla="*/ 2 h 157"/>
                <a:gd name="T108" fmla="*/ 440 w 442"/>
                <a:gd name="T109" fmla="*/ 0 h 157"/>
                <a:gd name="T110" fmla="*/ 441 w 442"/>
                <a:gd name="T11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42" h="157">
                  <a:moveTo>
                    <a:pt x="0" y="157"/>
                  </a:moveTo>
                  <a:lnTo>
                    <a:pt x="1" y="157"/>
                  </a:lnTo>
                  <a:lnTo>
                    <a:pt x="1" y="157"/>
                  </a:lnTo>
                  <a:lnTo>
                    <a:pt x="2" y="157"/>
                  </a:lnTo>
                  <a:lnTo>
                    <a:pt x="2" y="156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4" y="156"/>
                  </a:lnTo>
                  <a:lnTo>
                    <a:pt x="4" y="154"/>
                  </a:lnTo>
                  <a:lnTo>
                    <a:pt x="7" y="154"/>
                  </a:lnTo>
                  <a:lnTo>
                    <a:pt x="7" y="153"/>
                  </a:lnTo>
                  <a:lnTo>
                    <a:pt x="7" y="153"/>
                  </a:lnTo>
                  <a:lnTo>
                    <a:pt x="7" y="152"/>
                  </a:lnTo>
                  <a:lnTo>
                    <a:pt x="9" y="152"/>
                  </a:lnTo>
                  <a:lnTo>
                    <a:pt x="9" y="152"/>
                  </a:lnTo>
                  <a:lnTo>
                    <a:pt x="18" y="152"/>
                  </a:lnTo>
                  <a:lnTo>
                    <a:pt x="18" y="151"/>
                  </a:lnTo>
                  <a:lnTo>
                    <a:pt x="20" y="151"/>
                  </a:lnTo>
                  <a:lnTo>
                    <a:pt x="20" y="150"/>
                  </a:lnTo>
                  <a:lnTo>
                    <a:pt x="23" y="150"/>
                  </a:lnTo>
                  <a:lnTo>
                    <a:pt x="23" y="149"/>
                  </a:lnTo>
                  <a:lnTo>
                    <a:pt x="24" y="149"/>
                  </a:lnTo>
                  <a:lnTo>
                    <a:pt x="24" y="147"/>
                  </a:lnTo>
                  <a:lnTo>
                    <a:pt x="25" y="147"/>
                  </a:lnTo>
                  <a:lnTo>
                    <a:pt x="25" y="146"/>
                  </a:lnTo>
                  <a:lnTo>
                    <a:pt x="25" y="146"/>
                  </a:lnTo>
                  <a:lnTo>
                    <a:pt x="25" y="145"/>
                  </a:lnTo>
                  <a:lnTo>
                    <a:pt x="29" y="145"/>
                  </a:lnTo>
                  <a:lnTo>
                    <a:pt x="29" y="144"/>
                  </a:lnTo>
                  <a:lnTo>
                    <a:pt x="29" y="144"/>
                  </a:lnTo>
                  <a:lnTo>
                    <a:pt x="29" y="143"/>
                  </a:lnTo>
                  <a:lnTo>
                    <a:pt x="32" y="143"/>
                  </a:lnTo>
                  <a:lnTo>
                    <a:pt x="32" y="142"/>
                  </a:lnTo>
                  <a:lnTo>
                    <a:pt x="34" y="142"/>
                  </a:lnTo>
                  <a:lnTo>
                    <a:pt x="34" y="141"/>
                  </a:lnTo>
                  <a:lnTo>
                    <a:pt x="35" y="141"/>
                  </a:lnTo>
                  <a:lnTo>
                    <a:pt x="35" y="139"/>
                  </a:lnTo>
                  <a:lnTo>
                    <a:pt x="40" y="139"/>
                  </a:lnTo>
                  <a:lnTo>
                    <a:pt x="40" y="138"/>
                  </a:lnTo>
                  <a:lnTo>
                    <a:pt x="41" y="138"/>
                  </a:lnTo>
                  <a:lnTo>
                    <a:pt x="41" y="137"/>
                  </a:lnTo>
                  <a:lnTo>
                    <a:pt x="44" y="137"/>
                  </a:lnTo>
                  <a:lnTo>
                    <a:pt x="44" y="136"/>
                  </a:lnTo>
                  <a:lnTo>
                    <a:pt x="45" y="136"/>
                  </a:lnTo>
                  <a:lnTo>
                    <a:pt x="45" y="136"/>
                  </a:lnTo>
                  <a:lnTo>
                    <a:pt x="45" y="136"/>
                  </a:lnTo>
                  <a:lnTo>
                    <a:pt x="45" y="135"/>
                  </a:lnTo>
                  <a:lnTo>
                    <a:pt x="54" y="135"/>
                  </a:lnTo>
                  <a:lnTo>
                    <a:pt x="54" y="134"/>
                  </a:lnTo>
                  <a:lnTo>
                    <a:pt x="61" y="134"/>
                  </a:lnTo>
                  <a:lnTo>
                    <a:pt x="61" y="133"/>
                  </a:lnTo>
                  <a:lnTo>
                    <a:pt x="62" y="133"/>
                  </a:lnTo>
                  <a:lnTo>
                    <a:pt x="62" y="131"/>
                  </a:lnTo>
                  <a:lnTo>
                    <a:pt x="62" y="131"/>
                  </a:lnTo>
                  <a:lnTo>
                    <a:pt x="62" y="130"/>
                  </a:lnTo>
                  <a:lnTo>
                    <a:pt x="65" y="130"/>
                  </a:lnTo>
                  <a:lnTo>
                    <a:pt x="65" y="129"/>
                  </a:lnTo>
                  <a:lnTo>
                    <a:pt x="70" y="129"/>
                  </a:lnTo>
                  <a:lnTo>
                    <a:pt x="70" y="128"/>
                  </a:lnTo>
                  <a:lnTo>
                    <a:pt x="71" y="128"/>
                  </a:lnTo>
                  <a:lnTo>
                    <a:pt x="71" y="127"/>
                  </a:lnTo>
                  <a:lnTo>
                    <a:pt x="71" y="127"/>
                  </a:lnTo>
                  <a:lnTo>
                    <a:pt x="71" y="126"/>
                  </a:lnTo>
                  <a:lnTo>
                    <a:pt x="72" y="126"/>
                  </a:lnTo>
                  <a:lnTo>
                    <a:pt x="72" y="124"/>
                  </a:lnTo>
                  <a:lnTo>
                    <a:pt x="77" y="124"/>
                  </a:lnTo>
                  <a:lnTo>
                    <a:pt x="77" y="123"/>
                  </a:lnTo>
                  <a:lnTo>
                    <a:pt x="80" y="123"/>
                  </a:lnTo>
                  <a:lnTo>
                    <a:pt x="80" y="122"/>
                  </a:lnTo>
                  <a:lnTo>
                    <a:pt x="81" y="122"/>
                  </a:lnTo>
                  <a:lnTo>
                    <a:pt x="81" y="121"/>
                  </a:lnTo>
                  <a:lnTo>
                    <a:pt x="84" y="121"/>
                  </a:lnTo>
                  <a:lnTo>
                    <a:pt x="84" y="120"/>
                  </a:lnTo>
                  <a:lnTo>
                    <a:pt x="90" y="120"/>
                  </a:lnTo>
                  <a:lnTo>
                    <a:pt x="90" y="119"/>
                  </a:lnTo>
                  <a:lnTo>
                    <a:pt x="91" y="119"/>
                  </a:lnTo>
                  <a:lnTo>
                    <a:pt x="91" y="119"/>
                  </a:lnTo>
                  <a:lnTo>
                    <a:pt x="96" y="119"/>
                  </a:lnTo>
                  <a:lnTo>
                    <a:pt x="96" y="118"/>
                  </a:lnTo>
                  <a:lnTo>
                    <a:pt x="97" y="118"/>
                  </a:lnTo>
                  <a:lnTo>
                    <a:pt x="97" y="118"/>
                  </a:lnTo>
                  <a:lnTo>
                    <a:pt x="98" y="118"/>
                  </a:lnTo>
                  <a:lnTo>
                    <a:pt x="98" y="116"/>
                  </a:lnTo>
                  <a:lnTo>
                    <a:pt x="99" y="116"/>
                  </a:lnTo>
                  <a:lnTo>
                    <a:pt x="99" y="115"/>
                  </a:lnTo>
                  <a:lnTo>
                    <a:pt x="103" y="115"/>
                  </a:lnTo>
                  <a:lnTo>
                    <a:pt x="103" y="115"/>
                  </a:lnTo>
                  <a:lnTo>
                    <a:pt x="104" y="115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3"/>
                  </a:lnTo>
                  <a:lnTo>
                    <a:pt x="106" y="113"/>
                  </a:lnTo>
                  <a:lnTo>
                    <a:pt x="106" y="112"/>
                  </a:lnTo>
                  <a:lnTo>
                    <a:pt x="107" y="112"/>
                  </a:lnTo>
                  <a:lnTo>
                    <a:pt x="107" y="112"/>
                  </a:lnTo>
                  <a:lnTo>
                    <a:pt x="108" y="112"/>
                  </a:lnTo>
                  <a:lnTo>
                    <a:pt x="108" y="111"/>
                  </a:lnTo>
                  <a:lnTo>
                    <a:pt x="112" y="111"/>
                  </a:lnTo>
                  <a:lnTo>
                    <a:pt x="112" y="109"/>
                  </a:lnTo>
                  <a:lnTo>
                    <a:pt x="114" y="109"/>
                  </a:lnTo>
                  <a:lnTo>
                    <a:pt x="114" y="109"/>
                  </a:lnTo>
                  <a:lnTo>
                    <a:pt x="121" y="109"/>
                  </a:lnTo>
                  <a:lnTo>
                    <a:pt x="121" y="109"/>
                  </a:lnTo>
                  <a:lnTo>
                    <a:pt x="128" y="109"/>
                  </a:lnTo>
                  <a:lnTo>
                    <a:pt x="128" y="108"/>
                  </a:lnTo>
                  <a:lnTo>
                    <a:pt x="130" y="108"/>
                  </a:lnTo>
                  <a:lnTo>
                    <a:pt x="130" y="107"/>
                  </a:lnTo>
                  <a:lnTo>
                    <a:pt x="144" y="107"/>
                  </a:lnTo>
                  <a:lnTo>
                    <a:pt x="144" y="106"/>
                  </a:lnTo>
                  <a:lnTo>
                    <a:pt x="146" y="106"/>
                  </a:lnTo>
                  <a:lnTo>
                    <a:pt x="146" y="105"/>
                  </a:lnTo>
                  <a:lnTo>
                    <a:pt x="147" y="105"/>
                  </a:lnTo>
                  <a:lnTo>
                    <a:pt x="147" y="104"/>
                  </a:lnTo>
                  <a:lnTo>
                    <a:pt x="152" y="104"/>
                  </a:lnTo>
                  <a:lnTo>
                    <a:pt x="152" y="102"/>
                  </a:lnTo>
                  <a:lnTo>
                    <a:pt x="156" y="102"/>
                  </a:lnTo>
                  <a:lnTo>
                    <a:pt x="156" y="101"/>
                  </a:lnTo>
                  <a:lnTo>
                    <a:pt x="158" y="101"/>
                  </a:lnTo>
                  <a:lnTo>
                    <a:pt x="158" y="100"/>
                  </a:lnTo>
                  <a:lnTo>
                    <a:pt x="159" y="100"/>
                  </a:lnTo>
                  <a:lnTo>
                    <a:pt x="159" y="99"/>
                  </a:lnTo>
                  <a:lnTo>
                    <a:pt x="159" y="99"/>
                  </a:lnTo>
                  <a:lnTo>
                    <a:pt x="159" y="98"/>
                  </a:lnTo>
                  <a:lnTo>
                    <a:pt x="161" y="98"/>
                  </a:lnTo>
                  <a:lnTo>
                    <a:pt x="161" y="97"/>
                  </a:lnTo>
                  <a:lnTo>
                    <a:pt x="164" y="97"/>
                  </a:lnTo>
                  <a:lnTo>
                    <a:pt x="164" y="97"/>
                  </a:lnTo>
                  <a:lnTo>
                    <a:pt x="165" y="97"/>
                  </a:lnTo>
                  <a:lnTo>
                    <a:pt x="165" y="96"/>
                  </a:lnTo>
                  <a:lnTo>
                    <a:pt x="168" y="96"/>
                  </a:lnTo>
                  <a:lnTo>
                    <a:pt x="168" y="96"/>
                  </a:lnTo>
                  <a:lnTo>
                    <a:pt x="170" y="96"/>
                  </a:lnTo>
                  <a:lnTo>
                    <a:pt x="170" y="94"/>
                  </a:lnTo>
                  <a:lnTo>
                    <a:pt x="171" y="94"/>
                  </a:lnTo>
                  <a:lnTo>
                    <a:pt x="171" y="93"/>
                  </a:lnTo>
                  <a:lnTo>
                    <a:pt x="173" y="93"/>
                  </a:lnTo>
                  <a:lnTo>
                    <a:pt x="173" y="92"/>
                  </a:lnTo>
                  <a:lnTo>
                    <a:pt x="175" y="92"/>
                  </a:lnTo>
                  <a:lnTo>
                    <a:pt x="175" y="91"/>
                  </a:lnTo>
                  <a:lnTo>
                    <a:pt x="186" y="91"/>
                  </a:lnTo>
                  <a:lnTo>
                    <a:pt x="186" y="90"/>
                  </a:lnTo>
                  <a:lnTo>
                    <a:pt x="190" y="90"/>
                  </a:lnTo>
                  <a:lnTo>
                    <a:pt x="190" y="89"/>
                  </a:lnTo>
                  <a:lnTo>
                    <a:pt x="193" y="89"/>
                  </a:lnTo>
                  <a:lnTo>
                    <a:pt x="193" y="87"/>
                  </a:lnTo>
                  <a:lnTo>
                    <a:pt x="194" y="87"/>
                  </a:lnTo>
                  <a:lnTo>
                    <a:pt x="194" y="86"/>
                  </a:lnTo>
                  <a:lnTo>
                    <a:pt x="196" y="86"/>
                  </a:lnTo>
                  <a:lnTo>
                    <a:pt x="196" y="86"/>
                  </a:lnTo>
                  <a:lnTo>
                    <a:pt x="198" y="86"/>
                  </a:lnTo>
                  <a:lnTo>
                    <a:pt x="198" y="85"/>
                  </a:lnTo>
                  <a:lnTo>
                    <a:pt x="199" y="85"/>
                  </a:lnTo>
                  <a:lnTo>
                    <a:pt x="199" y="83"/>
                  </a:lnTo>
                  <a:lnTo>
                    <a:pt x="201" y="83"/>
                  </a:lnTo>
                  <a:lnTo>
                    <a:pt x="201" y="82"/>
                  </a:lnTo>
                  <a:lnTo>
                    <a:pt x="203" y="82"/>
                  </a:lnTo>
                  <a:lnTo>
                    <a:pt x="203" y="80"/>
                  </a:lnTo>
                  <a:lnTo>
                    <a:pt x="210" y="80"/>
                  </a:lnTo>
                  <a:lnTo>
                    <a:pt x="210" y="79"/>
                  </a:lnTo>
                  <a:lnTo>
                    <a:pt x="216" y="79"/>
                  </a:lnTo>
                  <a:lnTo>
                    <a:pt x="216" y="79"/>
                  </a:lnTo>
                  <a:lnTo>
                    <a:pt x="218" y="79"/>
                  </a:lnTo>
                  <a:lnTo>
                    <a:pt x="218" y="78"/>
                  </a:lnTo>
                  <a:lnTo>
                    <a:pt x="220" y="78"/>
                  </a:lnTo>
                  <a:lnTo>
                    <a:pt x="220" y="78"/>
                  </a:lnTo>
                  <a:lnTo>
                    <a:pt x="223" y="78"/>
                  </a:lnTo>
                  <a:lnTo>
                    <a:pt x="223" y="77"/>
                  </a:lnTo>
                  <a:lnTo>
                    <a:pt x="228" y="77"/>
                  </a:lnTo>
                  <a:lnTo>
                    <a:pt x="228" y="76"/>
                  </a:lnTo>
                  <a:lnTo>
                    <a:pt x="230" y="76"/>
                  </a:lnTo>
                  <a:lnTo>
                    <a:pt x="230" y="76"/>
                  </a:lnTo>
                  <a:lnTo>
                    <a:pt x="231" y="76"/>
                  </a:lnTo>
                  <a:lnTo>
                    <a:pt x="231" y="75"/>
                  </a:lnTo>
                  <a:lnTo>
                    <a:pt x="232" y="75"/>
                  </a:lnTo>
                  <a:lnTo>
                    <a:pt x="232" y="73"/>
                  </a:lnTo>
                  <a:lnTo>
                    <a:pt x="233" y="73"/>
                  </a:lnTo>
                  <a:lnTo>
                    <a:pt x="233" y="72"/>
                  </a:lnTo>
                  <a:lnTo>
                    <a:pt x="235" y="72"/>
                  </a:lnTo>
                  <a:lnTo>
                    <a:pt x="235" y="71"/>
                  </a:lnTo>
                  <a:lnTo>
                    <a:pt x="236" y="71"/>
                  </a:lnTo>
                  <a:lnTo>
                    <a:pt x="236" y="70"/>
                  </a:lnTo>
                  <a:lnTo>
                    <a:pt x="239" y="70"/>
                  </a:lnTo>
                  <a:lnTo>
                    <a:pt x="239" y="70"/>
                  </a:lnTo>
                  <a:lnTo>
                    <a:pt x="240" y="70"/>
                  </a:lnTo>
                  <a:lnTo>
                    <a:pt x="240" y="70"/>
                  </a:lnTo>
                  <a:lnTo>
                    <a:pt x="245" y="70"/>
                  </a:lnTo>
                  <a:lnTo>
                    <a:pt x="245" y="69"/>
                  </a:lnTo>
                  <a:lnTo>
                    <a:pt x="259" y="69"/>
                  </a:lnTo>
                  <a:lnTo>
                    <a:pt x="259" y="69"/>
                  </a:lnTo>
                  <a:lnTo>
                    <a:pt x="260" y="69"/>
                  </a:lnTo>
                  <a:lnTo>
                    <a:pt x="260" y="68"/>
                  </a:lnTo>
                  <a:lnTo>
                    <a:pt x="261" y="68"/>
                  </a:lnTo>
                  <a:lnTo>
                    <a:pt x="261" y="68"/>
                  </a:lnTo>
                  <a:lnTo>
                    <a:pt x="266" y="68"/>
                  </a:lnTo>
                  <a:lnTo>
                    <a:pt x="266" y="66"/>
                  </a:lnTo>
                  <a:lnTo>
                    <a:pt x="269" y="66"/>
                  </a:lnTo>
                  <a:lnTo>
                    <a:pt x="269" y="65"/>
                  </a:lnTo>
                  <a:lnTo>
                    <a:pt x="269" y="65"/>
                  </a:lnTo>
                  <a:lnTo>
                    <a:pt x="269" y="64"/>
                  </a:lnTo>
                  <a:lnTo>
                    <a:pt x="270" y="64"/>
                  </a:lnTo>
                  <a:lnTo>
                    <a:pt x="270" y="63"/>
                  </a:lnTo>
                  <a:lnTo>
                    <a:pt x="278" y="63"/>
                  </a:lnTo>
                  <a:lnTo>
                    <a:pt x="278" y="62"/>
                  </a:lnTo>
                  <a:lnTo>
                    <a:pt x="278" y="62"/>
                  </a:lnTo>
                  <a:lnTo>
                    <a:pt x="278" y="62"/>
                  </a:lnTo>
                  <a:lnTo>
                    <a:pt x="278" y="62"/>
                  </a:lnTo>
                  <a:lnTo>
                    <a:pt x="278" y="60"/>
                  </a:lnTo>
                  <a:lnTo>
                    <a:pt x="279" y="60"/>
                  </a:lnTo>
                  <a:lnTo>
                    <a:pt x="279" y="59"/>
                  </a:lnTo>
                  <a:lnTo>
                    <a:pt x="285" y="59"/>
                  </a:lnTo>
                  <a:lnTo>
                    <a:pt x="285" y="58"/>
                  </a:lnTo>
                  <a:lnTo>
                    <a:pt x="291" y="58"/>
                  </a:lnTo>
                  <a:lnTo>
                    <a:pt x="291" y="57"/>
                  </a:lnTo>
                  <a:lnTo>
                    <a:pt x="293" y="57"/>
                  </a:lnTo>
                  <a:lnTo>
                    <a:pt x="293" y="56"/>
                  </a:lnTo>
                  <a:lnTo>
                    <a:pt x="296" y="56"/>
                  </a:lnTo>
                  <a:lnTo>
                    <a:pt x="296" y="55"/>
                  </a:lnTo>
                  <a:lnTo>
                    <a:pt x="297" y="55"/>
                  </a:lnTo>
                  <a:lnTo>
                    <a:pt x="297" y="53"/>
                  </a:lnTo>
                  <a:lnTo>
                    <a:pt x="300" y="53"/>
                  </a:lnTo>
                  <a:lnTo>
                    <a:pt x="300" y="52"/>
                  </a:lnTo>
                  <a:lnTo>
                    <a:pt x="305" y="52"/>
                  </a:lnTo>
                  <a:lnTo>
                    <a:pt x="305" y="51"/>
                  </a:lnTo>
                  <a:lnTo>
                    <a:pt x="306" y="51"/>
                  </a:lnTo>
                  <a:lnTo>
                    <a:pt x="306" y="50"/>
                  </a:lnTo>
                  <a:lnTo>
                    <a:pt x="312" y="50"/>
                  </a:lnTo>
                  <a:lnTo>
                    <a:pt x="312" y="49"/>
                  </a:lnTo>
                  <a:lnTo>
                    <a:pt x="320" y="49"/>
                  </a:lnTo>
                  <a:lnTo>
                    <a:pt x="320" y="48"/>
                  </a:lnTo>
                  <a:lnTo>
                    <a:pt x="322" y="48"/>
                  </a:lnTo>
                  <a:lnTo>
                    <a:pt x="322" y="46"/>
                  </a:lnTo>
                  <a:lnTo>
                    <a:pt x="325" y="46"/>
                  </a:lnTo>
                  <a:lnTo>
                    <a:pt x="325" y="45"/>
                  </a:lnTo>
                  <a:lnTo>
                    <a:pt x="326" y="45"/>
                  </a:lnTo>
                  <a:lnTo>
                    <a:pt x="326" y="44"/>
                  </a:lnTo>
                  <a:lnTo>
                    <a:pt x="327" y="44"/>
                  </a:lnTo>
                  <a:lnTo>
                    <a:pt x="327" y="43"/>
                  </a:lnTo>
                  <a:lnTo>
                    <a:pt x="328" y="43"/>
                  </a:lnTo>
                  <a:lnTo>
                    <a:pt x="328" y="43"/>
                  </a:lnTo>
                  <a:lnTo>
                    <a:pt x="328" y="43"/>
                  </a:lnTo>
                  <a:lnTo>
                    <a:pt x="328" y="43"/>
                  </a:lnTo>
                  <a:lnTo>
                    <a:pt x="329" y="43"/>
                  </a:lnTo>
                  <a:lnTo>
                    <a:pt x="329" y="42"/>
                  </a:lnTo>
                  <a:lnTo>
                    <a:pt x="330" y="42"/>
                  </a:lnTo>
                  <a:lnTo>
                    <a:pt x="330" y="40"/>
                  </a:lnTo>
                  <a:lnTo>
                    <a:pt x="332" y="40"/>
                  </a:lnTo>
                  <a:lnTo>
                    <a:pt x="332" y="39"/>
                  </a:lnTo>
                  <a:lnTo>
                    <a:pt x="333" y="39"/>
                  </a:lnTo>
                  <a:lnTo>
                    <a:pt x="333" y="39"/>
                  </a:lnTo>
                  <a:lnTo>
                    <a:pt x="334" y="39"/>
                  </a:lnTo>
                  <a:lnTo>
                    <a:pt x="334" y="39"/>
                  </a:lnTo>
                  <a:lnTo>
                    <a:pt x="335" y="39"/>
                  </a:lnTo>
                  <a:lnTo>
                    <a:pt x="335" y="39"/>
                  </a:lnTo>
                  <a:lnTo>
                    <a:pt x="337" y="39"/>
                  </a:lnTo>
                  <a:lnTo>
                    <a:pt x="337" y="38"/>
                  </a:lnTo>
                  <a:lnTo>
                    <a:pt x="337" y="38"/>
                  </a:lnTo>
                  <a:lnTo>
                    <a:pt x="337" y="38"/>
                  </a:lnTo>
                  <a:lnTo>
                    <a:pt x="339" y="38"/>
                  </a:lnTo>
                  <a:lnTo>
                    <a:pt x="339" y="38"/>
                  </a:lnTo>
                  <a:lnTo>
                    <a:pt x="339" y="38"/>
                  </a:lnTo>
                  <a:lnTo>
                    <a:pt x="339" y="37"/>
                  </a:lnTo>
                  <a:lnTo>
                    <a:pt x="341" y="37"/>
                  </a:lnTo>
                  <a:lnTo>
                    <a:pt x="341" y="37"/>
                  </a:lnTo>
                  <a:lnTo>
                    <a:pt x="342" y="37"/>
                  </a:lnTo>
                  <a:lnTo>
                    <a:pt x="342" y="36"/>
                  </a:lnTo>
                  <a:lnTo>
                    <a:pt x="346" y="36"/>
                  </a:lnTo>
                  <a:lnTo>
                    <a:pt x="346" y="36"/>
                  </a:lnTo>
                  <a:lnTo>
                    <a:pt x="347" y="36"/>
                  </a:lnTo>
                  <a:lnTo>
                    <a:pt x="347" y="34"/>
                  </a:lnTo>
                  <a:lnTo>
                    <a:pt x="347" y="34"/>
                  </a:lnTo>
                  <a:lnTo>
                    <a:pt x="347" y="34"/>
                  </a:lnTo>
                  <a:lnTo>
                    <a:pt x="348" y="34"/>
                  </a:lnTo>
                  <a:lnTo>
                    <a:pt x="348" y="33"/>
                  </a:lnTo>
                  <a:lnTo>
                    <a:pt x="353" y="33"/>
                  </a:lnTo>
                  <a:lnTo>
                    <a:pt x="353" y="32"/>
                  </a:lnTo>
                  <a:lnTo>
                    <a:pt x="356" y="32"/>
                  </a:lnTo>
                  <a:lnTo>
                    <a:pt x="356" y="31"/>
                  </a:lnTo>
                  <a:lnTo>
                    <a:pt x="356" y="31"/>
                  </a:lnTo>
                  <a:lnTo>
                    <a:pt x="356" y="30"/>
                  </a:lnTo>
                  <a:lnTo>
                    <a:pt x="364" y="30"/>
                  </a:lnTo>
                  <a:lnTo>
                    <a:pt x="364" y="28"/>
                  </a:lnTo>
                  <a:lnTo>
                    <a:pt x="364" y="28"/>
                  </a:lnTo>
                  <a:lnTo>
                    <a:pt x="364" y="27"/>
                  </a:lnTo>
                  <a:lnTo>
                    <a:pt x="370" y="27"/>
                  </a:lnTo>
                  <a:lnTo>
                    <a:pt x="370" y="26"/>
                  </a:lnTo>
                  <a:lnTo>
                    <a:pt x="373" y="26"/>
                  </a:lnTo>
                  <a:lnTo>
                    <a:pt x="373" y="25"/>
                  </a:lnTo>
                  <a:lnTo>
                    <a:pt x="379" y="25"/>
                  </a:lnTo>
                  <a:lnTo>
                    <a:pt x="379" y="24"/>
                  </a:lnTo>
                  <a:lnTo>
                    <a:pt x="380" y="24"/>
                  </a:lnTo>
                  <a:lnTo>
                    <a:pt x="380" y="22"/>
                  </a:lnTo>
                  <a:lnTo>
                    <a:pt x="385" y="22"/>
                  </a:lnTo>
                  <a:lnTo>
                    <a:pt x="385" y="21"/>
                  </a:lnTo>
                  <a:lnTo>
                    <a:pt x="385" y="21"/>
                  </a:lnTo>
                  <a:lnTo>
                    <a:pt x="385" y="20"/>
                  </a:lnTo>
                  <a:lnTo>
                    <a:pt x="386" y="20"/>
                  </a:lnTo>
                  <a:lnTo>
                    <a:pt x="386" y="19"/>
                  </a:lnTo>
                  <a:lnTo>
                    <a:pt x="391" y="19"/>
                  </a:lnTo>
                  <a:lnTo>
                    <a:pt x="391" y="18"/>
                  </a:lnTo>
                  <a:lnTo>
                    <a:pt x="392" y="18"/>
                  </a:lnTo>
                  <a:lnTo>
                    <a:pt x="392" y="16"/>
                  </a:lnTo>
                  <a:lnTo>
                    <a:pt x="392" y="16"/>
                  </a:lnTo>
                  <a:lnTo>
                    <a:pt x="392" y="15"/>
                  </a:lnTo>
                  <a:lnTo>
                    <a:pt x="393" y="15"/>
                  </a:lnTo>
                  <a:lnTo>
                    <a:pt x="393" y="14"/>
                  </a:lnTo>
                  <a:lnTo>
                    <a:pt x="403" y="14"/>
                  </a:lnTo>
                  <a:lnTo>
                    <a:pt x="403" y="13"/>
                  </a:lnTo>
                  <a:lnTo>
                    <a:pt x="406" y="13"/>
                  </a:lnTo>
                  <a:lnTo>
                    <a:pt x="406" y="12"/>
                  </a:lnTo>
                  <a:lnTo>
                    <a:pt x="408" y="12"/>
                  </a:lnTo>
                  <a:lnTo>
                    <a:pt x="408" y="10"/>
                  </a:lnTo>
                  <a:lnTo>
                    <a:pt x="412" y="10"/>
                  </a:lnTo>
                  <a:lnTo>
                    <a:pt x="412" y="9"/>
                  </a:lnTo>
                  <a:lnTo>
                    <a:pt x="414" y="9"/>
                  </a:lnTo>
                  <a:lnTo>
                    <a:pt x="414" y="9"/>
                  </a:lnTo>
                  <a:lnTo>
                    <a:pt x="414" y="9"/>
                  </a:lnTo>
                  <a:lnTo>
                    <a:pt x="414" y="9"/>
                  </a:lnTo>
                  <a:lnTo>
                    <a:pt x="416" y="9"/>
                  </a:lnTo>
                  <a:lnTo>
                    <a:pt x="416" y="8"/>
                  </a:lnTo>
                  <a:lnTo>
                    <a:pt x="424" y="8"/>
                  </a:lnTo>
                  <a:lnTo>
                    <a:pt x="424" y="7"/>
                  </a:lnTo>
                  <a:lnTo>
                    <a:pt x="426" y="7"/>
                  </a:lnTo>
                  <a:lnTo>
                    <a:pt x="426" y="7"/>
                  </a:lnTo>
                  <a:lnTo>
                    <a:pt x="427" y="7"/>
                  </a:lnTo>
                  <a:lnTo>
                    <a:pt x="427" y="6"/>
                  </a:lnTo>
                  <a:lnTo>
                    <a:pt x="429" y="6"/>
                  </a:lnTo>
                  <a:lnTo>
                    <a:pt x="429" y="4"/>
                  </a:lnTo>
                  <a:lnTo>
                    <a:pt x="431" y="4"/>
                  </a:lnTo>
                  <a:lnTo>
                    <a:pt x="431" y="4"/>
                  </a:lnTo>
                  <a:lnTo>
                    <a:pt x="431" y="4"/>
                  </a:lnTo>
                  <a:lnTo>
                    <a:pt x="431" y="4"/>
                  </a:lnTo>
                  <a:lnTo>
                    <a:pt x="432" y="4"/>
                  </a:lnTo>
                  <a:lnTo>
                    <a:pt x="432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4" y="3"/>
                  </a:lnTo>
                  <a:lnTo>
                    <a:pt x="434" y="3"/>
                  </a:lnTo>
                  <a:lnTo>
                    <a:pt x="434" y="3"/>
                  </a:lnTo>
                  <a:lnTo>
                    <a:pt x="434" y="3"/>
                  </a:lnTo>
                  <a:lnTo>
                    <a:pt x="434" y="3"/>
                  </a:lnTo>
                  <a:lnTo>
                    <a:pt x="434" y="3"/>
                  </a:lnTo>
                  <a:lnTo>
                    <a:pt x="435" y="3"/>
                  </a:lnTo>
                  <a:lnTo>
                    <a:pt x="435" y="2"/>
                  </a:lnTo>
                  <a:lnTo>
                    <a:pt x="435" y="2"/>
                  </a:lnTo>
                  <a:lnTo>
                    <a:pt x="435" y="2"/>
                  </a:lnTo>
                  <a:lnTo>
                    <a:pt x="435" y="2"/>
                  </a:lnTo>
                  <a:lnTo>
                    <a:pt x="435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7" y="2"/>
                  </a:lnTo>
                  <a:lnTo>
                    <a:pt x="437" y="2"/>
                  </a:lnTo>
                  <a:lnTo>
                    <a:pt x="437" y="2"/>
                  </a:lnTo>
                  <a:lnTo>
                    <a:pt x="437" y="2"/>
                  </a:lnTo>
                  <a:lnTo>
                    <a:pt x="437" y="2"/>
                  </a:lnTo>
                  <a:lnTo>
                    <a:pt x="437" y="2"/>
                  </a:lnTo>
                  <a:lnTo>
                    <a:pt x="438" y="2"/>
                  </a:lnTo>
                  <a:lnTo>
                    <a:pt x="438" y="2"/>
                  </a:lnTo>
                  <a:lnTo>
                    <a:pt x="438" y="2"/>
                  </a:lnTo>
                  <a:lnTo>
                    <a:pt x="438" y="2"/>
                  </a:lnTo>
                  <a:lnTo>
                    <a:pt x="438" y="2"/>
                  </a:lnTo>
                  <a:lnTo>
                    <a:pt x="438" y="2"/>
                  </a:lnTo>
                  <a:lnTo>
                    <a:pt x="439" y="2"/>
                  </a:lnTo>
                  <a:lnTo>
                    <a:pt x="439" y="2"/>
                  </a:lnTo>
                  <a:lnTo>
                    <a:pt x="439" y="2"/>
                  </a:lnTo>
                  <a:lnTo>
                    <a:pt x="439" y="2"/>
                  </a:lnTo>
                  <a:lnTo>
                    <a:pt x="439" y="2"/>
                  </a:lnTo>
                  <a:lnTo>
                    <a:pt x="439" y="2"/>
                  </a:lnTo>
                  <a:lnTo>
                    <a:pt x="439" y="2"/>
                  </a:lnTo>
                  <a:lnTo>
                    <a:pt x="439" y="2"/>
                  </a:lnTo>
                  <a:lnTo>
                    <a:pt x="440" y="2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</a:path>
              </a:pathLst>
            </a:custGeom>
            <a:noFill/>
            <a:ln w="28575" cap="rnd">
              <a:solidFill>
                <a:srgbClr val="FF99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82">
              <a:extLst>
                <a:ext uri="{FF2B5EF4-FFF2-40B4-BE49-F238E27FC236}">
                  <a16:creationId xmlns:a16="http://schemas.microsoft.com/office/drawing/2014/main" id="{75703568-BC2C-5441-BC64-45B4828A0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053" y="3309278"/>
              <a:ext cx="4932629" cy="1069981"/>
            </a:xfrm>
            <a:custGeom>
              <a:avLst/>
              <a:gdLst>
                <a:gd name="T0" fmla="*/ 1 w 442"/>
                <a:gd name="T1" fmla="*/ 98 h 101"/>
                <a:gd name="T2" fmla="*/ 3 w 442"/>
                <a:gd name="T3" fmla="*/ 98 h 101"/>
                <a:gd name="T4" fmla="*/ 8 w 442"/>
                <a:gd name="T5" fmla="*/ 97 h 101"/>
                <a:gd name="T6" fmla="*/ 13 w 442"/>
                <a:gd name="T7" fmla="*/ 97 h 101"/>
                <a:gd name="T8" fmla="*/ 27 w 442"/>
                <a:gd name="T9" fmla="*/ 95 h 101"/>
                <a:gd name="T10" fmla="*/ 39 w 442"/>
                <a:gd name="T11" fmla="*/ 91 h 101"/>
                <a:gd name="T12" fmla="*/ 51 w 442"/>
                <a:gd name="T13" fmla="*/ 89 h 101"/>
                <a:gd name="T14" fmla="*/ 84 w 442"/>
                <a:gd name="T15" fmla="*/ 87 h 101"/>
                <a:gd name="T16" fmla="*/ 97 w 442"/>
                <a:gd name="T17" fmla="*/ 82 h 101"/>
                <a:gd name="T18" fmla="*/ 103 w 442"/>
                <a:gd name="T19" fmla="*/ 78 h 101"/>
                <a:gd name="T20" fmla="*/ 112 w 442"/>
                <a:gd name="T21" fmla="*/ 77 h 101"/>
                <a:gd name="T22" fmla="*/ 118 w 442"/>
                <a:gd name="T23" fmla="*/ 76 h 101"/>
                <a:gd name="T24" fmla="*/ 128 w 442"/>
                <a:gd name="T25" fmla="*/ 76 h 101"/>
                <a:gd name="T26" fmla="*/ 133 w 442"/>
                <a:gd name="T27" fmla="*/ 74 h 101"/>
                <a:gd name="T28" fmla="*/ 143 w 442"/>
                <a:gd name="T29" fmla="*/ 71 h 101"/>
                <a:gd name="T30" fmla="*/ 154 w 442"/>
                <a:gd name="T31" fmla="*/ 68 h 101"/>
                <a:gd name="T32" fmla="*/ 180 w 442"/>
                <a:gd name="T33" fmla="*/ 64 h 101"/>
                <a:gd name="T34" fmla="*/ 186 w 442"/>
                <a:gd name="T35" fmla="*/ 60 h 101"/>
                <a:gd name="T36" fmla="*/ 203 w 442"/>
                <a:gd name="T37" fmla="*/ 57 h 101"/>
                <a:gd name="T38" fmla="*/ 222 w 442"/>
                <a:gd name="T39" fmla="*/ 56 h 101"/>
                <a:gd name="T40" fmla="*/ 226 w 442"/>
                <a:gd name="T41" fmla="*/ 54 h 101"/>
                <a:gd name="T42" fmla="*/ 237 w 442"/>
                <a:gd name="T43" fmla="*/ 52 h 101"/>
                <a:gd name="T44" fmla="*/ 242 w 442"/>
                <a:gd name="T45" fmla="*/ 52 h 101"/>
                <a:gd name="T46" fmla="*/ 252 w 442"/>
                <a:gd name="T47" fmla="*/ 48 h 101"/>
                <a:gd name="T48" fmla="*/ 265 w 442"/>
                <a:gd name="T49" fmla="*/ 47 h 101"/>
                <a:gd name="T50" fmla="*/ 280 w 442"/>
                <a:gd name="T51" fmla="*/ 44 h 101"/>
                <a:gd name="T52" fmla="*/ 293 w 442"/>
                <a:gd name="T53" fmla="*/ 41 h 101"/>
                <a:gd name="T54" fmla="*/ 298 w 442"/>
                <a:gd name="T55" fmla="*/ 38 h 101"/>
                <a:gd name="T56" fmla="*/ 314 w 442"/>
                <a:gd name="T57" fmla="*/ 34 h 101"/>
                <a:gd name="T58" fmla="*/ 329 w 442"/>
                <a:gd name="T59" fmla="*/ 32 h 101"/>
                <a:gd name="T60" fmla="*/ 333 w 442"/>
                <a:gd name="T61" fmla="*/ 32 h 101"/>
                <a:gd name="T62" fmla="*/ 338 w 442"/>
                <a:gd name="T63" fmla="*/ 32 h 101"/>
                <a:gd name="T64" fmla="*/ 341 w 442"/>
                <a:gd name="T65" fmla="*/ 32 h 101"/>
                <a:gd name="T66" fmla="*/ 343 w 442"/>
                <a:gd name="T67" fmla="*/ 29 h 101"/>
                <a:gd name="T68" fmla="*/ 345 w 442"/>
                <a:gd name="T69" fmla="*/ 27 h 101"/>
                <a:gd name="T70" fmla="*/ 346 w 442"/>
                <a:gd name="T71" fmla="*/ 25 h 101"/>
                <a:gd name="T72" fmla="*/ 349 w 442"/>
                <a:gd name="T73" fmla="*/ 24 h 101"/>
                <a:gd name="T74" fmla="*/ 362 w 442"/>
                <a:gd name="T75" fmla="*/ 23 h 101"/>
                <a:gd name="T76" fmla="*/ 369 w 442"/>
                <a:gd name="T77" fmla="*/ 20 h 101"/>
                <a:gd name="T78" fmla="*/ 398 w 442"/>
                <a:gd name="T79" fmla="*/ 18 h 101"/>
                <a:gd name="T80" fmla="*/ 402 w 442"/>
                <a:gd name="T81" fmla="*/ 14 h 101"/>
                <a:gd name="T82" fmla="*/ 414 w 442"/>
                <a:gd name="T83" fmla="*/ 10 h 101"/>
                <a:gd name="T84" fmla="*/ 421 w 442"/>
                <a:gd name="T85" fmla="*/ 8 h 101"/>
                <a:gd name="T86" fmla="*/ 430 w 442"/>
                <a:gd name="T87" fmla="*/ 4 h 101"/>
                <a:gd name="T88" fmla="*/ 433 w 442"/>
                <a:gd name="T89" fmla="*/ 3 h 101"/>
                <a:gd name="T90" fmla="*/ 434 w 442"/>
                <a:gd name="T91" fmla="*/ 3 h 101"/>
                <a:gd name="T92" fmla="*/ 435 w 442"/>
                <a:gd name="T93" fmla="*/ 3 h 101"/>
                <a:gd name="T94" fmla="*/ 436 w 442"/>
                <a:gd name="T95" fmla="*/ 3 h 101"/>
                <a:gd name="T96" fmla="*/ 436 w 442"/>
                <a:gd name="T97" fmla="*/ 2 h 101"/>
                <a:gd name="T98" fmla="*/ 437 w 442"/>
                <a:gd name="T99" fmla="*/ 2 h 101"/>
                <a:gd name="T100" fmla="*/ 438 w 442"/>
                <a:gd name="T101" fmla="*/ 0 h 101"/>
                <a:gd name="T102" fmla="*/ 439 w 442"/>
                <a:gd name="T103" fmla="*/ 0 h 101"/>
                <a:gd name="T104" fmla="*/ 440 w 442"/>
                <a:gd name="T105" fmla="*/ 0 h 101"/>
                <a:gd name="T106" fmla="*/ 441 w 442"/>
                <a:gd name="T107" fmla="*/ 0 h 101"/>
                <a:gd name="T108" fmla="*/ 442 w 442"/>
                <a:gd name="T10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42" h="101">
                  <a:moveTo>
                    <a:pt x="0" y="101"/>
                  </a:moveTo>
                  <a:lnTo>
                    <a:pt x="0" y="101"/>
                  </a:lnTo>
                  <a:lnTo>
                    <a:pt x="0" y="98"/>
                  </a:lnTo>
                  <a:lnTo>
                    <a:pt x="1" y="98"/>
                  </a:lnTo>
                  <a:lnTo>
                    <a:pt x="1" y="98"/>
                  </a:lnTo>
                  <a:lnTo>
                    <a:pt x="1" y="98"/>
                  </a:lnTo>
                  <a:lnTo>
                    <a:pt x="1" y="98"/>
                  </a:lnTo>
                  <a:lnTo>
                    <a:pt x="2" y="98"/>
                  </a:lnTo>
                  <a:lnTo>
                    <a:pt x="2" y="98"/>
                  </a:lnTo>
                  <a:lnTo>
                    <a:pt x="2" y="98"/>
                  </a:lnTo>
                  <a:lnTo>
                    <a:pt x="2" y="98"/>
                  </a:lnTo>
                  <a:lnTo>
                    <a:pt x="3" y="98"/>
                  </a:lnTo>
                  <a:lnTo>
                    <a:pt x="3" y="98"/>
                  </a:lnTo>
                  <a:lnTo>
                    <a:pt x="3" y="98"/>
                  </a:lnTo>
                  <a:lnTo>
                    <a:pt x="3" y="97"/>
                  </a:lnTo>
                  <a:lnTo>
                    <a:pt x="5" y="97"/>
                  </a:lnTo>
                  <a:lnTo>
                    <a:pt x="5" y="97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8" y="97"/>
                  </a:lnTo>
                  <a:lnTo>
                    <a:pt x="10" y="97"/>
                  </a:lnTo>
                  <a:lnTo>
                    <a:pt x="10" y="97"/>
                  </a:lnTo>
                  <a:lnTo>
                    <a:pt x="13" y="97"/>
                  </a:lnTo>
                  <a:lnTo>
                    <a:pt x="13" y="96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7" y="95"/>
                  </a:lnTo>
                  <a:lnTo>
                    <a:pt x="27" y="94"/>
                  </a:lnTo>
                  <a:lnTo>
                    <a:pt x="29" y="94"/>
                  </a:lnTo>
                  <a:lnTo>
                    <a:pt x="29" y="92"/>
                  </a:lnTo>
                  <a:lnTo>
                    <a:pt x="38" y="92"/>
                  </a:lnTo>
                  <a:lnTo>
                    <a:pt x="38" y="91"/>
                  </a:lnTo>
                  <a:lnTo>
                    <a:pt x="39" y="91"/>
                  </a:lnTo>
                  <a:lnTo>
                    <a:pt x="39" y="90"/>
                  </a:lnTo>
                  <a:lnTo>
                    <a:pt x="41" y="90"/>
                  </a:lnTo>
                  <a:lnTo>
                    <a:pt x="41" y="89"/>
                  </a:lnTo>
                  <a:lnTo>
                    <a:pt x="48" y="89"/>
                  </a:lnTo>
                  <a:lnTo>
                    <a:pt x="48" y="89"/>
                  </a:lnTo>
                  <a:lnTo>
                    <a:pt x="51" y="89"/>
                  </a:lnTo>
                  <a:lnTo>
                    <a:pt x="51" y="89"/>
                  </a:lnTo>
                  <a:lnTo>
                    <a:pt x="73" y="89"/>
                  </a:lnTo>
                  <a:lnTo>
                    <a:pt x="73" y="88"/>
                  </a:lnTo>
                  <a:lnTo>
                    <a:pt x="78" y="88"/>
                  </a:lnTo>
                  <a:lnTo>
                    <a:pt x="78" y="87"/>
                  </a:lnTo>
                  <a:lnTo>
                    <a:pt x="84" y="87"/>
                  </a:lnTo>
                  <a:lnTo>
                    <a:pt x="84" y="84"/>
                  </a:lnTo>
                  <a:lnTo>
                    <a:pt x="87" y="84"/>
                  </a:lnTo>
                  <a:lnTo>
                    <a:pt x="87" y="83"/>
                  </a:lnTo>
                  <a:lnTo>
                    <a:pt x="95" y="83"/>
                  </a:lnTo>
                  <a:lnTo>
                    <a:pt x="95" y="82"/>
                  </a:lnTo>
                  <a:lnTo>
                    <a:pt x="97" y="82"/>
                  </a:lnTo>
                  <a:lnTo>
                    <a:pt x="97" y="81"/>
                  </a:lnTo>
                  <a:lnTo>
                    <a:pt x="100" y="81"/>
                  </a:lnTo>
                  <a:lnTo>
                    <a:pt x="100" y="80"/>
                  </a:lnTo>
                  <a:lnTo>
                    <a:pt x="101" y="80"/>
                  </a:lnTo>
                  <a:lnTo>
                    <a:pt x="101" y="78"/>
                  </a:lnTo>
                  <a:lnTo>
                    <a:pt x="103" y="78"/>
                  </a:lnTo>
                  <a:lnTo>
                    <a:pt x="103" y="77"/>
                  </a:lnTo>
                  <a:lnTo>
                    <a:pt x="107" y="77"/>
                  </a:lnTo>
                  <a:lnTo>
                    <a:pt x="107" y="77"/>
                  </a:lnTo>
                  <a:lnTo>
                    <a:pt x="110" y="77"/>
                  </a:lnTo>
                  <a:lnTo>
                    <a:pt x="110" y="77"/>
                  </a:lnTo>
                  <a:lnTo>
                    <a:pt x="112" y="77"/>
                  </a:lnTo>
                  <a:lnTo>
                    <a:pt x="112" y="77"/>
                  </a:lnTo>
                  <a:lnTo>
                    <a:pt x="112" y="77"/>
                  </a:lnTo>
                  <a:lnTo>
                    <a:pt x="112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8" y="76"/>
                  </a:lnTo>
                  <a:lnTo>
                    <a:pt x="118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2" y="76"/>
                  </a:lnTo>
                  <a:lnTo>
                    <a:pt x="122" y="76"/>
                  </a:lnTo>
                  <a:lnTo>
                    <a:pt x="128" y="76"/>
                  </a:lnTo>
                  <a:lnTo>
                    <a:pt x="128" y="76"/>
                  </a:lnTo>
                  <a:lnTo>
                    <a:pt x="130" y="76"/>
                  </a:lnTo>
                  <a:lnTo>
                    <a:pt x="130" y="75"/>
                  </a:lnTo>
                  <a:lnTo>
                    <a:pt x="130" y="75"/>
                  </a:lnTo>
                  <a:lnTo>
                    <a:pt x="130" y="74"/>
                  </a:lnTo>
                  <a:lnTo>
                    <a:pt x="133" y="74"/>
                  </a:lnTo>
                  <a:lnTo>
                    <a:pt x="133" y="72"/>
                  </a:lnTo>
                  <a:lnTo>
                    <a:pt x="136" y="72"/>
                  </a:lnTo>
                  <a:lnTo>
                    <a:pt x="136" y="72"/>
                  </a:lnTo>
                  <a:lnTo>
                    <a:pt x="137" y="72"/>
                  </a:lnTo>
                  <a:lnTo>
                    <a:pt x="137" y="71"/>
                  </a:lnTo>
                  <a:lnTo>
                    <a:pt x="143" y="71"/>
                  </a:lnTo>
                  <a:lnTo>
                    <a:pt x="143" y="70"/>
                  </a:lnTo>
                  <a:lnTo>
                    <a:pt x="145" y="70"/>
                  </a:lnTo>
                  <a:lnTo>
                    <a:pt x="145" y="69"/>
                  </a:lnTo>
                  <a:lnTo>
                    <a:pt x="152" y="69"/>
                  </a:lnTo>
                  <a:lnTo>
                    <a:pt x="152" y="68"/>
                  </a:lnTo>
                  <a:lnTo>
                    <a:pt x="154" y="68"/>
                  </a:lnTo>
                  <a:lnTo>
                    <a:pt x="154" y="66"/>
                  </a:lnTo>
                  <a:lnTo>
                    <a:pt x="164" y="66"/>
                  </a:lnTo>
                  <a:lnTo>
                    <a:pt x="164" y="65"/>
                  </a:lnTo>
                  <a:lnTo>
                    <a:pt x="179" y="65"/>
                  </a:lnTo>
                  <a:lnTo>
                    <a:pt x="179" y="64"/>
                  </a:lnTo>
                  <a:lnTo>
                    <a:pt x="180" y="64"/>
                  </a:lnTo>
                  <a:lnTo>
                    <a:pt x="180" y="63"/>
                  </a:lnTo>
                  <a:lnTo>
                    <a:pt x="185" y="63"/>
                  </a:lnTo>
                  <a:lnTo>
                    <a:pt x="185" y="62"/>
                  </a:lnTo>
                  <a:lnTo>
                    <a:pt x="185" y="62"/>
                  </a:lnTo>
                  <a:lnTo>
                    <a:pt x="185" y="60"/>
                  </a:lnTo>
                  <a:lnTo>
                    <a:pt x="186" y="60"/>
                  </a:lnTo>
                  <a:lnTo>
                    <a:pt x="186" y="59"/>
                  </a:lnTo>
                  <a:lnTo>
                    <a:pt x="196" y="59"/>
                  </a:lnTo>
                  <a:lnTo>
                    <a:pt x="196" y="58"/>
                  </a:lnTo>
                  <a:lnTo>
                    <a:pt x="202" y="58"/>
                  </a:lnTo>
                  <a:lnTo>
                    <a:pt x="202" y="57"/>
                  </a:lnTo>
                  <a:lnTo>
                    <a:pt x="203" y="57"/>
                  </a:lnTo>
                  <a:lnTo>
                    <a:pt x="203" y="57"/>
                  </a:lnTo>
                  <a:lnTo>
                    <a:pt x="205" y="57"/>
                  </a:lnTo>
                  <a:lnTo>
                    <a:pt x="205" y="56"/>
                  </a:lnTo>
                  <a:lnTo>
                    <a:pt x="216" y="56"/>
                  </a:lnTo>
                  <a:lnTo>
                    <a:pt x="216" y="56"/>
                  </a:lnTo>
                  <a:lnTo>
                    <a:pt x="222" y="56"/>
                  </a:lnTo>
                  <a:lnTo>
                    <a:pt x="222" y="56"/>
                  </a:lnTo>
                  <a:lnTo>
                    <a:pt x="223" y="56"/>
                  </a:lnTo>
                  <a:lnTo>
                    <a:pt x="223" y="56"/>
                  </a:lnTo>
                  <a:lnTo>
                    <a:pt x="226" y="56"/>
                  </a:lnTo>
                  <a:lnTo>
                    <a:pt x="226" y="54"/>
                  </a:lnTo>
                  <a:lnTo>
                    <a:pt x="226" y="54"/>
                  </a:lnTo>
                  <a:lnTo>
                    <a:pt x="226" y="54"/>
                  </a:lnTo>
                  <a:lnTo>
                    <a:pt x="231" y="54"/>
                  </a:lnTo>
                  <a:lnTo>
                    <a:pt x="231" y="53"/>
                  </a:lnTo>
                  <a:lnTo>
                    <a:pt x="237" y="53"/>
                  </a:lnTo>
                  <a:lnTo>
                    <a:pt x="237" y="52"/>
                  </a:lnTo>
                  <a:lnTo>
                    <a:pt x="237" y="52"/>
                  </a:lnTo>
                  <a:lnTo>
                    <a:pt x="237" y="52"/>
                  </a:lnTo>
                  <a:lnTo>
                    <a:pt x="239" y="52"/>
                  </a:lnTo>
                  <a:lnTo>
                    <a:pt x="239" y="52"/>
                  </a:lnTo>
                  <a:lnTo>
                    <a:pt x="241" y="52"/>
                  </a:lnTo>
                  <a:lnTo>
                    <a:pt x="241" y="52"/>
                  </a:lnTo>
                  <a:lnTo>
                    <a:pt x="242" y="52"/>
                  </a:lnTo>
                  <a:lnTo>
                    <a:pt x="242" y="51"/>
                  </a:lnTo>
                  <a:lnTo>
                    <a:pt x="249" y="51"/>
                  </a:lnTo>
                  <a:lnTo>
                    <a:pt x="249" y="50"/>
                  </a:lnTo>
                  <a:lnTo>
                    <a:pt x="249" y="50"/>
                  </a:lnTo>
                  <a:lnTo>
                    <a:pt x="249" y="48"/>
                  </a:lnTo>
                  <a:lnTo>
                    <a:pt x="252" y="48"/>
                  </a:lnTo>
                  <a:lnTo>
                    <a:pt x="252" y="48"/>
                  </a:lnTo>
                  <a:lnTo>
                    <a:pt x="257" y="48"/>
                  </a:lnTo>
                  <a:lnTo>
                    <a:pt x="257" y="47"/>
                  </a:lnTo>
                  <a:lnTo>
                    <a:pt x="260" y="47"/>
                  </a:lnTo>
                  <a:lnTo>
                    <a:pt x="260" y="47"/>
                  </a:lnTo>
                  <a:lnTo>
                    <a:pt x="265" y="47"/>
                  </a:lnTo>
                  <a:lnTo>
                    <a:pt x="265" y="46"/>
                  </a:lnTo>
                  <a:lnTo>
                    <a:pt x="270" y="46"/>
                  </a:lnTo>
                  <a:lnTo>
                    <a:pt x="270" y="45"/>
                  </a:lnTo>
                  <a:lnTo>
                    <a:pt x="272" y="45"/>
                  </a:lnTo>
                  <a:lnTo>
                    <a:pt x="272" y="44"/>
                  </a:lnTo>
                  <a:lnTo>
                    <a:pt x="280" y="44"/>
                  </a:lnTo>
                  <a:lnTo>
                    <a:pt x="280" y="44"/>
                  </a:lnTo>
                  <a:lnTo>
                    <a:pt x="288" y="44"/>
                  </a:lnTo>
                  <a:lnTo>
                    <a:pt x="288" y="42"/>
                  </a:lnTo>
                  <a:lnTo>
                    <a:pt x="291" y="42"/>
                  </a:lnTo>
                  <a:lnTo>
                    <a:pt x="291" y="41"/>
                  </a:lnTo>
                  <a:lnTo>
                    <a:pt x="293" y="41"/>
                  </a:lnTo>
                  <a:lnTo>
                    <a:pt x="293" y="40"/>
                  </a:lnTo>
                  <a:lnTo>
                    <a:pt x="294" y="40"/>
                  </a:lnTo>
                  <a:lnTo>
                    <a:pt x="294" y="39"/>
                  </a:lnTo>
                  <a:lnTo>
                    <a:pt x="298" y="39"/>
                  </a:lnTo>
                  <a:lnTo>
                    <a:pt x="298" y="38"/>
                  </a:lnTo>
                  <a:lnTo>
                    <a:pt x="298" y="38"/>
                  </a:lnTo>
                  <a:lnTo>
                    <a:pt x="298" y="36"/>
                  </a:lnTo>
                  <a:lnTo>
                    <a:pt x="307" y="36"/>
                  </a:lnTo>
                  <a:lnTo>
                    <a:pt x="307" y="35"/>
                  </a:lnTo>
                  <a:lnTo>
                    <a:pt x="312" y="35"/>
                  </a:lnTo>
                  <a:lnTo>
                    <a:pt x="312" y="34"/>
                  </a:lnTo>
                  <a:lnTo>
                    <a:pt x="314" y="34"/>
                  </a:lnTo>
                  <a:lnTo>
                    <a:pt x="314" y="33"/>
                  </a:lnTo>
                  <a:lnTo>
                    <a:pt x="315" y="33"/>
                  </a:lnTo>
                  <a:lnTo>
                    <a:pt x="315" y="33"/>
                  </a:lnTo>
                  <a:lnTo>
                    <a:pt x="328" y="33"/>
                  </a:lnTo>
                  <a:lnTo>
                    <a:pt x="328" y="32"/>
                  </a:lnTo>
                  <a:lnTo>
                    <a:pt x="329" y="32"/>
                  </a:lnTo>
                  <a:lnTo>
                    <a:pt x="329" y="32"/>
                  </a:lnTo>
                  <a:lnTo>
                    <a:pt x="330" y="32"/>
                  </a:lnTo>
                  <a:lnTo>
                    <a:pt x="330" y="32"/>
                  </a:lnTo>
                  <a:lnTo>
                    <a:pt x="331" y="32"/>
                  </a:lnTo>
                  <a:lnTo>
                    <a:pt x="331" y="32"/>
                  </a:lnTo>
                  <a:lnTo>
                    <a:pt x="333" y="32"/>
                  </a:lnTo>
                  <a:lnTo>
                    <a:pt x="333" y="32"/>
                  </a:lnTo>
                  <a:lnTo>
                    <a:pt x="336" y="32"/>
                  </a:lnTo>
                  <a:lnTo>
                    <a:pt x="336" y="32"/>
                  </a:lnTo>
                  <a:lnTo>
                    <a:pt x="337" y="32"/>
                  </a:lnTo>
                  <a:lnTo>
                    <a:pt x="337" y="32"/>
                  </a:lnTo>
                  <a:lnTo>
                    <a:pt x="338" y="32"/>
                  </a:lnTo>
                  <a:lnTo>
                    <a:pt x="338" y="32"/>
                  </a:lnTo>
                  <a:lnTo>
                    <a:pt x="338" y="32"/>
                  </a:lnTo>
                  <a:lnTo>
                    <a:pt x="338" y="32"/>
                  </a:lnTo>
                  <a:lnTo>
                    <a:pt x="340" y="32"/>
                  </a:lnTo>
                  <a:lnTo>
                    <a:pt x="340" y="32"/>
                  </a:lnTo>
                  <a:lnTo>
                    <a:pt x="341" y="32"/>
                  </a:lnTo>
                  <a:lnTo>
                    <a:pt x="341" y="30"/>
                  </a:lnTo>
                  <a:lnTo>
                    <a:pt x="342" y="30"/>
                  </a:lnTo>
                  <a:lnTo>
                    <a:pt x="342" y="30"/>
                  </a:lnTo>
                  <a:lnTo>
                    <a:pt x="343" y="30"/>
                  </a:lnTo>
                  <a:lnTo>
                    <a:pt x="343" y="29"/>
                  </a:lnTo>
                  <a:lnTo>
                    <a:pt x="343" y="29"/>
                  </a:lnTo>
                  <a:lnTo>
                    <a:pt x="343" y="29"/>
                  </a:lnTo>
                  <a:lnTo>
                    <a:pt x="344" y="29"/>
                  </a:lnTo>
                  <a:lnTo>
                    <a:pt x="344" y="28"/>
                  </a:lnTo>
                  <a:lnTo>
                    <a:pt x="344" y="28"/>
                  </a:lnTo>
                  <a:lnTo>
                    <a:pt x="344" y="27"/>
                  </a:lnTo>
                  <a:lnTo>
                    <a:pt x="345" y="27"/>
                  </a:lnTo>
                  <a:lnTo>
                    <a:pt x="345" y="27"/>
                  </a:lnTo>
                  <a:lnTo>
                    <a:pt x="345" y="27"/>
                  </a:lnTo>
                  <a:lnTo>
                    <a:pt x="345" y="27"/>
                  </a:lnTo>
                  <a:lnTo>
                    <a:pt x="346" y="27"/>
                  </a:lnTo>
                  <a:lnTo>
                    <a:pt x="346" y="25"/>
                  </a:lnTo>
                  <a:lnTo>
                    <a:pt x="346" y="25"/>
                  </a:lnTo>
                  <a:lnTo>
                    <a:pt x="346" y="24"/>
                  </a:lnTo>
                  <a:lnTo>
                    <a:pt x="348" y="24"/>
                  </a:lnTo>
                  <a:lnTo>
                    <a:pt x="348" y="24"/>
                  </a:lnTo>
                  <a:lnTo>
                    <a:pt x="348" y="24"/>
                  </a:lnTo>
                  <a:lnTo>
                    <a:pt x="348" y="24"/>
                  </a:lnTo>
                  <a:lnTo>
                    <a:pt x="349" y="24"/>
                  </a:lnTo>
                  <a:lnTo>
                    <a:pt x="349" y="24"/>
                  </a:lnTo>
                  <a:lnTo>
                    <a:pt x="353" y="24"/>
                  </a:lnTo>
                  <a:lnTo>
                    <a:pt x="353" y="24"/>
                  </a:lnTo>
                  <a:lnTo>
                    <a:pt x="354" y="24"/>
                  </a:lnTo>
                  <a:lnTo>
                    <a:pt x="354" y="23"/>
                  </a:lnTo>
                  <a:lnTo>
                    <a:pt x="362" y="23"/>
                  </a:lnTo>
                  <a:lnTo>
                    <a:pt x="362" y="22"/>
                  </a:lnTo>
                  <a:lnTo>
                    <a:pt x="363" y="22"/>
                  </a:lnTo>
                  <a:lnTo>
                    <a:pt x="363" y="20"/>
                  </a:lnTo>
                  <a:lnTo>
                    <a:pt x="366" y="20"/>
                  </a:lnTo>
                  <a:lnTo>
                    <a:pt x="366" y="20"/>
                  </a:lnTo>
                  <a:lnTo>
                    <a:pt x="369" y="20"/>
                  </a:lnTo>
                  <a:lnTo>
                    <a:pt x="369" y="20"/>
                  </a:lnTo>
                  <a:lnTo>
                    <a:pt x="383" y="20"/>
                  </a:lnTo>
                  <a:lnTo>
                    <a:pt x="383" y="19"/>
                  </a:lnTo>
                  <a:lnTo>
                    <a:pt x="394" y="19"/>
                  </a:lnTo>
                  <a:lnTo>
                    <a:pt x="394" y="18"/>
                  </a:lnTo>
                  <a:lnTo>
                    <a:pt x="398" y="18"/>
                  </a:lnTo>
                  <a:lnTo>
                    <a:pt x="398" y="17"/>
                  </a:lnTo>
                  <a:lnTo>
                    <a:pt x="398" y="17"/>
                  </a:lnTo>
                  <a:lnTo>
                    <a:pt x="398" y="15"/>
                  </a:lnTo>
                  <a:lnTo>
                    <a:pt x="400" y="15"/>
                  </a:lnTo>
                  <a:lnTo>
                    <a:pt x="400" y="14"/>
                  </a:lnTo>
                  <a:lnTo>
                    <a:pt x="402" y="14"/>
                  </a:lnTo>
                  <a:lnTo>
                    <a:pt x="402" y="13"/>
                  </a:lnTo>
                  <a:lnTo>
                    <a:pt x="410" y="13"/>
                  </a:lnTo>
                  <a:lnTo>
                    <a:pt x="410" y="12"/>
                  </a:lnTo>
                  <a:lnTo>
                    <a:pt x="413" y="12"/>
                  </a:lnTo>
                  <a:lnTo>
                    <a:pt x="413" y="10"/>
                  </a:lnTo>
                  <a:lnTo>
                    <a:pt x="414" y="10"/>
                  </a:lnTo>
                  <a:lnTo>
                    <a:pt x="414" y="9"/>
                  </a:lnTo>
                  <a:lnTo>
                    <a:pt x="414" y="9"/>
                  </a:lnTo>
                  <a:lnTo>
                    <a:pt x="414" y="8"/>
                  </a:lnTo>
                  <a:lnTo>
                    <a:pt x="417" y="8"/>
                  </a:lnTo>
                  <a:lnTo>
                    <a:pt x="417" y="8"/>
                  </a:lnTo>
                  <a:lnTo>
                    <a:pt x="421" y="8"/>
                  </a:lnTo>
                  <a:lnTo>
                    <a:pt x="421" y="7"/>
                  </a:lnTo>
                  <a:lnTo>
                    <a:pt x="426" y="7"/>
                  </a:lnTo>
                  <a:lnTo>
                    <a:pt x="426" y="5"/>
                  </a:lnTo>
                  <a:lnTo>
                    <a:pt x="426" y="5"/>
                  </a:lnTo>
                  <a:lnTo>
                    <a:pt x="426" y="4"/>
                  </a:lnTo>
                  <a:lnTo>
                    <a:pt x="430" y="4"/>
                  </a:lnTo>
                  <a:lnTo>
                    <a:pt x="430" y="4"/>
                  </a:lnTo>
                  <a:lnTo>
                    <a:pt x="431" y="4"/>
                  </a:lnTo>
                  <a:lnTo>
                    <a:pt x="431" y="3"/>
                  </a:lnTo>
                  <a:lnTo>
                    <a:pt x="431" y="3"/>
                  </a:lnTo>
                  <a:lnTo>
                    <a:pt x="431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3" y="3"/>
                  </a:lnTo>
                  <a:lnTo>
                    <a:pt x="434" y="3"/>
                  </a:lnTo>
                  <a:lnTo>
                    <a:pt x="434" y="3"/>
                  </a:lnTo>
                  <a:lnTo>
                    <a:pt x="434" y="3"/>
                  </a:lnTo>
                  <a:lnTo>
                    <a:pt x="434" y="3"/>
                  </a:lnTo>
                  <a:lnTo>
                    <a:pt x="434" y="3"/>
                  </a:lnTo>
                  <a:lnTo>
                    <a:pt x="434" y="3"/>
                  </a:lnTo>
                  <a:lnTo>
                    <a:pt x="435" y="3"/>
                  </a:lnTo>
                  <a:lnTo>
                    <a:pt x="435" y="3"/>
                  </a:lnTo>
                  <a:lnTo>
                    <a:pt x="435" y="3"/>
                  </a:lnTo>
                  <a:lnTo>
                    <a:pt x="435" y="3"/>
                  </a:lnTo>
                  <a:lnTo>
                    <a:pt x="435" y="3"/>
                  </a:lnTo>
                  <a:lnTo>
                    <a:pt x="435" y="3"/>
                  </a:lnTo>
                  <a:lnTo>
                    <a:pt x="436" y="3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6" y="2"/>
                  </a:lnTo>
                  <a:lnTo>
                    <a:pt x="437" y="2"/>
                  </a:lnTo>
                  <a:lnTo>
                    <a:pt x="437" y="2"/>
                  </a:lnTo>
                  <a:lnTo>
                    <a:pt x="437" y="2"/>
                  </a:lnTo>
                  <a:lnTo>
                    <a:pt x="437" y="2"/>
                  </a:lnTo>
                  <a:lnTo>
                    <a:pt x="437" y="2"/>
                  </a:lnTo>
                  <a:lnTo>
                    <a:pt x="437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</a:path>
              </a:pathLst>
            </a:custGeom>
            <a:noFill/>
            <a:ln w="28575" cap="rnd">
              <a:solidFill>
                <a:srgbClr val="00B0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3">
            <a:extLst>
              <a:ext uri="{FF2B5EF4-FFF2-40B4-BE49-F238E27FC236}">
                <a16:creationId xmlns:a16="http://schemas.microsoft.com/office/drawing/2014/main" id="{E4F6526F-B407-834F-8879-E59375B9C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7248" y="2475800"/>
            <a:ext cx="5818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15.1%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B6B3EE70-3D05-834C-BEA6-FC987DB34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0367" y="3162098"/>
            <a:ext cx="5257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9.7%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955981" y="2055641"/>
            <a:ext cx="5123197" cy="858381"/>
            <a:chOff x="1893635" y="1962122"/>
            <a:chExt cx="5123197" cy="858381"/>
          </a:xfrm>
        </p:grpSpPr>
        <p:sp>
          <p:nvSpPr>
            <p:cNvPr id="22" name="Rectangle 32">
              <a:extLst>
                <a:ext uri="{FF2B5EF4-FFF2-40B4-BE49-F238E27FC236}">
                  <a16:creationId xmlns:a16="http://schemas.microsoft.com/office/drawing/2014/main" id="{290793F5-1FAB-5C40-80FD-82F24CC01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3635" y="1962122"/>
              <a:ext cx="512319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0-day to 30-day HR: 0.61 [95% CI: 0.42, 0.88]; </a:t>
              </a:r>
              <a:r>
                <a:rPr kumimoji="0" lang="en-US" alt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</a:t>
              </a:r>
              <a:r>
                <a:rPr kumimoji="0" lang="en-US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-value </a:t>
              </a: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= 0.008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3" name="Rectangle 33">
              <a:extLst>
                <a:ext uri="{FF2B5EF4-FFF2-40B4-BE49-F238E27FC236}">
                  <a16:creationId xmlns:a16="http://schemas.microsoft.com/office/drawing/2014/main" id="{C073DC0C-A32B-AE42-B8C3-DACB96CC2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3635" y="2282797"/>
              <a:ext cx="508472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30-day to 1-year HR: 1.07 [95% CI: 0.68, 1.70]; </a:t>
              </a:r>
              <a:r>
                <a:rPr kumimoji="0" lang="en-US" alt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</a:t>
              </a:r>
              <a:r>
                <a:rPr kumimoji="0" lang="en-US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-value </a:t>
              </a: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= 0.76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" name="Rectangle 34">
              <a:extLst>
                <a:ext uri="{FF2B5EF4-FFF2-40B4-BE49-F238E27FC236}">
                  <a16:creationId xmlns:a16="http://schemas.microsoft.com/office/drawing/2014/main" id="{6087D8A0-11A0-8A4F-BA66-1A4ED670E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3636" y="2605059"/>
              <a:ext cx="509594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1-year to 5-year HR: 1.61 [95% CI: 1.23, 2.12]; </a:t>
              </a:r>
              <a:r>
                <a:rPr kumimoji="0" lang="en-US" alt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</a:t>
              </a:r>
              <a:r>
                <a:rPr kumimoji="0" lang="en-US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-value </a:t>
              </a: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&lt;0.001</a:t>
              </a:r>
              <a:endPara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210922" y="3904364"/>
            <a:ext cx="1221132" cy="456469"/>
            <a:chOff x="2210922" y="3904364"/>
            <a:chExt cx="1221132" cy="456469"/>
          </a:xfrm>
        </p:grpSpPr>
        <p:sp>
          <p:nvSpPr>
            <p:cNvPr id="25" name="Freeform 81">
              <a:extLst>
                <a:ext uri="{FF2B5EF4-FFF2-40B4-BE49-F238E27FC236}">
                  <a16:creationId xmlns:a16="http://schemas.microsoft.com/office/drawing/2014/main" id="{F38A668D-4688-9341-989B-D9560044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0922" y="3904364"/>
              <a:ext cx="1221132" cy="456469"/>
            </a:xfrm>
            <a:custGeom>
              <a:avLst/>
              <a:gdLst>
                <a:gd name="T0" fmla="*/ 0 w 101"/>
                <a:gd name="T1" fmla="*/ 43 h 43"/>
                <a:gd name="T2" fmla="*/ 1 w 101"/>
                <a:gd name="T3" fmla="*/ 42 h 43"/>
                <a:gd name="T4" fmla="*/ 2 w 101"/>
                <a:gd name="T5" fmla="*/ 40 h 43"/>
                <a:gd name="T6" fmla="*/ 6 w 101"/>
                <a:gd name="T7" fmla="*/ 40 h 43"/>
                <a:gd name="T8" fmla="*/ 8 w 101"/>
                <a:gd name="T9" fmla="*/ 39 h 43"/>
                <a:gd name="T10" fmla="*/ 8 w 101"/>
                <a:gd name="T11" fmla="*/ 39 h 43"/>
                <a:gd name="T12" fmla="*/ 11 w 101"/>
                <a:gd name="T13" fmla="*/ 38 h 43"/>
                <a:gd name="T14" fmla="*/ 13 w 101"/>
                <a:gd name="T15" fmla="*/ 37 h 43"/>
                <a:gd name="T16" fmla="*/ 14 w 101"/>
                <a:gd name="T17" fmla="*/ 36 h 43"/>
                <a:gd name="T18" fmla="*/ 17 w 101"/>
                <a:gd name="T19" fmla="*/ 35 h 43"/>
                <a:gd name="T20" fmla="*/ 18 w 101"/>
                <a:gd name="T21" fmla="*/ 34 h 43"/>
                <a:gd name="T22" fmla="*/ 22 w 101"/>
                <a:gd name="T23" fmla="*/ 33 h 43"/>
                <a:gd name="T24" fmla="*/ 23 w 101"/>
                <a:gd name="T25" fmla="*/ 32 h 43"/>
                <a:gd name="T26" fmla="*/ 23 w 101"/>
                <a:gd name="T27" fmla="*/ 30 h 43"/>
                <a:gd name="T28" fmla="*/ 24 w 101"/>
                <a:gd name="T29" fmla="*/ 29 h 43"/>
                <a:gd name="T30" fmla="*/ 28 w 101"/>
                <a:gd name="T31" fmla="*/ 28 h 43"/>
                <a:gd name="T32" fmla="*/ 29 w 101"/>
                <a:gd name="T33" fmla="*/ 26 h 43"/>
                <a:gd name="T34" fmla="*/ 31 w 101"/>
                <a:gd name="T35" fmla="*/ 25 h 43"/>
                <a:gd name="T36" fmla="*/ 34 w 101"/>
                <a:gd name="T37" fmla="*/ 24 h 43"/>
                <a:gd name="T38" fmla="*/ 36 w 101"/>
                <a:gd name="T39" fmla="*/ 23 h 43"/>
                <a:gd name="T40" fmla="*/ 37 w 101"/>
                <a:gd name="T41" fmla="*/ 22 h 43"/>
                <a:gd name="T42" fmla="*/ 41 w 101"/>
                <a:gd name="T43" fmla="*/ 20 h 43"/>
                <a:gd name="T44" fmla="*/ 42 w 101"/>
                <a:gd name="T45" fmla="*/ 19 h 43"/>
                <a:gd name="T46" fmla="*/ 46 w 101"/>
                <a:gd name="T47" fmla="*/ 18 h 43"/>
                <a:gd name="T48" fmla="*/ 47 w 101"/>
                <a:gd name="T49" fmla="*/ 18 h 43"/>
                <a:gd name="T50" fmla="*/ 48 w 101"/>
                <a:gd name="T51" fmla="*/ 17 h 43"/>
                <a:gd name="T52" fmla="*/ 48 w 101"/>
                <a:gd name="T53" fmla="*/ 17 h 43"/>
                <a:gd name="T54" fmla="*/ 49 w 101"/>
                <a:gd name="T55" fmla="*/ 16 h 43"/>
                <a:gd name="T56" fmla="*/ 49 w 101"/>
                <a:gd name="T57" fmla="*/ 16 h 43"/>
                <a:gd name="T58" fmla="*/ 52 w 101"/>
                <a:gd name="T59" fmla="*/ 15 h 43"/>
                <a:gd name="T60" fmla="*/ 53 w 101"/>
                <a:gd name="T61" fmla="*/ 15 h 43"/>
                <a:gd name="T62" fmla="*/ 55 w 101"/>
                <a:gd name="T63" fmla="*/ 15 h 43"/>
                <a:gd name="T64" fmla="*/ 57 w 101"/>
                <a:gd name="T65" fmla="*/ 14 h 43"/>
                <a:gd name="T66" fmla="*/ 58 w 101"/>
                <a:gd name="T67" fmla="*/ 13 h 43"/>
                <a:gd name="T68" fmla="*/ 71 w 101"/>
                <a:gd name="T69" fmla="*/ 12 h 43"/>
                <a:gd name="T70" fmla="*/ 72 w 101"/>
                <a:gd name="T71" fmla="*/ 10 h 43"/>
                <a:gd name="T72" fmla="*/ 72 w 101"/>
                <a:gd name="T73" fmla="*/ 9 h 43"/>
                <a:gd name="T74" fmla="*/ 75 w 101"/>
                <a:gd name="T75" fmla="*/ 8 h 43"/>
                <a:gd name="T76" fmla="*/ 77 w 101"/>
                <a:gd name="T77" fmla="*/ 7 h 43"/>
                <a:gd name="T78" fmla="*/ 78 w 101"/>
                <a:gd name="T79" fmla="*/ 6 h 43"/>
                <a:gd name="T80" fmla="*/ 79 w 101"/>
                <a:gd name="T81" fmla="*/ 5 h 43"/>
                <a:gd name="T82" fmla="*/ 97 w 101"/>
                <a:gd name="T83" fmla="*/ 4 h 43"/>
                <a:gd name="T84" fmla="*/ 98 w 101"/>
                <a:gd name="T85" fmla="*/ 4 h 43"/>
                <a:gd name="T86" fmla="*/ 100 w 101"/>
                <a:gd name="T87" fmla="*/ 3 h 43"/>
                <a:gd name="T88" fmla="*/ 101 w 101"/>
                <a:gd name="T89" fmla="*/ 0 h 43"/>
                <a:gd name="T90" fmla="*/ 101 w 101"/>
                <a:gd name="T91" fmla="*/ 0 h 43"/>
                <a:gd name="T92" fmla="*/ 101 w 101"/>
                <a:gd name="T9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1" h="43">
                  <a:moveTo>
                    <a:pt x="0" y="43"/>
                  </a:moveTo>
                  <a:lnTo>
                    <a:pt x="0" y="43"/>
                  </a:lnTo>
                  <a:lnTo>
                    <a:pt x="0" y="42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6" y="40"/>
                  </a:lnTo>
                  <a:lnTo>
                    <a:pt x="6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8"/>
                  </a:lnTo>
                  <a:lnTo>
                    <a:pt x="11" y="38"/>
                  </a:lnTo>
                  <a:lnTo>
                    <a:pt x="11" y="37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4" y="36"/>
                  </a:lnTo>
                  <a:lnTo>
                    <a:pt x="14" y="35"/>
                  </a:lnTo>
                  <a:lnTo>
                    <a:pt x="17" y="35"/>
                  </a:lnTo>
                  <a:lnTo>
                    <a:pt x="17" y="34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22" y="33"/>
                  </a:lnTo>
                  <a:lnTo>
                    <a:pt x="22" y="32"/>
                  </a:lnTo>
                  <a:lnTo>
                    <a:pt x="23" y="32"/>
                  </a:lnTo>
                  <a:lnTo>
                    <a:pt x="23" y="30"/>
                  </a:lnTo>
                  <a:lnTo>
                    <a:pt x="23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4" y="28"/>
                  </a:lnTo>
                  <a:lnTo>
                    <a:pt x="28" y="28"/>
                  </a:lnTo>
                  <a:lnTo>
                    <a:pt x="28" y="26"/>
                  </a:lnTo>
                  <a:lnTo>
                    <a:pt x="29" y="26"/>
                  </a:lnTo>
                  <a:lnTo>
                    <a:pt x="29" y="25"/>
                  </a:lnTo>
                  <a:lnTo>
                    <a:pt x="31" y="25"/>
                  </a:lnTo>
                  <a:lnTo>
                    <a:pt x="31" y="24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6" y="23"/>
                  </a:lnTo>
                  <a:lnTo>
                    <a:pt x="36" y="22"/>
                  </a:lnTo>
                  <a:lnTo>
                    <a:pt x="37" y="22"/>
                  </a:lnTo>
                  <a:lnTo>
                    <a:pt x="37" y="20"/>
                  </a:lnTo>
                  <a:lnTo>
                    <a:pt x="41" y="20"/>
                  </a:lnTo>
                  <a:lnTo>
                    <a:pt x="41" y="19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7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49" y="16"/>
                  </a:lnTo>
                  <a:lnTo>
                    <a:pt x="49" y="15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53" y="15"/>
                  </a:lnTo>
                  <a:lnTo>
                    <a:pt x="53" y="15"/>
                  </a:lnTo>
                  <a:lnTo>
                    <a:pt x="55" y="15"/>
                  </a:lnTo>
                  <a:lnTo>
                    <a:pt x="55" y="14"/>
                  </a:lnTo>
                  <a:lnTo>
                    <a:pt x="57" y="14"/>
                  </a:lnTo>
                  <a:lnTo>
                    <a:pt x="57" y="13"/>
                  </a:lnTo>
                  <a:lnTo>
                    <a:pt x="58" y="13"/>
                  </a:lnTo>
                  <a:lnTo>
                    <a:pt x="58" y="12"/>
                  </a:lnTo>
                  <a:lnTo>
                    <a:pt x="71" y="12"/>
                  </a:lnTo>
                  <a:lnTo>
                    <a:pt x="71" y="10"/>
                  </a:lnTo>
                  <a:lnTo>
                    <a:pt x="72" y="10"/>
                  </a:lnTo>
                  <a:lnTo>
                    <a:pt x="72" y="9"/>
                  </a:lnTo>
                  <a:lnTo>
                    <a:pt x="72" y="9"/>
                  </a:lnTo>
                  <a:lnTo>
                    <a:pt x="72" y="8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7" y="7"/>
                  </a:lnTo>
                  <a:lnTo>
                    <a:pt x="77" y="6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9" y="5"/>
                  </a:lnTo>
                  <a:lnTo>
                    <a:pt x="79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4"/>
                  </a:lnTo>
                  <a:lnTo>
                    <a:pt x="98" y="3"/>
                  </a:lnTo>
                  <a:lnTo>
                    <a:pt x="100" y="3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</a:path>
              </a:pathLst>
            </a:custGeom>
            <a:noFill/>
            <a:ln w="28575" cap="rnd">
              <a:solidFill>
                <a:srgbClr val="ED7D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Freeform 80">
              <a:extLst>
                <a:ext uri="{FF2B5EF4-FFF2-40B4-BE49-F238E27FC236}">
                  <a16:creationId xmlns:a16="http://schemas.microsoft.com/office/drawing/2014/main" id="{26CB1601-9C21-F844-9A15-9F95D4C92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0922" y="3926106"/>
              <a:ext cx="1221132" cy="424623"/>
            </a:xfrm>
            <a:custGeom>
              <a:avLst/>
              <a:gdLst>
                <a:gd name="T0" fmla="*/ 0 w 101"/>
                <a:gd name="T1" fmla="*/ 40 h 40"/>
                <a:gd name="T2" fmla="*/ 0 w 101"/>
                <a:gd name="T3" fmla="*/ 39 h 40"/>
                <a:gd name="T4" fmla="*/ 1 w 101"/>
                <a:gd name="T5" fmla="*/ 37 h 40"/>
                <a:gd name="T6" fmla="*/ 2 w 101"/>
                <a:gd name="T7" fmla="*/ 37 h 40"/>
                <a:gd name="T8" fmla="*/ 2 w 101"/>
                <a:gd name="T9" fmla="*/ 37 h 40"/>
                <a:gd name="T10" fmla="*/ 2 w 101"/>
                <a:gd name="T11" fmla="*/ 36 h 40"/>
                <a:gd name="T12" fmla="*/ 3 w 101"/>
                <a:gd name="T13" fmla="*/ 35 h 40"/>
                <a:gd name="T14" fmla="*/ 3 w 101"/>
                <a:gd name="T15" fmla="*/ 35 h 40"/>
                <a:gd name="T16" fmla="*/ 4 w 101"/>
                <a:gd name="T17" fmla="*/ 34 h 40"/>
                <a:gd name="T18" fmla="*/ 7 w 101"/>
                <a:gd name="T19" fmla="*/ 33 h 40"/>
                <a:gd name="T20" fmla="*/ 8 w 101"/>
                <a:gd name="T21" fmla="*/ 32 h 40"/>
                <a:gd name="T22" fmla="*/ 11 w 101"/>
                <a:gd name="T23" fmla="*/ 31 h 40"/>
                <a:gd name="T24" fmla="*/ 13 w 101"/>
                <a:gd name="T25" fmla="*/ 30 h 40"/>
                <a:gd name="T26" fmla="*/ 16 w 101"/>
                <a:gd name="T27" fmla="*/ 29 h 40"/>
                <a:gd name="T28" fmla="*/ 17 w 101"/>
                <a:gd name="T29" fmla="*/ 26 h 40"/>
                <a:gd name="T30" fmla="*/ 18 w 101"/>
                <a:gd name="T31" fmla="*/ 25 h 40"/>
                <a:gd name="T32" fmla="*/ 19 w 101"/>
                <a:gd name="T33" fmla="*/ 24 h 40"/>
                <a:gd name="T34" fmla="*/ 24 w 101"/>
                <a:gd name="T35" fmla="*/ 23 h 40"/>
                <a:gd name="T36" fmla="*/ 25 w 101"/>
                <a:gd name="T37" fmla="*/ 22 h 40"/>
                <a:gd name="T38" fmla="*/ 28 w 101"/>
                <a:gd name="T39" fmla="*/ 21 h 40"/>
                <a:gd name="T40" fmla="*/ 30 w 101"/>
                <a:gd name="T41" fmla="*/ 20 h 40"/>
                <a:gd name="T42" fmla="*/ 34 w 101"/>
                <a:gd name="T43" fmla="*/ 18 h 40"/>
                <a:gd name="T44" fmla="*/ 36 w 101"/>
                <a:gd name="T45" fmla="*/ 17 h 40"/>
                <a:gd name="T46" fmla="*/ 40 w 101"/>
                <a:gd name="T47" fmla="*/ 16 h 40"/>
                <a:gd name="T48" fmla="*/ 41 w 101"/>
                <a:gd name="T49" fmla="*/ 15 h 40"/>
                <a:gd name="T50" fmla="*/ 42 w 101"/>
                <a:gd name="T51" fmla="*/ 14 h 40"/>
                <a:gd name="T52" fmla="*/ 42 w 101"/>
                <a:gd name="T53" fmla="*/ 14 h 40"/>
                <a:gd name="T54" fmla="*/ 43 w 101"/>
                <a:gd name="T55" fmla="*/ 13 h 40"/>
                <a:gd name="T56" fmla="*/ 43 w 101"/>
                <a:gd name="T57" fmla="*/ 13 h 40"/>
                <a:gd name="T58" fmla="*/ 44 w 101"/>
                <a:gd name="T59" fmla="*/ 13 h 40"/>
                <a:gd name="T60" fmla="*/ 46 w 101"/>
                <a:gd name="T61" fmla="*/ 13 h 40"/>
                <a:gd name="T62" fmla="*/ 47 w 101"/>
                <a:gd name="T63" fmla="*/ 12 h 40"/>
                <a:gd name="T64" fmla="*/ 48 w 101"/>
                <a:gd name="T65" fmla="*/ 11 h 40"/>
                <a:gd name="T66" fmla="*/ 49 w 101"/>
                <a:gd name="T67" fmla="*/ 9 h 40"/>
                <a:gd name="T68" fmla="*/ 50 w 101"/>
                <a:gd name="T69" fmla="*/ 9 h 40"/>
                <a:gd name="T70" fmla="*/ 53 w 101"/>
                <a:gd name="T71" fmla="*/ 9 h 40"/>
                <a:gd name="T72" fmla="*/ 66 w 101"/>
                <a:gd name="T73" fmla="*/ 8 h 40"/>
                <a:gd name="T74" fmla="*/ 68 w 101"/>
                <a:gd name="T75" fmla="*/ 7 h 40"/>
                <a:gd name="T76" fmla="*/ 71 w 101"/>
                <a:gd name="T77" fmla="*/ 6 h 40"/>
                <a:gd name="T78" fmla="*/ 91 w 101"/>
                <a:gd name="T79" fmla="*/ 5 h 40"/>
                <a:gd name="T80" fmla="*/ 92 w 101"/>
                <a:gd name="T81" fmla="*/ 4 h 40"/>
                <a:gd name="T82" fmla="*/ 92 w 101"/>
                <a:gd name="T83" fmla="*/ 1 h 40"/>
                <a:gd name="T84" fmla="*/ 94 w 101"/>
                <a:gd name="T85" fmla="*/ 1 h 40"/>
                <a:gd name="T86" fmla="*/ 101 w 101"/>
                <a:gd name="T87" fmla="*/ 0 h 40"/>
                <a:gd name="T88" fmla="*/ 101 w 101"/>
                <a:gd name="T89" fmla="*/ 0 h 40"/>
                <a:gd name="T90" fmla="*/ 101 w 101"/>
                <a:gd name="T9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1" h="40">
                  <a:moveTo>
                    <a:pt x="0" y="40"/>
                  </a:moveTo>
                  <a:lnTo>
                    <a:pt x="0" y="40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7"/>
                  </a:lnTo>
                  <a:lnTo>
                    <a:pt x="1" y="37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2" y="35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3" y="34"/>
                  </a:lnTo>
                  <a:lnTo>
                    <a:pt x="4" y="34"/>
                  </a:lnTo>
                  <a:lnTo>
                    <a:pt x="4" y="33"/>
                  </a:lnTo>
                  <a:lnTo>
                    <a:pt x="7" y="33"/>
                  </a:lnTo>
                  <a:lnTo>
                    <a:pt x="7" y="32"/>
                  </a:lnTo>
                  <a:lnTo>
                    <a:pt x="8" y="32"/>
                  </a:lnTo>
                  <a:lnTo>
                    <a:pt x="8" y="31"/>
                  </a:lnTo>
                  <a:lnTo>
                    <a:pt x="11" y="31"/>
                  </a:lnTo>
                  <a:lnTo>
                    <a:pt x="11" y="30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6" y="29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4"/>
                  </a:lnTo>
                  <a:lnTo>
                    <a:pt x="19" y="23"/>
                  </a:lnTo>
                  <a:lnTo>
                    <a:pt x="24" y="23"/>
                  </a:lnTo>
                  <a:lnTo>
                    <a:pt x="24" y="22"/>
                  </a:lnTo>
                  <a:lnTo>
                    <a:pt x="25" y="22"/>
                  </a:lnTo>
                  <a:lnTo>
                    <a:pt x="25" y="21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30" y="20"/>
                  </a:lnTo>
                  <a:lnTo>
                    <a:pt x="30" y="18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36" y="17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41" y="15"/>
                  </a:lnTo>
                  <a:lnTo>
                    <a:pt x="41" y="14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3" y="13"/>
                  </a:lnTo>
                  <a:lnTo>
                    <a:pt x="44" y="13"/>
                  </a:lnTo>
                  <a:lnTo>
                    <a:pt x="44" y="13"/>
                  </a:lnTo>
                  <a:lnTo>
                    <a:pt x="46" y="13"/>
                  </a:lnTo>
                  <a:lnTo>
                    <a:pt x="46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8" y="11"/>
                  </a:lnTo>
                  <a:lnTo>
                    <a:pt x="48" y="9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50" y="9"/>
                  </a:lnTo>
                  <a:lnTo>
                    <a:pt x="50" y="9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66" y="8"/>
                  </a:lnTo>
                  <a:lnTo>
                    <a:pt x="66" y="7"/>
                  </a:lnTo>
                  <a:lnTo>
                    <a:pt x="68" y="7"/>
                  </a:lnTo>
                  <a:lnTo>
                    <a:pt x="68" y="6"/>
                  </a:lnTo>
                  <a:lnTo>
                    <a:pt x="71" y="6"/>
                  </a:lnTo>
                  <a:lnTo>
                    <a:pt x="71" y="5"/>
                  </a:lnTo>
                  <a:lnTo>
                    <a:pt x="91" y="5"/>
                  </a:lnTo>
                  <a:lnTo>
                    <a:pt x="91" y="4"/>
                  </a:lnTo>
                  <a:lnTo>
                    <a:pt x="92" y="4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</a:path>
              </a:pathLst>
            </a:custGeom>
            <a:noFill/>
            <a:ln w="28575" cap="rnd">
              <a:solidFill>
                <a:srgbClr val="5B9BD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12">
            <a:extLst>
              <a:ext uri="{FF2B5EF4-FFF2-40B4-BE49-F238E27FC236}">
                <a16:creationId xmlns:a16="http://schemas.microsoft.com/office/drawing/2014/main" id="{BCF4DC94-4F71-1149-A080-204D4A9B1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150" y="3702695"/>
            <a:ext cx="4584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4.1%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DCF540BC-7924-434E-9E7E-18897DDDA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5189" y="3858717"/>
            <a:ext cx="4584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3.8%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1446153" y="4319556"/>
            <a:ext cx="102093" cy="1485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664" y="4325585"/>
            <a:ext cx="121931" cy="170703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80326" y="3386045"/>
            <a:ext cx="1205639" cy="988469"/>
            <a:chOff x="980326" y="3386045"/>
            <a:chExt cx="1205639" cy="988469"/>
          </a:xfrm>
        </p:grpSpPr>
        <p:sp>
          <p:nvSpPr>
            <p:cNvPr id="35" name="Freeform 79">
              <a:extLst>
                <a:ext uri="{FF2B5EF4-FFF2-40B4-BE49-F238E27FC236}">
                  <a16:creationId xmlns:a16="http://schemas.microsoft.com/office/drawing/2014/main" id="{5E8EED50-9552-FA4D-AF6E-EA531F2E1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326" y="3819045"/>
              <a:ext cx="1205639" cy="541845"/>
            </a:xfrm>
            <a:custGeom>
              <a:avLst/>
              <a:gdLst>
                <a:gd name="T0" fmla="*/ 0 w 10"/>
                <a:gd name="T1" fmla="*/ 51 h 51"/>
                <a:gd name="T2" fmla="*/ 0 w 10"/>
                <a:gd name="T3" fmla="*/ 51 h 51"/>
                <a:gd name="T4" fmla="*/ 0 w 10"/>
                <a:gd name="T5" fmla="*/ 45 h 51"/>
                <a:gd name="T6" fmla="*/ 1 w 10"/>
                <a:gd name="T7" fmla="*/ 45 h 51"/>
                <a:gd name="T8" fmla="*/ 1 w 10"/>
                <a:gd name="T9" fmla="*/ 32 h 51"/>
                <a:gd name="T10" fmla="*/ 1 w 10"/>
                <a:gd name="T11" fmla="*/ 32 h 51"/>
                <a:gd name="T12" fmla="*/ 1 w 10"/>
                <a:gd name="T13" fmla="*/ 26 h 51"/>
                <a:gd name="T14" fmla="*/ 1 w 10"/>
                <a:gd name="T15" fmla="*/ 26 h 51"/>
                <a:gd name="T16" fmla="*/ 1 w 10"/>
                <a:gd name="T17" fmla="*/ 24 h 51"/>
                <a:gd name="T18" fmla="*/ 2 w 10"/>
                <a:gd name="T19" fmla="*/ 24 h 51"/>
                <a:gd name="T20" fmla="*/ 2 w 10"/>
                <a:gd name="T21" fmla="*/ 20 h 51"/>
                <a:gd name="T22" fmla="*/ 2 w 10"/>
                <a:gd name="T23" fmla="*/ 20 h 51"/>
                <a:gd name="T24" fmla="*/ 2 w 10"/>
                <a:gd name="T25" fmla="*/ 18 h 51"/>
                <a:gd name="T26" fmla="*/ 2 w 10"/>
                <a:gd name="T27" fmla="*/ 18 h 51"/>
                <a:gd name="T28" fmla="*/ 2 w 10"/>
                <a:gd name="T29" fmla="*/ 17 h 51"/>
                <a:gd name="T30" fmla="*/ 2 w 10"/>
                <a:gd name="T31" fmla="*/ 17 h 51"/>
                <a:gd name="T32" fmla="*/ 2 w 10"/>
                <a:gd name="T33" fmla="*/ 16 h 51"/>
                <a:gd name="T34" fmla="*/ 3 w 10"/>
                <a:gd name="T35" fmla="*/ 16 h 51"/>
                <a:gd name="T36" fmla="*/ 3 w 10"/>
                <a:gd name="T37" fmla="*/ 9 h 51"/>
                <a:gd name="T38" fmla="*/ 3 w 10"/>
                <a:gd name="T39" fmla="*/ 9 h 51"/>
                <a:gd name="T40" fmla="*/ 3 w 10"/>
                <a:gd name="T41" fmla="*/ 7 h 51"/>
                <a:gd name="T42" fmla="*/ 3 w 10"/>
                <a:gd name="T43" fmla="*/ 7 h 51"/>
                <a:gd name="T44" fmla="*/ 3 w 10"/>
                <a:gd name="T45" fmla="*/ 5 h 51"/>
                <a:gd name="T46" fmla="*/ 4 w 10"/>
                <a:gd name="T47" fmla="*/ 5 h 51"/>
                <a:gd name="T48" fmla="*/ 4 w 10"/>
                <a:gd name="T49" fmla="*/ 4 h 51"/>
                <a:gd name="T50" fmla="*/ 5 w 10"/>
                <a:gd name="T51" fmla="*/ 4 h 51"/>
                <a:gd name="T52" fmla="*/ 5 w 10"/>
                <a:gd name="T53" fmla="*/ 2 h 51"/>
                <a:gd name="T54" fmla="*/ 7 w 10"/>
                <a:gd name="T55" fmla="*/ 2 h 51"/>
                <a:gd name="T56" fmla="*/ 7 w 10"/>
                <a:gd name="T57" fmla="*/ 1 h 51"/>
                <a:gd name="T58" fmla="*/ 7 w 10"/>
                <a:gd name="T59" fmla="*/ 1 h 51"/>
                <a:gd name="T60" fmla="*/ 7 w 10"/>
                <a:gd name="T61" fmla="*/ 0 h 51"/>
                <a:gd name="T62" fmla="*/ 9 w 10"/>
                <a:gd name="T63" fmla="*/ 0 h 51"/>
                <a:gd name="T64" fmla="*/ 9 w 10"/>
                <a:gd name="T65" fmla="*/ 0 h 51"/>
                <a:gd name="T66" fmla="*/ 10 w 10"/>
                <a:gd name="T67" fmla="*/ 0 h 51"/>
                <a:gd name="T68" fmla="*/ 10 w 10"/>
                <a:gd name="T69" fmla="*/ 0 h 51"/>
                <a:gd name="T70" fmla="*/ 10 w 10"/>
                <a:gd name="T7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" h="51">
                  <a:moveTo>
                    <a:pt x="0" y="51"/>
                  </a:moveTo>
                  <a:lnTo>
                    <a:pt x="0" y="51"/>
                  </a:lnTo>
                  <a:lnTo>
                    <a:pt x="0" y="45"/>
                  </a:lnTo>
                  <a:lnTo>
                    <a:pt x="1" y="45"/>
                  </a:lnTo>
                  <a:lnTo>
                    <a:pt x="1" y="32"/>
                  </a:lnTo>
                  <a:lnTo>
                    <a:pt x="1" y="32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4"/>
                  </a:lnTo>
                  <a:lnTo>
                    <a:pt x="2" y="24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3" y="16"/>
                  </a:lnTo>
                  <a:lnTo>
                    <a:pt x="3" y="9"/>
                  </a:lnTo>
                  <a:lnTo>
                    <a:pt x="3" y="9"/>
                  </a:lnTo>
                  <a:lnTo>
                    <a:pt x="3" y="7"/>
                  </a:lnTo>
                  <a:lnTo>
                    <a:pt x="3" y="7"/>
                  </a:lnTo>
                  <a:lnTo>
                    <a:pt x="3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 w="28575" cap="rnd">
              <a:solidFill>
                <a:srgbClr val="ED7D3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Freeform 78">
              <a:extLst>
                <a:ext uri="{FF2B5EF4-FFF2-40B4-BE49-F238E27FC236}">
                  <a16:creationId xmlns:a16="http://schemas.microsoft.com/office/drawing/2014/main" id="{FB7A2E70-577E-AC4C-A376-400298435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326" y="3386045"/>
              <a:ext cx="1205639" cy="988469"/>
            </a:xfrm>
            <a:custGeom>
              <a:avLst/>
              <a:gdLst>
                <a:gd name="T0" fmla="*/ 0 w 10"/>
                <a:gd name="T1" fmla="*/ 83 h 83"/>
                <a:gd name="T2" fmla="*/ 0 w 10"/>
                <a:gd name="T3" fmla="*/ 83 h 83"/>
                <a:gd name="T4" fmla="*/ 0 w 10"/>
                <a:gd name="T5" fmla="*/ 82 h 83"/>
                <a:gd name="T6" fmla="*/ 1 w 10"/>
                <a:gd name="T7" fmla="*/ 82 h 83"/>
                <a:gd name="T8" fmla="*/ 1 w 10"/>
                <a:gd name="T9" fmla="*/ 78 h 83"/>
                <a:gd name="T10" fmla="*/ 1 w 10"/>
                <a:gd name="T11" fmla="*/ 78 h 83"/>
                <a:gd name="T12" fmla="*/ 1 w 10"/>
                <a:gd name="T13" fmla="*/ 68 h 83"/>
                <a:gd name="T14" fmla="*/ 1 w 10"/>
                <a:gd name="T15" fmla="*/ 68 h 83"/>
                <a:gd name="T16" fmla="*/ 1 w 10"/>
                <a:gd name="T17" fmla="*/ 64 h 83"/>
                <a:gd name="T18" fmla="*/ 2 w 10"/>
                <a:gd name="T19" fmla="*/ 64 h 83"/>
                <a:gd name="T20" fmla="*/ 2 w 10"/>
                <a:gd name="T21" fmla="*/ 56 h 83"/>
                <a:gd name="T22" fmla="*/ 2 w 10"/>
                <a:gd name="T23" fmla="*/ 56 h 83"/>
                <a:gd name="T24" fmla="*/ 2 w 10"/>
                <a:gd name="T25" fmla="*/ 45 h 83"/>
                <a:gd name="T26" fmla="*/ 2 w 10"/>
                <a:gd name="T27" fmla="*/ 45 h 83"/>
                <a:gd name="T28" fmla="*/ 2 w 10"/>
                <a:gd name="T29" fmla="*/ 37 h 83"/>
                <a:gd name="T30" fmla="*/ 2 w 10"/>
                <a:gd name="T31" fmla="*/ 37 h 83"/>
                <a:gd name="T32" fmla="*/ 2 w 10"/>
                <a:gd name="T33" fmla="*/ 29 h 83"/>
                <a:gd name="T34" fmla="*/ 3 w 10"/>
                <a:gd name="T35" fmla="*/ 29 h 83"/>
                <a:gd name="T36" fmla="*/ 3 w 10"/>
                <a:gd name="T37" fmla="*/ 22 h 83"/>
                <a:gd name="T38" fmla="*/ 3 w 10"/>
                <a:gd name="T39" fmla="*/ 22 h 83"/>
                <a:gd name="T40" fmla="*/ 3 w 10"/>
                <a:gd name="T41" fmla="*/ 15 h 83"/>
                <a:gd name="T42" fmla="*/ 3 w 10"/>
                <a:gd name="T43" fmla="*/ 15 h 83"/>
                <a:gd name="T44" fmla="*/ 3 w 10"/>
                <a:gd name="T45" fmla="*/ 12 h 83"/>
                <a:gd name="T46" fmla="*/ 4 w 10"/>
                <a:gd name="T47" fmla="*/ 12 h 83"/>
                <a:gd name="T48" fmla="*/ 4 w 10"/>
                <a:gd name="T49" fmla="*/ 9 h 83"/>
                <a:gd name="T50" fmla="*/ 4 w 10"/>
                <a:gd name="T51" fmla="*/ 9 h 83"/>
                <a:gd name="T52" fmla="*/ 4 w 10"/>
                <a:gd name="T53" fmla="*/ 5 h 83"/>
                <a:gd name="T54" fmla="*/ 5 w 10"/>
                <a:gd name="T55" fmla="*/ 5 h 83"/>
                <a:gd name="T56" fmla="*/ 5 w 10"/>
                <a:gd name="T57" fmla="*/ 3 h 83"/>
                <a:gd name="T58" fmla="*/ 5 w 10"/>
                <a:gd name="T59" fmla="*/ 3 h 83"/>
                <a:gd name="T60" fmla="*/ 5 w 10"/>
                <a:gd name="T61" fmla="*/ 3 h 83"/>
                <a:gd name="T62" fmla="*/ 6 w 10"/>
                <a:gd name="T63" fmla="*/ 3 h 83"/>
                <a:gd name="T64" fmla="*/ 6 w 10"/>
                <a:gd name="T65" fmla="*/ 1 h 83"/>
                <a:gd name="T66" fmla="*/ 7 w 10"/>
                <a:gd name="T67" fmla="*/ 1 h 83"/>
                <a:gd name="T68" fmla="*/ 7 w 10"/>
                <a:gd name="T69" fmla="*/ 0 h 83"/>
                <a:gd name="T70" fmla="*/ 8 w 10"/>
                <a:gd name="T71" fmla="*/ 0 h 83"/>
                <a:gd name="T72" fmla="*/ 8 w 10"/>
                <a:gd name="T73" fmla="*/ 0 h 83"/>
                <a:gd name="T74" fmla="*/ 9 w 10"/>
                <a:gd name="T75" fmla="*/ 0 h 83"/>
                <a:gd name="T76" fmla="*/ 9 w 10"/>
                <a:gd name="T77" fmla="*/ 0 h 83"/>
                <a:gd name="T78" fmla="*/ 10 w 10"/>
                <a:gd name="T79" fmla="*/ 0 h 83"/>
                <a:gd name="T80" fmla="*/ 10 w 10"/>
                <a:gd name="T81" fmla="*/ 0 h 83"/>
                <a:gd name="T82" fmla="*/ 10 w 10"/>
                <a:gd name="T8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" h="83">
                  <a:moveTo>
                    <a:pt x="0" y="83"/>
                  </a:moveTo>
                  <a:lnTo>
                    <a:pt x="0" y="83"/>
                  </a:lnTo>
                  <a:lnTo>
                    <a:pt x="0" y="82"/>
                  </a:lnTo>
                  <a:lnTo>
                    <a:pt x="1" y="82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68"/>
                  </a:lnTo>
                  <a:lnTo>
                    <a:pt x="1" y="68"/>
                  </a:lnTo>
                  <a:lnTo>
                    <a:pt x="1" y="64"/>
                  </a:lnTo>
                  <a:lnTo>
                    <a:pt x="2" y="64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2" y="29"/>
                  </a:lnTo>
                  <a:lnTo>
                    <a:pt x="3" y="29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3" y="15"/>
                  </a:lnTo>
                  <a:lnTo>
                    <a:pt x="3" y="15"/>
                  </a:lnTo>
                  <a:lnTo>
                    <a:pt x="3" y="12"/>
                  </a:lnTo>
                  <a:lnTo>
                    <a:pt x="4" y="12"/>
                  </a:lnTo>
                  <a:lnTo>
                    <a:pt x="4" y="9"/>
                  </a:lnTo>
                  <a:lnTo>
                    <a:pt x="4" y="9"/>
                  </a:lnTo>
                  <a:lnTo>
                    <a:pt x="4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</a:path>
              </a:pathLst>
            </a:custGeom>
            <a:noFill/>
            <a:ln w="28575" cap="rnd">
              <a:solidFill>
                <a:srgbClr val="5B9BD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7" name="Rectangle 8">
            <a:extLst>
              <a:ext uri="{FF2B5EF4-FFF2-40B4-BE49-F238E27FC236}">
                <a16:creationId xmlns:a16="http://schemas.microsoft.com/office/drawing/2014/main" id="{6BF45E61-5F17-9047-897B-DE01180BE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7648" y="3265925"/>
            <a:ext cx="4584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8.0%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8" name="Rectangle 11">
            <a:extLst>
              <a:ext uri="{FF2B5EF4-FFF2-40B4-BE49-F238E27FC236}">
                <a16:creationId xmlns:a16="http://schemas.microsoft.com/office/drawing/2014/main" id="{EB1668A9-34D7-C745-B292-3584905EB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7640" y="3699691"/>
            <a:ext cx="4584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4.9%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88934" y="4842653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Stone et al., N Engl J Med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2019;381:1820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6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1905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71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EXCEL Trial: Primary and Secondary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Arial" charset="0"/>
              <a:cs typeface="Arial" charset="0"/>
            </a:endParaRPr>
          </a:p>
          <a:p>
            <a:pPr marL="0" marR="0" lvl="0" indent="0" algn="ctr" defTabSz="7715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Endpoints at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5 Years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95800" y="4783384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5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Stone et al., N Engl J Med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2019;381:1820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2890" y="742950"/>
            <a:ext cx="8871857" cy="4040434"/>
            <a:chOff x="93617" y="463829"/>
            <a:chExt cx="8871857" cy="4383911"/>
          </a:xfrm>
        </p:grpSpPr>
        <p:grpSp>
          <p:nvGrpSpPr>
            <p:cNvPr id="16" name="Group 15"/>
            <p:cNvGrpSpPr/>
            <p:nvPr/>
          </p:nvGrpSpPr>
          <p:grpSpPr>
            <a:xfrm>
              <a:off x="93617" y="463829"/>
              <a:ext cx="8871857" cy="4383911"/>
              <a:chOff x="155485" y="422265"/>
              <a:chExt cx="8468590" cy="4383911"/>
            </a:xfrm>
          </p:grpSpPr>
          <p:graphicFrame>
            <p:nvGraphicFramePr>
              <p:cNvPr id="7" name="Chart 6"/>
              <p:cNvGraphicFramePr/>
              <p:nvPr>
                <p:extLst/>
              </p:nvPr>
            </p:nvGraphicFramePr>
            <p:xfrm>
              <a:off x="311348" y="422265"/>
              <a:ext cx="8312727" cy="438391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8" name="TextBox 7"/>
              <p:cNvSpPr txBox="1"/>
              <p:nvPr/>
            </p:nvSpPr>
            <p:spPr>
              <a:xfrm>
                <a:off x="155485" y="2535628"/>
                <a:ext cx="155863" cy="311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385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%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87822" y="1508165"/>
                <a:ext cx="1400883" cy="447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385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OR [95% CI]</a:t>
                </a:r>
              </a:p>
              <a:p>
                <a:pPr marL="0" marR="0" lvl="0" indent="0" algn="ctr" defTabSz="385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1.19 [0.95-1.50]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908964" y="2022599"/>
                <a:ext cx="1424500" cy="447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385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OR [95% CI]</a:t>
                </a:r>
              </a:p>
              <a:p>
                <a:pPr marL="0" marR="0" lvl="0" indent="0" algn="ctr" defTabSz="385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1.84 [1.39-2.44]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540826" y="2467631"/>
                <a:ext cx="1476454" cy="447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385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OR [95% CI]</a:t>
                </a:r>
              </a:p>
              <a:p>
                <a:pPr marL="0" marR="0" lvl="0" indent="0" algn="ctr" defTabSz="385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1.14 [0.84-1.55]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224642" y="2939897"/>
                <a:ext cx="1423871" cy="447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385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OR [95% CI]</a:t>
                </a:r>
              </a:p>
              <a:p>
                <a:pPr marL="0" marR="0" lvl="0" indent="0" algn="ctr" defTabSz="385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0.78 [0.46-1.31]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078751" y="2158313"/>
                <a:ext cx="1381516" cy="447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385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OR [95% CI]</a:t>
                </a:r>
              </a:p>
              <a:p>
                <a:pPr marL="0" marR="0" lvl="0" indent="0" algn="ctr" defTabSz="3857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itchFamily="34" charset="0"/>
                  </a:rPr>
                  <a:t>1.38 [1.03-1.85]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7626926" y="2967154"/>
              <a:ext cx="1300942" cy="447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385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OR [95% CI]</a:t>
              </a:r>
            </a:p>
            <a:p>
              <a:pPr marL="0" marR="0" lvl="0" indent="0" algn="ctr" defTabSz="385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0.16 [0.08-0.32]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1993075" y="2917444"/>
            <a:ext cx="1588325" cy="13603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85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7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3232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DKCRUSH-V Trial: Chronological Increase in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TLF After Provisional and DK Crush Stenting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8916" y="4824046"/>
            <a:ext cx="5345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Chen et al., J Am Coll Cardiol Intv 2019;12:1927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" y="921787"/>
            <a:ext cx="4605279" cy="3902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0015" y="1492525"/>
            <a:ext cx="41361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complex distal LM bifurcation lesions, suboptimal stent expansion (blue lines) after provisional side branch rescue stenting is common, resulting in higher TLF rate during the 3-year follow-up compared with DK crush stenting.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26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854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DKCRUSH-V Trial: Clinical Outcomes at 3 Years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8916" y="4824046"/>
            <a:ext cx="5345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Chen et al., J Am Coll Cardiol Intv 2019;12:1927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4691" y="588182"/>
            <a:ext cx="8804565" cy="4064000"/>
            <a:chOff x="103909" y="702483"/>
            <a:chExt cx="8804565" cy="4064000"/>
          </a:xfrm>
        </p:grpSpPr>
        <p:graphicFrame>
          <p:nvGraphicFramePr>
            <p:cNvPr id="7" name="Chart 6"/>
            <p:cNvGraphicFramePr/>
            <p:nvPr>
              <p:extLst/>
            </p:nvPr>
          </p:nvGraphicFramePr>
          <p:xfrm>
            <a:off x="372458" y="702483"/>
            <a:ext cx="8536016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103909" y="2878283"/>
              <a:ext cx="4260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97528" y="1451159"/>
              <a:ext cx="102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=0.005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30030" y="3050581"/>
              <a:ext cx="102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=0.006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45383" y="2933909"/>
              <a:ext cx="8866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=0.07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63392" y="2186143"/>
              <a:ext cx="102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=0.03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11766" y="2759326"/>
              <a:ext cx="102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=0.02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6614" y="3041947"/>
              <a:ext cx="1028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=0.37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416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7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on Specific Lesion Subsets: ESC 2019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65" y="529983"/>
            <a:ext cx="5779869" cy="42914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2065" y="3892269"/>
            <a:ext cx="4961496" cy="10247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399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6180" y="0"/>
            <a:ext cx="33782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49509"/>
            <a:ext cx="9046346" cy="74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Disclosures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38700" y="1484380"/>
            <a:ext cx="8745536" cy="2537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Samin K. Sharma, MD, MSCAI, FACC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kumimoji="0" lang="en-US" alt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Speaker’s Bureau – BSC, Abbott, CSI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600" b="1" i="1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Annapoorna S. Kini, MD, MRCP, FACC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kumimoji="0" lang="en-US" alt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Nothing to disclose</a:t>
            </a:r>
          </a:p>
        </p:txBody>
      </p:sp>
    </p:spTree>
    <p:extLst>
      <p:ext uri="{BB962C8B-B14F-4D97-AF65-F5344CB8AC3E}">
        <p14:creationId xmlns:p14="http://schemas.microsoft.com/office/powerpoint/2010/main" val="27016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1273" y="4816113"/>
            <a:ext cx="493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 et al., J Am Coll Cardiol Intv 2016;9:2086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60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Proportion of Patients Who Experienced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Cardiac Death after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PCI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609600" y="1566041"/>
          <a:ext cx="8159045" cy="2680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73269" y="4162677"/>
            <a:ext cx="8408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Mean:                5.8 (2.7, 9.4)                            24.4 (19.2, 29.1)                           38.3 (33.1, 43.4)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269" y="4417904"/>
            <a:ext cx="8198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Operator experience defined as the mean number of LM PCI procedures performed by the operator per year.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4225" y="971550"/>
            <a:ext cx="740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grouped into tertiles according to operator experience who performed the procedure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1" y="2566340"/>
            <a:ext cx="189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057400" y="2566340"/>
            <a:ext cx="5410200" cy="919810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13226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569"/>
            <a:ext cx="9144000" cy="46456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78907" y="3431023"/>
            <a:ext cx="330731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stenosis: &lt;6mm2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012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-4"/>
            <a:ext cx="910742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Cutoff Values of Parameter of IVUS MLA vs FFR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53256" y="4825444"/>
            <a:ext cx="4990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Park et al., J Am Coll Cardiol Intv 2014;7:868 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786" y="464824"/>
            <a:ext cx="6082134" cy="44233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1682" y="397727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765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5542" y="4815733"/>
            <a:ext cx="5328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Maria and Banning, Interv Cardiol 2017;13:8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63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Technical Characteristics of IVUS and OCT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10" y="521822"/>
            <a:ext cx="6503017" cy="435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28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62" y="0"/>
            <a:ext cx="80384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29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76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Trends in Imaging for ULMS PCI in England and Wales from 2007 to 2014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1222" y="4821384"/>
            <a:ext cx="560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Kinnaird et al., J Am Coll Cardiol Intv 2020;13:346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3" y="1596047"/>
            <a:ext cx="4250066" cy="3175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193" y="957208"/>
            <a:ext cx="425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Percentage of Intravascular Imaging Use During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uLMS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PCI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83" y="1596047"/>
            <a:ext cx="4250066" cy="3177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4395" y="968287"/>
            <a:ext cx="425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Temporal change in IVUS vs OCT Use During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uLMS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PCI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7143" y="2910524"/>
            <a:ext cx="2186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&lt;0.001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755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763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Survival by Intravascular Imaging Use After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uLMS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PCI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England and Wales from 2007 to 2014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1222" y="4821384"/>
            <a:ext cx="560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Kinnaird et al., J Am Coll Cardiol Intv 2020;13:346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58" y="899314"/>
            <a:ext cx="5845684" cy="392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13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4" y="0"/>
            <a:ext cx="83293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03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32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Outcomes for All Groups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4560" y="4807420"/>
            <a:ext cx="694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la Torre Hernandez et al., J Am Coll Cardiol Intv 2014;7:244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1" y="1496291"/>
            <a:ext cx="4345452" cy="29011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151" y="914396"/>
            <a:ext cx="4345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All-Cause Death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83" y="1501953"/>
            <a:ext cx="4345452" cy="2895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13166" y="917166"/>
            <a:ext cx="4345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All-Cause Death, MI, TLR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665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321"/>
            <a:ext cx="9144000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Incidence of MACE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4560" y="4807420"/>
            <a:ext cx="694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la Torre Hernandez et al., J Am Coll Cardiol Intv 2014;7:244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252" y="662706"/>
            <a:ext cx="9107425" cy="3988115"/>
            <a:chOff x="24939" y="704271"/>
            <a:chExt cx="9107425" cy="3988115"/>
          </a:xfrm>
        </p:grpSpPr>
        <p:graphicFrame>
          <p:nvGraphicFramePr>
            <p:cNvPr id="7" name="Chart 6"/>
            <p:cNvGraphicFramePr/>
            <p:nvPr/>
          </p:nvGraphicFramePr>
          <p:xfrm>
            <a:off x="307571" y="704271"/>
            <a:ext cx="8703425" cy="34354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6134791" y="4092222"/>
              <a:ext cx="137160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Distal lesion: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IVUS (n=221)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 IVUS (n=226)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14706" y="4086675"/>
              <a:ext cx="161765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Distal lesion 2 stents: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IVUS (n=63)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 IVUS (n=62)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939" y="2518754"/>
              <a:ext cx="3075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81149" y="2422004"/>
              <a:ext cx="8977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=0.01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66858" y="1039926"/>
              <a:ext cx="8977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=0.02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12131" y="1986417"/>
              <a:ext cx="8977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=0.03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23658" y="2956790"/>
              <a:ext cx="8977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=0.04</a:t>
              </a:r>
              <a:endPara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38202" y="2458617"/>
              <a:ext cx="8977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=0.70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97083" y="2718808"/>
              <a:ext cx="8977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=0.40</a:t>
              </a:r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3099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32EC6-6402-FA43-A3E6-FEB77C8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19" y="-95242"/>
            <a:ext cx="7715250" cy="697706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Live Case #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451" y="10886"/>
            <a:ext cx="316111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3799589" y="1755871"/>
            <a:ext cx="5352875" cy="82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86" tIns="33788" rIns="67586" bIns="33788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Clinical Variables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Cardiac </a:t>
            </a:r>
            <a:r>
              <a:rPr kumimoji="0" lang="en-US" altLang="en-US" sz="16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cath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on Nov 10,2020 revealed </a:t>
            </a:r>
            <a:r>
              <a:rPr kumimoji="0" lang="en-US" altLang="en-US" sz="16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oLM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+ 2 V CAD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50" dirty="0" smtClean="0">
                <a:solidFill>
                  <a:srgbClr val="FFFFFF"/>
                </a:solidFill>
                <a:cs typeface="Arial" pitchFamily="34" charset="0"/>
              </a:rPr>
              <a:t>Echo </a:t>
            </a:r>
            <a:r>
              <a:rPr lang="en-US" altLang="en-US" sz="1650" dirty="0" err="1" smtClean="0">
                <a:solidFill>
                  <a:srgbClr val="FFFFFF"/>
                </a:solidFill>
                <a:cs typeface="Arial" pitchFamily="34" charset="0"/>
              </a:rPr>
              <a:t>revelaed</a:t>
            </a:r>
            <a:r>
              <a:rPr lang="en-US" altLang="en-US" sz="1650" dirty="0" smtClean="0">
                <a:solidFill>
                  <a:srgbClr val="FFFFFF"/>
                </a:solidFill>
                <a:cs typeface="Arial" pitchFamily="34" charset="0"/>
              </a:rPr>
              <a:t> EF 60%, no </a:t>
            </a:r>
            <a:r>
              <a:rPr lang="en-US" altLang="en-US" sz="1650" dirty="0" err="1">
                <a:solidFill>
                  <a:srgbClr val="FFFFFF"/>
                </a:solidFill>
                <a:cs typeface="Arial" pitchFamily="34" charset="0"/>
              </a:rPr>
              <a:t>v</a:t>
            </a:r>
            <a:r>
              <a:rPr lang="en-US" altLang="en-US" sz="1650" dirty="0" err="1" smtClean="0">
                <a:solidFill>
                  <a:srgbClr val="FFFFFF"/>
                </a:solidFill>
                <a:cs typeface="Arial" pitchFamily="34" charset="0"/>
              </a:rPr>
              <a:t>alvular</a:t>
            </a:r>
            <a:r>
              <a:rPr lang="en-US" altLang="en-US" sz="1650" dirty="0" smtClean="0">
                <a:solidFill>
                  <a:srgbClr val="FFFFFF"/>
                </a:solidFill>
                <a:cs typeface="Arial" pitchFamily="34" charset="0"/>
              </a:rPr>
              <a:t> disease</a:t>
            </a:r>
            <a:endParaRPr kumimoji="0" lang="en-US" altLang="en-US" sz="16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49967" y="573825"/>
            <a:ext cx="5191391" cy="1084860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 Clinical Presentation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 to OSH with CCS</a:t>
            </a:r>
            <a:r>
              <a:rPr kumimoji="0" lang="en-US" sz="165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class III angina and stress MPI revealed moderate </a:t>
            </a:r>
            <a:r>
              <a:rPr kumimoji="0" lang="en-US" sz="165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antero</a:t>
            </a:r>
            <a:r>
              <a:rPr kumimoji="0" lang="en-US" sz="165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-apical and inferior ischemia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218" y="572525"/>
            <a:ext cx="3287272" cy="577029"/>
          </a:xfrm>
          <a:prstGeom prst="rect">
            <a:avLst/>
          </a:prstGeom>
          <a:noFill/>
        </p:spPr>
        <p:txBody>
          <a:bodyPr wrap="non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 Demographics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5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r>
              <a:rPr kumimoji="0" 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yrs, </a:t>
            </a:r>
            <a:r>
              <a:rPr kumimoji="0" 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F, No prior cardiac history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222" y="1706413"/>
            <a:ext cx="1922539" cy="1592691"/>
          </a:xfrm>
          <a:prstGeom prst="rect">
            <a:avLst/>
          </a:prstGeom>
          <a:noFill/>
        </p:spPr>
        <p:txBody>
          <a:bodyPr wrap="non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CAD Risk Factors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Hyperlipidemia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GERD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5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Anemia </a:t>
            </a:r>
            <a:endParaRPr kumimoji="0" lang="en-US" sz="165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2003" y="2866701"/>
            <a:ext cx="8082461" cy="561640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Medications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Aspirin</a:t>
            </a:r>
            <a:r>
              <a:rPr kumimoji="0" lang="en-US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Clopidogrel, Metoprolol XL, Atorvastatin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580" y="4491991"/>
            <a:ext cx="8742828" cy="623195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Plan: </a:t>
            </a:r>
            <a:r>
              <a:rPr lang="en-US" alt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p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lanned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OCT guided PCI of</a:t>
            </a:r>
            <a:r>
              <a:rPr lang="en-US" altLang="en-US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noProof="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ostial</a:t>
            </a:r>
            <a:r>
              <a:rPr lang="en-US" altLang="en-US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LM and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prox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 using Rotational atherectomy and </a:t>
            </a:r>
            <a:r>
              <a:rPr kumimoji="0" lang="en-US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Xience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483" y="3528669"/>
            <a:ext cx="9027634" cy="830944"/>
          </a:xfrm>
          <a:prstGeom prst="rect">
            <a:avLst/>
          </a:prstGeom>
          <a:noFill/>
        </p:spPr>
        <p:txBody>
          <a:bodyPr wrap="square" lIns="68529" tIns="34264" rIns="68529" bIns="34264" rtlCol="0">
            <a:spAutoFit/>
          </a:bodyPr>
          <a:lstStyle/>
          <a:p>
            <a:pPr defTabSz="685800">
              <a:defRPr/>
            </a:pPr>
            <a:r>
              <a:rPr kumimoji="0" lang="en-US" alt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Cath: 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Cath on Nov </a:t>
            </a:r>
            <a:r>
              <a:rPr lang="en-US" altLang="en-US" sz="165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165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2020 revealed LM+ 2 V CAD: 60%</a:t>
            </a:r>
            <a:r>
              <a:rPr kumimoji="0" lang="en-US" altLang="en-US" sz="165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5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ostial</a:t>
            </a:r>
            <a:r>
              <a:rPr kumimoji="0" lang="en-US" altLang="en-US" sz="165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LM, </a:t>
            </a:r>
            <a:r>
              <a:rPr kumimoji="0" lang="en-US" altLang="en-US" sz="165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 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80% calcified </a:t>
            </a:r>
            <a:r>
              <a:rPr kumimoji="0" lang="en-US" altLang="en-US" sz="16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prox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LAD,</a:t>
            </a:r>
            <a:r>
              <a:rPr kumimoji="0" lang="en-US" altLang="en-US" sz="165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80% </a:t>
            </a:r>
            <a:r>
              <a:rPr kumimoji="0" lang="en-US" altLang="en-US" sz="165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pRCA</a:t>
            </a:r>
            <a:r>
              <a:rPr kumimoji="0" lang="en-US" altLang="en-US" sz="165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LVEF 58% and Syntax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score 22. </a:t>
            </a:r>
            <a:r>
              <a:rPr lang="en-US" altLang="en-US" sz="165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altLang="en-US" sz="16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 team discussion PCI was considered best option due to </a:t>
            </a:r>
            <a:r>
              <a:rPr lang="en-US" altLang="en-US" sz="165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SS. 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Pt underwent PCI of </a:t>
            </a:r>
            <a:r>
              <a:rPr kumimoji="0" lang="en-US" altLang="en-US" sz="16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pRCA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using </a:t>
            </a:r>
            <a:r>
              <a:rPr kumimoji="0" lang="en-US" altLang="en-US" sz="16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Xience</a:t>
            </a:r>
            <a:r>
              <a:rPr kumimoji="0" lang="en-US" altLang="en-US" sz="1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Sierra (3/23) DES</a:t>
            </a: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17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62" y="0"/>
            <a:ext cx="80384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93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29"/>
            <a:ext cx="9144000" cy="45831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61453" y="3236814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SCAAR registry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168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493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 Flowchart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0" y="480742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Andell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Circ Cardiovasc Interv 2017;10:e004813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030777" y="584772"/>
            <a:ext cx="2751513" cy="1014153"/>
          </a:xfrm>
          <a:prstGeom prst="roundRect">
            <a:avLst/>
          </a:prstGeom>
          <a:solidFill>
            <a:srgbClr val="7CBF33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who underwent PCI of LMCA because of stable CAD or ACS in 2005-2014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(n=5067)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4440103" y="1478337"/>
            <a:ext cx="4203469" cy="1748330"/>
          </a:xfrm>
          <a:prstGeom prst="roundRect">
            <a:avLst/>
          </a:prstGeom>
          <a:solidFill>
            <a:srgbClr val="7CBF33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Excluded (n=2599)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Previous CABG (n=1747)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Killip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Class III-IV (n=271)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Periprocedural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deaths (n=195)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Final stent diameter below 3.00 mm (n=120)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Latter readmissions (n=266)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1030777" y="3149929"/>
            <a:ext cx="2751513" cy="648984"/>
          </a:xfrm>
          <a:prstGeom prst="roundRect">
            <a:avLst/>
          </a:prstGeom>
          <a:solidFill>
            <a:srgbClr val="7CBF33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 population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(n=2468)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99009" y="4098285"/>
            <a:ext cx="1305098" cy="640025"/>
          </a:xfrm>
          <a:prstGeom prst="roundRect">
            <a:avLst/>
          </a:prstGeom>
          <a:solidFill>
            <a:srgbClr val="7CBF33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IVUS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(n=1847)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2937165" y="4106542"/>
            <a:ext cx="1305098" cy="640025"/>
          </a:xfrm>
          <a:prstGeom prst="roundRect">
            <a:avLst/>
          </a:prstGeom>
          <a:solidFill>
            <a:srgbClr val="659B29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IVUS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(n=621)</a:t>
            </a:r>
          </a:p>
        </p:txBody>
      </p:sp>
      <p:cxnSp>
        <p:nvCxnSpPr>
          <p:cNvPr id="11" name="Straight Arrow Connector 10"/>
          <p:cNvCxnSpPr>
            <a:stCxn id="5" idx="2"/>
          </p:cNvCxnSpPr>
          <p:nvPr/>
        </p:nvCxnSpPr>
        <p:spPr bwMode="auto">
          <a:xfrm flipH="1">
            <a:off x="2406533" y="1598925"/>
            <a:ext cx="1" cy="1551004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2406533" y="2352502"/>
            <a:ext cx="2008633" cy="0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>
            <a:endCxn id="8" idx="0"/>
          </p:cNvCxnSpPr>
          <p:nvPr/>
        </p:nvCxnSpPr>
        <p:spPr bwMode="auto">
          <a:xfrm flipH="1">
            <a:off x="1051558" y="3798913"/>
            <a:ext cx="486297" cy="299372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>
            <a:endCxn id="9" idx="0"/>
          </p:cNvCxnSpPr>
          <p:nvPr/>
        </p:nvCxnSpPr>
        <p:spPr bwMode="auto">
          <a:xfrm>
            <a:off x="3142211" y="3798913"/>
            <a:ext cx="447503" cy="307629"/>
          </a:xfrm>
          <a:prstGeom prst="straightConnector1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19394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4987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Endpoints in the Propensity Score-Matched Population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480742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Andell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Circ Cardiovasc Interv 2017;10:e004813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" y="904229"/>
            <a:ext cx="8329353" cy="39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16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Evaluating Clinical Impact of IVUS-Guided Left Main Intervention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3280" y="4807420"/>
            <a:ext cx="576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Park et al., Circ Cardiovasc Interv 2017;10:e005293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4107"/>
            <a:ext cx="9144000" cy="389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02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75" y="0"/>
            <a:ext cx="72486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59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45" y="38161"/>
            <a:ext cx="37535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763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Recommendations on IVUS Imaging for Procedural Optimization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1222" y="4821384"/>
            <a:ext cx="560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Kinnaird et al., J Am Coll Cardiol Intv 2020;13:346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378"/>
            <a:ext cx="9144000" cy="370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18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4" descr="Q:\CCC\1-KIM\1-WEBCASTS\E-BLASTS\ccclli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4" t="29239" r="18462" b="20126"/>
          <a:stretch>
            <a:fillRect/>
          </a:stretch>
        </p:blipFill>
        <p:spPr bwMode="auto">
          <a:xfrm>
            <a:off x="6700839" y="189310"/>
            <a:ext cx="1602581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16" descr="C:\Users\kostik01\Desktop\s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1"/>
          <a:stretch>
            <a:fillRect/>
          </a:stretch>
        </p:blipFill>
        <p:spPr bwMode="auto">
          <a:xfrm>
            <a:off x="5731669" y="4045745"/>
            <a:ext cx="2557463" cy="101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19" descr="C:\Users\kostik01\Desktop\unnamed (3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58" y="139303"/>
            <a:ext cx="1632347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TextBox 9"/>
          <p:cNvSpPr txBox="1">
            <a:spLocks noChangeArrowheads="1"/>
          </p:cNvSpPr>
          <p:nvPr/>
        </p:nvSpPr>
        <p:spPr bwMode="auto">
          <a:xfrm>
            <a:off x="3080147" y="364332"/>
            <a:ext cx="2971800" cy="3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8" tIns="34272" rIns="68548" bIns="34272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www.ccclivecases.org</a:t>
            </a:r>
          </a:p>
        </p:txBody>
      </p:sp>
      <p:pic>
        <p:nvPicPr>
          <p:cNvPr id="121862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83" y="3996930"/>
            <a:ext cx="964406" cy="86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3" name="TextBox 31"/>
          <p:cNvSpPr txBox="1">
            <a:spLocks noChangeArrowheads="1"/>
          </p:cNvSpPr>
          <p:nvPr/>
        </p:nvSpPr>
        <p:spPr bwMode="auto">
          <a:xfrm>
            <a:off x="3671889" y="4827986"/>
            <a:ext cx="2007394" cy="23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8" tIns="34272" rIns="68548" bIns="34272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www.ccclivecases.org</a:t>
            </a:r>
          </a:p>
        </p:txBody>
      </p:sp>
      <p:pic>
        <p:nvPicPr>
          <p:cNvPr id="12186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36" y="1015603"/>
            <a:ext cx="6297215" cy="291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2" y="2821577"/>
            <a:ext cx="2402529" cy="2302332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15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8509"/>
          <a:stretch/>
        </p:blipFill>
        <p:spPr>
          <a:xfrm>
            <a:off x="187037" y="477982"/>
            <a:ext cx="8853054" cy="45616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5" y="-41564"/>
            <a:ext cx="9107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CCCLivecases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Pageviews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(132 countries)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" y="2379514"/>
            <a:ext cx="187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0721" y="614996"/>
            <a:ext cx="1330814" cy="116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USA: 71%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India: 13%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UK: 7%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Germany: 3%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Brazil: 2%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8109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714375" y="412220"/>
            <a:ext cx="7766078" cy="857250"/>
          </a:xfrm>
        </p:spPr>
        <p:txBody>
          <a:bodyPr/>
          <a:lstStyle/>
          <a:p>
            <a:r>
              <a:rPr lang="en-US" altLang="en-US" sz="2400" i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3</a:t>
            </a:r>
            <a:r>
              <a:rPr lang="en-US" altLang="en-US" sz="2400" i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5,800 </a:t>
            </a:r>
            <a:r>
              <a:rPr lang="en-US" altLang="en-US" sz="2400" i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downloads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43790F-6D45-0445-B1FC-C09F75F554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112" y="2299368"/>
            <a:ext cx="1043825" cy="1043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260A5-2C2A-2540-BFD0-0E93ABCCEA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971" y="2328420"/>
            <a:ext cx="981034" cy="9857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2ACF66-9E25-4D4F-B167-442A99F8F0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044" y="2328420"/>
            <a:ext cx="999061" cy="9857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103" name="Title 1"/>
          <p:cNvSpPr txBox="1">
            <a:spLocks/>
          </p:cNvSpPr>
          <p:nvPr/>
        </p:nvSpPr>
        <p:spPr bwMode="auto">
          <a:xfrm>
            <a:off x="560192" y="3601893"/>
            <a:ext cx="1103709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865" tIns="28932" rIns="57865" bIns="28932" anchor="ctr"/>
          <a:lstStyle/>
          <a:p>
            <a:pPr defTabSz="914378">
              <a:lnSpc>
                <a:spcPct val="90000"/>
              </a:lnSpc>
            </a:pPr>
            <a:r>
              <a:rPr lang="en-US" altLang="en-US" sz="15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BifurcAID</a:t>
            </a:r>
          </a:p>
        </p:txBody>
      </p:sp>
      <p:sp>
        <p:nvSpPr>
          <p:cNvPr id="4104" name="Title 1"/>
          <p:cNvSpPr txBox="1">
            <a:spLocks/>
          </p:cNvSpPr>
          <p:nvPr/>
        </p:nvSpPr>
        <p:spPr bwMode="auto">
          <a:xfrm>
            <a:off x="2048286" y="3601893"/>
            <a:ext cx="110371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865" tIns="28932" rIns="57865" bIns="28932" anchor="ctr"/>
          <a:lstStyle/>
          <a:p>
            <a:pPr defTabSz="914378">
              <a:lnSpc>
                <a:spcPct val="90000"/>
              </a:lnSpc>
            </a:pPr>
            <a:r>
              <a:rPr lang="en-US" altLang="en-U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OCTAID</a:t>
            </a:r>
          </a:p>
        </p:txBody>
      </p:sp>
      <p:sp>
        <p:nvSpPr>
          <p:cNvPr id="4105" name="Title 1"/>
          <p:cNvSpPr txBox="1">
            <a:spLocks/>
          </p:cNvSpPr>
          <p:nvPr/>
        </p:nvSpPr>
        <p:spPr bwMode="auto">
          <a:xfrm>
            <a:off x="4699687" y="3601893"/>
            <a:ext cx="1326356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865" tIns="28932" rIns="57865" bIns="28932" anchor="ctr"/>
          <a:lstStyle/>
          <a:p>
            <a:pPr defTabSz="914378">
              <a:lnSpc>
                <a:spcPct val="90000"/>
              </a:lnSpc>
            </a:pPr>
            <a:r>
              <a:rPr lang="en-US" altLang="en-US" sz="15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TranseptAID</a:t>
            </a:r>
            <a:endParaRPr lang="en-US" altLang="en-US" sz="15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6" name="Title 1"/>
          <p:cNvSpPr txBox="1">
            <a:spLocks/>
          </p:cNvSpPr>
          <p:nvPr/>
        </p:nvSpPr>
        <p:spPr bwMode="auto">
          <a:xfrm>
            <a:off x="3229027" y="3601893"/>
            <a:ext cx="1382316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865" tIns="28932" rIns="57865" bIns="28932" anchor="ctr"/>
          <a:lstStyle/>
          <a:p>
            <a:pPr defTabSz="914378">
              <a:lnSpc>
                <a:spcPct val="90000"/>
              </a:lnSpc>
            </a:pPr>
            <a:r>
              <a:rPr lang="en-US" altLang="en-US" sz="15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TAVRcathAID</a:t>
            </a:r>
            <a:endParaRPr lang="en-US" altLang="en-US" sz="15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7" name="Title 1"/>
          <p:cNvSpPr txBox="1">
            <a:spLocks/>
          </p:cNvSpPr>
          <p:nvPr/>
        </p:nvSpPr>
        <p:spPr bwMode="auto">
          <a:xfrm>
            <a:off x="6187687" y="3601893"/>
            <a:ext cx="1326356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865" tIns="28932" rIns="57865" bIns="28932" anchor="ctr"/>
          <a:lstStyle/>
          <a:p>
            <a:pPr defTabSz="914378">
              <a:lnSpc>
                <a:spcPct val="90000"/>
              </a:lnSpc>
            </a:pPr>
            <a:r>
              <a:rPr lang="en-US" altLang="en-US" sz="15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CalcificAID</a:t>
            </a:r>
            <a:endParaRPr lang="en-US" altLang="en-US" sz="15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375" y="2301036"/>
            <a:ext cx="1040489" cy="10404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109" name="Text Box 2"/>
          <p:cNvSpPr txBox="1">
            <a:spLocks noChangeArrowheads="1"/>
          </p:cNvSpPr>
          <p:nvPr/>
        </p:nvSpPr>
        <p:spPr bwMode="auto">
          <a:xfrm>
            <a:off x="559560" y="1219501"/>
            <a:ext cx="1321594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378">
              <a:lnSpc>
                <a:spcPct val="107000"/>
              </a:lnSpc>
            </a:pP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iOS 5/5 stars</a:t>
            </a:r>
            <a:endParaRPr lang="en-US" altLang="en-US" sz="825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107000"/>
              </a:lnSpc>
            </a:pPr>
            <a:r>
              <a:rPr lang="en-US" altLang="en-US" sz="12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9896 </a:t>
            </a: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downloads</a:t>
            </a:r>
            <a:endParaRPr lang="en-US" altLang="en-US" sz="825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107000"/>
              </a:lnSpc>
            </a:pP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Android 4.4/5 stars</a:t>
            </a:r>
            <a:endParaRPr lang="en-US" altLang="en-US" sz="825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107000"/>
              </a:lnSpc>
            </a:pPr>
            <a:r>
              <a:rPr lang="en-US" altLang="en-US" sz="12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8245 </a:t>
            </a: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downloads</a:t>
            </a:r>
          </a:p>
          <a:p>
            <a:pPr defTabSz="914378">
              <a:lnSpc>
                <a:spcPct val="107000"/>
              </a:lnSpc>
            </a:pPr>
            <a:r>
              <a:rPr lang="en-US" altLang="en-US" sz="9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sept 2017</a:t>
            </a:r>
          </a:p>
          <a:p>
            <a:pPr defTabSz="914378">
              <a:lnSpc>
                <a:spcPct val="107000"/>
              </a:lnSpc>
              <a:spcAft>
                <a:spcPts val="600"/>
              </a:spcAft>
            </a:pPr>
            <a:r>
              <a:rPr lang="en-US" altLang="en-US" sz="825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110" name="Text Box 2"/>
          <p:cNvSpPr txBox="1">
            <a:spLocks noChangeArrowheads="1"/>
          </p:cNvSpPr>
          <p:nvPr/>
        </p:nvSpPr>
        <p:spPr bwMode="auto">
          <a:xfrm>
            <a:off x="1938374" y="1219500"/>
            <a:ext cx="1448991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378">
              <a:lnSpc>
                <a:spcPct val="107000"/>
              </a:lnSpc>
            </a:pP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iOS 5/5 stars</a:t>
            </a:r>
            <a:endParaRPr lang="en-US" altLang="en-US" sz="825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107000"/>
              </a:lnSpc>
            </a:pP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altLang="en-US" sz="12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068 </a:t>
            </a: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downloads</a:t>
            </a:r>
            <a:endParaRPr lang="en-US" altLang="en-US" sz="825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107000"/>
              </a:lnSpc>
            </a:pP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Android 4.8/5 stars</a:t>
            </a:r>
            <a:endParaRPr lang="en-US" altLang="en-US" sz="825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107000"/>
              </a:lnSpc>
            </a:pPr>
            <a:r>
              <a:rPr lang="en-US" altLang="en-US" sz="1200" dirty="0" smtClean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3850 </a:t>
            </a: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downloads</a:t>
            </a:r>
            <a:endParaRPr lang="en-US" altLang="en-US" sz="900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107000"/>
              </a:lnSpc>
            </a:pPr>
            <a:r>
              <a:rPr lang="en-US" altLang="en-US" sz="9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June 2018</a:t>
            </a:r>
          </a:p>
          <a:p>
            <a:pPr defTabSz="914378">
              <a:lnSpc>
                <a:spcPct val="107000"/>
              </a:lnSpc>
              <a:spcAft>
                <a:spcPts val="600"/>
              </a:spcAft>
            </a:pPr>
            <a:r>
              <a:rPr lang="en-US" altLang="en-US" sz="825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111" name="Text Box 2"/>
          <p:cNvSpPr txBox="1">
            <a:spLocks noChangeArrowheads="1"/>
          </p:cNvSpPr>
          <p:nvPr/>
        </p:nvSpPr>
        <p:spPr bwMode="auto">
          <a:xfrm>
            <a:off x="4752382" y="1219501"/>
            <a:ext cx="1369219" cy="8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378">
              <a:lnSpc>
                <a:spcPct val="107000"/>
              </a:lnSpc>
            </a:pP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iOS 5/5 stars</a:t>
            </a:r>
            <a:endParaRPr lang="en-US" altLang="en-US" sz="825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107000"/>
              </a:lnSpc>
            </a:pP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1074 downloads</a:t>
            </a:r>
            <a:endParaRPr lang="en-US" altLang="en-US" sz="825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107000"/>
              </a:lnSpc>
            </a:pP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Android N/A stars</a:t>
            </a:r>
            <a:endParaRPr lang="en-US" altLang="en-US" sz="825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107000"/>
              </a:lnSpc>
            </a:pP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547 downloads</a:t>
            </a:r>
          </a:p>
          <a:p>
            <a:pPr defTabSz="914378">
              <a:lnSpc>
                <a:spcPct val="107000"/>
              </a:lnSpc>
            </a:pPr>
            <a:r>
              <a:rPr lang="en-US" altLang="en-US" sz="9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Sept 2018</a:t>
            </a:r>
          </a:p>
          <a:p>
            <a:pPr defTabSz="914378">
              <a:lnSpc>
                <a:spcPct val="107000"/>
              </a:lnSpc>
              <a:spcAft>
                <a:spcPts val="600"/>
              </a:spcAft>
            </a:pPr>
            <a:r>
              <a:rPr lang="en-US" altLang="en-US" sz="9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112" name="Text Box 2"/>
          <p:cNvSpPr txBox="1">
            <a:spLocks noChangeArrowheads="1"/>
          </p:cNvSpPr>
          <p:nvPr/>
        </p:nvSpPr>
        <p:spPr bwMode="auto">
          <a:xfrm>
            <a:off x="3387364" y="1219502"/>
            <a:ext cx="1210866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378">
              <a:lnSpc>
                <a:spcPct val="107000"/>
              </a:lnSpc>
            </a:pP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iOS 5/5 stars</a:t>
            </a:r>
            <a:endParaRPr lang="en-US" altLang="en-US" sz="825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107000"/>
              </a:lnSpc>
            </a:pP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2073 downloads</a:t>
            </a:r>
            <a:endParaRPr lang="en-US" altLang="en-US" sz="825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107000"/>
              </a:lnSpc>
            </a:pP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Android N/A stars</a:t>
            </a:r>
            <a:endParaRPr lang="en-US" altLang="en-US" sz="825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107000"/>
              </a:lnSpc>
            </a:pP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549 downloads</a:t>
            </a:r>
          </a:p>
          <a:p>
            <a:pPr defTabSz="914378">
              <a:lnSpc>
                <a:spcPct val="107000"/>
              </a:lnSpc>
            </a:pPr>
            <a:r>
              <a:rPr lang="en-US" altLang="en-US" sz="9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March 2018</a:t>
            </a:r>
          </a:p>
          <a:p>
            <a:pPr defTabSz="914378">
              <a:lnSpc>
                <a:spcPct val="107000"/>
              </a:lnSpc>
              <a:spcAft>
                <a:spcPts val="600"/>
              </a:spcAft>
            </a:pPr>
            <a:r>
              <a:rPr lang="en-US" altLang="en-US" sz="825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113" name="Text Box 2"/>
          <p:cNvSpPr txBox="1">
            <a:spLocks noChangeArrowheads="1"/>
          </p:cNvSpPr>
          <p:nvPr/>
        </p:nvSpPr>
        <p:spPr bwMode="auto">
          <a:xfrm>
            <a:off x="6187687" y="1219501"/>
            <a:ext cx="1171178" cy="8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378">
              <a:lnSpc>
                <a:spcPct val="107000"/>
              </a:lnSpc>
            </a:pP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iOS 5/5 stars</a:t>
            </a:r>
            <a:endParaRPr lang="en-US" altLang="en-US" sz="825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107000"/>
              </a:lnSpc>
            </a:pP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931 downloads</a:t>
            </a:r>
          </a:p>
          <a:p>
            <a:pPr defTabSz="914378">
              <a:lnSpc>
                <a:spcPct val="107000"/>
              </a:lnSpc>
            </a:pP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Android 5/5 stars</a:t>
            </a:r>
          </a:p>
          <a:p>
            <a:pPr defTabSz="914378">
              <a:lnSpc>
                <a:spcPct val="107000"/>
              </a:lnSpc>
            </a:pP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538 downloads</a:t>
            </a:r>
            <a:endParaRPr lang="en-US" altLang="en-US" sz="1200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107000"/>
              </a:lnSpc>
            </a:pPr>
            <a:r>
              <a:rPr lang="en-US" altLang="en-US" sz="9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June 2019</a:t>
            </a:r>
          </a:p>
        </p:txBody>
      </p:sp>
      <p:sp>
        <p:nvSpPr>
          <p:cNvPr id="4114" name="Rectangle 2"/>
          <p:cNvSpPr>
            <a:spLocks noChangeArrowheads="1"/>
          </p:cNvSpPr>
          <p:nvPr/>
        </p:nvSpPr>
        <p:spPr bwMode="auto">
          <a:xfrm>
            <a:off x="307497" y="80830"/>
            <a:ext cx="8368541" cy="54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378">
              <a:buNone/>
            </a:pPr>
            <a:r>
              <a:rPr lang="en-US" alt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Cath Lab Apps </a:t>
            </a:r>
            <a:r>
              <a:rPr lang="en-US" altLang="en-US" sz="3600" b="1" dirty="0">
                <a:solidFill>
                  <a:srgbClr val="FFFF00"/>
                </a:solidFill>
                <a:latin typeface="Arial" panose="020B0604020202020204" pitchFamily="34" charset="0"/>
              </a:rPr>
              <a:t>CardiologyApps.com</a:t>
            </a:r>
          </a:p>
        </p:txBody>
      </p:sp>
      <p:sp>
        <p:nvSpPr>
          <p:cNvPr id="4116" name="Title 1"/>
          <p:cNvSpPr txBox="1">
            <a:spLocks/>
          </p:cNvSpPr>
          <p:nvPr/>
        </p:nvSpPr>
        <p:spPr bwMode="auto">
          <a:xfrm>
            <a:off x="7602484" y="3601893"/>
            <a:ext cx="115575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865" tIns="28932" rIns="57865" bIns="28932" anchor="ctr"/>
          <a:lstStyle/>
          <a:p>
            <a:pPr defTabSz="914378">
              <a:lnSpc>
                <a:spcPct val="90000"/>
              </a:lnSpc>
            </a:pPr>
            <a:r>
              <a:rPr lang="en-US" altLang="en-US" sz="15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ComplicAID</a:t>
            </a:r>
            <a:endParaRPr lang="en-US" altLang="en-US" sz="15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18" name="Picture 29" descr="Get it on Google Pla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8004" y="4147746"/>
            <a:ext cx="2130088" cy="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TextBox 2"/>
          <p:cNvSpPr txBox="1">
            <a:spLocks noChangeArrowheads="1"/>
          </p:cNvSpPr>
          <p:nvPr/>
        </p:nvSpPr>
        <p:spPr bwMode="auto">
          <a:xfrm>
            <a:off x="2543155" y="4844267"/>
            <a:ext cx="173047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378"/>
            <a:r>
              <a:rPr lang="en-US" altLang="en-US" sz="6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  <a:r>
              <a:rPr lang="en-US" altLang="en-US" sz="675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®</a:t>
            </a:r>
            <a:r>
              <a:rPr lang="en-US" altLang="en-US" sz="6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App Store</a:t>
            </a:r>
            <a:r>
              <a:rPr lang="en-US" altLang="en-US" sz="675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altLang="en-US" sz="67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registered trademarks of Apple Inc</a:t>
            </a:r>
            <a:r>
              <a:rPr lang="en-US" altLang="en-US" sz="67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120" name="TextBox 5"/>
          <p:cNvSpPr txBox="1">
            <a:spLocks noChangeArrowheads="1"/>
          </p:cNvSpPr>
          <p:nvPr/>
        </p:nvSpPr>
        <p:spPr bwMode="auto">
          <a:xfrm>
            <a:off x="498696" y="4220029"/>
            <a:ext cx="19928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378"/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Apps</a:t>
            </a:r>
          </a:p>
          <a:p>
            <a:pPr defTabSz="914378"/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Free on Both: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21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2293" y="4280013"/>
            <a:ext cx="1672198" cy="55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60" y="2301036"/>
            <a:ext cx="1040489" cy="10404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8" name="Picture 27" descr="Mt Sinai Heart – Cardiac Vascular News">
            <a:extLst>
              <a:ext uri="{FF2B5EF4-FFF2-40B4-BE49-F238E27FC236}">
                <a16:creationId xmlns:a16="http://schemas.microsoft.com/office/drawing/2014/main" id="{920F33E7-6F74-445F-B3FB-0DEA9481D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6038" y="3"/>
            <a:ext cx="467963" cy="51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diology Apps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87" r="-6432"/>
          <a:stretch/>
        </p:blipFill>
        <p:spPr bwMode="auto">
          <a:xfrm>
            <a:off x="7595211" y="2320646"/>
            <a:ext cx="1080827" cy="10012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7597601" y="2002384"/>
            <a:ext cx="1171178" cy="22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378">
              <a:lnSpc>
                <a:spcPct val="107000"/>
              </a:lnSpc>
            </a:pPr>
            <a:r>
              <a:rPr lang="en-US" altLang="en-US" sz="9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August 2020</a:t>
            </a: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7598578" y="1219501"/>
            <a:ext cx="1300297" cy="8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378">
              <a:lnSpc>
                <a:spcPct val="107000"/>
              </a:lnSpc>
            </a:pPr>
            <a:r>
              <a:rPr lang="en-US" altLang="en-US" sz="1200" dirty="0" err="1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WebApp</a:t>
            </a: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Only*</a:t>
            </a:r>
          </a:p>
          <a:p>
            <a:pPr defTabSz="914378">
              <a:lnSpc>
                <a:spcPct val="107000"/>
              </a:lnSpc>
            </a:pP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2600 unique users</a:t>
            </a:r>
          </a:p>
          <a:p>
            <a:pPr defTabSz="914378">
              <a:lnSpc>
                <a:spcPct val="107000"/>
              </a:lnSpc>
            </a:pPr>
            <a:r>
              <a:rPr lang="en-US" altLang="en-US" sz="1200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4800 sessions</a:t>
            </a:r>
          </a:p>
          <a:p>
            <a:pPr defTabSz="914378">
              <a:lnSpc>
                <a:spcPct val="107000"/>
              </a:lnSpc>
            </a:pPr>
            <a:endParaRPr lang="en-US" altLang="en-US" sz="1200" dirty="0">
              <a:solidFill>
                <a:srgbClr val="FFFF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378">
              <a:lnSpc>
                <a:spcPct val="107000"/>
              </a:lnSpc>
            </a:pPr>
            <a:endParaRPr lang="en-US" altLang="en-US" sz="900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5"/>
          <p:cNvSpPr txBox="1">
            <a:spLocks noChangeArrowheads="1"/>
          </p:cNvSpPr>
          <p:nvPr/>
        </p:nvSpPr>
        <p:spPr bwMode="auto">
          <a:xfrm>
            <a:off x="6642474" y="4294495"/>
            <a:ext cx="24847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378"/>
            <a:r>
              <a:rPr lang="en-US" altLang="en-US" sz="15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WebApps</a:t>
            </a:r>
            <a:r>
              <a:rPr lang="en-US" altLang="en-US" sz="1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available free on</a:t>
            </a:r>
          </a:p>
          <a:p>
            <a:pPr defTabSz="914378"/>
            <a:r>
              <a:rPr lang="en-US" altLang="en-US" sz="15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www.CardiologyApps.com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 bwMode="auto">
          <a:xfrm>
            <a:off x="2055122" y="3847013"/>
            <a:ext cx="8688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865" tIns="28932" rIns="57865" bIns="28932" anchor="ctr"/>
          <a:lstStyle/>
          <a:p>
            <a:pPr defTabSz="914378">
              <a:lnSpc>
                <a:spcPct val="90000"/>
              </a:lnSpc>
            </a:pPr>
            <a:r>
              <a:rPr lang="en-US" altLang="en-US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*Also available</a:t>
            </a:r>
          </a:p>
          <a:p>
            <a:pPr defTabSz="914378">
              <a:lnSpc>
                <a:spcPct val="90000"/>
              </a:lnSpc>
            </a:pPr>
            <a:r>
              <a:rPr lang="en-US" altLang="en-US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altLang="en-US" sz="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WebApp</a:t>
            </a:r>
            <a:endParaRPr lang="en-US" altLang="en-US" sz="9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090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834" y="17689"/>
            <a:ext cx="316706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Box 1"/>
          <p:cNvSpPr txBox="1">
            <a:spLocks noChangeArrowheads="1"/>
          </p:cNvSpPr>
          <p:nvPr/>
        </p:nvSpPr>
        <p:spPr bwMode="auto">
          <a:xfrm>
            <a:off x="-106892" y="55429"/>
            <a:ext cx="9208558" cy="92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152" tIns="33569" rIns="67152" bIns="33569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AUC 2017: Revascularization to Improve Survival 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Compared with Medical Therapy</a:t>
            </a:r>
          </a:p>
        </p:txBody>
      </p:sp>
      <p:pic>
        <p:nvPicPr>
          <p:cNvPr id="12595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37"/>
          <a:stretch>
            <a:fillRect/>
          </a:stretch>
        </p:blipFill>
        <p:spPr bwMode="auto">
          <a:xfrm>
            <a:off x="714375" y="1066806"/>
            <a:ext cx="7715250" cy="358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229100" y="2412206"/>
            <a:ext cx="3547335" cy="344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7414" tIns="33671" rIns="67414" bIns="33671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Syntax score 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22;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STS score </a:t>
            </a:r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.2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5958" name="TextBox 3"/>
          <p:cNvSpPr txBox="1">
            <a:spLocks noChangeArrowheads="1"/>
          </p:cNvSpPr>
          <p:nvPr/>
        </p:nvSpPr>
        <p:spPr bwMode="auto">
          <a:xfrm>
            <a:off x="4375547" y="4799749"/>
            <a:ext cx="5029710" cy="33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8847" tIns="29425" rIns="58847" bIns="29425">
            <a:spAutoFit/>
          </a:bodyPr>
          <a:lstStyle>
            <a:lvl1pPr defTabSz="792163" eaLnBrk="0" hangingPunct="0">
              <a:spcBef>
                <a:spcPct val="20000"/>
              </a:spcBef>
              <a:buChar char="•"/>
              <a:defRPr sz="37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39775" indent="-282575" defTabSz="792163" eaLnBrk="0" hangingPunct="0">
              <a:spcBef>
                <a:spcPct val="20000"/>
              </a:spcBef>
              <a:buChar char="–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39825" indent="-225425" defTabSz="792163" eaLnBrk="0" hangingPunct="0">
              <a:spcBef>
                <a:spcPct val="20000"/>
              </a:spcBef>
              <a:buChar char="•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597025" indent="-225425" defTabSz="792163" eaLnBrk="0" hangingPunct="0">
              <a:spcBef>
                <a:spcPct val="20000"/>
              </a:spcBef>
              <a:buChar char="–"/>
              <a:defRPr sz="23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4225" indent="-227013" defTabSz="792163" eaLnBrk="0" hangingPunct="0">
              <a:spcBef>
                <a:spcPct val="20000"/>
              </a:spcBef>
              <a:buChar char="»"/>
              <a:defRPr sz="23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14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686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58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30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5941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Patel et al., J Am </a:t>
            </a:r>
            <a:r>
              <a:rPr kumimoji="0" lang="en-US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Cardiol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2017;69:2212</a:t>
            </a:r>
          </a:p>
        </p:txBody>
      </p:sp>
    </p:spTree>
    <p:extLst>
      <p:ext uri="{BB962C8B-B14F-4D97-AF65-F5344CB8AC3E}">
        <p14:creationId xmlns:p14="http://schemas.microsoft.com/office/powerpoint/2010/main" val="233975852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45" t="399" r="-5059" b="-399"/>
          <a:stretch/>
        </p:blipFill>
        <p:spPr>
          <a:xfrm>
            <a:off x="190500" y="2225294"/>
            <a:ext cx="842682" cy="1193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7250"/>
          </a:xfrm>
        </p:spPr>
        <p:txBody>
          <a:bodyPr/>
          <a:lstStyle/>
          <a:p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Apps Coming Soon…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6789" y="857250"/>
            <a:ext cx="7577418" cy="4286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STEMIcathAID –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STEMI patient transfer platform designed to optimize communication between key members, record key performance metrics for AHA’s Mission: Lifeline program, and avoid costly false activations through direct CCL contact.</a:t>
            </a:r>
          </a:p>
          <a:p>
            <a:pPr marL="0" indent="0"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GuidewireAID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– This application covers the design of coronary guidewires and the resulting properties they exhibit during use in the lab. Over two dozen teaching cases, a dense wire library with more than a hundred wires, and a robust search function provide a lot of tailored learning opportunities.</a:t>
            </a:r>
          </a:p>
          <a:p>
            <a:pPr marL="0" indent="0"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BifurcAID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3D –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 animated bifurcation lesion treatment educational application and website. With two views, detailed descriptions, and more,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BifurcAID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3D helps make clear the complex steps in techniques such as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Minicrush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DK Crush and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Culotte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as well as provisional approached and bailout techniques.</a:t>
            </a:r>
          </a:p>
          <a:p>
            <a:pPr marL="0" indent="0"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210" y="3825839"/>
            <a:ext cx="844972" cy="1224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Mt Sinai Heart – Cardiac Vascular News">
            <a:extLst>
              <a:ext uri="{FF2B5EF4-FFF2-40B4-BE49-F238E27FC236}">
                <a16:creationId xmlns:a16="http://schemas.microsoft.com/office/drawing/2014/main" id="{920F33E7-6F74-445F-B3FB-0DEA9481D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9515" y="1"/>
            <a:ext cx="384485" cy="46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6482" r="12963" b="6482"/>
          <a:stretch/>
        </p:blipFill>
        <p:spPr>
          <a:xfrm>
            <a:off x="188211" y="887358"/>
            <a:ext cx="844972" cy="992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63514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06" name="Rectangle 1030"/>
          <p:cNvSpPr>
            <a:spLocks noGrp="1" noChangeArrowheads="1"/>
          </p:cNvSpPr>
          <p:nvPr>
            <p:ph type="title"/>
          </p:nvPr>
        </p:nvSpPr>
        <p:spPr>
          <a:xfrm>
            <a:off x="304800" y="200025"/>
            <a:ext cx="8153401" cy="54292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z="2400" dirty="0">
                <a:latin typeface="Arial" pitchFamily="34" charset="0"/>
              </a:rPr>
              <a:t>Therapeutic Tactics/Rationale for Complex Calcified</a:t>
            </a:r>
            <a:br>
              <a:rPr lang="en-US" altLang="en-US" sz="2400" dirty="0">
                <a:latin typeface="Arial" pitchFamily="34" charset="0"/>
              </a:rPr>
            </a:br>
            <a:r>
              <a:rPr lang="en-US" altLang="en-US" sz="2400" dirty="0">
                <a:latin typeface="Arial" pitchFamily="34" charset="0"/>
              </a:rPr>
              <a:t> Native Coronary Lesions in the DES Era</a:t>
            </a:r>
          </a:p>
        </p:txBody>
      </p:sp>
      <p:pic>
        <p:nvPicPr>
          <p:cNvPr id="3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00" y="10507"/>
            <a:ext cx="31670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1885950"/>
            <a:ext cx="54280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06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if balloon high pressure PTCA</a:t>
            </a:r>
          </a:p>
          <a:p>
            <a:pPr marL="0" marR="0" lvl="0" indent="0" algn="l" defTabSz="906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Failed  to open the Ca+ lesion?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1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U - UR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6617" y="546752"/>
            <a:ext cx="4491644" cy="44916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189" y="23532"/>
            <a:ext cx="9085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Severe Calcified Proximal LAD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5244" y="1147157"/>
            <a:ext cx="2186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90% severely calcified in pLAD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222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U - UR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0210" y="546752"/>
            <a:ext cx="4441767" cy="44417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189" y="23532"/>
            <a:ext cx="9085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1V Vessel CAD (90% Ca+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pLAD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50% LM Disease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002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189" y="23532"/>
            <a:ext cx="9085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Balloon Deployment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NU - UR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9433" y="615141"/>
            <a:ext cx="4403321" cy="44033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799" y="4264432"/>
            <a:ext cx="3258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2.5/12 NC Balloon at 10-22 atm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589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189" y="23532"/>
            <a:ext cx="9085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 PTCA Angiogram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1251" y="1005840"/>
            <a:ext cx="2111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Lesion did not yield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NU - UR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7563" y="546752"/>
            <a:ext cx="4499645" cy="449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189" y="23532"/>
            <a:ext cx="9085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Wolverine Advancement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NU - UR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92237" y="546752"/>
            <a:ext cx="4417712" cy="44177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09949" y="916083"/>
            <a:ext cx="2297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2.5/10 mm Wolverine;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did not cross the lesion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96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9936" y="223587"/>
            <a:ext cx="44971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 Failed POBA/CB of pLAD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96" y="566925"/>
            <a:ext cx="3792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Significant intimal dissection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NU - UR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9996" y="1059460"/>
            <a:ext cx="3792852" cy="3792852"/>
          </a:xfrm>
          <a:prstGeom prst="rect">
            <a:avLst/>
          </a:prstGeom>
        </p:spPr>
      </p:pic>
      <p:pic>
        <p:nvPicPr>
          <p:cNvPr id="7" name="NU - UR2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1309" y="1056015"/>
            <a:ext cx="3792852" cy="37928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67181" y="285750"/>
            <a:ext cx="3860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Unsuccessful PCI to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pLAD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060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4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350" y="123592"/>
            <a:ext cx="8217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Planned RA of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ndilatable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Ca+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pLAD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lesion with type B dissection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NU - R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9457" y="893033"/>
            <a:ext cx="3854972" cy="3854972"/>
          </a:xfrm>
          <a:prstGeom prst="rect">
            <a:avLst/>
          </a:prstGeom>
        </p:spPr>
      </p:pic>
      <p:pic>
        <p:nvPicPr>
          <p:cNvPr id="8" name="NU - R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2230"/>
          <a:stretch/>
        </p:blipFill>
        <p:spPr>
          <a:xfrm>
            <a:off x="4843262" y="928562"/>
            <a:ext cx="3906562" cy="381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42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8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189" y="-18033"/>
            <a:ext cx="9085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Re-crossing LAD: Re-crossing the Lesion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24996" y="1005840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Fielder wire with Fine Cross and exchanged with the Rota Floppy wire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NU - R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583"/>
          <a:stretch/>
        </p:blipFill>
        <p:spPr>
          <a:xfrm>
            <a:off x="2407746" y="606830"/>
            <a:ext cx="4317250" cy="438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34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427" y="19050"/>
            <a:ext cx="355997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extBox 2"/>
          <p:cNvSpPr txBox="1">
            <a:spLocks noChangeArrowheads="1"/>
          </p:cNvSpPr>
          <p:nvPr/>
        </p:nvSpPr>
        <p:spPr bwMode="auto">
          <a:xfrm>
            <a:off x="398687" y="0"/>
            <a:ext cx="8026855" cy="49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312" tIns="33636" rIns="67312" bIns="33636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AUC 2017: Left Main Coronary Artery Stenosis</a:t>
            </a:r>
          </a:p>
        </p:txBody>
      </p:sp>
      <p:pic>
        <p:nvPicPr>
          <p:cNvPr id="126980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87" y="467916"/>
            <a:ext cx="8030938" cy="433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1" name="Rectangle 6"/>
          <p:cNvSpPr>
            <a:spLocks noChangeArrowheads="1"/>
          </p:cNvSpPr>
          <p:nvPr/>
        </p:nvSpPr>
        <p:spPr bwMode="auto">
          <a:xfrm>
            <a:off x="762530" y="2239818"/>
            <a:ext cx="2807835" cy="670421"/>
          </a:xfrm>
          <a:prstGeom prst="rect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312" tIns="33636" rIns="67312" bIns="33636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092882" y="2254788"/>
            <a:ext cx="471488" cy="279797"/>
          </a:xfrm>
          <a:prstGeom prst="rect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312" tIns="33636" rIns="67312" bIns="33636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39775" indent="-282575" defTabSz="91281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39825" indent="-225425" defTabSz="91281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597025" indent="-225425" defTabSz="91281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4225" indent="-227013" defTabSz="91281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14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686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58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30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68461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6985" name="TextBox 3"/>
          <p:cNvSpPr txBox="1">
            <a:spLocks noChangeArrowheads="1"/>
          </p:cNvSpPr>
          <p:nvPr/>
        </p:nvSpPr>
        <p:spPr bwMode="auto">
          <a:xfrm>
            <a:off x="5104380" y="4875269"/>
            <a:ext cx="4054079" cy="29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980" tIns="29492" rIns="58980" bIns="29492">
            <a:spAutoFit/>
          </a:bodyPr>
          <a:lstStyle>
            <a:lvl1pPr defTabSz="79216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39775" indent="-282575" defTabSz="79216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39825" indent="-225425" defTabSz="79216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597025" indent="-225425" defTabSz="79216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4225" indent="-227013" defTabSz="79216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14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686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58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30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5941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Patel et al., J Am </a:t>
            </a:r>
            <a:r>
              <a:rPr kumimoji="0" lang="en-US" altLang="en-US" sz="15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</a:t>
            </a: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5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Cardiol</a:t>
            </a: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2017;69:2212</a:t>
            </a:r>
          </a:p>
        </p:txBody>
      </p:sp>
    </p:spTree>
    <p:extLst>
      <p:ext uri="{BB962C8B-B14F-4D97-AF65-F5344CB8AC3E}">
        <p14:creationId xmlns:p14="http://schemas.microsoft.com/office/powerpoint/2010/main" val="525523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189" y="23532"/>
            <a:ext cx="9085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 of pLAD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NU - R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846"/>
          <a:stretch/>
        </p:blipFill>
        <p:spPr>
          <a:xfrm>
            <a:off x="2421081" y="546752"/>
            <a:ext cx="4420294" cy="45034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1081" y="4447309"/>
            <a:ext cx="4420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Burr Size: 1.5 mm total 3 runs of 20 sec (60 sec)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28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189" y="23532"/>
            <a:ext cx="9085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 RA to pLAD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NU - R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2450"/>
          <a:stretch/>
        </p:blipFill>
        <p:spPr>
          <a:xfrm>
            <a:off x="2394066" y="546752"/>
            <a:ext cx="4405746" cy="451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60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938" y="164849"/>
            <a:ext cx="44639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Balloon Expansion pLAD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NU - R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r="1807"/>
          <a:stretch/>
        </p:blipFill>
        <p:spPr>
          <a:xfrm>
            <a:off x="191464" y="679756"/>
            <a:ext cx="4006464" cy="40801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7323" y="4181302"/>
            <a:ext cx="3399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NC Emerge 3.5/20 mm 14 atm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0189" y="178693"/>
            <a:ext cx="45138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LAD: Post Balloon Expansion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NU - R1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r="1596"/>
          <a:stretch/>
        </p:blipFill>
        <p:spPr>
          <a:xfrm>
            <a:off x="4867929" y="679756"/>
            <a:ext cx="4015047" cy="408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84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3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189" y="23532"/>
            <a:ext cx="9085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Stent Deployment to pLAD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NU - R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648391"/>
            <a:ext cx="4343591" cy="43435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202" y="4214552"/>
            <a:ext cx="3125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noProof="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Xience</a:t>
            </a:r>
            <a:r>
              <a:rPr lang="en-US" sz="1400" b="1" noProof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Sierra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3.5/23 mm at 16 atm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NU - R1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r="2614"/>
          <a:stretch/>
        </p:blipFill>
        <p:spPr>
          <a:xfrm>
            <a:off x="4615358" y="597129"/>
            <a:ext cx="4300042" cy="44154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6762" y="4214552"/>
            <a:ext cx="3125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Xience</a:t>
            </a:r>
            <a:r>
              <a:rPr lang="en-US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Sierra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3.5/24 mm at 16 atm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36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189" y="23532"/>
            <a:ext cx="9085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Stent Deployment to Ostial LM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NU - R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223"/>
          <a:stretch/>
        </p:blipFill>
        <p:spPr>
          <a:xfrm>
            <a:off x="76200" y="538439"/>
            <a:ext cx="4574771" cy="4518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0614" y="4189615"/>
            <a:ext cx="3458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Xience</a:t>
            </a:r>
            <a:r>
              <a:rPr lang="en-US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Sierra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4/12 mm at 16 atm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NU - R2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1186"/>
          <a:stretch/>
        </p:blipFill>
        <p:spPr>
          <a:xfrm>
            <a:off x="4495800" y="546752"/>
            <a:ext cx="4558145" cy="45040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74673" y="4189615"/>
            <a:ext cx="3458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Xience</a:t>
            </a:r>
            <a:r>
              <a:rPr lang="en-US" sz="14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Sierra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4/12 mm at 16 atm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5813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6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U - R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433"/>
          <a:stretch/>
        </p:blipFill>
        <p:spPr>
          <a:xfrm>
            <a:off x="72044" y="546752"/>
            <a:ext cx="4499956" cy="4435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189" y="23532"/>
            <a:ext cx="9085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LM Stent Deployment: Final Results post LM/LAD Stenting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NU - R2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1" t="1697" r="1761" b="1"/>
          <a:stretch/>
        </p:blipFill>
        <p:spPr>
          <a:xfrm>
            <a:off x="4620491" y="559947"/>
            <a:ext cx="4447309" cy="445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95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29260"/>
            <a:ext cx="295934" cy="27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" y="698269"/>
            <a:ext cx="9015985" cy="327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Rotational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Atherectomy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Coronary In-Stent Restenosis With Single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Multiple Layers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Underexpanded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lvl="0" indent="0" algn="ctr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Keisuke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Yasumura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MD, Hiroki Ueyama MD,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Jeffrey MD, Yuliya Vengrenyuk PhD, Nitin Barman MD,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Javed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Suleman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MD, Annapoorna S. Kini MD, Samin K. Sharma MD</a:t>
            </a:r>
          </a:p>
        </p:txBody>
      </p:sp>
    </p:spTree>
    <p:extLst>
      <p:ext uri="{BB962C8B-B14F-4D97-AF65-F5344CB8AC3E}">
        <p14:creationId xmlns:p14="http://schemas.microsoft.com/office/powerpoint/2010/main" val="3711223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. initi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4008" y="539840"/>
            <a:ext cx="4856085" cy="4580877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84215" y="54329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Under-expanded Multilayer DES in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LCx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44054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3204451" y="3228205"/>
            <a:ext cx="1084074" cy="1102659"/>
          </a:xfrm>
          <a:prstGeom prst="ellips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025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3" t="8639" r="24516" b="9007"/>
          <a:stretch/>
        </p:blipFill>
        <p:spPr>
          <a:xfrm>
            <a:off x="6106361" y="1550272"/>
            <a:ext cx="2743200" cy="2743200"/>
          </a:xfrm>
          <a:prstGeom prst="rect">
            <a:avLst/>
          </a:prstGeom>
        </p:spPr>
      </p:pic>
      <p:pic>
        <p:nvPicPr>
          <p:cNvPr id="15" name="Picture 14" descr="C:\Users\CVICATHFELLOWRSCH\Desktop\Keisuke 2020\KY Undilatable Lesion Manuscript\KY\pictures\3. underexpanded 3.bmp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8" t="55880" r="48717" b="15897"/>
          <a:stretch/>
        </p:blipFill>
        <p:spPr bwMode="auto">
          <a:xfrm>
            <a:off x="3221313" y="1541744"/>
            <a:ext cx="2743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CVICATHFELLOWRSCH\Desktop\Keisuke 2020\KY Undilatable Lesion Manuscript\KY\pictures\4. pre.bmp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8" t="1788" r="18724" b="1788"/>
          <a:stretch/>
        </p:blipFill>
        <p:spPr bwMode="auto">
          <a:xfrm>
            <a:off x="250766" y="1541744"/>
            <a:ext cx="2743200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84215" y="-31552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LCx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-LPL ISR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due to double layers of underexpanded stents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04042" y="3934643"/>
            <a:ext cx="3086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Underexpanded stent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4782480" y="2939370"/>
            <a:ext cx="342290" cy="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4005827" y="2939370"/>
            <a:ext cx="335682" cy="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7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44054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 bwMode="auto">
          <a:xfrm flipH="1">
            <a:off x="5312900" y="2880971"/>
            <a:ext cx="1592815" cy="52862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ysDot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9" name="Straight Arrow Connector 18"/>
          <p:cNvCxnSpPr/>
          <p:nvPr/>
        </p:nvCxnSpPr>
        <p:spPr>
          <a:xfrm flipH="1" flipV="1">
            <a:off x="7408077" y="2634262"/>
            <a:ext cx="175666" cy="207138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094765" y="2302329"/>
            <a:ext cx="145437" cy="222920"/>
          </a:xfrm>
          <a:prstGeom prst="straightConnector1">
            <a:avLst/>
          </a:prstGeom>
          <a:ln w="3810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267520" y="2790896"/>
            <a:ext cx="182540" cy="156639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792686" y="2612521"/>
            <a:ext cx="226058" cy="111817"/>
          </a:xfrm>
          <a:prstGeom prst="straightConnector1">
            <a:avLst/>
          </a:prstGeom>
          <a:ln w="38100">
            <a:solidFill>
              <a:srgbClr val="FFFF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 bwMode="auto">
          <a:xfrm flipH="1" flipV="1">
            <a:off x="1717196" y="3769453"/>
            <a:ext cx="1504118" cy="500411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ysDot"/>
            <a:round/>
            <a:headEnd type="none" w="med" len="med"/>
            <a:tailEnd type="none" w="lg" len="med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1717195" y="1565753"/>
            <a:ext cx="1504118" cy="1409082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ysDot"/>
            <a:round/>
            <a:headEnd type="none" w="med" len="med"/>
            <a:tailEnd type="none" w="lg" len="med"/>
          </a:ln>
          <a:effectLst/>
        </p:spPr>
      </p:cxnSp>
      <p:sp>
        <p:nvSpPr>
          <p:cNvPr id="40" name="Rectangle 39"/>
          <p:cNvSpPr/>
          <p:nvPr/>
        </p:nvSpPr>
        <p:spPr bwMode="auto">
          <a:xfrm>
            <a:off x="931098" y="2980145"/>
            <a:ext cx="769769" cy="783999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88981" y="3828831"/>
            <a:ext cx="2744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1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layer of old DES Cypher</a:t>
            </a: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: 2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nd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layer of new DES Promus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6443234" y="4139507"/>
            <a:ext cx="235151" cy="0"/>
          </a:xfrm>
          <a:prstGeom prst="straightConnector1">
            <a:avLst/>
          </a:prstGeom>
          <a:ln w="38100">
            <a:solidFill>
              <a:schemeClr val="bg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6443234" y="3948763"/>
            <a:ext cx="235151" cy="0"/>
          </a:xfrm>
          <a:prstGeom prst="straightConnector1">
            <a:avLst/>
          </a:prstGeom>
          <a:ln w="38100">
            <a:solidFill>
              <a:srgbClr val="FFFF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5435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CVICATHFELLOWRSCH\Desktop\Keisuke 2020\KY Undilatable Lesion Manuscript\KY\pictures\5. undilated balloon.bmp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8" t="1788" r="18724" b="1788"/>
          <a:stretch/>
        </p:blipFill>
        <p:spPr bwMode="auto">
          <a:xfrm>
            <a:off x="2682877" y="929786"/>
            <a:ext cx="3771900" cy="37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025776" y="4107833"/>
            <a:ext cx="308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TREK NC 3.0/12mm</a:t>
            </a: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@ 24atm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84215" y="93138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Failure of balloon dilation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44054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0887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769620" y="1028705"/>
            <a:ext cx="7661911" cy="1328738"/>
          </a:xfrm>
          <a:prstGeom prst="rightArrow">
            <a:avLst>
              <a:gd name="adj1" fmla="val 50000"/>
              <a:gd name="adj2" fmla="val 120131"/>
            </a:avLst>
          </a:prstGeom>
          <a:gradFill rotWithShape="0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lIns="69149" tIns="34595" rIns="69149" bIns="3459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1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505468" y="28580"/>
            <a:ext cx="816864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145" tIns="34592" rIns="69145" bIns="3459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LV Support during High-Risk PCI:</a:t>
            </a:r>
          </a:p>
          <a:p>
            <a:pPr marL="0" marR="0" lvl="0" indent="0" algn="ctr" defTabSz="69174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LVEF +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Lesion Complexity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762054" y="1383506"/>
            <a:ext cx="2110740" cy="635794"/>
          </a:xfrm>
          <a:prstGeom prst="rect">
            <a:avLst/>
          </a:prstGeom>
          <a:gradFill rotWithShape="0">
            <a:gsLst>
              <a:gs pos="0">
                <a:srgbClr val="18472F"/>
              </a:gs>
              <a:gs pos="50000">
                <a:srgbClr val="339966"/>
              </a:gs>
              <a:gs pos="100000">
                <a:srgbClr val="18472F"/>
              </a:gs>
            </a:gsLst>
            <a:lin ang="5400000" scaled="1"/>
          </a:gra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lIns="69149" tIns="34595" rIns="69149" bIns="3459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1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888006" y="1383506"/>
            <a:ext cx="3627120" cy="635794"/>
          </a:xfrm>
          <a:prstGeom prst="rect">
            <a:avLst/>
          </a:prstGeom>
          <a:gradFill rotWithShape="0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5400000" scaled="1"/>
          </a:gra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lIns="69149" tIns="34595" rIns="69149" bIns="34595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1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60730" y="1464597"/>
            <a:ext cx="2051050" cy="4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145" tIns="34592" rIns="69145" bIns="3459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3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LVEF &gt;35%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3361706" y="1450325"/>
            <a:ext cx="2498090" cy="4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145" tIns="34592" rIns="69145" bIns="3459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3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LVEF 20-35%</a:t>
            </a: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6089685" y="1478880"/>
            <a:ext cx="2498090" cy="4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145" tIns="34592" rIns="69145" bIns="3459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7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LVEF &lt;20%</a:t>
            </a:r>
          </a:p>
        </p:txBody>
      </p:sp>
      <p:grpSp>
        <p:nvGrpSpPr>
          <p:cNvPr id="10249" name="Group 9"/>
          <p:cNvGrpSpPr>
            <a:grpSpLocks/>
          </p:cNvGrpSpPr>
          <p:nvPr/>
        </p:nvGrpSpPr>
        <p:grpSpPr bwMode="auto">
          <a:xfrm>
            <a:off x="556312" y="2014614"/>
            <a:ext cx="2712721" cy="2331244"/>
            <a:chOff x="78" y="1692"/>
            <a:chExt cx="2136" cy="1958"/>
          </a:xfrm>
        </p:grpSpPr>
        <p:sp>
          <p:nvSpPr>
            <p:cNvPr id="10263" name="Rectangle 10"/>
            <p:cNvSpPr>
              <a:spLocks noChangeArrowheads="1"/>
            </p:cNvSpPr>
            <p:nvPr/>
          </p:nvSpPr>
          <p:spPr bwMode="auto">
            <a:xfrm>
              <a:off x="138" y="2106"/>
              <a:ext cx="924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91" tIns="41144" rIns="82291" bIns="41144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691745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Simple </a:t>
              </a:r>
              <a:b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</a:b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PCI</a:t>
              </a:r>
            </a:p>
          </p:txBody>
        </p:sp>
        <p:sp>
          <p:nvSpPr>
            <p:cNvPr id="10264" name="Rectangle 11"/>
            <p:cNvSpPr>
              <a:spLocks noChangeArrowheads="1"/>
            </p:cNvSpPr>
            <p:nvPr/>
          </p:nvSpPr>
          <p:spPr bwMode="auto">
            <a:xfrm>
              <a:off x="978" y="2112"/>
              <a:ext cx="978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91" tIns="41144" rIns="82291" bIns="41144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691745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4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Complex </a:t>
              </a:r>
              <a:br>
                <a:rPr kumimoji="0" lang="en-US" altLang="en-US" sz="144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</a:b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PCI</a:t>
              </a:r>
            </a:p>
          </p:txBody>
        </p:sp>
        <p:sp>
          <p:nvSpPr>
            <p:cNvPr id="16149516" name="Line 12"/>
            <p:cNvSpPr>
              <a:spLocks noChangeShapeType="1"/>
            </p:cNvSpPr>
            <p:nvPr/>
          </p:nvSpPr>
          <p:spPr bwMode="auto">
            <a:xfrm>
              <a:off x="522" y="1692"/>
              <a:ext cx="0" cy="474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691745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149517" name="Line 13"/>
            <p:cNvSpPr>
              <a:spLocks noChangeShapeType="1"/>
            </p:cNvSpPr>
            <p:nvPr/>
          </p:nvSpPr>
          <p:spPr bwMode="auto">
            <a:xfrm>
              <a:off x="1506" y="1698"/>
              <a:ext cx="0" cy="474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691745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149518" name="Line 14"/>
            <p:cNvSpPr>
              <a:spLocks noChangeShapeType="1"/>
            </p:cNvSpPr>
            <p:nvPr/>
          </p:nvSpPr>
          <p:spPr bwMode="auto">
            <a:xfrm>
              <a:off x="522" y="2622"/>
              <a:ext cx="0" cy="474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691745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149519" name="Line 15"/>
            <p:cNvSpPr>
              <a:spLocks noChangeShapeType="1"/>
            </p:cNvSpPr>
            <p:nvPr/>
          </p:nvSpPr>
          <p:spPr bwMode="auto">
            <a:xfrm>
              <a:off x="1482" y="2634"/>
              <a:ext cx="0" cy="474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691745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0269" name="Rectangle 16"/>
            <p:cNvSpPr>
              <a:spLocks noChangeArrowheads="1"/>
            </p:cNvSpPr>
            <p:nvPr/>
          </p:nvSpPr>
          <p:spPr bwMode="auto">
            <a:xfrm>
              <a:off x="78" y="3114"/>
              <a:ext cx="924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91" tIns="41144" rIns="82291" bIns="41144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691745" rtl="0" eaLnBrk="0" fontAlgn="base" latinLnBrk="0" hangingPunct="0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2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No support</a:t>
              </a:r>
            </a:p>
          </p:txBody>
        </p:sp>
        <p:sp>
          <p:nvSpPr>
            <p:cNvPr id="10270" name="Rectangle 17"/>
            <p:cNvSpPr>
              <a:spLocks noChangeArrowheads="1"/>
            </p:cNvSpPr>
            <p:nvPr/>
          </p:nvSpPr>
          <p:spPr bwMode="auto">
            <a:xfrm>
              <a:off x="732" y="2949"/>
              <a:ext cx="1482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2291" tIns="41144" rIns="82291" bIns="41144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691745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Times New Roman" pitchFamily="18" charset="0"/>
                </a:rPr>
                <a:t>IABP</a:t>
              </a:r>
              <a:endParaRPr kumimoji="0" lang="en-US" altLang="en-US" sz="216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6149522" name="Line 18"/>
          <p:cNvSpPr>
            <a:spLocks noChangeShapeType="1"/>
          </p:cNvSpPr>
          <p:nvPr/>
        </p:nvSpPr>
        <p:spPr bwMode="auto">
          <a:xfrm>
            <a:off x="7624979" y="2028864"/>
            <a:ext cx="0" cy="56435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149" tIns="34595" rIns="69149" bIns="34595"/>
          <a:lstStyle/>
          <a:p>
            <a:pPr marL="0" marR="0" lvl="0" indent="0" algn="ctr" defTabSz="69174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251" name="Rectangle 19"/>
          <p:cNvSpPr>
            <a:spLocks noChangeArrowheads="1"/>
          </p:cNvSpPr>
          <p:nvPr/>
        </p:nvSpPr>
        <p:spPr bwMode="auto">
          <a:xfrm>
            <a:off x="6492246" y="4202948"/>
            <a:ext cx="197358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145" tIns="34592" rIns="69145" bIns="3459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6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Impella/</a:t>
            </a:r>
            <a:r>
              <a:rPr kumimoji="0" lang="en-US" altLang="en-US" sz="126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PTVA</a:t>
            </a:r>
          </a:p>
        </p:txBody>
      </p:sp>
      <p:sp>
        <p:nvSpPr>
          <p:cNvPr id="16149524" name="Line 20"/>
          <p:cNvSpPr>
            <a:spLocks noChangeShapeType="1"/>
          </p:cNvSpPr>
          <p:nvPr/>
        </p:nvSpPr>
        <p:spPr bwMode="auto">
          <a:xfrm>
            <a:off x="7635139" y="3752855"/>
            <a:ext cx="0" cy="56435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149" tIns="34595" rIns="69149" bIns="34595"/>
          <a:lstStyle/>
          <a:p>
            <a:pPr marL="0" marR="0" lvl="0" indent="0" algn="ctr" defTabSz="69174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253" name="Rectangle 21"/>
          <p:cNvSpPr>
            <a:spLocks noChangeArrowheads="1"/>
          </p:cNvSpPr>
          <p:nvPr/>
        </p:nvSpPr>
        <p:spPr bwMode="auto">
          <a:xfrm>
            <a:off x="6496051" y="2825144"/>
            <a:ext cx="2259329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145" tIns="34592" rIns="69145" bIns="3459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7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Simple or Complex:</a:t>
            </a:r>
            <a:br>
              <a:rPr kumimoji="0" lang="en-US" altLang="en-US" sz="207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</a:br>
            <a:r>
              <a:rPr kumimoji="0" lang="en-US" altLang="en-US" sz="207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Inoperable cases</a:t>
            </a:r>
          </a:p>
        </p:txBody>
      </p:sp>
      <p:sp>
        <p:nvSpPr>
          <p:cNvPr id="16149526" name="Line 22"/>
          <p:cNvSpPr>
            <a:spLocks noChangeShapeType="1"/>
          </p:cNvSpPr>
          <p:nvPr/>
        </p:nvSpPr>
        <p:spPr bwMode="auto">
          <a:xfrm>
            <a:off x="3454620" y="2028864"/>
            <a:ext cx="0" cy="56435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149" tIns="34595" rIns="69149" bIns="34595"/>
          <a:lstStyle/>
          <a:p>
            <a:pPr marL="0" marR="0" lvl="0" indent="0" algn="ctr" defTabSz="69174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149527" name="Line 23"/>
          <p:cNvSpPr>
            <a:spLocks noChangeShapeType="1"/>
          </p:cNvSpPr>
          <p:nvPr/>
        </p:nvSpPr>
        <p:spPr bwMode="auto">
          <a:xfrm>
            <a:off x="5074919" y="2003054"/>
            <a:ext cx="0" cy="47156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149" tIns="34595" rIns="69149" bIns="34595"/>
          <a:lstStyle/>
          <a:p>
            <a:pPr marL="0" marR="0" lvl="0" indent="0" algn="ctr" defTabSz="69174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256" name="Rectangle 24"/>
          <p:cNvSpPr>
            <a:spLocks noChangeArrowheads="1"/>
          </p:cNvSpPr>
          <p:nvPr/>
        </p:nvSpPr>
        <p:spPr bwMode="auto">
          <a:xfrm>
            <a:off x="2720359" y="3806229"/>
            <a:ext cx="177338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145" tIns="34592" rIns="69145" bIns="3459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8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None or Impella or IABP</a:t>
            </a:r>
          </a:p>
        </p:txBody>
      </p:sp>
      <p:sp>
        <p:nvSpPr>
          <p:cNvPr id="10257" name="Rectangle 25"/>
          <p:cNvSpPr>
            <a:spLocks noChangeArrowheads="1"/>
          </p:cNvSpPr>
          <p:nvPr/>
        </p:nvSpPr>
        <p:spPr bwMode="auto">
          <a:xfrm>
            <a:off x="4311695" y="4133891"/>
            <a:ext cx="2043411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145" tIns="34592" rIns="69145" bIns="3459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8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Impella</a:t>
            </a:r>
          </a:p>
          <a:p>
            <a:pPr marL="0" marR="0" lvl="0" indent="0" algn="ctr" defTabSz="69174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/IABP (if Impella is CI)</a:t>
            </a:r>
            <a:endParaRPr kumimoji="0" lang="en-US" altLang="en-US" sz="108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258" name="Rectangle 26"/>
          <p:cNvSpPr>
            <a:spLocks noChangeArrowheads="1"/>
          </p:cNvSpPr>
          <p:nvPr/>
        </p:nvSpPr>
        <p:spPr bwMode="auto">
          <a:xfrm>
            <a:off x="2766264" y="2521784"/>
            <a:ext cx="1316161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145" tIns="34592" rIns="69145" bIns="3459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Simple 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PCI: 1-2 V</a:t>
            </a:r>
          </a:p>
        </p:txBody>
      </p:sp>
      <p:sp>
        <p:nvSpPr>
          <p:cNvPr id="10259" name="Rectangle 27"/>
          <p:cNvSpPr>
            <a:spLocks noChangeArrowheads="1"/>
          </p:cNvSpPr>
          <p:nvPr/>
        </p:nvSpPr>
        <p:spPr bwMode="auto">
          <a:xfrm>
            <a:off x="3954780" y="2756573"/>
            <a:ext cx="3133091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145" tIns="34592" rIns="69145" bIns="3459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9174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8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Complex MV PCI: </a:t>
            </a:r>
            <a:br>
              <a:rPr kumimoji="0" lang="en-US" altLang="en-US" sz="198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</a:br>
            <a:r>
              <a:rPr kumimoji="0" lang="en-US" altLang="en-US" sz="198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High Syntax &gt;32/ STS &gt;5</a:t>
            </a:r>
            <a:br>
              <a:rPr kumimoji="0" lang="en-US" altLang="en-US" sz="198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</a:br>
            <a:r>
              <a:rPr kumimoji="0" lang="en-US" altLang="en-US" sz="198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Extensive revascularization</a:t>
            </a:r>
          </a:p>
        </p:txBody>
      </p:sp>
      <p:sp>
        <p:nvSpPr>
          <p:cNvPr id="16149532" name="Line 28"/>
          <p:cNvSpPr>
            <a:spLocks noChangeShapeType="1"/>
          </p:cNvSpPr>
          <p:nvPr/>
        </p:nvSpPr>
        <p:spPr bwMode="auto">
          <a:xfrm>
            <a:off x="3476566" y="3179009"/>
            <a:ext cx="0" cy="56435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149" tIns="34595" rIns="69149" bIns="34595"/>
          <a:lstStyle/>
          <a:p>
            <a:pPr marL="0" marR="0" lvl="0" indent="0" algn="ctr" defTabSz="69174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149533" name="Line 29"/>
          <p:cNvSpPr>
            <a:spLocks noChangeShapeType="1"/>
          </p:cNvSpPr>
          <p:nvPr/>
        </p:nvSpPr>
        <p:spPr bwMode="auto">
          <a:xfrm>
            <a:off x="5128260" y="3743505"/>
            <a:ext cx="0" cy="49006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149" tIns="34595" rIns="69149" bIns="34595"/>
          <a:lstStyle/>
          <a:p>
            <a:pPr marL="0" marR="0" lvl="0" indent="0" algn="ctr" defTabSz="69174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26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555" y="20503"/>
            <a:ext cx="3365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1" y="4766407"/>
            <a:ext cx="8321885" cy="3022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79875" tIns="39941" rIns="79875" bIns="39941" rtlCol="0">
            <a:spAutoFit/>
          </a:bodyPr>
          <a:lstStyle/>
          <a:p>
            <a:pPr marL="0" marR="0" lvl="0" indent="0" algn="l" defTabSz="7975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</a:t>
            </a:r>
            <a:r>
              <a:rPr kumimoji="0" lang="en-US" sz="14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 </a:t>
            </a:r>
            <a:r>
              <a:rPr kumimoji="0" lang="en-US" sz="14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@MSH of ≈ 320 PCIs/M: 5-6 IABP &amp; </a:t>
            </a:r>
            <a:r>
              <a:rPr kumimoji="0" lang="en-US" sz="144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12-14 Impella </a:t>
            </a:r>
            <a:r>
              <a:rPr kumimoji="0" lang="en-US" sz="14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 month are used for high risk PCI</a:t>
            </a:r>
          </a:p>
        </p:txBody>
      </p:sp>
    </p:spTree>
    <p:extLst>
      <p:ext uri="{BB962C8B-B14F-4D97-AF65-F5344CB8AC3E}">
        <p14:creationId xmlns:p14="http://schemas.microsoft.com/office/powerpoint/2010/main" val="1345482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Ro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984" y="622169"/>
            <a:ext cx="3685799" cy="40844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4841" y="4067011"/>
            <a:ext cx="323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Rota burr 1.50mm with 150,000 rpm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82382" y="98713"/>
            <a:ext cx="4047630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 for ISR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44054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CVICATHFELLOWRSCH\Desktop\Keisuke 2020\KY Undilatable Lesion Manuscript\KY\pictures\7. RA2.bmp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8" t="1788" r="18724" b="1788"/>
          <a:stretch/>
        </p:blipFill>
        <p:spPr bwMode="auto">
          <a:xfrm>
            <a:off x="4438839" y="656948"/>
            <a:ext cx="4377402" cy="404963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888386" y="4164667"/>
            <a:ext cx="323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Rota burr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1.75mm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with 150,000 rpm</a:t>
            </a:r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4236215" y="72078"/>
            <a:ext cx="4597067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Step-up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of Rota burr</a:t>
            </a:r>
          </a:p>
        </p:txBody>
      </p:sp>
    </p:spTree>
    <p:extLst>
      <p:ext uri="{BB962C8B-B14F-4D97-AF65-F5344CB8AC3E}">
        <p14:creationId xmlns:p14="http://schemas.microsoft.com/office/powerpoint/2010/main" val="22615097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CVICATHFELLOWRSCH\Desktop\Keisuke 2020\KY Undilatable Lesion Manuscript\KY\pictures\8. dilated balloon.bmp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8" t="1788" r="18724" b="1788"/>
          <a:stretch/>
        </p:blipFill>
        <p:spPr bwMode="auto">
          <a:xfrm>
            <a:off x="2682877" y="910193"/>
            <a:ext cx="3771900" cy="37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84215" y="294028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Successful balloon dilation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44054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25776" y="4107833"/>
            <a:ext cx="308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TREK NC 3.012mm</a:t>
            </a: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@20atm</a:t>
            </a:r>
          </a:p>
        </p:txBody>
      </p:sp>
    </p:spTree>
    <p:extLst>
      <p:ext uri="{BB962C8B-B14F-4D97-AF65-F5344CB8AC3E}">
        <p14:creationId xmlns:p14="http://schemas.microsoft.com/office/powerpoint/2010/main" val="40063716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4.after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1949" y="1164754"/>
            <a:ext cx="3086100" cy="3086100"/>
          </a:xfrm>
          <a:prstGeom prst="rect">
            <a:avLst/>
          </a:prstGeom>
        </p:spPr>
      </p:pic>
      <p:pic>
        <p:nvPicPr>
          <p:cNvPr id="10" name="Picture 9" descr="C:\Users\CVICATHFELLOWRSCH\Desktop\Keisuke 2020\KY Undilatable Lesion Manuscript\KY\pictures\14. IVUS post frame632 area4.25mm2.bmp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9" t="8844" r="23383" b="8844"/>
          <a:stretch/>
        </p:blipFill>
        <p:spPr bwMode="auto">
          <a:xfrm>
            <a:off x="4820670" y="1164754"/>
            <a:ext cx="3086100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84215" y="294028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After RA and balloon angioplasty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44054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 bwMode="auto">
          <a:xfrm flipH="1">
            <a:off x="2498272" y="2808952"/>
            <a:ext cx="3135089" cy="366956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ysDot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6363721" y="1902279"/>
            <a:ext cx="212273" cy="489857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926807" y="3946090"/>
            <a:ext cx="3086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MSA 5.3mm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22850" y="1597514"/>
            <a:ext cx="2167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Ablated old stents</a:t>
            </a:r>
          </a:p>
        </p:txBody>
      </p:sp>
    </p:spTree>
    <p:extLst>
      <p:ext uri="{BB962C8B-B14F-4D97-AF65-F5344CB8AC3E}">
        <p14:creationId xmlns:p14="http://schemas.microsoft.com/office/powerpoint/2010/main" val="35844475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. 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9305" y="692727"/>
            <a:ext cx="5594950" cy="3954041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84215" y="72356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Final Results post RA+PTCA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44054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0813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027"/>
          <p:cNvSpPr>
            <a:spLocks noChangeArrowheads="1"/>
          </p:cNvSpPr>
          <p:nvPr/>
        </p:nvSpPr>
        <p:spPr bwMode="auto">
          <a:xfrm>
            <a:off x="381002" y="706989"/>
            <a:ext cx="8264911" cy="373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98" tIns="30877" rIns="61798" bIns="30877"/>
          <a:lstStyle/>
          <a:p>
            <a:pPr marL="285732" marR="0" lvl="0" indent="-285732" algn="l" defTabSz="91437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Presentation: </a:t>
            </a:r>
          </a:p>
          <a:p>
            <a:pPr marL="285732" marR="0" lvl="0" indent="-285732" algn="l" defTabSz="91437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    Presented with new onset CCS class III angina. Patient had history of PCI of proximal to mid LAD with 2 DES at OSH 5 months earlier. Now presents with concern for underexpanded LAD stent. LVEF 65%. </a:t>
            </a:r>
          </a:p>
          <a:p>
            <a:pPr marL="285732" marR="0" lvl="0" indent="-285732" algn="l" defTabSz="91437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Prior History: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 </a:t>
            </a:r>
          </a:p>
          <a:p>
            <a:pPr marL="285732" marR="0" lvl="0" indent="-285732" algn="l" defTabSz="91437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    Hypertension, Hyperlipidemia, Diabetes mellitus, s/p PCI to LAD (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Xience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 2.75x18mm,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Xience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 2.5x38mm)</a:t>
            </a:r>
          </a:p>
          <a:p>
            <a:pPr marL="285732" marR="0" lvl="0" indent="-285732" algn="l" defTabSz="91437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Medications: </a:t>
            </a:r>
          </a:p>
          <a:p>
            <a:pPr marL="285732" marR="0" lvl="0" indent="-285732" algn="l" defTabSz="91437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   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Aspirin 81mg, Clopidogrel 75mg, Atorvastatin 80mg,</a:t>
            </a:r>
          </a:p>
          <a:p>
            <a:pPr marL="285732" marR="0" lvl="0" indent="-285732" algn="l" defTabSz="91437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    Lisinopril 2.5mg, Metoprolol,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Nifedipine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, Insulin</a:t>
            </a:r>
          </a:p>
        </p:txBody>
      </p:sp>
      <p:sp>
        <p:nvSpPr>
          <p:cNvPr id="96259" name="Rectangle 33"/>
          <p:cNvSpPr>
            <a:spLocks noChangeArrowheads="1"/>
          </p:cNvSpPr>
          <p:nvPr/>
        </p:nvSpPr>
        <p:spPr bwMode="auto">
          <a:xfrm>
            <a:off x="25401" y="120253"/>
            <a:ext cx="907626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98" tIns="30877" rIns="61798" bIns="30877" anchor="ctr"/>
          <a:lstStyle/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1" i="1" u="none" strike="noStrike" kern="1200" cap="none" spc="0" normalizeH="0" baseline="0" noProof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-BoldMT" charset="0"/>
              <a:ea typeface="+mn-ea"/>
              <a:cs typeface="Arial" pitchFamily="34" charset="0"/>
            </a:endParaRPr>
          </a:p>
        </p:txBody>
      </p:sp>
      <p:sp>
        <p:nvSpPr>
          <p:cNvPr id="96260" name="Rectangle 34"/>
          <p:cNvSpPr>
            <a:spLocks noChangeArrowheads="1"/>
          </p:cNvSpPr>
          <p:nvPr/>
        </p:nvSpPr>
        <p:spPr bwMode="auto">
          <a:xfrm>
            <a:off x="101602" y="155504"/>
            <a:ext cx="8904111" cy="52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98" tIns="30877" rIns="61798" bIns="30877" anchor="ctr"/>
          <a:lstStyle/>
          <a:p>
            <a:pPr marL="0" marR="0" lvl="0" indent="0" algn="ctr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Case: 75yrs F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44054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162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un 9 p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82877" y="932279"/>
            <a:ext cx="3771900" cy="377190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84215" y="294028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Initial angiography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44054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4496456" y="1862418"/>
            <a:ext cx="1084074" cy="1102659"/>
          </a:xfrm>
          <a:prstGeom prst="ellipse">
            <a:avLst/>
          </a:pr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074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4" r="17589"/>
          <a:stretch/>
        </p:blipFill>
        <p:spPr>
          <a:xfrm>
            <a:off x="6104966" y="1550272"/>
            <a:ext cx="2744595" cy="274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0" t="16948" r="26221" b="34417"/>
          <a:stretch/>
        </p:blipFill>
        <p:spPr>
          <a:xfrm>
            <a:off x="3221313" y="1541744"/>
            <a:ext cx="2743200" cy="2743200"/>
          </a:xfrm>
          <a:prstGeom prst="rect">
            <a:avLst/>
          </a:prstGeom>
        </p:spPr>
      </p:pic>
      <p:pic>
        <p:nvPicPr>
          <p:cNvPr id="2" name="Run 9 p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963" y="1550272"/>
            <a:ext cx="2743200" cy="274320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84215" y="294028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ISR due to severely underexpanded stent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04042" y="3934643"/>
            <a:ext cx="3086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Underexpanded stent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4752226" y="2841400"/>
            <a:ext cx="342290" cy="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4132612" y="2841400"/>
            <a:ext cx="335682" cy="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5897037" y="3831282"/>
            <a:ext cx="3086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Underexpanded stent due to</a:t>
            </a: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outer calcium</a:t>
            </a: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44054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 bwMode="auto">
          <a:xfrm flipH="1" flipV="1">
            <a:off x="4752227" y="2628850"/>
            <a:ext cx="2056788" cy="212550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ysDot"/>
            <a:round/>
            <a:headEnd type="none" w="med" len="med"/>
            <a:tailEnd type="triangle" w="lg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6104966" y="4396833"/>
            <a:ext cx="266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*IVUS catheter did not cross the tightest lesion</a:t>
            </a:r>
          </a:p>
        </p:txBody>
      </p:sp>
    </p:spTree>
    <p:extLst>
      <p:ext uri="{BB962C8B-B14F-4D97-AF65-F5344CB8AC3E}">
        <p14:creationId xmlns:p14="http://schemas.microsoft.com/office/powerpoint/2010/main" val="17685923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4" r="17589"/>
          <a:stretch/>
        </p:blipFill>
        <p:spPr>
          <a:xfrm>
            <a:off x="6104966" y="1550272"/>
            <a:ext cx="2744595" cy="274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0" t="16948" r="26221" b="34417"/>
          <a:stretch/>
        </p:blipFill>
        <p:spPr>
          <a:xfrm>
            <a:off x="3221313" y="1541744"/>
            <a:ext cx="2743200" cy="2743200"/>
          </a:xfrm>
          <a:prstGeom prst="rect">
            <a:avLst/>
          </a:prstGeom>
        </p:spPr>
      </p:pic>
      <p:pic>
        <p:nvPicPr>
          <p:cNvPr id="2" name="Run 9 p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7963" y="1550272"/>
            <a:ext cx="2743200" cy="274320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84215" y="294028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ISR due to severely underexpanded stent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04042" y="3934643"/>
            <a:ext cx="3086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Underexpanded stent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4752226" y="2841400"/>
            <a:ext cx="342290" cy="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4132612" y="2841400"/>
            <a:ext cx="335682" cy="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5897037" y="3831282"/>
            <a:ext cx="3086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Underexpanded stent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due to</a:t>
            </a:r>
          </a:p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outer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calcium</a:t>
            </a: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44054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83285" y="317442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37200" y="274874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*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 flipV="1">
            <a:off x="4752227" y="2628850"/>
            <a:ext cx="2056788" cy="212550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ysDot"/>
            <a:round/>
            <a:headEnd type="none" w="med" len="med"/>
            <a:tailEnd type="triangle" w="lg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6104966" y="4396833"/>
            <a:ext cx="266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*IVUS catheter did not cross the tightest lesion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19192" y="2943766"/>
            <a:ext cx="2808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*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09766" y="2496049"/>
            <a:ext cx="2808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*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23327" y="2527932"/>
            <a:ext cx="2808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*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07019" y="2951928"/>
            <a:ext cx="2808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*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45763" y="3082560"/>
            <a:ext cx="2808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*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53879" y="2731497"/>
            <a:ext cx="2808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54842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n 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1190" y="978773"/>
            <a:ext cx="3634740" cy="3634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35510" y="4026190"/>
            <a:ext cx="3086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NC Emerge 2.0x 8mm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84215" y="294028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Balloon angioplasty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44054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2629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un 11 las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1190" y="978773"/>
            <a:ext cx="3634740" cy="3634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8751" y="4091504"/>
            <a:ext cx="323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Maximum fluency/rate 70/70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84215" y="294028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ELCA without contrast medium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44054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1664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172" y="19051"/>
            <a:ext cx="355997" cy="32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382603" y="81956"/>
            <a:ext cx="8389164" cy="56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00" tIns="33993" rIns="68000" bIns="3399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Angio</a:t>
            </a:r>
            <a:r>
              <a:rPr lang="en-US" alt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IVUS and OCT of Severe Calcium</a:t>
            </a:r>
          </a:p>
        </p:txBody>
      </p:sp>
      <p:pic>
        <p:nvPicPr>
          <p:cNvPr id="69636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r="27834"/>
          <a:stretch>
            <a:fillRect/>
          </a:stretch>
        </p:blipFill>
        <p:spPr bwMode="auto">
          <a:xfrm>
            <a:off x="3114675" y="1485904"/>
            <a:ext cx="2725341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Box 5"/>
          <p:cNvSpPr txBox="1">
            <a:spLocks noChangeArrowheads="1"/>
          </p:cNvSpPr>
          <p:nvPr/>
        </p:nvSpPr>
        <p:spPr bwMode="auto">
          <a:xfrm>
            <a:off x="2585536" y="771540"/>
            <a:ext cx="3626644" cy="71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000" tIns="33993" rIns="68000" bIns="3399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IVUS showing a highly </a:t>
            </a: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calcified lesion (&gt;2Q)</a:t>
            </a:r>
          </a:p>
        </p:txBody>
      </p:sp>
      <p:pic>
        <p:nvPicPr>
          <p:cNvPr id="6963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389" y="1459738"/>
            <a:ext cx="2605590" cy="312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TextBox 5"/>
          <p:cNvSpPr txBox="1">
            <a:spLocks noChangeArrowheads="1"/>
          </p:cNvSpPr>
          <p:nvPr/>
        </p:nvSpPr>
        <p:spPr bwMode="auto">
          <a:xfrm>
            <a:off x="5970225" y="767967"/>
            <a:ext cx="3366492" cy="71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00" tIns="33993" rIns="68000" bIns="3399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OCT showing a highly </a:t>
            </a: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calcified lesion</a:t>
            </a:r>
          </a:p>
        </p:txBody>
      </p:sp>
      <p:cxnSp>
        <p:nvCxnSpPr>
          <p:cNvPr id="69640" name="Straight Arrow Connector 2"/>
          <p:cNvCxnSpPr>
            <a:cxnSpLocks noChangeShapeType="1"/>
          </p:cNvCxnSpPr>
          <p:nvPr/>
        </p:nvCxnSpPr>
        <p:spPr bwMode="auto">
          <a:xfrm>
            <a:off x="7263246" y="1745510"/>
            <a:ext cx="151209" cy="221457"/>
          </a:xfrm>
          <a:prstGeom prst="straightConnector1">
            <a:avLst/>
          </a:prstGeom>
          <a:noFill/>
          <a:ln w="15875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9641" name="Straight Arrow Connector 11"/>
          <p:cNvCxnSpPr>
            <a:cxnSpLocks noChangeShapeType="1"/>
          </p:cNvCxnSpPr>
          <p:nvPr/>
        </p:nvCxnSpPr>
        <p:spPr bwMode="auto">
          <a:xfrm>
            <a:off x="6703650" y="2744443"/>
            <a:ext cx="151209" cy="220265"/>
          </a:xfrm>
          <a:prstGeom prst="straightConnector1">
            <a:avLst/>
          </a:prstGeom>
          <a:noFill/>
          <a:ln w="15875" algn="ctr">
            <a:solidFill>
              <a:schemeClr val="bg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6964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7" y="1485904"/>
            <a:ext cx="2492347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-16942" y="771540"/>
            <a:ext cx="2857502" cy="71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000" tIns="33993" rIns="68000" bIns="3399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“Tram-track” sign</a:t>
            </a: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en-US" altLang="en-US" sz="21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Angio</a:t>
            </a:r>
            <a:r>
              <a:rPr lang="en-US" altLang="en-US" sz="2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X-ray</a:t>
            </a:r>
          </a:p>
        </p:txBody>
      </p:sp>
    </p:spTree>
    <p:extLst>
      <p:ext uri="{BB962C8B-B14F-4D97-AF65-F5344CB8AC3E}">
        <p14:creationId xmlns:p14="http://schemas.microsoft.com/office/powerpoint/2010/main" val="173167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9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9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7" grpId="0"/>
      <p:bldP spid="69639" grpId="0"/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un 15 laser aga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1190" y="978773"/>
            <a:ext cx="3634740" cy="363474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84215" y="294028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ELCA with contrast medium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44054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58751" y="4091504"/>
            <a:ext cx="323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Maximum fluency/rate 70/70</a:t>
            </a:r>
          </a:p>
        </p:txBody>
      </p:sp>
    </p:spTree>
    <p:extLst>
      <p:ext uri="{BB962C8B-B14F-4D97-AF65-F5344CB8AC3E}">
        <p14:creationId xmlns:p14="http://schemas.microsoft.com/office/powerpoint/2010/main" val="26072238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un 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1949" y="1164754"/>
            <a:ext cx="3086100" cy="3086100"/>
          </a:xfrm>
          <a:prstGeom prst="rect">
            <a:avLst/>
          </a:prstGeom>
        </p:spPr>
      </p:pic>
      <p:pic>
        <p:nvPicPr>
          <p:cNvPr id="10" name="Run 1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22246" y="1164754"/>
            <a:ext cx="3086100" cy="308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1950" y="3735597"/>
            <a:ext cx="30861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NC Emerge 2.0x 15mm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84215" y="294028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Stepwise balloon angioplasty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44054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22245" y="3735597"/>
            <a:ext cx="30861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NC Emerge 2.5x 8mm</a:t>
            </a:r>
          </a:p>
        </p:txBody>
      </p:sp>
    </p:spTree>
    <p:extLst>
      <p:ext uri="{BB962C8B-B14F-4D97-AF65-F5344CB8AC3E}">
        <p14:creationId xmlns:p14="http://schemas.microsoft.com/office/powerpoint/2010/main" val="35116046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4" r="17589"/>
          <a:stretch/>
        </p:blipFill>
        <p:spPr>
          <a:xfrm>
            <a:off x="4820670" y="1164754"/>
            <a:ext cx="3087675" cy="3086100"/>
          </a:xfrm>
          <a:prstGeom prst="rect">
            <a:avLst/>
          </a:prstGeom>
        </p:spPr>
      </p:pic>
      <p:pic>
        <p:nvPicPr>
          <p:cNvPr id="12" name="Run 21 after laser ballo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1949" y="1164754"/>
            <a:ext cx="3086100" cy="308610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84215" y="294028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After ELCA and balloon angioplasty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44054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 bwMode="auto">
          <a:xfrm flipH="1" flipV="1">
            <a:off x="3110593" y="2351315"/>
            <a:ext cx="2588080" cy="326571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ysDot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6449782" y="1992087"/>
            <a:ext cx="367394" cy="277121"/>
          </a:xfrm>
          <a:prstGeom prst="straightConnector1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365291" y="1748731"/>
            <a:ext cx="13687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crack</a:t>
            </a:r>
            <a:endParaRPr kumimoji="0" lang="en-US" sz="135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2233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un 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22245" y="1164754"/>
            <a:ext cx="3086100" cy="3086100"/>
          </a:xfrm>
          <a:prstGeom prst="rect">
            <a:avLst/>
          </a:prstGeom>
        </p:spPr>
      </p:pic>
      <p:pic>
        <p:nvPicPr>
          <p:cNvPr id="9" name="Run 2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81" y="1164754"/>
            <a:ext cx="3086100" cy="308610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84215" y="294028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Post dilation with high-pressure balloon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44054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22245" y="3735597"/>
            <a:ext cx="30861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NC Emerge 3.5x 12mm, 24atm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91950" y="3735597"/>
            <a:ext cx="30861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NC Emerge 3.5x 12mm, 16atm</a:t>
            </a:r>
          </a:p>
        </p:txBody>
      </p:sp>
    </p:spTree>
    <p:extLst>
      <p:ext uri="{BB962C8B-B14F-4D97-AF65-F5344CB8AC3E}">
        <p14:creationId xmlns:p14="http://schemas.microsoft.com/office/powerpoint/2010/main" val="36081289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n 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82877" y="978774"/>
            <a:ext cx="3771900" cy="377190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84215" y="294028"/>
            <a:ext cx="7769225" cy="42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Final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294" y="44054"/>
            <a:ext cx="316706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9461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239774" y="1270747"/>
            <a:ext cx="7066982" cy="2194560"/>
            <a:chOff x="0" y="1349993"/>
            <a:chExt cx="9144000" cy="3015013"/>
          </a:xfrm>
        </p:grpSpPr>
        <p:sp>
          <p:nvSpPr>
            <p:cNvPr id="8" name="Rectangle 7"/>
            <p:cNvSpPr/>
            <p:nvPr/>
          </p:nvSpPr>
          <p:spPr bwMode="auto">
            <a:xfrm>
              <a:off x="3886200" y="1409700"/>
              <a:ext cx="1752600" cy="2955306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82296" tIns="41148" rIns="82296" bIns="4114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296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7239000" y="1409700"/>
              <a:ext cx="1524000" cy="2955306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82296" tIns="41148" rIns="82296" bIns="4114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296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609600" y="1409700"/>
              <a:ext cx="1676400" cy="2955306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82296" tIns="41148" rIns="82296" bIns="41148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82296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49993"/>
              <a:ext cx="9144000" cy="301501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9053"/>
            <a:ext cx="380048" cy="32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-34290"/>
            <a:ext cx="8229603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Provisional Approach Requiring a Second Stent</a:t>
            </a:r>
          </a:p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 the Side Branch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10906" y="857250"/>
            <a:ext cx="129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23360" y="859267"/>
            <a:ext cx="185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Reverse Crush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34468" y="859267"/>
            <a:ext cx="1177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Cullote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1" y="3463290"/>
            <a:ext cx="8229602" cy="1380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Advantages:    </a:t>
            </a:r>
            <a:r>
              <a:rPr kumimoji="0" lang="en-US" sz="126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Easy to perform                           </a:t>
            </a:r>
            <a:r>
              <a:rPr kumimoji="0" lang="en-US" sz="126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Complete coverage of                    </a:t>
            </a:r>
            <a:r>
              <a:rPr kumimoji="0" lang="en-US" sz="126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Complete coverage of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          </a:t>
            </a:r>
            <a:r>
              <a:rPr kumimoji="0" lang="en-US" sz="126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 </a:t>
            </a:r>
            <a:r>
              <a:rPr kumimoji="0" lang="en-US" sz="1260" b="1" i="0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recrossing</a:t>
            </a:r>
            <a:r>
              <a:rPr kumimoji="0" lang="en-US" sz="126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              </a:t>
            </a:r>
            <a:r>
              <a:rPr kumimoji="0" lang="en-US" sz="126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ostium, any anatomy                         </a:t>
            </a:r>
            <a:r>
              <a:rPr kumimoji="0" lang="en-US" sz="126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ostium</a:t>
            </a:r>
            <a:endParaRPr kumimoji="0" lang="en-US" sz="126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                                                                </a:t>
            </a:r>
            <a:endParaRPr kumimoji="0" lang="en-US" sz="126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Disadvantages</a:t>
            </a:r>
            <a:r>
              <a:rPr kumimoji="0" lang="en-US" sz="1260" b="1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  </a:t>
            </a:r>
            <a:r>
              <a:rPr kumimoji="0" lang="en-US" sz="126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Struts protruding into                  </a:t>
            </a:r>
            <a:r>
              <a:rPr kumimoji="0" lang="en-US" sz="126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Recrossing</a:t>
            </a:r>
            <a:r>
              <a:rPr kumimoji="0" lang="en-US" sz="126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into SB                          </a:t>
            </a:r>
            <a:r>
              <a:rPr kumimoji="0" lang="en-US" sz="126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More laborious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          </a:t>
            </a:r>
            <a:r>
              <a:rPr kumimoji="0" lang="en-US" sz="126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MB                                                 </a:t>
            </a:r>
            <a:r>
              <a:rPr kumimoji="0" lang="en-US" sz="126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 layers of struts                              </a:t>
            </a:r>
            <a:r>
              <a:rPr kumimoji="0" lang="en-US" sz="126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Rewiring both branches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172200" algn="l"/>
              </a:tabLst>
              <a:defRPr/>
            </a:pPr>
            <a:r>
              <a:rPr kumimoji="0" lang="en-US" sz="126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                                                                                                                           </a:t>
            </a:r>
            <a:r>
              <a:rPr kumimoji="0" lang="en-US" sz="126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Double </a:t>
            </a:r>
            <a:r>
              <a:rPr kumimoji="0" lang="en-US" sz="126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stent layer</a:t>
            </a:r>
            <a:endParaRPr kumimoji="0" lang="en-US" sz="126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60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C551E9B6-8C0D-4E9A-B90C-5AE84D87C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8" t="17180" r="31069" b="8974"/>
          <a:stretch/>
        </p:blipFill>
        <p:spPr>
          <a:xfrm>
            <a:off x="2533650" y="895729"/>
            <a:ext cx="4076700" cy="410341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0" y="38477"/>
            <a:ext cx="91440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7" tIns="45698" rIns="91397" bIns="4569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0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sng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-stenting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DE25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altLang="ja-JP" sz="3200" b="1" i="0" u="sng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nd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DE25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altLang="ja-JP" sz="3200" b="1" i="0" u="sng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rotrusion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46" y="19046"/>
            <a:ext cx="422275" cy="57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4748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9144000" cy="857250"/>
          </a:xfrm>
        </p:spPr>
        <p:txBody>
          <a:bodyPr/>
          <a:lstStyle/>
          <a:p>
            <a:r>
              <a:rPr lang="en-US" altLang="ja-JP" sz="3200" dirty="0">
                <a:latin typeface="Arial" pitchFamily="34" charset="0"/>
                <a:cs typeface="Arial" pitchFamily="34" charset="0"/>
              </a:rPr>
              <a:t>TAP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6D748026-3375-461D-B5A1-8137146D7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7" t="17180" r="30769" b="8974"/>
          <a:stretch/>
        </p:blipFill>
        <p:spPr>
          <a:xfrm>
            <a:off x="685800" y="895626"/>
            <a:ext cx="4065287" cy="4065288"/>
          </a:xfrm>
          <a:prstGeom prst="rect">
            <a:avLst/>
          </a:prstGeom>
        </p:spPr>
      </p:pic>
      <p:pic>
        <p:nvPicPr>
          <p:cNvPr id="8" name="図 10">
            <a:extLst>
              <a:ext uri="{FF2B5EF4-FFF2-40B4-BE49-F238E27FC236}">
                <a16:creationId xmlns:a16="http://schemas.microsoft.com/office/drawing/2014/main" id="{CE16EA6B-F098-49C3-AF4D-DDDD19E821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3" t="23571" r="19182" b="20763"/>
          <a:stretch/>
        </p:blipFill>
        <p:spPr>
          <a:xfrm>
            <a:off x="5638800" y="1123950"/>
            <a:ext cx="2156114" cy="27365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61098" y="3943357"/>
            <a:ext cx="3311535" cy="830962"/>
          </a:xfrm>
          <a:prstGeom prst="rect">
            <a:avLst/>
          </a:prstGeom>
          <a:noFill/>
        </p:spPr>
        <p:txBody>
          <a:bodyPr wrap="square" lIns="91402" tIns="45703" rIns="91402" bIns="45703" rtlCol="0">
            <a:spAutoFit/>
          </a:bodyPr>
          <a:lstStyle/>
          <a:p>
            <a:pPr marL="0" marR="0" lvl="0" indent="0" algn="ctr" defTabSz="914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Dilate SB with compliant balloon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3245" y="4280300"/>
            <a:ext cx="2390321" cy="646296"/>
          </a:xfrm>
          <a:prstGeom prst="rect">
            <a:avLst/>
          </a:prstGeom>
          <a:noFill/>
        </p:spPr>
        <p:txBody>
          <a:bodyPr wrap="none" lIns="91402" tIns="45703" rIns="91402" bIns="45703" rtlCol="0">
            <a:spAutoFit/>
          </a:bodyPr>
          <a:lstStyle/>
          <a:p>
            <a:pPr marL="0" marR="0" lvl="0" indent="0" algn="l" defTabSz="914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Mini TREK 2x12mm</a:t>
            </a:r>
          </a:p>
          <a:p>
            <a:pPr marL="0" marR="0" lvl="0" indent="0" algn="l" defTabSz="914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NC TREK 2.5x12mm</a:t>
            </a: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46" y="19046"/>
            <a:ext cx="422275" cy="57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434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9144000" cy="857250"/>
          </a:xfrm>
        </p:spPr>
        <p:txBody>
          <a:bodyPr/>
          <a:lstStyle/>
          <a:p>
            <a:r>
              <a:rPr lang="en-US" altLang="ja-JP" sz="3200" dirty="0">
                <a:latin typeface="Arial" pitchFamily="34" charset="0"/>
                <a:cs typeface="Arial" pitchFamily="34" charset="0"/>
              </a:rPr>
              <a:t>TAP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9F2C7E0C-AD6B-464A-9341-3E7AF93FA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36" t="16832" r="30770" b="8973"/>
          <a:stretch/>
        </p:blipFill>
        <p:spPr>
          <a:xfrm>
            <a:off x="685800" y="895352"/>
            <a:ext cx="4051372" cy="4058085"/>
          </a:xfrm>
          <a:prstGeom prst="rect">
            <a:avLst/>
          </a:prstGeom>
        </p:spPr>
      </p:pic>
      <p:pic>
        <p:nvPicPr>
          <p:cNvPr id="10" name="図 12">
            <a:extLst>
              <a:ext uri="{FF2B5EF4-FFF2-40B4-BE49-F238E27FC236}">
                <a16:creationId xmlns:a16="http://schemas.microsoft.com/office/drawing/2014/main" id="{E47D1C43-069D-49C9-BDDC-FCB85FC3A6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1" t="23919" r="17053" b="20966"/>
          <a:stretch/>
        </p:blipFill>
        <p:spPr>
          <a:xfrm>
            <a:off x="5638800" y="1123950"/>
            <a:ext cx="2156114" cy="27365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00604" y="3871379"/>
            <a:ext cx="4123593" cy="1138739"/>
          </a:xfrm>
          <a:prstGeom prst="rect">
            <a:avLst/>
          </a:prstGeom>
          <a:noFill/>
        </p:spPr>
        <p:txBody>
          <a:bodyPr wrap="square" lIns="91402" tIns="45703" rIns="91402" bIns="45703" rtlCol="0">
            <a:spAutoFit/>
          </a:bodyPr>
          <a:lstStyle/>
          <a:p>
            <a:pPr marL="285638" marR="0" lvl="0" indent="-285638" algn="l" defTabSz="914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Advance stent to SB (protrude into MV by 1mm). </a:t>
            </a:r>
          </a:p>
          <a:p>
            <a:pPr marL="285638" marR="0" lvl="0" indent="-285638" algn="l" defTabSz="914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Advance balloon to MV (NC balloon).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4273582"/>
            <a:ext cx="4051372" cy="646296"/>
          </a:xfrm>
          <a:prstGeom prst="rect">
            <a:avLst/>
          </a:prstGeom>
          <a:noFill/>
        </p:spPr>
        <p:txBody>
          <a:bodyPr wrap="square" lIns="91402" tIns="45703" rIns="91402" bIns="45703" rtlCol="0">
            <a:spAutoFit/>
          </a:bodyPr>
          <a:lstStyle/>
          <a:p>
            <a:pPr marL="0" marR="0" lvl="0" indent="0" algn="ctr" defTabSz="914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Xience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Alpine 2.75x12mm</a:t>
            </a:r>
          </a:p>
          <a:p>
            <a:pPr marL="0" marR="0" lvl="0" indent="0" algn="ctr" defTabSz="914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NC Quantum Apex 3.0x15mm to MV</a:t>
            </a:r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46" y="19046"/>
            <a:ext cx="422275" cy="57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036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9144000" cy="857250"/>
          </a:xfrm>
        </p:spPr>
        <p:txBody>
          <a:bodyPr/>
          <a:lstStyle/>
          <a:p>
            <a:r>
              <a:rPr lang="en-US" altLang="ja-JP" sz="3200" dirty="0">
                <a:latin typeface="Arial" pitchFamily="34" charset="0"/>
                <a:cs typeface="Arial" pitchFamily="34" charset="0"/>
              </a:rPr>
              <a:t>TAP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4350928D-3731-4720-93AC-061EC46DF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7" t="17180" r="30769" b="8974"/>
          <a:stretch/>
        </p:blipFill>
        <p:spPr>
          <a:xfrm>
            <a:off x="685800" y="883356"/>
            <a:ext cx="4051372" cy="4051373"/>
          </a:xfrm>
          <a:prstGeom prst="rect">
            <a:avLst/>
          </a:prstGeom>
        </p:spPr>
      </p:pic>
      <p:pic>
        <p:nvPicPr>
          <p:cNvPr id="8" name="図 4">
            <a:extLst>
              <a:ext uri="{FF2B5EF4-FFF2-40B4-BE49-F238E27FC236}">
                <a16:creationId xmlns:a16="http://schemas.microsoft.com/office/drawing/2014/main" id="{13E02170-BFDC-4C26-8DFC-9F1282420A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4" t="24108" r="13136" b="20310"/>
          <a:stretch/>
        </p:blipFill>
        <p:spPr>
          <a:xfrm>
            <a:off x="5638801" y="1123950"/>
            <a:ext cx="2156114" cy="27365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7669" y="4091296"/>
            <a:ext cx="2320935" cy="461631"/>
          </a:xfrm>
          <a:prstGeom prst="rect">
            <a:avLst/>
          </a:prstGeom>
          <a:noFill/>
        </p:spPr>
        <p:txBody>
          <a:bodyPr wrap="square" lIns="91402" tIns="45703" rIns="91402" bIns="45703" rtlCol="0">
            <a:spAutoFit/>
          </a:bodyPr>
          <a:lstStyle/>
          <a:p>
            <a:pPr marL="0" marR="0" lvl="0" indent="0" algn="ctr" defTabSz="914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Perform KBI.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4010624"/>
            <a:ext cx="4051372" cy="923295"/>
          </a:xfrm>
          <a:prstGeom prst="rect">
            <a:avLst/>
          </a:prstGeom>
          <a:noFill/>
        </p:spPr>
        <p:txBody>
          <a:bodyPr wrap="square" lIns="91402" tIns="45703" rIns="91402" bIns="45703" rtlCol="0">
            <a:spAutoFit/>
          </a:bodyPr>
          <a:lstStyle/>
          <a:p>
            <a:pPr marL="0" marR="0" lvl="0" indent="0" algn="ctr" defTabSz="914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KBI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with</a:t>
            </a:r>
          </a:p>
          <a:p>
            <a:pPr marL="0" marR="0" lvl="0" indent="0" algn="ctr" defTabSz="914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NC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Quantum Apex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3.0x15mm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 MV</a:t>
            </a:r>
          </a:p>
          <a:p>
            <a:pPr marL="0" marR="0" lvl="0" indent="0" algn="ctr" defTabSz="914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Stent balloon 2.75x12mm to SB</a:t>
            </a: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46" y="19046"/>
            <a:ext cx="422275" cy="57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779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420" y="10634"/>
            <a:ext cx="296693" cy="3214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4375" y="17444"/>
            <a:ext cx="7418557" cy="575540"/>
          </a:xfrm>
          <a:prstGeom prst="rect">
            <a:avLst/>
          </a:prstGeom>
          <a:noFill/>
        </p:spPr>
        <p:txBody>
          <a:bodyPr wrap="square" lIns="82292" tIns="41147" rIns="82292" bIns="41147" rtlCol="0">
            <a:spAutoFit/>
          </a:bodyPr>
          <a:lstStyle/>
          <a:p>
            <a:pPr algn="ctr" defTabSz="822927">
              <a:defRPr/>
            </a:pPr>
            <a:r>
              <a: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Stent Expansion in Calcified Lesions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3249" y="4781550"/>
            <a:ext cx="5593556" cy="267764"/>
          </a:xfrm>
          <a:prstGeom prst="rect">
            <a:avLst/>
          </a:prstGeom>
          <a:noFill/>
        </p:spPr>
        <p:txBody>
          <a:bodyPr wrap="square" lIns="82292" tIns="41147" rIns="82292" bIns="41147" rtlCol="0">
            <a:spAutoFit/>
          </a:bodyPr>
          <a:lstStyle/>
          <a:p>
            <a:pPr defTabSz="822927">
              <a:defRPr/>
            </a:pPr>
            <a:r>
              <a:rPr lang="en-US" sz="12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Vavarunakis</a:t>
            </a:r>
            <a:r>
              <a:rPr lang="en-US" sz="12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et al., Catheter Cardiovasc Interv 2001;52:164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5" y="568363"/>
            <a:ext cx="3869773" cy="421318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5231387" y="867644"/>
            <a:ext cx="0" cy="4572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>
            <a:off x="5223463" y="1967519"/>
            <a:ext cx="0" cy="4572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5290226" y="896191"/>
            <a:ext cx="1732454" cy="360097"/>
          </a:xfrm>
          <a:prstGeom prst="rect">
            <a:avLst/>
          </a:prstGeom>
          <a:noFill/>
        </p:spPr>
        <p:txBody>
          <a:bodyPr wrap="square" lIns="82292" tIns="41147" rIns="82292" bIns="41147" rtlCol="0">
            <a:spAutoFit/>
          </a:bodyPr>
          <a:lstStyle/>
          <a:p>
            <a:pPr algn="ctr" defTabSz="822927">
              <a:defRPr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Arc of </a:t>
            </a:r>
            <a:r>
              <a:rPr lang="en-US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Ca</a:t>
            </a:r>
            <a:endParaRPr lang="en-US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7995" y="2001507"/>
            <a:ext cx="2161308" cy="360097"/>
          </a:xfrm>
          <a:prstGeom prst="rect">
            <a:avLst/>
          </a:prstGeom>
          <a:noFill/>
        </p:spPr>
        <p:txBody>
          <a:bodyPr wrap="square" lIns="82292" tIns="41147" rIns="82292" bIns="41147" rtlCol="0">
            <a:spAutoFit/>
          </a:bodyPr>
          <a:lstStyle/>
          <a:p>
            <a:pPr algn="ctr" defTabSz="822927">
              <a:defRPr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Stent Expansion</a:t>
            </a:r>
          </a:p>
        </p:txBody>
      </p:sp>
      <p:sp>
        <p:nvSpPr>
          <p:cNvPr id="13" name="Down Arrow 12"/>
          <p:cNvSpPr/>
          <p:nvPr/>
        </p:nvSpPr>
        <p:spPr bwMode="auto">
          <a:xfrm>
            <a:off x="5978894" y="1253837"/>
            <a:ext cx="312800" cy="736024"/>
          </a:xfrm>
          <a:prstGeom prst="downArrow">
            <a:avLst/>
          </a:prstGeom>
          <a:solidFill>
            <a:srgbClr val="0000FF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292" tIns="41147" rIns="82292" bIns="41147" numCol="1" rtlCol="0" anchor="t" anchorCtr="0" compatLnSpc="1">
            <a:prstTxWarp prst="textNoShape">
              <a:avLst/>
            </a:prstTxWarp>
          </a:bodyPr>
          <a:lstStyle/>
          <a:p>
            <a:pPr algn="ctr" defTabSz="822927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3000" b="1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12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565072"/>
              </p:ext>
            </p:extLst>
          </p:nvPr>
        </p:nvGraphicFramePr>
        <p:xfrm>
          <a:off x="4325564" y="3027218"/>
          <a:ext cx="4784550" cy="1656849"/>
        </p:xfrm>
        <a:graphic>
          <a:graphicData uri="http://schemas.openxmlformats.org/drawingml/2006/table">
            <a:tbl>
              <a:tblPr/>
              <a:tblGrid>
                <a:gridCol w="1894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7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418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12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atm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18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atm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22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</a:rPr>
                        <a:t>atm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81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Ca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++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 (n=15)</a:t>
                      </a:r>
                    </a:p>
                  </a:txBody>
                  <a:tcPr marL="68580" marR="68580" marT="34290" marB="3429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66%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69%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71%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8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Non Ca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++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 (n=25)</a:t>
                      </a:r>
                    </a:p>
                  </a:txBody>
                  <a:tcPr marL="68580" marR="68580" marT="34290" marB="3429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82%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93%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100%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04717" y="2618510"/>
            <a:ext cx="14441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 Trial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5207087" y="4728398"/>
            <a:ext cx="3756160" cy="34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306" tIns="34148" rIns="68306" bIns="34148" anchor="ctr">
            <a:spAutoFit/>
          </a:bodyPr>
          <a:lstStyle>
            <a:lvl1pPr algn="l"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algn="l"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algn="l"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algn="l"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algn="l"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800" b="1" i="1" dirty="0">
                <a:solidFill>
                  <a:srgbClr val="FFFF00"/>
                </a:solidFill>
                <a:latin typeface="Arial" pitchFamily="34" charset="0"/>
              </a:rPr>
              <a:t>Stone et al. AJC 1999;83:1397</a:t>
            </a:r>
          </a:p>
        </p:txBody>
      </p:sp>
    </p:spTree>
    <p:extLst>
      <p:ext uri="{BB962C8B-B14F-4D97-AF65-F5344CB8AC3E}">
        <p14:creationId xmlns:p14="http://schemas.microsoft.com/office/powerpoint/2010/main" val="72394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9144000" cy="857250"/>
          </a:xfrm>
        </p:spPr>
        <p:txBody>
          <a:bodyPr/>
          <a:lstStyle/>
          <a:p>
            <a:r>
              <a:rPr lang="en-US" altLang="ja-JP" sz="3200" dirty="0">
                <a:latin typeface="Arial" pitchFamily="34" charset="0"/>
                <a:cs typeface="Arial" pitchFamily="34" charset="0"/>
              </a:rPr>
              <a:t>TAP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F9ABB182-53C8-482C-A906-8643CBEE3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7" t="17180" r="30769" b="8974"/>
          <a:stretch/>
        </p:blipFill>
        <p:spPr>
          <a:xfrm>
            <a:off x="685800" y="883437"/>
            <a:ext cx="4051372" cy="40513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16571" y="4073670"/>
            <a:ext cx="4073536" cy="707852"/>
          </a:xfrm>
          <a:prstGeom prst="rect">
            <a:avLst/>
          </a:prstGeom>
          <a:noFill/>
        </p:spPr>
        <p:txBody>
          <a:bodyPr wrap="square" lIns="91402" tIns="45703" rIns="91402" bIns="45703" rtlCol="0">
            <a:spAutoFit/>
          </a:bodyPr>
          <a:lstStyle/>
          <a:p>
            <a:pPr marL="0" marR="0" lvl="0" indent="0" algn="ctr" defTabSz="914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Final angiogram to rule out distal edge dissection.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7" t="23347" r="17548" b="20860"/>
          <a:stretch/>
        </p:blipFill>
        <p:spPr>
          <a:xfrm>
            <a:off x="5692486" y="1130628"/>
            <a:ext cx="2156114" cy="2736522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46" y="19046"/>
            <a:ext cx="422275" cy="57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481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73.5084"/>
                </p14:media>
              </p:ext>
            </p:extLst>
          </p:nvPr>
        </p:nvPicPr>
        <p:blipFill rotWithShape="1">
          <a:blip r:embed="rId5"/>
          <a:srcRect l="22447" t="11247" r="2183" b="9870"/>
          <a:stretch>
            <a:fillRect/>
          </a:stretch>
        </p:blipFill>
        <p:spPr>
          <a:xfrm>
            <a:off x="692388" y="873782"/>
            <a:ext cx="3733735" cy="3907767"/>
          </a:xfrm>
          <a:prstGeom prst="rect">
            <a:avLst/>
          </a:prstGeom>
        </p:spPr>
      </p:pic>
      <p:pic>
        <p:nvPicPr>
          <p:cNvPr id="3" name="6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535.9701"/>
                </p14:media>
              </p:ext>
            </p:extLst>
          </p:nvPr>
        </p:nvPicPr>
        <p:blipFill rotWithShape="1">
          <a:blip r:embed="rId6"/>
          <a:srcRect l="11792" t="10001" r="11616" b="9869"/>
          <a:stretch>
            <a:fillRect/>
          </a:stretch>
        </p:blipFill>
        <p:spPr>
          <a:xfrm>
            <a:off x="4724401" y="873784"/>
            <a:ext cx="3735238" cy="39077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38007" y="4375762"/>
            <a:ext cx="1642424" cy="369298"/>
          </a:xfrm>
          <a:prstGeom prst="rect">
            <a:avLst/>
          </a:prstGeom>
          <a:noFill/>
        </p:spPr>
        <p:txBody>
          <a:bodyPr wrap="none" lIns="91402" tIns="45703" rIns="91402" bIns="45703" rtlCol="0">
            <a:spAutoFit/>
          </a:bodyPr>
          <a:lstStyle/>
          <a:p>
            <a:pPr marL="0" marR="0" lvl="0" indent="0" algn="l" defTabSz="914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AP, CRANIAL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70718" y="4364613"/>
            <a:ext cx="1838888" cy="369298"/>
          </a:xfrm>
          <a:prstGeom prst="rect">
            <a:avLst/>
          </a:prstGeom>
          <a:noFill/>
        </p:spPr>
        <p:txBody>
          <a:bodyPr wrap="none" lIns="91402" tIns="45703" rIns="91402" bIns="45703" rtlCol="0">
            <a:spAutoFit/>
          </a:bodyPr>
          <a:lstStyle/>
          <a:p>
            <a:pPr marL="0" marR="0" lvl="0" indent="0" algn="l" defTabSz="9140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LAO, CRANIAL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92387" y="57150"/>
            <a:ext cx="776725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7" tIns="45698" rIns="91397" bIns="4569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0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Final coronary angiography</a:t>
            </a: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46" y="19046"/>
            <a:ext cx="422275" cy="57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5593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378848" y="0"/>
            <a:ext cx="4319804" cy="6317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CardiologyApps.com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146" y="21649"/>
            <a:ext cx="387928" cy="45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905" r="2929"/>
          <a:stretch/>
        </p:blipFill>
        <p:spPr>
          <a:xfrm>
            <a:off x="838200" y="676836"/>
            <a:ext cx="6705600" cy="440383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-95250"/>
            <a:ext cx="7772400" cy="857250"/>
          </a:xfrm>
        </p:spPr>
        <p:txBody>
          <a:bodyPr/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CardiologyApps.com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9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03cbd35e-5e7f-4904-a6a4-775227e1312f" descr="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"/>
          <a:stretch/>
        </p:blipFill>
        <p:spPr bwMode="auto">
          <a:xfrm>
            <a:off x="6941570" y="859410"/>
            <a:ext cx="2028249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3e5cc58c-8584-4ec8-b46a-6bb0bf611cee" descr="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"/>
          <a:stretch/>
        </p:blipFill>
        <p:spPr bwMode="auto">
          <a:xfrm>
            <a:off x="4629864" y="859410"/>
            <a:ext cx="2032053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0c2d2aea-465d-4989-8826-aa28b9ad1769" descr="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5"/>
          <a:stretch/>
        </p:blipFill>
        <p:spPr bwMode="auto">
          <a:xfrm>
            <a:off x="2408094" y="859410"/>
            <a:ext cx="2041811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/>
          <a:stretch/>
        </p:blipFill>
        <p:spPr>
          <a:xfrm>
            <a:off x="186713" y="859410"/>
            <a:ext cx="2053790" cy="3931920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857250"/>
          </a:xfrm>
        </p:spPr>
        <p:txBody>
          <a:bodyPr/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CalcificAID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146" y="21649"/>
            <a:ext cx="387928" cy="45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1187523" y="3313506"/>
            <a:ext cx="1022277" cy="1053834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433882" y="2647950"/>
            <a:ext cx="1960380" cy="533400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966130" y="2825369"/>
            <a:ext cx="1979127" cy="488137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Down Arrow 11"/>
          <p:cNvSpPr/>
          <p:nvPr/>
        </p:nvSpPr>
        <p:spPr bwMode="auto">
          <a:xfrm rot="16200000">
            <a:off x="6633210" y="2491741"/>
            <a:ext cx="341704" cy="349323"/>
          </a:xfrm>
          <a:prstGeom prst="downArrow">
            <a:avLst>
              <a:gd name="adj1" fmla="val 50000"/>
              <a:gd name="adj2" fmla="val 69436"/>
            </a:avLst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Down Arrow 9"/>
          <p:cNvSpPr/>
          <p:nvPr/>
        </p:nvSpPr>
        <p:spPr bwMode="auto">
          <a:xfrm rot="16200000">
            <a:off x="2169086" y="2491741"/>
            <a:ext cx="341704" cy="349323"/>
          </a:xfrm>
          <a:prstGeom prst="downArrow">
            <a:avLst>
              <a:gd name="adj1" fmla="val 50000"/>
              <a:gd name="adj2" fmla="val 69436"/>
            </a:avLst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" name="Down Arrow 10"/>
          <p:cNvSpPr/>
          <p:nvPr/>
        </p:nvSpPr>
        <p:spPr bwMode="auto">
          <a:xfrm rot="16200000">
            <a:off x="4404224" y="2491741"/>
            <a:ext cx="341704" cy="349323"/>
          </a:xfrm>
          <a:prstGeom prst="downArrow">
            <a:avLst>
              <a:gd name="adj1" fmla="val 50000"/>
              <a:gd name="adj2" fmla="val 69436"/>
            </a:avLst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867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17200a03-5983-4c2c-af58-c1d037b94f0f" descr="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"/>
          <a:stretch/>
        </p:blipFill>
        <p:spPr bwMode="auto">
          <a:xfrm>
            <a:off x="2402797" y="857250"/>
            <a:ext cx="2033188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471dbe20-6b1e-4d7c-b785-466785965b14" descr="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"/>
          <a:stretch/>
        </p:blipFill>
        <p:spPr bwMode="auto">
          <a:xfrm>
            <a:off x="113167" y="857250"/>
            <a:ext cx="2031185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857250"/>
          </a:xfrm>
        </p:spPr>
        <p:txBody>
          <a:bodyPr/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CalcificAID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146" y="21649"/>
            <a:ext cx="387928" cy="45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 bwMode="auto">
          <a:xfrm>
            <a:off x="2438400" y="2800350"/>
            <a:ext cx="1968432" cy="53340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16200000">
            <a:off x="2061210" y="2647566"/>
            <a:ext cx="341704" cy="349323"/>
          </a:xfrm>
          <a:prstGeom prst="downArrow">
            <a:avLst>
              <a:gd name="adj1" fmla="val 50000"/>
              <a:gd name="adj2" fmla="val 69436"/>
            </a:avLst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16200000">
            <a:off x="4394356" y="2647566"/>
            <a:ext cx="341704" cy="349323"/>
          </a:xfrm>
          <a:prstGeom prst="downArrow">
            <a:avLst>
              <a:gd name="adj1" fmla="val 50000"/>
              <a:gd name="adj2" fmla="val 69436"/>
            </a:avLst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6" name="f68351f4-9d3c-4b42-9f44-e5676ddfba21" descr="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"/>
          <a:stretch/>
        </p:blipFill>
        <p:spPr bwMode="auto">
          <a:xfrm>
            <a:off x="4721000" y="901987"/>
            <a:ext cx="2001492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7af7649e-776f-4fd2-82d5-c39c52b9aa6d" descr="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"/>
          <a:stretch/>
        </p:blipFill>
        <p:spPr bwMode="auto">
          <a:xfrm>
            <a:off x="6976129" y="901987"/>
            <a:ext cx="1966981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Down Arrow 18"/>
          <p:cNvSpPr/>
          <p:nvPr/>
        </p:nvSpPr>
        <p:spPr bwMode="auto">
          <a:xfrm rot="16200000">
            <a:off x="6702902" y="2647566"/>
            <a:ext cx="341704" cy="349323"/>
          </a:xfrm>
          <a:prstGeom prst="downArrow">
            <a:avLst>
              <a:gd name="adj1" fmla="val 50000"/>
              <a:gd name="adj2" fmla="val 69436"/>
            </a:avLst>
          </a:prstGeom>
          <a:solidFill>
            <a:srgbClr val="FFFF00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89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714375" y="460772"/>
            <a:ext cx="7429500" cy="857250"/>
          </a:xfrm>
        </p:spPr>
        <p:txBody>
          <a:bodyPr/>
          <a:lstStyle/>
          <a:p>
            <a:r>
              <a:rPr lang="en-US" altLang="en-US" sz="1800" i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28,000 unique downloads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43790F-6D45-0445-B1FC-C09F75F554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111" y="2299367"/>
            <a:ext cx="1043825" cy="1043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260A5-2C2A-2540-BFD0-0E93ABCCEA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970" y="2328419"/>
            <a:ext cx="981034" cy="9857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2ACF66-9E25-4D4F-B167-442A99F8F0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043" y="2328419"/>
            <a:ext cx="999061" cy="9857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103" name="Title 1"/>
          <p:cNvSpPr txBox="1">
            <a:spLocks/>
          </p:cNvSpPr>
          <p:nvPr/>
        </p:nvSpPr>
        <p:spPr bwMode="auto">
          <a:xfrm>
            <a:off x="560191" y="3677246"/>
            <a:ext cx="1103709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865" tIns="28932" rIns="57865" bIns="28932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BifurcAID</a:t>
            </a:r>
          </a:p>
        </p:txBody>
      </p:sp>
      <p:sp>
        <p:nvSpPr>
          <p:cNvPr id="4104" name="Title 1"/>
          <p:cNvSpPr txBox="1">
            <a:spLocks/>
          </p:cNvSpPr>
          <p:nvPr/>
        </p:nvSpPr>
        <p:spPr bwMode="auto">
          <a:xfrm>
            <a:off x="2048286" y="3677246"/>
            <a:ext cx="110371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865" tIns="28932" rIns="57865" bIns="28932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OCTAID</a:t>
            </a:r>
          </a:p>
        </p:txBody>
      </p:sp>
      <p:sp>
        <p:nvSpPr>
          <p:cNvPr id="4105" name="Title 1"/>
          <p:cNvSpPr txBox="1">
            <a:spLocks/>
          </p:cNvSpPr>
          <p:nvPr/>
        </p:nvSpPr>
        <p:spPr bwMode="auto">
          <a:xfrm>
            <a:off x="4699687" y="3677246"/>
            <a:ext cx="1326356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865" tIns="28932" rIns="57865" bIns="28932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TranseptAID</a:t>
            </a:r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6" name="Title 1"/>
          <p:cNvSpPr txBox="1">
            <a:spLocks/>
          </p:cNvSpPr>
          <p:nvPr/>
        </p:nvSpPr>
        <p:spPr bwMode="auto">
          <a:xfrm>
            <a:off x="3229027" y="3677246"/>
            <a:ext cx="1382316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865" tIns="28932" rIns="57865" bIns="28932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TAVRcathAID</a:t>
            </a:r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7" name="Title 1"/>
          <p:cNvSpPr txBox="1">
            <a:spLocks/>
          </p:cNvSpPr>
          <p:nvPr/>
        </p:nvSpPr>
        <p:spPr bwMode="auto">
          <a:xfrm>
            <a:off x="6187687" y="3677246"/>
            <a:ext cx="1326356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865" tIns="28932" rIns="57865" bIns="28932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CalcificAID</a:t>
            </a:r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374" y="2301035"/>
            <a:ext cx="1040489" cy="10404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109" name="Text Box 2"/>
          <p:cNvSpPr txBox="1">
            <a:spLocks noChangeArrowheads="1"/>
          </p:cNvSpPr>
          <p:nvPr/>
        </p:nvSpPr>
        <p:spPr bwMode="auto">
          <a:xfrm>
            <a:off x="559559" y="1219500"/>
            <a:ext cx="1321594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iOS 5/5 stars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8596 downloads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Android 4.4/5 stars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6145 downloads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sept 2017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110" name="Text Box 2"/>
          <p:cNvSpPr txBox="1">
            <a:spLocks noChangeArrowheads="1"/>
          </p:cNvSpPr>
          <p:nvPr/>
        </p:nvSpPr>
        <p:spPr bwMode="auto">
          <a:xfrm>
            <a:off x="1938374" y="1219500"/>
            <a:ext cx="1448991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iOS 5/5 stars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5068 downloads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Android 4.8/5 stars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2850 downloads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June 2018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111" name="Text Box 2"/>
          <p:cNvSpPr txBox="1">
            <a:spLocks noChangeArrowheads="1"/>
          </p:cNvSpPr>
          <p:nvPr/>
        </p:nvSpPr>
        <p:spPr bwMode="auto">
          <a:xfrm>
            <a:off x="4752381" y="1219501"/>
            <a:ext cx="1369219" cy="8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iOS 5/5 stars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1074 downloads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Android N/A stars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547 downloads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Sept 2018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112" name="Text Box 2"/>
          <p:cNvSpPr txBox="1">
            <a:spLocks noChangeArrowheads="1"/>
          </p:cNvSpPr>
          <p:nvPr/>
        </p:nvSpPr>
        <p:spPr bwMode="auto">
          <a:xfrm>
            <a:off x="3387364" y="1219501"/>
            <a:ext cx="1210866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iOS 5/5 stars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2073 downloads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Android N/A stars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549 downloads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March 2018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113" name="Text Box 2"/>
          <p:cNvSpPr txBox="1">
            <a:spLocks noChangeArrowheads="1"/>
          </p:cNvSpPr>
          <p:nvPr/>
        </p:nvSpPr>
        <p:spPr bwMode="auto">
          <a:xfrm>
            <a:off x="6187687" y="1219501"/>
            <a:ext cx="1171178" cy="85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iOS 5/5 stars</a:t>
            </a:r>
            <a:endParaRPr kumimoji="0" lang="en-US" altLang="en-US" sz="82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931 downloads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Android 5/5 stars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538 downloads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Released June 2019</a:t>
            </a:r>
          </a:p>
        </p:txBody>
      </p:sp>
      <p:sp>
        <p:nvSpPr>
          <p:cNvPr id="4114" name="Rectangle 2"/>
          <p:cNvSpPr>
            <a:spLocks noChangeArrowheads="1"/>
          </p:cNvSpPr>
          <p:nvPr/>
        </p:nvSpPr>
        <p:spPr bwMode="auto">
          <a:xfrm>
            <a:off x="979342" y="80829"/>
            <a:ext cx="7264004" cy="54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Cath Lab Apps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CardiologyApps.com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5211" y="2315959"/>
            <a:ext cx="1010641" cy="10106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116" name="Title 1"/>
          <p:cNvSpPr txBox="1">
            <a:spLocks/>
          </p:cNvSpPr>
          <p:nvPr/>
        </p:nvSpPr>
        <p:spPr bwMode="auto">
          <a:xfrm>
            <a:off x="7409260" y="3677246"/>
            <a:ext cx="1469231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7865" tIns="28932" rIns="57865" bIns="28932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STEMIcathAID</a:t>
            </a:r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17" name="Text Box 2"/>
          <p:cNvSpPr txBox="1">
            <a:spLocks noChangeArrowheads="1"/>
          </p:cNvSpPr>
          <p:nvPr/>
        </p:nvSpPr>
        <p:spPr bwMode="auto">
          <a:xfrm>
            <a:off x="7591425" y="1999954"/>
            <a:ext cx="1104900" cy="15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Coming Soon</a:t>
            </a:r>
          </a:p>
        </p:txBody>
      </p:sp>
      <p:pic>
        <p:nvPicPr>
          <p:cNvPr id="4118" name="Picture 29" descr="Get it on Google Play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7362" y="4058842"/>
            <a:ext cx="2387204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TextBox 2"/>
          <p:cNvSpPr txBox="1">
            <a:spLocks noChangeArrowheads="1"/>
          </p:cNvSpPr>
          <p:nvPr/>
        </p:nvSpPr>
        <p:spPr bwMode="auto">
          <a:xfrm>
            <a:off x="3572028" y="4811108"/>
            <a:ext cx="17304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Apple</a:t>
            </a:r>
            <a:r>
              <a:rPr kumimoji="0" lang="en-US" altLang="en-US" sz="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®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App Store</a:t>
            </a:r>
            <a:r>
              <a:rPr kumimoji="0" lang="en-US" altLang="en-US" sz="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®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are registered trademarks of Apple Inc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120" name="TextBox 5"/>
          <p:cNvSpPr txBox="1">
            <a:spLocks noChangeArrowheads="1"/>
          </p:cNvSpPr>
          <p:nvPr/>
        </p:nvSpPr>
        <p:spPr bwMode="auto">
          <a:xfrm>
            <a:off x="1264445" y="4108847"/>
            <a:ext cx="18069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Download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 on Both: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121" name="Picture 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105" y="4212432"/>
            <a:ext cx="1874044" cy="62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59" y="2301035"/>
            <a:ext cx="1040489" cy="10404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8" name="Picture 27" descr="Mt Sinai Heart – Cardiac Vascular News">
            <a:extLst>
              <a:ext uri="{FF2B5EF4-FFF2-40B4-BE49-F238E27FC236}">
                <a16:creationId xmlns:a16="http://schemas.microsoft.com/office/drawing/2014/main" id="{920F33E7-6F74-445F-B3FB-0DEA9481D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4594" y="2"/>
            <a:ext cx="349405" cy="34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795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831" y="12398"/>
            <a:ext cx="31670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3087" y="11745"/>
            <a:ext cx="8178748" cy="572161"/>
          </a:xfrm>
          <a:prstGeom prst="rect">
            <a:avLst/>
          </a:prstGeom>
          <a:noFill/>
        </p:spPr>
        <p:txBody>
          <a:bodyPr wrap="square" lIns="78949" tIns="39474" rIns="78949" bIns="39474" rtlCol="0">
            <a:spAutoFit/>
          </a:bodyPr>
          <a:lstStyle/>
          <a:p>
            <a:pPr algn="ctr" defTabSz="789508"/>
            <a:r>
              <a: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Treatment of Calcified Lesions: Options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6" y="582930"/>
            <a:ext cx="7715250" cy="4560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492" y="1814052"/>
            <a:ext cx="2745427" cy="118158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529901" y="1865669"/>
            <a:ext cx="54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874" y="2362871"/>
            <a:ext cx="1709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OPEN NC Balloon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3280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10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0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Apex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7_BASIC SHARMA BLUE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4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7.xml><?xml version="1.0" encoding="utf-8"?>
<a:theme xmlns:a="http://schemas.openxmlformats.org/drawingml/2006/main" name="1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3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6103</TotalTime>
  <Words>2703</Words>
  <Application>Microsoft Office PowerPoint</Application>
  <PresentationFormat>On-screen Show (16:9)</PresentationFormat>
  <Paragraphs>573</Paragraphs>
  <Slides>85</Slides>
  <Notes>29</Notes>
  <HiddenSlides>0</HiddenSlides>
  <MMClips>38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85</vt:i4>
      </vt:variant>
    </vt:vector>
  </HeadingPairs>
  <TitlesOfParts>
    <vt:vector size="118" baseType="lpstr">
      <vt:lpstr>Arial</vt:lpstr>
      <vt:lpstr>Arial Narrow</vt:lpstr>
      <vt:lpstr>Arial-BoldMT</vt:lpstr>
      <vt:lpstr>Book Antiqua</vt:lpstr>
      <vt:lpstr>Calibri</vt:lpstr>
      <vt:lpstr>Calibri Light</vt:lpstr>
      <vt:lpstr>Lucida Sans</vt:lpstr>
      <vt:lpstr>Symbol</vt:lpstr>
      <vt:lpstr>Times New Roman</vt:lpstr>
      <vt:lpstr>Wingdings</vt:lpstr>
      <vt:lpstr>Wingdings 2</vt:lpstr>
      <vt:lpstr>Wingdings 3</vt:lpstr>
      <vt:lpstr>ヒラギノ角ゴ Pro W3</vt:lpstr>
      <vt:lpstr>Office Theme</vt:lpstr>
      <vt:lpstr>BASIC SHARMA BLUE</vt:lpstr>
      <vt:lpstr>2_BASIC SHARMA BLUE</vt:lpstr>
      <vt:lpstr>11_Default Design</vt:lpstr>
      <vt:lpstr>3_BASIC SHARMA BLUE</vt:lpstr>
      <vt:lpstr>3_Office Theme</vt:lpstr>
      <vt:lpstr>1_BASIC SHARMA BLUE</vt:lpstr>
      <vt:lpstr>4_BASIC SHARMA BLUE</vt:lpstr>
      <vt:lpstr>13_BASIC SHARMA BLUE</vt:lpstr>
      <vt:lpstr>3_Default Design</vt:lpstr>
      <vt:lpstr>6_Default Design</vt:lpstr>
      <vt:lpstr>11_BASIC SHARMA BLUE</vt:lpstr>
      <vt:lpstr>5_BASIC SHARMA BLUE</vt:lpstr>
      <vt:lpstr>13_Default Design</vt:lpstr>
      <vt:lpstr>24_Default Design</vt:lpstr>
      <vt:lpstr>6_BASIC SHARMA BLUE</vt:lpstr>
      <vt:lpstr>1_Apex</vt:lpstr>
      <vt:lpstr>7_BASIC SHARMA BLUE</vt:lpstr>
      <vt:lpstr>48_Default Design</vt:lpstr>
      <vt:lpstr>8_Default Design</vt:lpstr>
      <vt:lpstr>PowerPoint Presentation</vt:lpstr>
      <vt:lpstr>PowerPoint Presentation</vt:lpstr>
      <vt:lpstr> Live Case #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CalcificAID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than 35,800 unique downloads</vt:lpstr>
      <vt:lpstr>Apps Coming Soon…</vt:lpstr>
      <vt:lpstr>Therapeutic Tactics/Rationale for Complex Calcified  Native Coronary Lesions in the DES Era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TAP</vt:lpstr>
      <vt:lpstr>TAP</vt:lpstr>
      <vt:lpstr>TAP</vt:lpstr>
      <vt:lpstr>TAP</vt:lpstr>
      <vt:lpstr>PowerPoint Presentation</vt:lpstr>
      <vt:lpstr>CardiologyApps.com</vt:lpstr>
      <vt:lpstr>CalcificAID</vt:lpstr>
      <vt:lpstr>CalcificAID</vt:lpstr>
      <vt:lpstr>More than 28,000 unique downloads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Ramos, Elena</dc:creator>
  <cp:lastModifiedBy>Sharma, Samin</cp:lastModifiedBy>
  <cp:revision>621</cp:revision>
  <dcterms:created xsi:type="dcterms:W3CDTF">2019-05-13T14:16:18Z</dcterms:created>
  <dcterms:modified xsi:type="dcterms:W3CDTF">2020-11-22T13:24:16Z</dcterms:modified>
</cp:coreProperties>
</file>