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1.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 id="2147483754" r:id="rId2"/>
    <p:sldMasterId id="2147483776" r:id="rId3"/>
    <p:sldMasterId id="2147483899" r:id="rId4"/>
    <p:sldMasterId id="2147483930" r:id="rId5"/>
    <p:sldMasterId id="2147483944" r:id="rId6"/>
    <p:sldMasterId id="2147483958" r:id="rId7"/>
    <p:sldMasterId id="2147483976" r:id="rId8"/>
    <p:sldMasterId id="2147484002" r:id="rId9"/>
    <p:sldMasterId id="2147484020" r:id="rId10"/>
    <p:sldMasterId id="2147484032" r:id="rId11"/>
    <p:sldMasterId id="2147484046" r:id="rId12"/>
  </p:sldMasterIdLst>
  <p:notesMasterIdLst>
    <p:notesMasterId r:id="rId59"/>
  </p:notesMasterIdLst>
  <p:sldIdLst>
    <p:sldId id="415" r:id="rId13"/>
    <p:sldId id="416" r:id="rId14"/>
    <p:sldId id="460" r:id="rId15"/>
    <p:sldId id="461" r:id="rId16"/>
    <p:sldId id="462" r:id="rId17"/>
    <p:sldId id="463" r:id="rId18"/>
    <p:sldId id="464" r:id="rId19"/>
    <p:sldId id="465" r:id="rId20"/>
    <p:sldId id="466" r:id="rId21"/>
    <p:sldId id="268" r:id="rId22"/>
    <p:sldId id="449" r:id="rId23"/>
    <p:sldId id="450" r:id="rId24"/>
    <p:sldId id="451" r:id="rId25"/>
    <p:sldId id="457" r:id="rId26"/>
    <p:sldId id="455" r:id="rId27"/>
    <p:sldId id="456" r:id="rId28"/>
    <p:sldId id="467" r:id="rId29"/>
    <p:sldId id="468" r:id="rId30"/>
    <p:sldId id="425" r:id="rId31"/>
    <p:sldId id="424" r:id="rId32"/>
    <p:sldId id="426" r:id="rId33"/>
    <p:sldId id="427" r:id="rId34"/>
    <p:sldId id="459" r:id="rId35"/>
    <p:sldId id="458" r:id="rId36"/>
    <p:sldId id="428" r:id="rId37"/>
    <p:sldId id="429" r:id="rId38"/>
    <p:sldId id="430" r:id="rId39"/>
    <p:sldId id="431" r:id="rId40"/>
    <p:sldId id="432" r:id="rId41"/>
    <p:sldId id="433" r:id="rId42"/>
    <p:sldId id="434" r:id="rId43"/>
    <p:sldId id="437" r:id="rId44"/>
    <p:sldId id="438" r:id="rId45"/>
    <p:sldId id="439" r:id="rId46"/>
    <p:sldId id="440" r:id="rId47"/>
    <p:sldId id="441" r:id="rId48"/>
    <p:sldId id="442" r:id="rId49"/>
    <p:sldId id="443" r:id="rId50"/>
    <p:sldId id="444" r:id="rId51"/>
    <p:sldId id="445" r:id="rId52"/>
    <p:sldId id="446" r:id="rId53"/>
    <p:sldId id="447" r:id="rId54"/>
    <p:sldId id="279" r:id="rId55"/>
    <p:sldId id="402" r:id="rId56"/>
    <p:sldId id="448" r:id="rId57"/>
    <p:sldId id="404" r:id="rId5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3DA"/>
          </a:solidFill>
        </a:fill>
      </a:tcStyle>
    </a:wholeTbl>
    <a:band2H>
      <a:tcTxStyle/>
      <a:tcStyle>
        <a:tcBdr/>
        <a:fill>
          <a:solidFill>
            <a:srgbClr val="E7F2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EEC"/>
          </a:solidFill>
        </a:fill>
      </a:tcStyle>
    </a:wholeTbl>
    <a:band2H>
      <a:tcTxStyle/>
      <a:tcStyle>
        <a:tcBdr/>
        <a:fill>
          <a:solidFill>
            <a:srgbClr val="E8EF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DACC"/>
          </a:solidFill>
        </a:fill>
      </a:tcStyle>
    </a:wholeTbl>
    <a:band2H>
      <a:tcTxStyle/>
      <a:tcStyle>
        <a:tcBdr/>
        <a:fill>
          <a:solidFill>
            <a:srgbClr val="F7ED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28" y="72"/>
      </p:cViewPr>
      <p:guideLst/>
    </p:cSldViewPr>
  </p:slideViewPr>
  <p:notesTextViewPr>
    <p:cViewPr>
      <p:scale>
        <a:sx n="1" d="1"/>
        <a:sy n="1" d="1"/>
      </p:scale>
      <p:origin x="0" y="0"/>
    </p:cViewPr>
  </p:notesTextViewPr>
  <p:sorterViewPr>
    <p:cViewPr varScale="1">
      <p:scale>
        <a:sx n="100" d="100"/>
        <a:sy n="100" d="100"/>
      </p:scale>
      <p:origin x="0" y="-3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Rivaroxaban</c:v>
                </c:pt>
              </c:strCache>
            </c:strRef>
          </c:tx>
          <c:spPr>
            <a:solidFill>
              <a:srgbClr val="FF0000"/>
            </a:solidFill>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Death or first thromboembolic event</c:v>
                </c:pt>
                <c:pt idx="1">
                  <c:v>All-cause death</c:v>
                </c:pt>
                <c:pt idx="2">
                  <c:v>Bleeding</c:v>
                </c:pt>
              </c:strCache>
            </c:strRef>
          </c:cat>
          <c:val>
            <c:numRef>
              <c:f>Sheet1!$B$2:$B$4</c:f>
              <c:numCache>
                <c:formatCode>General</c:formatCode>
                <c:ptCount val="3"/>
                <c:pt idx="0">
                  <c:v>11.4</c:v>
                </c:pt>
                <c:pt idx="1">
                  <c:v>6.8</c:v>
                </c:pt>
                <c:pt idx="2">
                  <c:v>4.2</c:v>
                </c:pt>
              </c:numCache>
            </c:numRef>
          </c:val>
          <c:extLst>
            <c:ext xmlns:c16="http://schemas.microsoft.com/office/drawing/2014/chart" uri="{C3380CC4-5D6E-409C-BE32-E72D297353CC}">
              <c16:uniqueId val="{00000000-7B50-4E93-AFF2-9CD996C0F932}"/>
            </c:ext>
          </c:extLst>
        </c:ser>
        <c:ser>
          <c:idx val="1"/>
          <c:order val="1"/>
          <c:tx>
            <c:strRef>
              <c:f>Sheet1!$C$1</c:f>
              <c:strCache>
                <c:ptCount val="1"/>
                <c:pt idx="0">
                  <c:v>Antiplatelet</c:v>
                </c:pt>
              </c:strCache>
            </c:strRef>
          </c:tx>
          <c:spPr>
            <a:solidFill>
              <a:srgbClr val="00FFFF"/>
            </a:solidFill>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Death or first thromboembolic event</c:v>
                </c:pt>
                <c:pt idx="1">
                  <c:v>All-cause death</c:v>
                </c:pt>
                <c:pt idx="2">
                  <c:v>Bleeding</c:v>
                </c:pt>
              </c:strCache>
            </c:strRef>
          </c:cat>
          <c:val>
            <c:numRef>
              <c:f>Sheet1!$C$2:$C$4</c:f>
              <c:numCache>
                <c:formatCode>General</c:formatCode>
                <c:ptCount val="3"/>
                <c:pt idx="0">
                  <c:v>8.8000000000000007</c:v>
                </c:pt>
                <c:pt idx="1">
                  <c:v>3.3</c:v>
                </c:pt>
                <c:pt idx="2">
                  <c:v>2.4</c:v>
                </c:pt>
              </c:numCache>
            </c:numRef>
          </c:val>
          <c:extLst>
            <c:ext xmlns:c16="http://schemas.microsoft.com/office/drawing/2014/chart" uri="{C3380CC4-5D6E-409C-BE32-E72D297353CC}">
              <c16:uniqueId val="{00000001-7B50-4E93-AFF2-9CD996C0F932}"/>
            </c:ext>
          </c:extLst>
        </c:ser>
        <c:dLbls>
          <c:showLegendKey val="0"/>
          <c:showVal val="0"/>
          <c:showCatName val="0"/>
          <c:showSerName val="0"/>
          <c:showPercent val="0"/>
          <c:showBubbleSize val="0"/>
        </c:dLbls>
        <c:gapWidth val="197"/>
        <c:shape val="cylinder"/>
        <c:axId val="83415808"/>
        <c:axId val="83417344"/>
        <c:axId val="0"/>
      </c:bar3DChart>
      <c:catAx>
        <c:axId val="83415808"/>
        <c:scaling>
          <c:orientation val="minMax"/>
        </c:scaling>
        <c:delete val="0"/>
        <c:axPos val="b"/>
        <c:numFmt formatCode="General" sourceLinked="0"/>
        <c:majorTickMark val="out"/>
        <c:minorTickMark val="none"/>
        <c:tickLblPos val="nextTo"/>
        <c:spPr>
          <a:ln w="22225">
            <a:solidFill>
              <a:schemeClr val="bg1"/>
            </a:solidFill>
          </a:ln>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crossAx val="83417344"/>
        <c:crosses val="autoZero"/>
        <c:auto val="1"/>
        <c:lblAlgn val="ctr"/>
        <c:lblOffset val="5"/>
        <c:noMultiLvlLbl val="0"/>
      </c:catAx>
      <c:valAx>
        <c:axId val="83417344"/>
        <c:scaling>
          <c:orientation val="minMax"/>
          <c:max val="15"/>
        </c:scaling>
        <c:delete val="0"/>
        <c:axPos val="l"/>
        <c:numFmt formatCode="General" sourceLinked="1"/>
        <c:majorTickMark val="out"/>
        <c:minorTickMark val="none"/>
        <c:tickLblPos val="nextTo"/>
        <c:spPr>
          <a:ln w="22225">
            <a:solidFill>
              <a:schemeClr val="bg1"/>
            </a:solidFill>
          </a:ln>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crossAx val="83415808"/>
        <c:crosses val="autoZero"/>
        <c:crossBetween val="between"/>
        <c:majorUnit val="3"/>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0" name="Shape 480"/>
          <p:cNvSpPr>
            <a:spLocks noGrp="1" noRot="1" noChangeAspect="1"/>
          </p:cNvSpPr>
          <p:nvPr>
            <p:ph type="sldImg"/>
          </p:nvPr>
        </p:nvSpPr>
        <p:spPr>
          <a:xfrm>
            <a:off x="1143000" y="685800"/>
            <a:ext cx="4572000" cy="3429000"/>
          </a:xfrm>
          <a:prstGeom prst="rect">
            <a:avLst/>
          </a:prstGeom>
        </p:spPr>
        <p:txBody>
          <a:bodyPr/>
          <a:lstStyle/>
          <a:p>
            <a:endParaRPr/>
          </a:p>
        </p:txBody>
      </p:sp>
      <p:sp>
        <p:nvSpPr>
          <p:cNvPr id="481" name="Shape 48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defRPr>
            </a:lvl1pPr>
            <a:lvl2pPr marL="742950" indent="-285750" defTabSz="928688">
              <a:defRPr>
                <a:solidFill>
                  <a:schemeClr val="tx1"/>
                </a:solidFill>
                <a:latin typeface="Arial" pitchFamily="34" charset="0"/>
              </a:defRPr>
            </a:lvl2pPr>
            <a:lvl3pPr marL="1143000" indent="-228600" defTabSz="928688">
              <a:defRPr>
                <a:solidFill>
                  <a:schemeClr val="tx1"/>
                </a:solidFill>
                <a:latin typeface="Arial" pitchFamily="34" charset="0"/>
              </a:defRPr>
            </a:lvl3pPr>
            <a:lvl4pPr marL="1600200" indent="-228600" defTabSz="928688">
              <a:defRPr>
                <a:solidFill>
                  <a:schemeClr val="tx1"/>
                </a:solidFill>
                <a:latin typeface="Arial" pitchFamily="34" charset="0"/>
              </a:defRPr>
            </a:lvl4pPr>
            <a:lvl5pPr marL="2057400" indent="-228600" defTabSz="928688">
              <a:defRPr>
                <a:solidFill>
                  <a:schemeClr val="tx1"/>
                </a:solidFill>
                <a:latin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defRPr>
            </a:lvl9pPr>
          </a:lstStyle>
          <a:p>
            <a:pPr marL="0" marR="0" lvl="0" indent="0" algn="r" defTabSz="928688" rtl="0" eaLnBrk="0" fontAlgn="auto" latinLnBrk="0" hangingPunct="0">
              <a:lnSpc>
                <a:spcPct val="100000"/>
              </a:lnSpc>
              <a:spcBef>
                <a:spcPts val="0"/>
              </a:spcBef>
              <a:spcAft>
                <a:spcPts val="0"/>
              </a:spcAft>
              <a:buClrTx/>
              <a:buSzTx/>
              <a:buFontTx/>
              <a:buNone/>
              <a:tabLst/>
              <a:defRPr/>
            </a:pPr>
            <a:fld id="{277CA431-D06D-4545-9B64-F839F81A0B4D}" type="slidenum">
              <a:rPr kumimoji="0" lang="en-US" altLang="en-US" sz="1200" b="0"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auto" latinLnBrk="0" hangingPunct="0">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8928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12C4B-876A-4CCD-B31C-82DB0E1EC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37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2493" rtl="0" eaLnBrk="1" fontAlgn="auto" latinLnBrk="0" hangingPunct="1">
              <a:lnSpc>
                <a:spcPct val="100000"/>
              </a:lnSpc>
              <a:spcBef>
                <a:spcPts val="0"/>
              </a:spcBef>
              <a:spcAft>
                <a:spcPts val="0"/>
              </a:spcAft>
              <a:buClrTx/>
              <a:buSzTx/>
              <a:buFontTx/>
              <a:buNone/>
              <a:tabLst/>
              <a:defRPr/>
            </a:pPr>
            <a:fld id="{5B712C4B-876A-4CCD-B31C-82DB0E1EC1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49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151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2493" rtl="0" eaLnBrk="1" fontAlgn="auto" latinLnBrk="0" hangingPunct="1">
              <a:lnSpc>
                <a:spcPct val="100000"/>
              </a:lnSpc>
              <a:spcBef>
                <a:spcPts val="0"/>
              </a:spcBef>
              <a:spcAft>
                <a:spcPts val="0"/>
              </a:spcAft>
              <a:buClrTx/>
              <a:buSzTx/>
              <a:buFontTx/>
              <a:buNone/>
              <a:tabLst/>
              <a:defRPr/>
            </a:pPr>
            <a:fld id="{9DBB2ACA-779C-4595-89B4-CDCA1644CCD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493" rtl="0" eaLnBrk="1" fontAlgn="auto" latinLnBrk="0" hangingPunct="1">
                <a:lnSpc>
                  <a:spcPct val="100000"/>
                </a:lnSpc>
                <a:spcBef>
                  <a:spcPts val="0"/>
                </a:spcBef>
                <a:spcAft>
                  <a:spcPts val="0"/>
                </a:spcAft>
                <a:buClrTx/>
                <a:buSzTx/>
                <a:buFontTx/>
                <a:buNone/>
                <a:tabLst/>
                <a:defRPr/>
              </a:pPr>
              <a:t>9/8/2020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2493" rtl="0" eaLnBrk="1" fontAlgn="auto" latinLnBrk="0" hangingPunct="1">
              <a:lnSpc>
                <a:spcPct val="100000"/>
              </a:lnSpc>
              <a:spcBef>
                <a:spcPts val="0"/>
              </a:spcBef>
              <a:spcAft>
                <a:spcPts val="0"/>
              </a:spcAft>
              <a:buClrTx/>
              <a:buSzTx/>
              <a:buFontTx/>
              <a:buNone/>
              <a:tabLst/>
              <a:defRPr/>
            </a:pPr>
            <a:fld id="{FAE678BB-763C-40DF-B781-F9D40CCA79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49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65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66301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24522983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0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6393" indent="0" algn="ctr">
              <a:buNone/>
              <a:defRPr/>
            </a:lvl2pPr>
            <a:lvl3pPr marL="912787" indent="0" algn="ctr">
              <a:buNone/>
              <a:defRPr/>
            </a:lvl3pPr>
            <a:lvl4pPr marL="1369180" indent="0" algn="ctr">
              <a:buNone/>
              <a:defRPr/>
            </a:lvl4pPr>
            <a:lvl5pPr marL="1825588" indent="0" algn="ctr">
              <a:buNone/>
              <a:defRPr/>
            </a:lvl5pPr>
            <a:lvl6pPr marL="2281985" indent="0" algn="ctr">
              <a:buNone/>
              <a:defRPr/>
            </a:lvl6pPr>
            <a:lvl7pPr marL="2738360" indent="0" algn="ctr">
              <a:buNone/>
              <a:defRPr/>
            </a:lvl7pPr>
            <a:lvl8pPr marL="3194771" indent="0" algn="ctr">
              <a:buNone/>
              <a:defRPr/>
            </a:lvl8pPr>
            <a:lvl9pPr marL="3651170" indent="0" algn="ctr">
              <a:buNone/>
              <a:defRPr/>
            </a:lvl9pPr>
          </a:lstStyle>
          <a:p>
            <a:r>
              <a:rPr lang="en-US"/>
              <a:t>Click to edit Master subtitle style</a:t>
            </a:r>
          </a:p>
        </p:txBody>
      </p:sp>
    </p:spTree>
    <p:extLst>
      <p:ext uri="{BB962C8B-B14F-4D97-AF65-F5344CB8AC3E}">
        <p14:creationId xmlns:p14="http://schemas.microsoft.com/office/powerpoint/2010/main" val="177878682"/>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42785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21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2000"/>
            </a:lvl1pPr>
            <a:lvl2pPr marL="456393" indent="0">
              <a:buNone/>
              <a:defRPr sz="1800"/>
            </a:lvl2pPr>
            <a:lvl3pPr marL="912787" indent="0">
              <a:buNone/>
              <a:defRPr sz="1600"/>
            </a:lvl3pPr>
            <a:lvl4pPr marL="1369180" indent="0">
              <a:buNone/>
              <a:defRPr sz="1400"/>
            </a:lvl4pPr>
            <a:lvl5pPr marL="1825588" indent="0">
              <a:buNone/>
              <a:defRPr sz="1400"/>
            </a:lvl5pPr>
            <a:lvl6pPr marL="2281985" indent="0">
              <a:buNone/>
              <a:defRPr sz="1400"/>
            </a:lvl6pPr>
            <a:lvl7pPr marL="2738360" indent="0">
              <a:buNone/>
              <a:defRPr sz="1400"/>
            </a:lvl7pPr>
            <a:lvl8pPr marL="3194771" indent="0">
              <a:buNone/>
              <a:defRPr sz="1400"/>
            </a:lvl8pPr>
            <a:lvl9pPr marL="3651170" indent="0">
              <a:buNone/>
              <a:defRPr sz="1400"/>
            </a:lvl9pPr>
          </a:lstStyle>
          <a:p>
            <a:pPr lvl="0"/>
            <a:r>
              <a:rPr lang="en-US"/>
              <a:t>Click to edit Master text styles</a:t>
            </a:r>
          </a:p>
        </p:txBody>
      </p:sp>
    </p:spTree>
    <p:extLst>
      <p:ext uri="{BB962C8B-B14F-4D97-AF65-F5344CB8AC3E}">
        <p14:creationId xmlns:p14="http://schemas.microsoft.com/office/powerpoint/2010/main" val="358707084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69"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847"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6634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012" cy="479822"/>
          </a:xfrm>
        </p:spPr>
        <p:txBody>
          <a:bodyPr anchor="b"/>
          <a:lstStyle>
            <a:lvl1pPr marL="0" indent="0">
              <a:buNone/>
              <a:defRPr sz="2400" b="1"/>
            </a:lvl1pPr>
            <a:lvl2pPr marL="456393" indent="0">
              <a:buNone/>
              <a:defRPr sz="2000" b="1"/>
            </a:lvl2pPr>
            <a:lvl3pPr marL="912787" indent="0">
              <a:buNone/>
              <a:defRPr sz="1800" b="1"/>
            </a:lvl3pPr>
            <a:lvl4pPr marL="1369180" indent="0">
              <a:buNone/>
              <a:defRPr sz="1600" b="1"/>
            </a:lvl4pPr>
            <a:lvl5pPr marL="1825588" indent="0">
              <a:buNone/>
              <a:defRPr sz="1600" b="1"/>
            </a:lvl5pPr>
            <a:lvl6pPr marL="2281985" indent="0">
              <a:buNone/>
              <a:defRPr sz="1600" b="1"/>
            </a:lvl6pPr>
            <a:lvl7pPr marL="2738360" indent="0">
              <a:buNone/>
              <a:defRPr sz="1600" b="1"/>
            </a:lvl7pPr>
            <a:lvl8pPr marL="3194771" indent="0">
              <a:buNone/>
              <a:defRPr sz="1600" b="1"/>
            </a:lvl8pPr>
            <a:lvl9pPr marL="365117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5"/>
            <a:ext cx="4041422" cy="479822"/>
          </a:xfrm>
        </p:spPr>
        <p:txBody>
          <a:bodyPr anchor="b"/>
          <a:lstStyle>
            <a:lvl1pPr marL="0" indent="0">
              <a:buNone/>
              <a:defRPr sz="2400" b="1"/>
            </a:lvl1pPr>
            <a:lvl2pPr marL="456393" indent="0">
              <a:buNone/>
              <a:defRPr sz="2000" b="1"/>
            </a:lvl2pPr>
            <a:lvl3pPr marL="912787" indent="0">
              <a:buNone/>
              <a:defRPr sz="1800" b="1"/>
            </a:lvl3pPr>
            <a:lvl4pPr marL="1369180" indent="0">
              <a:buNone/>
              <a:defRPr sz="1600" b="1"/>
            </a:lvl4pPr>
            <a:lvl5pPr marL="1825588" indent="0">
              <a:buNone/>
              <a:defRPr sz="1600" b="1"/>
            </a:lvl5pPr>
            <a:lvl6pPr marL="2281985" indent="0">
              <a:buNone/>
              <a:defRPr sz="1600" b="1"/>
            </a:lvl6pPr>
            <a:lvl7pPr marL="2738360" indent="0">
              <a:buNone/>
              <a:defRPr sz="1600" b="1"/>
            </a:lvl7pPr>
            <a:lvl8pPr marL="3194771" indent="0">
              <a:buNone/>
              <a:defRPr sz="1600" b="1"/>
            </a:lvl8pPr>
            <a:lvl9pPr marL="365117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771612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802937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66403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90"/>
            <a:ext cx="30084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04896"/>
            <a:ext cx="511104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076328"/>
            <a:ext cx="3008489" cy="3518297"/>
          </a:xfrm>
        </p:spPr>
        <p:txBody>
          <a:bodyPr/>
          <a:lstStyle>
            <a:lvl1pPr marL="0" indent="0">
              <a:buNone/>
              <a:defRPr sz="1400"/>
            </a:lvl1pPr>
            <a:lvl2pPr marL="456393" indent="0">
              <a:buNone/>
              <a:defRPr sz="1200"/>
            </a:lvl2pPr>
            <a:lvl3pPr marL="912787" indent="0">
              <a:buNone/>
              <a:defRPr sz="1000"/>
            </a:lvl3pPr>
            <a:lvl4pPr marL="1369180" indent="0">
              <a:buNone/>
              <a:defRPr sz="900"/>
            </a:lvl4pPr>
            <a:lvl5pPr marL="1825588" indent="0">
              <a:buNone/>
              <a:defRPr sz="900"/>
            </a:lvl5pPr>
            <a:lvl6pPr marL="2281985" indent="0">
              <a:buNone/>
              <a:defRPr sz="900"/>
            </a:lvl6pPr>
            <a:lvl7pPr marL="2738360" indent="0">
              <a:buNone/>
              <a:defRPr sz="900"/>
            </a:lvl7pPr>
            <a:lvl8pPr marL="3194771" indent="0">
              <a:buNone/>
              <a:defRPr sz="900"/>
            </a:lvl8pPr>
            <a:lvl9pPr marL="3651170" indent="0">
              <a:buNone/>
              <a:defRPr sz="900"/>
            </a:lvl9pPr>
          </a:lstStyle>
          <a:p>
            <a:pPr lvl="0"/>
            <a:r>
              <a:rPr lang="en-US"/>
              <a:t>Click to edit Master text styles</a:t>
            </a:r>
          </a:p>
        </p:txBody>
      </p:sp>
    </p:spTree>
    <p:extLst>
      <p:ext uri="{BB962C8B-B14F-4D97-AF65-F5344CB8AC3E}">
        <p14:creationId xmlns:p14="http://schemas.microsoft.com/office/powerpoint/2010/main" val="270824576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3200"/>
            </a:lvl1pPr>
            <a:lvl2pPr marL="456393" indent="0">
              <a:buNone/>
              <a:defRPr sz="2800"/>
            </a:lvl2pPr>
            <a:lvl3pPr marL="912787" indent="0">
              <a:buNone/>
              <a:defRPr sz="2400"/>
            </a:lvl3pPr>
            <a:lvl4pPr marL="1369180" indent="0">
              <a:buNone/>
              <a:defRPr sz="2000"/>
            </a:lvl4pPr>
            <a:lvl5pPr marL="1825588" indent="0">
              <a:buNone/>
              <a:defRPr sz="2000"/>
            </a:lvl5pPr>
            <a:lvl6pPr marL="2281985" indent="0">
              <a:buNone/>
              <a:defRPr sz="2000"/>
            </a:lvl6pPr>
            <a:lvl7pPr marL="2738360" indent="0">
              <a:buNone/>
              <a:defRPr sz="2000"/>
            </a:lvl7pPr>
            <a:lvl8pPr marL="3194771" indent="0">
              <a:buNone/>
              <a:defRPr sz="2000"/>
            </a:lvl8pPr>
            <a:lvl9pPr marL="3651170" indent="0">
              <a:buNone/>
              <a:defRPr sz="2000"/>
            </a:lvl9pPr>
          </a:lstStyle>
          <a:p>
            <a:r>
              <a:rPr lang="en-US" dirty="0"/>
              <a:t>Click icon to add picture</a:t>
            </a:r>
          </a:p>
        </p:txBody>
      </p:sp>
      <p:sp>
        <p:nvSpPr>
          <p:cNvPr id="4" name="Text Placeholder 3"/>
          <p:cNvSpPr>
            <a:spLocks noGrp="1"/>
          </p:cNvSpPr>
          <p:nvPr>
            <p:ph type="body" sz="half" idx="2"/>
          </p:nvPr>
        </p:nvSpPr>
        <p:spPr>
          <a:xfrm>
            <a:off x="1792111" y="4025687"/>
            <a:ext cx="5486400" cy="603647"/>
          </a:xfrm>
        </p:spPr>
        <p:txBody>
          <a:bodyPr/>
          <a:lstStyle>
            <a:lvl1pPr marL="0" indent="0">
              <a:buNone/>
              <a:defRPr sz="1400"/>
            </a:lvl1pPr>
            <a:lvl2pPr marL="456393" indent="0">
              <a:buNone/>
              <a:defRPr sz="1200"/>
            </a:lvl2pPr>
            <a:lvl3pPr marL="912787" indent="0">
              <a:buNone/>
              <a:defRPr sz="1000"/>
            </a:lvl3pPr>
            <a:lvl4pPr marL="1369180" indent="0">
              <a:buNone/>
              <a:defRPr sz="900"/>
            </a:lvl4pPr>
            <a:lvl5pPr marL="1825588" indent="0">
              <a:buNone/>
              <a:defRPr sz="900"/>
            </a:lvl5pPr>
            <a:lvl6pPr marL="2281985" indent="0">
              <a:buNone/>
              <a:defRPr sz="900"/>
            </a:lvl6pPr>
            <a:lvl7pPr marL="2738360" indent="0">
              <a:buNone/>
              <a:defRPr sz="900"/>
            </a:lvl7pPr>
            <a:lvl8pPr marL="3194771" indent="0">
              <a:buNone/>
              <a:defRPr sz="900"/>
            </a:lvl8pPr>
            <a:lvl9pPr marL="3651170" indent="0">
              <a:buNone/>
              <a:defRPr sz="900"/>
            </a:lvl9pPr>
          </a:lstStyle>
          <a:p>
            <a:pPr lvl="0"/>
            <a:r>
              <a:rPr lang="en-US"/>
              <a:t>Click to edit Master text styles</a:t>
            </a:r>
          </a:p>
        </p:txBody>
      </p:sp>
    </p:spTree>
    <p:extLst>
      <p:ext uri="{BB962C8B-B14F-4D97-AF65-F5344CB8AC3E}">
        <p14:creationId xmlns:p14="http://schemas.microsoft.com/office/powerpoint/2010/main" val="209992543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35388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1470176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72985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424716916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781059"/>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5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6577" indent="0" algn="ctr">
              <a:buNone/>
              <a:defRPr/>
            </a:lvl2pPr>
            <a:lvl3pPr marL="913153" indent="0" algn="ctr">
              <a:buNone/>
              <a:defRPr/>
            </a:lvl3pPr>
            <a:lvl4pPr marL="1369730" indent="0" algn="ctr">
              <a:buNone/>
              <a:defRPr/>
            </a:lvl4pPr>
            <a:lvl5pPr marL="1826318" indent="0" algn="ctr">
              <a:buNone/>
              <a:defRPr/>
            </a:lvl5pPr>
            <a:lvl6pPr marL="2282898" indent="0" algn="ctr">
              <a:buNone/>
              <a:defRPr/>
            </a:lvl6pPr>
            <a:lvl7pPr marL="2739460" indent="0" algn="ctr">
              <a:buNone/>
              <a:defRPr/>
            </a:lvl7pPr>
            <a:lvl8pPr marL="3196048" indent="0" algn="ctr">
              <a:buNone/>
              <a:defRPr/>
            </a:lvl8pPr>
            <a:lvl9pPr marL="365263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0925514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69481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201"/>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2000"/>
            </a:lvl1pPr>
            <a:lvl2pPr marL="456577" indent="0">
              <a:buNone/>
              <a:defRPr sz="1800"/>
            </a:lvl2pPr>
            <a:lvl3pPr marL="913153" indent="0">
              <a:buNone/>
              <a:defRPr sz="1600"/>
            </a:lvl3pPr>
            <a:lvl4pPr marL="1369730" indent="0">
              <a:buNone/>
              <a:defRPr sz="1400"/>
            </a:lvl4pPr>
            <a:lvl5pPr marL="1826318" indent="0">
              <a:buNone/>
              <a:defRPr sz="1400"/>
            </a:lvl5pPr>
            <a:lvl6pPr marL="2282898" indent="0">
              <a:buNone/>
              <a:defRPr sz="1400"/>
            </a:lvl6pPr>
            <a:lvl7pPr marL="2739460" indent="0">
              <a:buNone/>
              <a:defRPr sz="1400"/>
            </a:lvl7pPr>
            <a:lvl8pPr marL="3196048" indent="0">
              <a:buNone/>
              <a:defRPr sz="1400"/>
            </a:lvl8pPr>
            <a:lvl9pPr marL="3652630" indent="0">
              <a:buNone/>
              <a:defRPr sz="1400"/>
            </a:lvl9pPr>
          </a:lstStyle>
          <a:p>
            <a:pPr lvl="0"/>
            <a:r>
              <a:rPr lang="en-US" smtClean="0"/>
              <a:t>Click to edit Master text styles</a:t>
            </a:r>
          </a:p>
        </p:txBody>
      </p:sp>
    </p:spTree>
    <p:extLst>
      <p:ext uri="{BB962C8B-B14F-4D97-AF65-F5344CB8AC3E}">
        <p14:creationId xmlns:p14="http://schemas.microsoft.com/office/powerpoint/2010/main" val="52163615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56"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21"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03348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012" cy="479822"/>
          </a:xfrm>
        </p:spPr>
        <p:txBody>
          <a:bodyPr anchor="b"/>
          <a:lstStyle>
            <a:lvl1pPr marL="0" indent="0">
              <a:buNone/>
              <a:defRPr sz="2400" b="1"/>
            </a:lvl1pPr>
            <a:lvl2pPr marL="456577" indent="0">
              <a:buNone/>
              <a:defRPr sz="2000" b="1"/>
            </a:lvl2pPr>
            <a:lvl3pPr marL="913153" indent="0">
              <a:buNone/>
              <a:defRPr sz="1800" b="1"/>
            </a:lvl3pPr>
            <a:lvl4pPr marL="1369730" indent="0">
              <a:buNone/>
              <a:defRPr sz="1600" b="1"/>
            </a:lvl4pPr>
            <a:lvl5pPr marL="1826318" indent="0">
              <a:buNone/>
              <a:defRPr sz="1600" b="1"/>
            </a:lvl5pPr>
            <a:lvl6pPr marL="2282898" indent="0">
              <a:buNone/>
              <a:defRPr sz="1600" b="1"/>
            </a:lvl6pPr>
            <a:lvl7pPr marL="2739460" indent="0">
              <a:buNone/>
              <a:defRPr sz="1600" b="1"/>
            </a:lvl7pPr>
            <a:lvl8pPr marL="3196048" indent="0">
              <a:buNone/>
              <a:defRPr sz="1600" b="1"/>
            </a:lvl8pPr>
            <a:lvl9pPr marL="36526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151335"/>
            <a:ext cx="4041422" cy="479822"/>
          </a:xfrm>
        </p:spPr>
        <p:txBody>
          <a:bodyPr anchor="b"/>
          <a:lstStyle>
            <a:lvl1pPr marL="0" indent="0">
              <a:buNone/>
              <a:defRPr sz="2400" b="1"/>
            </a:lvl1pPr>
            <a:lvl2pPr marL="456577" indent="0">
              <a:buNone/>
              <a:defRPr sz="2000" b="1"/>
            </a:lvl2pPr>
            <a:lvl3pPr marL="913153" indent="0">
              <a:buNone/>
              <a:defRPr sz="1800" b="1"/>
            </a:lvl3pPr>
            <a:lvl4pPr marL="1369730" indent="0">
              <a:buNone/>
              <a:defRPr sz="1600" b="1"/>
            </a:lvl4pPr>
            <a:lvl5pPr marL="1826318" indent="0">
              <a:buNone/>
              <a:defRPr sz="1600" b="1"/>
            </a:lvl5pPr>
            <a:lvl6pPr marL="2282898" indent="0">
              <a:buNone/>
              <a:defRPr sz="1600" b="1"/>
            </a:lvl6pPr>
            <a:lvl7pPr marL="2739460" indent="0">
              <a:buNone/>
              <a:defRPr sz="1600" b="1"/>
            </a:lvl7pPr>
            <a:lvl8pPr marL="3196048" indent="0">
              <a:buNone/>
              <a:defRPr sz="1600" b="1"/>
            </a:lvl8pPr>
            <a:lvl9pPr marL="36526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28274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424484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6617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29286744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90"/>
            <a:ext cx="3008489"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04863"/>
            <a:ext cx="511104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489" cy="3518297"/>
          </a:xfrm>
        </p:spPr>
        <p:txBody>
          <a:bodyPr/>
          <a:lstStyle>
            <a:lvl1pPr marL="0" indent="0">
              <a:buNone/>
              <a:defRPr sz="1400"/>
            </a:lvl1pPr>
            <a:lvl2pPr marL="456577" indent="0">
              <a:buNone/>
              <a:defRPr sz="1200"/>
            </a:lvl2pPr>
            <a:lvl3pPr marL="913153" indent="0">
              <a:buNone/>
              <a:defRPr sz="1000"/>
            </a:lvl3pPr>
            <a:lvl4pPr marL="1369730" indent="0">
              <a:buNone/>
              <a:defRPr sz="900"/>
            </a:lvl4pPr>
            <a:lvl5pPr marL="1826318" indent="0">
              <a:buNone/>
              <a:defRPr sz="900"/>
            </a:lvl5pPr>
            <a:lvl6pPr marL="2282898" indent="0">
              <a:buNone/>
              <a:defRPr sz="900"/>
            </a:lvl6pPr>
            <a:lvl7pPr marL="2739460" indent="0">
              <a:buNone/>
              <a:defRPr sz="900"/>
            </a:lvl7pPr>
            <a:lvl8pPr marL="3196048" indent="0">
              <a:buNone/>
              <a:defRPr sz="900"/>
            </a:lvl8pPr>
            <a:lvl9pPr marL="3652630" indent="0">
              <a:buNone/>
              <a:defRPr sz="900"/>
            </a:lvl9pPr>
          </a:lstStyle>
          <a:p>
            <a:pPr lvl="0"/>
            <a:r>
              <a:rPr lang="en-US" smtClean="0"/>
              <a:t>Click to edit Master text styles</a:t>
            </a:r>
          </a:p>
        </p:txBody>
      </p:sp>
    </p:spTree>
    <p:extLst>
      <p:ext uri="{BB962C8B-B14F-4D97-AF65-F5344CB8AC3E}">
        <p14:creationId xmlns:p14="http://schemas.microsoft.com/office/powerpoint/2010/main" val="346802118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459581"/>
            <a:ext cx="5486400" cy="3086100"/>
          </a:xfrm>
        </p:spPr>
        <p:txBody>
          <a:bodyPr/>
          <a:lstStyle>
            <a:lvl1pPr marL="0" indent="0">
              <a:buNone/>
              <a:defRPr sz="3200"/>
            </a:lvl1pPr>
            <a:lvl2pPr marL="456577" indent="0">
              <a:buNone/>
              <a:defRPr sz="2800"/>
            </a:lvl2pPr>
            <a:lvl3pPr marL="913153" indent="0">
              <a:buNone/>
              <a:defRPr sz="2400"/>
            </a:lvl3pPr>
            <a:lvl4pPr marL="1369730" indent="0">
              <a:buNone/>
              <a:defRPr sz="2000"/>
            </a:lvl4pPr>
            <a:lvl5pPr marL="1826318" indent="0">
              <a:buNone/>
              <a:defRPr sz="2000"/>
            </a:lvl5pPr>
            <a:lvl6pPr marL="2282898" indent="0">
              <a:buNone/>
              <a:defRPr sz="2000"/>
            </a:lvl6pPr>
            <a:lvl7pPr marL="2739460" indent="0">
              <a:buNone/>
              <a:defRPr sz="2000"/>
            </a:lvl7pPr>
            <a:lvl8pPr marL="3196048" indent="0">
              <a:buNone/>
              <a:defRPr sz="2000"/>
            </a:lvl8pPr>
            <a:lvl9pPr marL="365263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111" y="4025637"/>
            <a:ext cx="5486400" cy="603647"/>
          </a:xfrm>
        </p:spPr>
        <p:txBody>
          <a:bodyPr/>
          <a:lstStyle>
            <a:lvl1pPr marL="0" indent="0">
              <a:buNone/>
              <a:defRPr sz="1400"/>
            </a:lvl1pPr>
            <a:lvl2pPr marL="456577" indent="0">
              <a:buNone/>
              <a:defRPr sz="1200"/>
            </a:lvl2pPr>
            <a:lvl3pPr marL="913153" indent="0">
              <a:buNone/>
              <a:defRPr sz="1000"/>
            </a:lvl3pPr>
            <a:lvl4pPr marL="1369730" indent="0">
              <a:buNone/>
              <a:defRPr sz="900"/>
            </a:lvl4pPr>
            <a:lvl5pPr marL="1826318" indent="0">
              <a:buNone/>
              <a:defRPr sz="900"/>
            </a:lvl5pPr>
            <a:lvl6pPr marL="2282898" indent="0">
              <a:buNone/>
              <a:defRPr sz="900"/>
            </a:lvl6pPr>
            <a:lvl7pPr marL="2739460" indent="0">
              <a:buNone/>
              <a:defRPr sz="900"/>
            </a:lvl7pPr>
            <a:lvl8pPr marL="3196048" indent="0">
              <a:buNone/>
              <a:defRPr sz="900"/>
            </a:lvl8pPr>
            <a:lvl9pPr marL="3652630" indent="0">
              <a:buNone/>
              <a:defRPr sz="900"/>
            </a:lvl9pPr>
          </a:lstStyle>
          <a:p>
            <a:pPr lvl="0"/>
            <a:r>
              <a:rPr lang="en-US" smtClean="0"/>
              <a:t>Click to edit Master text styles</a:t>
            </a:r>
          </a:p>
        </p:txBody>
      </p:sp>
    </p:spTree>
    <p:extLst>
      <p:ext uri="{BB962C8B-B14F-4D97-AF65-F5344CB8AC3E}">
        <p14:creationId xmlns:p14="http://schemas.microsoft.com/office/powerpoint/2010/main" val="79497507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4747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89263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485900"/>
            <a:ext cx="7772400" cy="308610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942300740"/>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tretch>
            <a:fillRect/>
          </a:stretch>
        </p:blipFill>
        <p:spPr>
          <a:xfrm>
            <a:off x="2455" y="-6850"/>
            <a:ext cx="9139125" cy="5150352"/>
          </a:xfrm>
          <a:prstGeom prst="rect">
            <a:avLst/>
          </a:prstGeom>
        </p:spPr>
      </p:pic>
      <p:sp>
        <p:nvSpPr>
          <p:cNvPr id="3" name="Slide Number Placeholder 6"/>
          <p:cNvSpPr txBox="1">
            <a:spLocks/>
          </p:cNvSpPr>
          <p:nvPr userDrawn="1"/>
        </p:nvSpPr>
        <p:spPr>
          <a:xfrm>
            <a:off x="8571127" y="-23292"/>
            <a:ext cx="577610" cy="276958"/>
          </a:xfrm>
          <a:prstGeom prst="rect">
            <a:avLst/>
          </a:prstGeom>
          <a:noFill/>
        </p:spPr>
        <p:txBody>
          <a:bodyPr lIns="91312" tIns="45663" rIns="91312" bIns="45663"/>
          <a:lstStyle>
            <a:lvl1pPr algn="r">
              <a:defRPr/>
            </a:lvl1pPr>
          </a:lstStyle>
          <a:p>
            <a:pPr marL="0" marR="0" lvl="0" indent="0" algn="r" defTabSz="913153" rtl="0" eaLnBrk="1" fontAlgn="base" latinLnBrk="0" hangingPunct="1">
              <a:lnSpc>
                <a:spcPct val="100000"/>
              </a:lnSpc>
              <a:spcBef>
                <a:spcPct val="0"/>
              </a:spcBef>
              <a:spcAft>
                <a:spcPct val="0"/>
              </a:spcAft>
              <a:buClrTx/>
              <a:buSzTx/>
              <a:buFontTx/>
              <a:buNone/>
              <a:tabLst/>
              <a:defRPr/>
            </a:pPr>
            <a:fld id="{CFDB4C24-AF86-4570-89B5-45F4BCA33779}" type="slidenum">
              <a:rPr kumimoji="0" lang="en-US" sz="1000" b="0" i="0" u="none" strike="noStrike" kern="1200" cap="none" spc="0" normalizeH="0" baseline="0" noProof="0" smtClean="0">
                <a:ln>
                  <a:noFill/>
                </a:ln>
                <a:solidFill>
                  <a:srgbClr val="000000"/>
                </a:solidFill>
                <a:effectLst/>
                <a:uLnTx/>
                <a:uFillTx/>
                <a:latin typeface="Times New Roman"/>
                <a:ea typeface="+mn-ea"/>
                <a:cs typeface="Arial" charset="0"/>
              </a:rPr>
              <a:pPr marL="0" marR="0" lvl="0" indent="0" algn="r" defTabSz="91315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Times New Roman"/>
              <a:ea typeface="+mn-ea"/>
              <a:cs typeface="Arial" charset="0"/>
            </a:endParaRPr>
          </a:p>
        </p:txBody>
      </p:sp>
      <p:sp>
        <p:nvSpPr>
          <p:cNvPr id="6" name="Title 1"/>
          <p:cNvSpPr>
            <a:spLocks noGrp="1"/>
          </p:cNvSpPr>
          <p:nvPr>
            <p:ph type="title" hasCustomPrompt="1"/>
          </p:nvPr>
        </p:nvSpPr>
        <p:spPr>
          <a:xfrm>
            <a:off x="284051" y="2288796"/>
            <a:ext cx="7043024" cy="552202"/>
          </a:xfrm>
          <a:prstGeom prst="rect">
            <a:avLst/>
          </a:prstGeom>
        </p:spPr>
        <p:txBody>
          <a:bodyPr/>
          <a:lstStyle>
            <a:lvl1pPr>
              <a:defRPr sz="3200" cap="small" baseline="0"/>
            </a:lvl1pPr>
          </a:lstStyle>
          <a:p>
            <a:r>
              <a:rPr lang="en-US" dirty="0"/>
              <a:t>Click To Edit Master Title Style</a:t>
            </a:r>
          </a:p>
        </p:txBody>
      </p:sp>
      <p:sp>
        <p:nvSpPr>
          <p:cNvPr id="7" name="Rectangle 178"/>
          <p:cNvSpPr>
            <a:spLocks noChangeArrowheads="1"/>
          </p:cNvSpPr>
          <p:nvPr userDrawn="1"/>
        </p:nvSpPr>
        <p:spPr bwMode="auto">
          <a:xfrm>
            <a:off x="93273" y="4973907"/>
            <a:ext cx="662102" cy="184551"/>
          </a:xfrm>
          <a:prstGeom prst="rect">
            <a:avLst/>
          </a:prstGeom>
          <a:noFill/>
          <a:ln w="9525">
            <a:noFill/>
            <a:miter lim="800000"/>
            <a:headEnd/>
            <a:tailEnd/>
          </a:ln>
        </p:spPr>
        <p:txBody>
          <a:bodyPr wrap="none" lIns="91312" tIns="45663" rIns="91312" bIns="45663">
            <a:spAutoFit/>
          </a:bodyPr>
          <a:lstStyle/>
          <a:p>
            <a:pPr marL="0" marR="0" lvl="0" indent="0" algn="r" defTabSz="913153"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FFFFFF">
                    <a:lumMod val="50000"/>
                  </a:srgbClr>
                </a:solidFill>
                <a:effectLst/>
                <a:uLnTx/>
                <a:uFillTx/>
                <a:latin typeface="Times New Roman"/>
                <a:ea typeface="+mn-ea"/>
                <a:cs typeface="Arial" charset="0"/>
              </a:rPr>
              <a:t>IMP-521-17 v6</a:t>
            </a:r>
            <a:endParaRPr kumimoji="0" lang="it-IT" sz="600" b="0" i="0" u="none" strike="noStrike" kern="1200" cap="none" spc="0" normalizeH="0" baseline="0" noProof="0" dirty="0">
              <a:ln>
                <a:noFill/>
              </a:ln>
              <a:solidFill>
                <a:srgbClr val="FFFFFF">
                  <a:lumMod val="50000"/>
                </a:srgbClr>
              </a:solidFill>
              <a:effectLst/>
              <a:uLnTx/>
              <a:uFillTx/>
              <a:latin typeface="Times New Roman"/>
              <a:ea typeface="+mn-ea"/>
              <a:cs typeface="Arial" charset="0"/>
            </a:endParaRPr>
          </a:p>
        </p:txBody>
      </p:sp>
    </p:spTree>
    <p:extLst>
      <p:ext uri="{BB962C8B-B14F-4D97-AF65-F5344CB8AC3E}">
        <p14:creationId xmlns:p14="http://schemas.microsoft.com/office/powerpoint/2010/main" val="168473369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078" y="35625"/>
            <a:ext cx="8628595" cy="552202"/>
          </a:xfrm>
          <a:prstGeom prst="rect">
            <a:avLst/>
          </a:prstGeom>
        </p:spPr>
        <p:txBody>
          <a:bodyPr/>
          <a:lstStyle>
            <a:lvl1pPr>
              <a:defRPr sz="2800" cap="small"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31379413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4495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tretch>
            <a:fillRect/>
          </a:stretch>
        </p:blipFill>
        <p:spPr>
          <a:xfrm>
            <a:off x="70" y="0"/>
            <a:ext cx="9139125" cy="5150352"/>
          </a:xfrm>
          <a:prstGeom prst="rect">
            <a:avLst/>
          </a:prstGeom>
        </p:spPr>
      </p:pic>
      <p:sp>
        <p:nvSpPr>
          <p:cNvPr id="6" name="Title 1"/>
          <p:cNvSpPr>
            <a:spLocks noGrp="1"/>
          </p:cNvSpPr>
          <p:nvPr>
            <p:ph type="title" hasCustomPrompt="1"/>
          </p:nvPr>
        </p:nvSpPr>
        <p:spPr>
          <a:xfrm>
            <a:off x="284051" y="2288796"/>
            <a:ext cx="7043024" cy="552202"/>
          </a:xfrm>
          <a:prstGeom prst="rect">
            <a:avLst/>
          </a:prstGeom>
        </p:spPr>
        <p:txBody>
          <a:bodyPr/>
          <a:lstStyle>
            <a:lvl1pPr>
              <a:defRPr sz="3200" cap="small" baseline="0"/>
            </a:lvl1pPr>
          </a:lstStyle>
          <a:p>
            <a:r>
              <a:rPr lang="en-US" dirty="0"/>
              <a:t>Click To Edit Master Title Style</a:t>
            </a:r>
          </a:p>
        </p:txBody>
      </p:sp>
      <p:sp>
        <p:nvSpPr>
          <p:cNvPr id="5" name="Slide Number Placeholder 6"/>
          <p:cNvSpPr txBox="1">
            <a:spLocks/>
          </p:cNvSpPr>
          <p:nvPr userDrawn="1"/>
        </p:nvSpPr>
        <p:spPr>
          <a:xfrm>
            <a:off x="8571127" y="-23292"/>
            <a:ext cx="577610" cy="276958"/>
          </a:xfrm>
          <a:prstGeom prst="rect">
            <a:avLst/>
          </a:prstGeom>
          <a:noFill/>
        </p:spPr>
        <p:txBody>
          <a:bodyPr lIns="91312" tIns="45663" rIns="91312" bIns="45663"/>
          <a:lstStyle>
            <a:lvl1pPr algn="r">
              <a:defRPr/>
            </a:lvl1pPr>
          </a:lstStyle>
          <a:p>
            <a:pPr marL="0" marR="0" lvl="0" indent="0" algn="r" defTabSz="913153" rtl="0" eaLnBrk="1" fontAlgn="base" latinLnBrk="0" hangingPunct="1">
              <a:lnSpc>
                <a:spcPct val="100000"/>
              </a:lnSpc>
              <a:spcBef>
                <a:spcPct val="0"/>
              </a:spcBef>
              <a:spcAft>
                <a:spcPct val="0"/>
              </a:spcAft>
              <a:buClrTx/>
              <a:buSzTx/>
              <a:buFontTx/>
              <a:buNone/>
              <a:tabLst/>
              <a:defRPr/>
            </a:pPr>
            <a:fld id="{CFDB4C24-AF86-4570-89B5-45F4BCA33779}" type="slidenum">
              <a:rPr kumimoji="0" lang="en-US" sz="1000" b="0" i="0" u="none" strike="noStrike" kern="1200" cap="none" spc="0" normalizeH="0" baseline="0" noProof="0" smtClean="0">
                <a:ln>
                  <a:noFill/>
                </a:ln>
                <a:solidFill>
                  <a:srgbClr val="000000"/>
                </a:solidFill>
                <a:effectLst/>
                <a:uLnTx/>
                <a:uFillTx/>
                <a:latin typeface="Times New Roman"/>
                <a:ea typeface="+mn-ea"/>
                <a:cs typeface="Arial" charset="0"/>
              </a:rPr>
              <a:pPr marL="0" marR="0" lvl="0" indent="0" algn="r" defTabSz="913153"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Times New Roman"/>
              <a:ea typeface="+mn-ea"/>
              <a:cs typeface="Arial" charset="0"/>
            </a:endParaRPr>
          </a:p>
        </p:txBody>
      </p:sp>
      <p:sp>
        <p:nvSpPr>
          <p:cNvPr id="8" name="Rectangle 178"/>
          <p:cNvSpPr>
            <a:spLocks noChangeArrowheads="1"/>
          </p:cNvSpPr>
          <p:nvPr userDrawn="1"/>
        </p:nvSpPr>
        <p:spPr bwMode="auto">
          <a:xfrm>
            <a:off x="74030" y="4973907"/>
            <a:ext cx="681338" cy="184551"/>
          </a:xfrm>
          <a:prstGeom prst="rect">
            <a:avLst/>
          </a:prstGeom>
          <a:noFill/>
          <a:ln w="9525">
            <a:noFill/>
            <a:miter lim="800000"/>
            <a:headEnd/>
            <a:tailEnd/>
          </a:ln>
        </p:spPr>
        <p:txBody>
          <a:bodyPr wrap="none" lIns="91312" tIns="45663" rIns="91312" bIns="45663">
            <a:spAutoFit/>
          </a:bodyPr>
          <a:lstStyle/>
          <a:p>
            <a:pPr marL="0" marR="0" lvl="0" indent="0" algn="r" defTabSz="913153"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FFFFFF">
                    <a:lumMod val="50000"/>
                  </a:srgbClr>
                </a:solidFill>
                <a:effectLst/>
                <a:uLnTx/>
                <a:uFillTx/>
                <a:latin typeface="Times New Roman"/>
                <a:ea typeface="+mn-ea"/>
                <a:cs typeface="Arial" charset="0"/>
              </a:rPr>
              <a:t>IMP-521-17 .v4</a:t>
            </a:r>
            <a:endParaRPr kumimoji="0" lang="it-IT" sz="600" b="0" i="0" u="none" strike="noStrike" kern="1200" cap="none" spc="0" normalizeH="0" baseline="0" noProof="0" dirty="0">
              <a:ln>
                <a:noFill/>
              </a:ln>
              <a:solidFill>
                <a:srgbClr val="FFFFFF">
                  <a:lumMod val="50000"/>
                </a:srgbClr>
              </a:solidFill>
              <a:effectLst/>
              <a:uLnTx/>
              <a:uFillTx/>
              <a:latin typeface="Times New Roman"/>
              <a:ea typeface="+mn-ea"/>
              <a:cs typeface="Arial" charset="0"/>
            </a:endParaRPr>
          </a:p>
        </p:txBody>
      </p:sp>
    </p:spTree>
    <p:extLst>
      <p:ext uri="{BB962C8B-B14F-4D97-AF65-F5344CB8AC3E}">
        <p14:creationId xmlns:p14="http://schemas.microsoft.com/office/powerpoint/2010/main" val="1140151684"/>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1395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38830309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4270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4574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1490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5590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7110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4819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78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6811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7640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448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41483549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2799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96613891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15047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77"/>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7174294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11"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63"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55887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01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6"/>
            <a:ext cx="404142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886131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599700"/>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83192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94"/>
            <a:ext cx="30084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757" y="204798"/>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076328"/>
            <a:ext cx="3008489"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90402849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2"/>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111" y="4025521"/>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158165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36838894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568199"/>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835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901953610"/>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019475"/>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81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28874" indent="0" algn="ctr">
              <a:buNone/>
              <a:defRPr/>
            </a:lvl2pPr>
            <a:lvl3pPr marL="657762" indent="0" algn="ctr">
              <a:buNone/>
              <a:defRPr/>
            </a:lvl3pPr>
            <a:lvl4pPr marL="986641" indent="0" algn="ctr">
              <a:buNone/>
              <a:defRPr/>
            </a:lvl4pPr>
            <a:lvl5pPr marL="1315525" indent="0" algn="ctr">
              <a:buNone/>
              <a:defRPr/>
            </a:lvl5pPr>
            <a:lvl6pPr marL="1644406" indent="0" algn="ctr">
              <a:buNone/>
              <a:defRPr/>
            </a:lvl6pPr>
            <a:lvl7pPr marL="1973285" indent="0" algn="ctr">
              <a:buNone/>
              <a:defRPr/>
            </a:lvl7pPr>
            <a:lvl8pPr marL="2302162" indent="0" algn="ctr">
              <a:buNone/>
              <a:defRPr/>
            </a:lvl8pPr>
            <a:lvl9pPr marL="2631039" indent="0" algn="ctr">
              <a:buNone/>
              <a:defRPr/>
            </a:lvl9pPr>
          </a:lstStyle>
          <a:p>
            <a:r>
              <a:rPr lang="en-US"/>
              <a:t>Click to edit Master subtitle style</a:t>
            </a:r>
          </a:p>
        </p:txBody>
      </p:sp>
    </p:spTree>
    <p:extLst>
      <p:ext uri="{BB962C8B-B14F-4D97-AF65-F5344CB8AC3E}">
        <p14:creationId xmlns:p14="http://schemas.microsoft.com/office/powerpoint/2010/main" val="382912415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516878"/>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330"/>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28874" indent="0">
              <a:buNone/>
              <a:defRPr sz="1350"/>
            </a:lvl2pPr>
            <a:lvl3pPr marL="657762" indent="0">
              <a:buNone/>
              <a:defRPr sz="1200"/>
            </a:lvl3pPr>
            <a:lvl4pPr marL="986641" indent="0">
              <a:buNone/>
              <a:defRPr sz="1050"/>
            </a:lvl4pPr>
            <a:lvl5pPr marL="1315525" indent="0">
              <a:buNone/>
              <a:defRPr sz="1050"/>
            </a:lvl5pPr>
            <a:lvl6pPr marL="1644406" indent="0">
              <a:buNone/>
              <a:defRPr sz="1050"/>
            </a:lvl6pPr>
            <a:lvl7pPr marL="1973285" indent="0">
              <a:buNone/>
              <a:defRPr sz="1050"/>
            </a:lvl7pPr>
            <a:lvl8pPr marL="2302162" indent="0">
              <a:buNone/>
              <a:defRPr sz="1050"/>
            </a:lvl8pPr>
            <a:lvl9pPr marL="2631039" indent="0">
              <a:buNone/>
              <a:defRPr sz="1050"/>
            </a:lvl9pPr>
          </a:lstStyle>
          <a:p>
            <a:pPr lvl="0"/>
            <a:r>
              <a:rPr lang="en-US"/>
              <a:t>Click to edit Master text styles</a:t>
            </a:r>
          </a:p>
        </p:txBody>
      </p:sp>
    </p:spTree>
    <p:extLst>
      <p:ext uri="{BB962C8B-B14F-4D97-AF65-F5344CB8AC3E}">
        <p14:creationId xmlns:p14="http://schemas.microsoft.com/office/powerpoint/2010/main" val="329727713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79"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999"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489943"/>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8"/>
            <a:ext cx="4040012" cy="479822"/>
          </a:xfrm>
        </p:spPr>
        <p:txBody>
          <a:bodyPr anchor="b"/>
          <a:lstStyle>
            <a:lvl1pPr marL="0" indent="0">
              <a:buNone/>
              <a:defRPr sz="1800" b="1"/>
            </a:lvl1pPr>
            <a:lvl2pPr marL="328874" indent="0">
              <a:buNone/>
              <a:defRPr sz="1500" b="1"/>
            </a:lvl2pPr>
            <a:lvl3pPr marL="657762" indent="0">
              <a:buNone/>
              <a:defRPr sz="1350" b="1"/>
            </a:lvl3pPr>
            <a:lvl4pPr marL="986641" indent="0">
              <a:buNone/>
              <a:defRPr sz="1200" b="1"/>
            </a:lvl4pPr>
            <a:lvl5pPr marL="1315525" indent="0">
              <a:buNone/>
              <a:defRPr sz="1200" b="1"/>
            </a:lvl5pPr>
            <a:lvl6pPr marL="1644406" indent="0">
              <a:buNone/>
              <a:defRPr sz="1200" b="1"/>
            </a:lvl6pPr>
            <a:lvl7pPr marL="1973285" indent="0">
              <a:buNone/>
              <a:defRPr sz="1200" b="1"/>
            </a:lvl7pPr>
            <a:lvl8pPr marL="2302162" indent="0">
              <a:buNone/>
              <a:defRPr sz="1200" b="1"/>
            </a:lvl8pPr>
            <a:lvl9pPr marL="263103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1800" b="1"/>
            </a:lvl1pPr>
            <a:lvl2pPr marL="328874" indent="0">
              <a:buNone/>
              <a:defRPr sz="1500" b="1"/>
            </a:lvl2pPr>
            <a:lvl3pPr marL="657762" indent="0">
              <a:buNone/>
              <a:defRPr sz="1350" b="1"/>
            </a:lvl3pPr>
            <a:lvl4pPr marL="986641" indent="0">
              <a:buNone/>
              <a:defRPr sz="1200" b="1"/>
            </a:lvl4pPr>
            <a:lvl5pPr marL="1315525" indent="0">
              <a:buNone/>
              <a:defRPr sz="1200" b="1"/>
            </a:lvl5pPr>
            <a:lvl6pPr marL="1644406" indent="0">
              <a:buNone/>
              <a:defRPr sz="1200" b="1"/>
            </a:lvl6pPr>
            <a:lvl7pPr marL="1973285" indent="0">
              <a:buNone/>
              <a:defRPr sz="1200" b="1"/>
            </a:lvl7pPr>
            <a:lvl8pPr marL="2302162" indent="0">
              <a:buNone/>
              <a:defRPr sz="1200" b="1"/>
            </a:lvl8pPr>
            <a:lvl9pPr marL="263103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841606"/>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887111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246995321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05005"/>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93"/>
            <a:ext cx="30084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757" y="205026"/>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076328"/>
            <a:ext cx="3008489" cy="3518297"/>
          </a:xfrm>
        </p:spPr>
        <p:txBody>
          <a:bodyPr/>
          <a:lstStyle>
            <a:lvl1pPr marL="0" indent="0">
              <a:buNone/>
              <a:defRPr sz="1050"/>
            </a:lvl1pPr>
            <a:lvl2pPr marL="328874" indent="0">
              <a:buNone/>
              <a:defRPr sz="900"/>
            </a:lvl2pPr>
            <a:lvl3pPr marL="657762" indent="0">
              <a:buNone/>
              <a:defRPr sz="750"/>
            </a:lvl3pPr>
            <a:lvl4pPr marL="986641" indent="0">
              <a:buNone/>
              <a:defRPr sz="675"/>
            </a:lvl4pPr>
            <a:lvl5pPr marL="1315525" indent="0">
              <a:buNone/>
              <a:defRPr sz="675"/>
            </a:lvl5pPr>
            <a:lvl6pPr marL="1644406" indent="0">
              <a:buNone/>
              <a:defRPr sz="675"/>
            </a:lvl6pPr>
            <a:lvl7pPr marL="1973285" indent="0">
              <a:buNone/>
              <a:defRPr sz="675"/>
            </a:lvl7pPr>
            <a:lvl8pPr marL="2302162" indent="0">
              <a:buNone/>
              <a:defRPr sz="675"/>
            </a:lvl8pPr>
            <a:lvl9pPr marL="2631039" indent="0">
              <a:buNone/>
              <a:defRPr sz="675"/>
            </a:lvl9pPr>
          </a:lstStyle>
          <a:p>
            <a:pPr lvl="0"/>
            <a:r>
              <a:rPr lang="en-US"/>
              <a:t>Click to edit Master text styles</a:t>
            </a:r>
          </a:p>
        </p:txBody>
      </p:sp>
    </p:spTree>
    <p:extLst>
      <p:ext uri="{BB962C8B-B14F-4D97-AF65-F5344CB8AC3E}">
        <p14:creationId xmlns:p14="http://schemas.microsoft.com/office/powerpoint/2010/main" val="248449479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28874" indent="0">
              <a:buNone/>
              <a:defRPr sz="2100"/>
            </a:lvl2pPr>
            <a:lvl3pPr marL="657762" indent="0">
              <a:buNone/>
              <a:defRPr sz="1800"/>
            </a:lvl3pPr>
            <a:lvl4pPr marL="986641" indent="0">
              <a:buNone/>
              <a:defRPr sz="1500"/>
            </a:lvl4pPr>
            <a:lvl5pPr marL="1315525" indent="0">
              <a:buNone/>
              <a:defRPr sz="1500"/>
            </a:lvl5pPr>
            <a:lvl6pPr marL="1644406" indent="0">
              <a:buNone/>
              <a:defRPr sz="1500"/>
            </a:lvl6pPr>
            <a:lvl7pPr marL="1973285" indent="0">
              <a:buNone/>
              <a:defRPr sz="1500"/>
            </a:lvl7pPr>
            <a:lvl8pPr marL="2302162" indent="0">
              <a:buNone/>
              <a:defRPr sz="1500"/>
            </a:lvl8pPr>
            <a:lvl9pPr marL="2631039" indent="0">
              <a:buNone/>
              <a:defRPr sz="1500"/>
            </a:lvl9pPr>
          </a:lstStyle>
          <a:p>
            <a:pPr lvl="0"/>
            <a:endParaRPr lang="en-US" noProof="0"/>
          </a:p>
        </p:txBody>
      </p:sp>
      <p:sp>
        <p:nvSpPr>
          <p:cNvPr id="4" name="Text Placeholder 3"/>
          <p:cNvSpPr>
            <a:spLocks noGrp="1"/>
          </p:cNvSpPr>
          <p:nvPr>
            <p:ph type="body" sz="half" idx="2"/>
          </p:nvPr>
        </p:nvSpPr>
        <p:spPr>
          <a:xfrm>
            <a:off x="1792111" y="4025562"/>
            <a:ext cx="5486400" cy="603647"/>
          </a:xfrm>
        </p:spPr>
        <p:txBody>
          <a:bodyPr/>
          <a:lstStyle>
            <a:lvl1pPr marL="0" indent="0">
              <a:buNone/>
              <a:defRPr sz="1050"/>
            </a:lvl1pPr>
            <a:lvl2pPr marL="328874" indent="0">
              <a:buNone/>
              <a:defRPr sz="900"/>
            </a:lvl2pPr>
            <a:lvl3pPr marL="657762" indent="0">
              <a:buNone/>
              <a:defRPr sz="750"/>
            </a:lvl3pPr>
            <a:lvl4pPr marL="986641" indent="0">
              <a:buNone/>
              <a:defRPr sz="675"/>
            </a:lvl4pPr>
            <a:lvl5pPr marL="1315525" indent="0">
              <a:buNone/>
              <a:defRPr sz="675"/>
            </a:lvl5pPr>
            <a:lvl6pPr marL="1644406" indent="0">
              <a:buNone/>
              <a:defRPr sz="675"/>
            </a:lvl6pPr>
            <a:lvl7pPr marL="1973285" indent="0">
              <a:buNone/>
              <a:defRPr sz="675"/>
            </a:lvl7pPr>
            <a:lvl8pPr marL="2302162" indent="0">
              <a:buNone/>
              <a:defRPr sz="675"/>
            </a:lvl8pPr>
            <a:lvl9pPr marL="2631039" indent="0">
              <a:buNone/>
              <a:defRPr sz="675"/>
            </a:lvl9pPr>
          </a:lstStyle>
          <a:p>
            <a:pPr lvl="0"/>
            <a:r>
              <a:rPr lang="en-US"/>
              <a:t>Click to edit Master text styles</a:t>
            </a:r>
          </a:p>
        </p:txBody>
      </p:sp>
    </p:spTree>
    <p:extLst>
      <p:ext uri="{BB962C8B-B14F-4D97-AF65-F5344CB8AC3E}">
        <p14:creationId xmlns:p14="http://schemas.microsoft.com/office/powerpoint/2010/main" val="122804618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851468"/>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20183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pPr lvl="0"/>
            <a:endParaRPr lang="en-US" noProof="0"/>
          </a:p>
        </p:txBody>
      </p:sp>
    </p:spTree>
    <p:extLst>
      <p:ext uri="{BB962C8B-B14F-4D97-AF65-F5344CB8AC3E}">
        <p14:creationId xmlns:p14="http://schemas.microsoft.com/office/powerpoint/2010/main" val="2012807923"/>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1736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3801082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1225300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54373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4271219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1275711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2389449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1151733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1597819"/>
            <a:ext cx="7772400" cy="1102519"/>
          </a:xfrm>
        </p:spPr>
        <p:txBody>
          <a:bodyPr/>
          <a:lstStyle>
            <a:lvl1pPr algn="ctr">
              <a:defRPr smtClean="0"/>
            </a:lvl1pPr>
          </a:lstStyle>
          <a:p>
            <a:pPr lvl="0"/>
            <a:r>
              <a:rPr lang="en-US" noProof="0" smtClean="0"/>
              <a:t>Click to edit Master title style</a:t>
            </a:r>
          </a:p>
        </p:txBody>
      </p:sp>
      <p:sp>
        <p:nvSpPr>
          <p:cNvPr id="131075" name="Rectangle 3"/>
          <p:cNvSpPr>
            <a:spLocks noGrp="1" noChangeArrowheads="1"/>
          </p:cNvSpPr>
          <p:nvPr>
            <p:ph type="subTitle" idx="1"/>
          </p:nvPr>
        </p:nvSpPr>
        <p:spPr>
          <a:xfrm>
            <a:off x="1371600" y="2914650"/>
            <a:ext cx="6400800" cy="369332"/>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a:buFontTx/>
              <a:buNone/>
              <a:defRPr smtClean="0"/>
            </a:lvl1pPr>
          </a:lstStyle>
          <a:p>
            <a:pPr lvl="0"/>
            <a:r>
              <a:rPr lang="en-US" noProof="0" smtClean="0"/>
              <a:t>Click to edit Master subtitle style</a:t>
            </a:r>
          </a:p>
        </p:txBody>
      </p:sp>
    </p:spTree>
    <p:extLst>
      <p:ext uri="{BB962C8B-B14F-4D97-AF65-F5344CB8AC3E}">
        <p14:creationId xmlns:p14="http://schemas.microsoft.com/office/powerpoint/2010/main" val="37092518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369332"/>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250358270"/>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8397"/>
            <a:ext cx="8229600" cy="1421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smtClean="0"/>
              <a:t>Click to edit Master title style</a:t>
            </a:r>
          </a:p>
        </p:txBody>
      </p:sp>
    </p:spTree>
    <p:extLst>
      <p:ext uri="{BB962C8B-B14F-4D97-AF65-F5344CB8AC3E}">
        <p14:creationId xmlns:p14="http://schemas.microsoft.com/office/powerpoint/2010/main" val="1197590905"/>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82010"/>
            <a:ext cx="7772400" cy="323165"/>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3105394439"/>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25117"/>
            <a:ext cx="4038600" cy="15234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25117"/>
            <a:ext cx="4038600" cy="15234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smtClean="0"/>
              <a:t>Click to edit Master title style</a:t>
            </a:r>
          </a:p>
        </p:txBody>
      </p:sp>
    </p:spTree>
    <p:extLst>
      <p:ext uri="{BB962C8B-B14F-4D97-AF65-F5344CB8AC3E}">
        <p14:creationId xmlns:p14="http://schemas.microsoft.com/office/powerpoint/2010/main" val="1597994051"/>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1825"/>
            <a:ext cx="4040188"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13388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261825"/>
            <a:ext cx="4041775"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13388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smtClean="0"/>
              <a:t>Click to edit Master title style</a:t>
            </a:r>
          </a:p>
        </p:txBody>
      </p:sp>
    </p:spTree>
    <p:extLst>
      <p:ext uri="{BB962C8B-B14F-4D97-AF65-F5344CB8AC3E}">
        <p14:creationId xmlns:p14="http://schemas.microsoft.com/office/powerpoint/2010/main" val="2724127965"/>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smtClean="0"/>
              <a:t>Click to edit Master title style</a:t>
            </a:r>
          </a:p>
        </p:txBody>
      </p:sp>
    </p:spTree>
    <p:extLst>
      <p:ext uri="{BB962C8B-B14F-4D97-AF65-F5344CB8AC3E}">
        <p14:creationId xmlns:p14="http://schemas.microsoft.com/office/powerpoint/2010/main" val="393966828"/>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1619278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156524"/>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1735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12671431"/>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4616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792288" y="4025503"/>
            <a:ext cx="5486400"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769887294"/>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602057" y="925117"/>
            <a:ext cx="6084743" cy="14219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smtClean="0"/>
              <a:t>Click to edit Master title style</a:t>
            </a:r>
          </a:p>
        </p:txBody>
      </p:sp>
    </p:spTree>
    <p:extLst>
      <p:ext uri="{BB962C8B-B14F-4D97-AF65-F5344CB8AC3E}">
        <p14:creationId xmlns:p14="http://schemas.microsoft.com/office/powerpoint/2010/main" val="344027911"/>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779"/>
            <a:ext cx="2057400" cy="4550569"/>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962739" y="129779"/>
            <a:ext cx="1514261" cy="45505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404162365"/>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925117"/>
            <a:ext cx="8229600" cy="369332"/>
          </a:xfrm>
        </p:spPr>
        <p:txBody>
          <a:bodyPr/>
          <a:lstStyle/>
          <a:p>
            <a:pPr lvl="0"/>
            <a:r>
              <a:rPr lang="en-US" noProof="0" smtClean="0"/>
              <a:t>Click icon to add chart</a:t>
            </a:r>
            <a:endParaRPr lang="en-AU" noProof="0"/>
          </a:p>
        </p:txBody>
      </p:sp>
      <p:sp>
        <p:nvSpPr>
          <p:cNvPr id="4"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smtClean="0"/>
              <a:t>Click to edit Master title style</a:t>
            </a:r>
          </a:p>
        </p:txBody>
      </p:sp>
    </p:spTree>
    <p:extLst>
      <p:ext uri="{BB962C8B-B14F-4D97-AF65-F5344CB8AC3E}">
        <p14:creationId xmlns:p14="http://schemas.microsoft.com/office/powerpoint/2010/main" val="15909138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00151"/>
            <a:ext cx="8229600" cy="142192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smtClean="0"/>
              <a:t>Click to edit Master title style</a:t>
            </a:r>
          </a:p>
        </p:txBody>
      </p:sp>
    </p:spTree>
    <p:extLst>
      <p:ext uri="{BB962C8B-B14F-4D97-AF65-F5344CB8AC3E}">
        <p14:creationId xmlns:p14="http://schemas.microsoft.com/office/powerpoint/2010/main" val="36379487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dirty="0" smtClean="0"/>
              <a:t>Click to edit Master title style</a:t>
            </a:r>
          </a:p>
        </p:txBody>
      </p:sp>
    </p:spTree>
    <p:extLst>
      <p:ext uri="{BB962C8B-B14F-4D97-AF65-F5344CB8AC3E}">
        <p14:creationId xmlns:p14="http://schemas.microsoft.com/office/powerpoint/2010/main" val="31014673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239000" cy="742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267200" cy="142192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4267200" cy="142192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000375"/>
            <a:ext cx="4267200" cy="142192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3738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ANC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Autofit/>
          </a:bodyPr>
          <a:lstStyle>
            <a:lvl1pPr algn="l">
              <a:defRPr sz="2100"/>
            </a:lvl1pPr>
          </a:lstStyle>
          <a:p>
            <a:r>
              <a:rPr lang="en-US" dirty="0" smtClean="0"/>
              <a:t>Click to edit Master title style</a:t>
            </a:r>
            <a:endParaRPr lang="en-US" dirty="0"/>
          </a:p>
        </p:txBody>
      </p:sp>
      <p:sp>
        <p:nvSpPr>
          <p:cNvPr id="3" name="Content Placeholder 2"/>
          <p:cNvSpPr>
            <a:spLocks noGrp="1"/>
          </p:cNvSpPr>
          <p:nvPr>
            <p:ph idx="1"/>
          </p:nvPr>
        </p:nvSpPr>
        <p:spPr bwMode="gray"/>
        <p:txBody>
          <a:bodyPr/>
          <a:lstStyle>
            <a:lvl1pPr marL="177404" indent="-177404">
              <a:buFont typeface="Lucida Grande"/>
              <a:buChar char="»"/>
              <a:defRPr>
                <a:solidFill>
                  <a:srgbClr val="FFFFFF"/>
                </a:solidFill>
              </a:defRPr>
            </a:lvl1pPr>
            <a:lvl2pPr marL="520304" indent="-177404">
              <a:buFont typeface="Lucida Grande"/>
              <a:buChar char="»"/>
              <a:defRPr>
                <a:solidFill>
                  <a:srgbClr val="89E0FD"/>
                </a:solidFill>
              </a:defRPr>
            </a:lvl2pPr>
            <a:lvl3pPr marL="815579" indent="-129779">
              <a:buFont typeface="Lucida Grande"/>
              <a:buChar char="»"/>
              <a:defRPr>
                <a:solidFill>
                  <a:srgbClr val="89E0FD"/>
                </a:solidFill>
              </a:defRPr>
            </a:lvl3pPr>
            <a:lvl4pPr marL="1158479" indent="-129779">
              <a:buFont typeface="Lucida Grande"/>
              <a:buChar char="»"/>
              <a:defRPr>
                <a:solidFill>
                  <a:srgbClr val="89E0FD"/>
                </a:solidFill>
              </a:defRPr>
            </a:lvl4pPr>
            <a:lvl5pPr marL="1501379" indent="-129779">
              <a:buFont typeface="Lucida Grande"/>
              <a:buChar char="»"/>
              <a:defRPr>
                <a:solidFill>
                  <a:srgbClr val="89E0F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33740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12100958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067800" cy="1421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78718"/>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1421314" name="Rectangle 2"/>
          <p:cNvSpPr>
            <a:spLocks noGrp="1" noChangeArrowheads="1"/>
          </p:cNvSpPr>
          <p:nvPr>
            <p:ph type="ctrTitle"/>
          </p:nvPr>
        </p:nvSpPr>
        <p:spPr>
          <a:xfrm>
            <a:off x="685800" y="1910443"/>
            <a:ext cx="7772400" cy="1655309"/>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1423840309"/>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1421314" name="Rectangle 2"/>
          <p:cNvSpPr>
            <a:spLocks noGrp="1" noChangeArrowheads="1"/>
          </p:cNvSpPr>
          <p:nvPr>
            <p:ph type="ctrTitle"/>
          </p:nvPr>
        </p:nvSpPr>
        <p:spPr>
          <a:xfrm>
            <a:off x="685800" y="1910443"/>
            <a:ext cx="7772400" cy="1655309"/>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2293703419"/>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68893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74444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3883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07041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36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0309" indent="0" algn="ctr">
              <a:buNone/>
              <a:defRPr/>
            </a:lvl2pPr>
            <a:lvl3pPr marL="680612" indent="0" algn="ctr">
              <a:buNone/>
              <a:defRPr/>
            </a:lvl3pPr>
            <a:lvl4pPr marL="1020911" indent="0" algn="ctr">
              <a:buNone/>
              <a:defRPr/>
            </a:lvl4pPr>
            <a:lvl5pPr marL="1361216" indent="0" algn="ctr">
              <a:buNone/>
              <a:defRPr/>
            </a:lvl5pPr>
            <a:lvl6pPr marL="1701519" indent="0" algn="ctr">
              <a:buNone/>
              <a:defRPr/>
            </a:lvl6pPr>
            <a:lvl7pPr marL="2041822" indent="0" algn="ctr">
              <a:buNone/>
              <a:defRPr/>
            </a:lvl7pPr>
            <a:lvl8pPr marL="2382121" indent="0" algn="ctr">
              <a:buNone/>
              <a:defRPr/>
            </a:lvl8pPr>
            <a:lvl9pPr marL="272242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079090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962764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330"/>
            <a:ext cx="7772400" cy="1021557"/>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40309" indent="0">
              <a:buNone/>
              <a:defRPr sz="1350"/>
            </a:lvl2pPr>
            <a:lvl3pPr marL="680612" indent="0">
              <a:buNone/>
              <a:defRPr sz="1200"/>
            </a:lvl3pPr>
            <a:lvl4pPr marL="1020911" indent="0">
              <a:buNone/>
              <a:defRPr sz="1050"/>
            </a:lvl4pPr>
            <a:lvl5pPr marL="1361216" indent="0">
              <a:buNone/>
              <a:defRPr sz="1050"/>
            </a:lvl5pPr>
            <a:lvl6pPr marL="1701519" indent="0">
              <a:buNone/>
              <a:defRPr sz="1050"/>
            </a:lvl6pPr>
            <a:lvl7pPr marL="2041822" indent="0">
              <a:buNone/>
              <a:defRPr sz="1050"/>
            </a:lvl7pPr>
            <a:lvl8pPr marL="2382121" indent="0">
              <a:buNone/>
              <a:defRPr sz="1050"/>
            </a:lvl8pPr>
            <a:lvl9pPr marL="2722427" indent="0">
              <a:buNone/>
              <a:defRPr sz="1050"/>
            </a:lvl9pPr>
          </a:lstStyle>
          <a:p>
            <a:pPr lvl="0"/>
            <a:r>
              <a:rPr lang="en-US" smtClean="0"/>
              <a:t>Click to edit Master text styles</a:t>
            </a:r>
          </a:p>
        </p:txBody>
      </p:sp>
    </p:spTree>
    <p:extLst>
      <p:ext uri="{BB962C8B-B14F-4D97-AF65-F5344CB8AC3E}">
        <p14:creationId xmlns:p14="http://schemas.microsoft.com/office/powerpoint/2010/main" val="22828660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282175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78"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998"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83646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012" cy="479822"/>
          </a:xfrm>
        </p:spPr>
        <p:txBody>
          <a:bodyPr anchor="b"/>
          <a:lstStyle>
            <a:lvl1pPr marL="0" indent="0">
              <a:buNone/>
              <a:defRPr sz="1800" b="1"/>
            </a:lvl1pPr>
            <a:lvl2pPr marL="340309" indent="0">
              <a:buNone/>
              <a:defRPr sz="1500" b="1"/>
            </a:lvl2pPr>
            <a:lvl3pPr marL="680612" indent="0">
              <a:buNone/>
              <a:defRPr sz="1350" b="1"/>
            </a:lvl3pPr>
            <a:lvl4pPr marL="1020911" indent="0">
              <a:buNone/>
              <a:defRPr sz="1200" b="1"/>
            </a:lvl4pPr>
            <a:lvl5pPr marL="1361216" indent="0">
              <a:buNone/>
              <a:defRPr sz="1200" b="1"/>
            </a:lvl5pPr>
            <a:lvl6pPr marL="1701519" indent="0">
              <a:buNone/>
              <a:defRPr sz="1200" b="1"/>
            </a:lvl6pPr>
            <a:lvl7pPr marL="2041822" indent="0">
              <a:buNone/>
              <a:defRPr sz="1200" b="1"/>
            </a:lvl7pPr>
            <a:lvl8pPr marL="2382121" indent="0">
              <a:buNone/>
              <a:defRPr sz="1200" b="1"/>
            </a:lvl8pPr>
            <a:lvl9pPr marL="272242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1800" b="1"/>
            </a:lvl1pPr>
            <a:lvl2pPr marL="340309" indent="0">
              <a:buNone/>
              <a:defRPr sz="1500" b="1"/>
            </a:lvl2pPr>
            <a:lvl3pPr marL="680612" indent="0">
              <a:buNone/>
              <a:defRPr sz="1350" b="1"/>
            </a:lvl3pPr>
            <a:lvl4pPr marL="1020911" indent="0">
              <a:buNone/>
              <a:defRPr sz="1200" b="1"/>
            </a:lvl4pPr>
            <a:lvl5pPr marL="1361216" indent="0">
              <a:buNone/>
              <a:defRPr sz="1200" b="1"/>
            </a:lvl5pPr>
            <a:lvl6pPr marL="1701519" indent="0">
              <a:buNone/>
              <a:defRPr sz="1200" b="1"/>
            </a:lvl6pPr>
            <a:lvl7pPr marL="2041822" indent="0">
              <a:buNone/>
              <a:defRPr sz="1200" b="1"/>
            </a:lvl7pPr>
            <a:lvl8pPr marL="2382121" indent="0">
              <a:buNone/>
              <a:defRPr sz="1200" b="1"/>
            </a:lvl8pPr>
            <a:lvl9pPr marL="272242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946620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412413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53970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96"/>
            <a:ext cx="3008489"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756" y="204990"/>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489" cy="3518297"/>
          </a:xfrm>
        </p:spPr>
        <p:txBody>
          <a:bodyPr/>
          <a:lstStyle>
            <a:lvl1pPr marL="0" indent="0">
              <a:buNone/>
              <a:defRPr sz="1050"/>
            </a:lvl1pPr>
            <a:lvl2pPr marL="340309" indent="0">
              <a:buNone/>
              <a:defRPr sz="900"/>
            </a:lvl2pPr>
            <a:lvl3pPr marL="680612" indent="0">
              <a:buNone/>
              <a:defRPr sz="750"/>
            </a:lvl3pPr>
            <a:lvl4pPr marL="1020911" indent="0">
              <a:buNone/>
              <a:defRPr sz="675"/>
            </a:lvl4pPr>
            <a:lvl5pPr marL="1361216" indent="0">
              <a:buNone/>
              <a:defRPr sz="675"/>
            </a:lvl5pPr>
            <a:lvl6pPr marL="1701519" indent="0">
              <a:buNone/>
              <a:defRPr sz="675"/>
            </a:lvl6pPr>
            <a:lvl7pPr marL="2041822" indent="0">
              <a:buNone/>
              <a:defRPr sz="675"/>
            </a:lvl7pPr>
            <a:lvl8pPr marL="2382121" indent="0">
              <a:buNone/>
              <a:defRPr sz="675"/>
            </a:lvl8pPr>
            <a:lvl9pPr marL="2722427" indent="0">
              <a:buNone/>
              <a:defRPr sz="675"/>
            </a:lvl9pPr>
          </a:lstStyle>
          <a:p>
            <a:pPr lvl="0"/>
            <a:r>
              <a:rPr lang="en-US" smtClean="0"/>
              <a:t>Click to edit Master text styles</a:t>
            </a:r>
          </a:p>
        </p:txBody>
      </p:sp>
    </p:spTree>
    <p:extLst>
      <p:ext uri="{BB962C8B-B14F-4D97-AF65-F5344CB8AC3E}">
        <p14:creationId xmlns:p14="http://schemas.microsoft.com/office/powerpoint/2010/main" val="113922002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40309" indent="0">
              <a:buNone/>
              <a:defRPr sz="2100"/>
            </a:lvl2pPr>
            <a:lvl3pPr marL="680612" indent="0">
              <a:buNone/>
              <a:defRPr sz="1800"/>
            </a:lvl3pPr>
            <a:lvl4pPr marL="1020911" indent="0">
              <a:buNone/>
              <a:defRPr sz="1500"/>
            </a:lvl4pPr>
            <a:lvl5pPr marL="1361216" indent="0">
              <a:buNone/>
              <a:defRPr sz="1500"/>
            </a:lvl5pPr>
            <a:lvl6pPr marL="1701519" indent="0">
              <a:buNone/>
              <a:defRPr sz="1500"/>
            </a:lvl6pPr>
            <a:lvl7pPr marL="2041822" indent="0">
              <a:buNone/>
              <a:defRPr sz="1500"/>
            </a:lvl7pPr>
            <a:lvl8pPr marL="2382121" indent="0">
              <a:buNone/>
              <a:defRPr sz="1500"/>
            </a:lvl8pPr>
            <a:lvl9pPr marL="2722427" indent="0">
              <a:buNone/>
              <a:defRPr sz="1500"/>
            </a:lvl9pPr>
          </a:lstStyle>
          <a:p>
            <a:pPr lvl="0"/>
            <a:endParaRPr lang="en-US" noProof="0"/>
          </a:p>
        </p:txBody>
      </p:sp>
      <p:sp>
        <p:nvSpPr>
          <p:cNvPr id="4" name="Text Placeholder 3"/>
          <p:cNvSpPr>
            <a:spLocks noGrp="1"/>
          </p:cNvSpPr>
          <p:nvPr>
            <p:ph type="body" sz="half" idx="2"/>
          </p:nvPr>
        </p:nvSpPr>
        <p:spPr>
          <a:xfrm>
            <a:off x="1792111" y="4025629"/>
            <a:ext cx="5486400" cy="603647"/>
          </a:xfrm>
        </p:spPr>
        <p:txBody>
          <a:bodyPr/>
          <a:lstStyle>
            <a:lvl1pPr marL="0" indent="0">
              <a:buNone/>
              <a:defRPr sz="1050"/>
            </a:lvl1pPr>
            <a:lvl2pPr marL="340309" indent="0">
              <a:buNone/>
              <a:defRPr sz="900"/>
            </a:lvl2pPr>
            <a:lvl3pPr marL="680612" indent="0">
              <a:buNone/>
              <a:defRPr sz="750"/>
            </a:lvl3pPr>
            <a:lvl4pPr marL="1020911" indent="0">
              <a:buNone/>
              <a:defRPr sz="675"/>
            </a:lvl4pPr>
            <a:lvl5pPr marL="1361216" indent="0">
              <a:buNone/>
              <a:defRPr sz="675"/>
            </a:lvl5pPr>
            <a:lvl6pPr marL="1701519" indent="0">
              <a:buNone/>
              <a:defRPr sz="675"/>
            </a:lvl6pPr>
            <a:lvl7pPr marL="2041822" indent="0">
              <a:buNone/>
              <a:defRPr sz="675"/>
            </a:lvl7pPr>
            <a:lvl8pPr marL="2382121" indent="0">
              <a:buNone/>
              <a:defRPr sz="675"/>
            </a:lvl8pPr>
            <a:lvl9pPr marL="2722427" indent="0">
              <a:buNone/>
              <a:defRPr sz="675"/>
            </a:lvl9pPr>
          </a:lstStyle>
          <a:p>
            <a:pPr lvl="0"/>
            <a:r>
              <a:rPr lang="en-US" smtClean="0"/>
              <a:t>Click to edit Master text styles</a:t>
            </a:r>
          </a:p>
        </p:txBody>
      </p:sp>
    </p:spTree>
    <p:extLst>
      <p:ext uri="{BB962C8B-B14F-4D97-AF65-F5344CB8AC3E}">
        <p14:creationId xmlns:p14="http://schemas.microsoft.com/office/powerpoint/2010/main" val="360579412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06074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32400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485900"/>
            <a:ext cx="7772400" cy="3086100"/>
          </a:xfrm>
        </p:spPr>
        <p:txBody>
          <a:bodyPr/>
          <a:lstStyle/>
          <a:p>
            <a:pPr lvl="0"/>
            <a:endParaRPr lang="en-US" noProof="0"/>
          </a:p>
        </p:txBody>
      </p:sp>
    </p:spTree>
    <p:extLst>
      <p:ext uri="{BB962C8B-B14F-4D97-AF65-F5344CB8AC3E}">
        <p14:creationId xmlns:p14="http://schemas.microsoft.com/office/powerpoint/2010/main" val="172512808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81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28874" indent="0" algn="ctr">
              <a:buNone/>
              <a:defRPr/>
            </a:lvl2pPr>
            <a:lvl3pPr marL="657762" indent="0" algn="ctr">
              <a:buNone/>
              <a:defRPr/>
            </a:lvl3pPr>
            <a:lvl4pPr marL="986641" indent="0" algn="ctr">
              <a:buNone/>
              <a:defRPr/>
            </a:lvl4pPr>
            <a:lvl5pPr marL="1315525" indent="0" algn="ctr">
              <a:buNone/>
              <a:defRPr/>
            </a:lvl5pPr>
            <a:lvl6pPr marL="1644406" indent="0" algn="ctr">
              <a:buNone/>
              <a:defRPr/>
            </a:lvl6pPr>
            <a:lvl7pPr marL="1973285" indent="0" algn="ctr">
              <a:buNone/>
              <a:defRPr/>
            </a:lvl7pPr>
            <a:lvl8pPr marL="2302162" indent="0" algn="ctr">
              <a:buNone/>
              <a:defRPr/>
            </a:lvl8pPr>
            <a:lvl9pPr marL="2631039" indent="0" algn="ctr">
              <a:buNone/>
              <a:defRPr/>
            </a:lvl9pPr>
          </a:lstStyle>
          <a:p>
            <a:r>
              <a:rPr lang="en-US"/>
              <a:t>Click to edit Master subtitle style</a:t>
            </a:r>
          </a:p>
        </p:txBody>
      </p:sp>
    </p:spTree>
    <p:extLst>
      <p:ext uri="{BB962C8B-B14F-4D97-AF65-F5344CB8AC3E}">
        <p14:creationId xmlns:p14="http://schemas.microsoft.com/office/powerpoint/2010/main" val="33378429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3084646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184802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330"/>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28874" indent="0">
              <a:buNone/>
              <a:defRPr sz="1350"/>
            </a:lvl2pPr>
            <a:lvl3pPr marL="657762" indent="0">
              <a:buNone/>
              <a:defRPr sz="1200"/>
            </a:lvl3pPr>
            <a:lvl4pPr marL="986641" indent="0">
              <a:buNone/>
              <a:defRPr sz="1050"/>
            </a:lvl4pPr>
            <a:lvl5pPr marL="1315525" indent="0">
              <a:buNone/>
              <a:defRPr sz="1050"/>
            </a:lvl5pPr>
            <a:lvl6pPr marL="1644406" indent="0">
              <a:buNone/>
              <a:defRPr sz="1050"/>
            </a:lvl6pPr>
            <a:lvl7pPr marL="1973285" indent="0">
              <a:buNone/>
              <a:defRPr sz="1050"/>
            </a:lvl7pPr>
            <a:lvl8pPr marL="2302162" indent="0">
              <a:buNone/>
              <a:defRPr sz="1050"/>
            </a:lvl8pPr>
            <a:lvl9pPr marL="2631039" indent="0">
              <a:buNone/>
              <a:defRPr sz="1050"/>
            </a:lvl9pPr>
          </a:lstStyle>
          <a:p>
            <a:pPr lvl="0"/>
            <a:r>
              <a:rPr lang="en-US"/>
              <a:t>Click to edit Master text styles</a:t>
            </a:r>
          </a:p>
        </p:txBody>
      </p:sp>
    </p:spTree>
    <p:extLst>
      <p:ext uri="{BB962C8B-B14F-4D97-AF65-F5344CB8AC3E}">
        <p14:creationId xmlns:p14="http://schemas.microsoft.com/office/powerpoint/2010/main" val="226118888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79"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999"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98359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8"/>
            <a:ext cx="4040012" cy="479822"/>
          </a:xfrm>
        </p:spPr>
        <p:txBody>
          <a:bodyPr anchor="b"/>
          <a:lstStyle>
            <a:lvl1pPr marL="0" indent="0">
              <a:buNone/>
              <a:defRPr sz="1800" b="1"/>
            </a:lvl1pPr>
            <a:lvl2pPr marL="328874" indent="0">
              <a:buNone/>
              <a:defRPr sz="1500" b="1"/>
            </a:lvl2pPr>
            <a:lvl3pPr marL="657762" indent="0">
              <a:buNone/>
              <a:defRPr sz="1350" b="1"/>
            </a:lvl3pPr>
            <a:lvl4pPr marL="986641" indent="0">
              <a:buNone/>
              <a:defRPr sz="1200" b="1"/>
            </a:lvl4pPr>
            <a:lvl5pPr marL="1315525" indent="0">
              <a:buNone/>
              <a:defRPr sz="1200" b="1"/>
            </a:lvl5pPr>
            <a:lvl6pPr marL="1644406" indent="0">
              <a:buNone/>
              <a:defRPr sz="1200" b="1"/>
            </a:lvl6pPr>
            <a:lvl7pPr marL="1973285" indent="0">
              <a:buNone/>
              <a:defRPr sz="1200" b="1"/>
            </a:lvl7pPr>
            <a:lvl8pPr marL="2302162" indent="0">
              <a:buNone/>
              <a:defRPr sz="1200" b="1"/>
            </a:lvl8pPr>
            <a:lvl9pPr marL="263103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1800" b="1"/>
            </a:lvl1pPr>
            <a:lvl2pPr marL="328874" indent="0">
              <a:buNone/>
              <a:defRPr sz="1500" b="1"/>
            </a:lvl2pPr>
            <a:lvl3pPr marL="657762" indent="0">
              <a:buNone/>
              <a:defRPr sz="1350" b="1"/>
            </a:lvl3pPr>
            <a:lvl4pPr marL="986641" indent="0">
              <a:buNone/>
              <a:defRPr sz="1200" b="1"/>
            </a:lvl4pPr>
            <a:lvl5pPr marL="1315525" indent="0">
              <a:buNone/>
              <a:defRPr sz="1200" b="1"/>
            </a:lvl5pPr>
            <a:lvl6pPr marL="1644406" indent="0">
              <a:buNone/>
              <a:defRPr sz="1200" b="1"/>
            </a:lvl6pPr>
            <a:lvl7pPr marL="1973285" indent="0">
              <a:buNone/>
              <a:defRPr sz="1200" b="1"/>
            </a:lvl7pPr>
            <a:lvl8pPr marL="2302162" indent="0">
              <a:buNone/>
              <a:defRPr sz="1200" b="1"/>
            </a:lvl8pPr>
            <a:lvl9pPr marL="263103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01015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275625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44268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93"/>
            <a:ext cx="30084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757" y="205026"/>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076328"/>
            <a:ext cx="3008489" cy="3518297"/>
          </a:xfrm>
        </p:spPr>
        <p:txBody>
          <a:bodyPr/>
          <a:lstStyle>
            <a:lvl1pPr marL="0" indent="0">
              <a:buNone/>
              <a:defRPr sz="1050"/>
            </a:lvl1pPr>
            <a:lvl2pPr marL="328874" indent="0">
              <a:buNone/>
              <a:defRPr sz="900"/>
            </a:lvl2pPr>
            <a:lvl3pPr marL="657762" indent="0">
              <a:buNone/>
              <a:defRPr sz="750"/>
            </a:lvl3pPr>
            <a:lvl4pPr marL="986641" indent="0">
              <a:buNone/>
              <a:defRPr sz="675"/>
            </a:lvl4pPr>
            <a:lvl5pPr marL="1315525" indent="0">
              <a:buNone/>
              <a:defRPr sz="675"/>
            </a:lvl5pPr>
            <a:lvl6pPr marL="1644406" indent="0">
              <a:buNone/>
              <a:defRPr sz="675"/>
            </a:lvl6pPr>
            <a:lvl7pPr marL="1973285" indent="0">
              <a:buNone/>
              <a:defRPr sz="675"/>
            </a:lvl7pPr>
            <a:lvl8pPr marL="2302162" indent="0">
              <a:buNone/>
              <a:defRPr sz="675"/>
            </a:lvl8pPr>
            <a:lvl9pPr marL="2631039" indent="0">
              <a:buNone/>
              <a:defRPr sz="675"/>
            </a:lvl9pPr>
          </a:lstStyle>
          <a:p>
            <a:pPr lvl="0"/>
            <a:r>
              <a:rPr lang="en-US"/>
              <a:t>Click to edit Master text styles</a:t>
            </a:r>
          </a:p>
        </p:txBody>
      </p:sp>
    </p:spTree>
    <p:extLst>
      <p:ext uri="{BB962C8B-B14F-4D97-AF65-F5344CB8AC3E}">
        <p14:creationId xmlns:p14="http://schemas.microsoft.com/office/powerpoint/2010/main" val="79466271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28874" indent="0">
              <a:buNone/>
              <a:defRPr sz="2100"/>
            </a:lvl2pPr>
            <a:lvl3pPr marL="657762" indent="0">
              <a:buNone/>
              <a:defRPr sz="1800"/>
            </a:lvl3pPr>
            <a:lvl4pPr marL="986641" indent="0">
              <a:buNone/>
              <a:defRPr sz="1500"/>
            </a:lvl4pPr>
            <a:lvl5pPr marL="1315525" indent="0">
              <a:buNone/>
              <a:defRPr sz="1500"/>
            </a:lvl5pPr>
            <a:lvl6pPr marL="1644406" indent="0">
              <a:buNone/>
              <a:defRPr sz="1500"/>
            </a:lvl6pPr>
            <a:lvl7pPr marL="1973285" indent="0">
              <a:buNone/>
              <a:defRPr sz="1500"/>
            </a:lvl7pPr>
            <a:lvl8pPr marL="2302162" indent="0">
              <a:buNone/>
              <a:defRPr sz="1500"/>
            </a:lvl8pPr>
            <a:lvl9pPr marL="2631039" indent="0">
              <a:buNone/>
              <a:defRPr sz="1500"/>
            </a:lvl9pPr>
          </a:lstStyle>
          <a:p>
            <a:pPr lvl="0"/>
            <a:endParaRPr lang="en-US" noProof="0"/>
          </a:p>
        </p:txBody>
      </p:sp>
      <p:sp>
        <p:nvSpPr>
          <p:cNvPr id="4" name="Text Placeholder 3"/>
          <p:cNvSpPr>
            <a:spLocks noGrp="1"/>
          </p:cNvSpPr>
          <p:nvPr>
            <p:ph type="body" sz="half" idx="2"/>
          </p:nvPr>
        </p:nvSpPr>
        <p:spPr>
          <a:xfrm>
            <a:off x="1792111" y="4025562"/>
            <a:ext cx="5486400" cy="603647"/>
          </a:xfrm>
        </p:spPr>
        <p:txBody>
          <a:bodyPr/>
          <a:lstStyle>
            <a:lvl1pPr marL="0" indent="0">
              <a:buNone/>
              <a:defRPr sz="1050"/>
            </a:lvl1pPr>
            <a:lvl2pPr marL="328874" indent="0">
              <a:buNone/>
              <a:defRPr sz="900"/>
            </a:lvl2pPr>
            <a:lvl3pPr marL="657762" indent="0">
              <a:buNone/>
              <a:defRPr sz="750"/>
            </a:lvl3pPr>
            <a:lvl4pPr marL="986641" indent="0">
              <a:buNone/>
              <a:defRPr sz="675"/>
            </a:lvl4pPr>
            <a:lvl5pPr marL="1315525" indent="0">
              <a:buNone/>
              <a:defRPr sz="675"/>
            </a:lvl5pPr>
            <a:lvl6pPr marL="1644406" indent="0">
              <a:buNone/>
              <a:defRPr sz="675"/>
            </a:lvl6pPr>
            <a:lvl7pPr marL="1973285" indent="0">
              <a:buNone/>
              <a:defRPr sz="675"/>
            </a:lvl7pPr>
            <a:lvl8pPr marL="2302162" indent="0">
              <a:buNone/>
              <a:defRPr sz="675"/>
            </a:lvl8pPr>
            <a:lvl9pPr marL="2631039" indent="0">
              <a:buNone/>
              <a:defRPr sz="675"/>
            </a:lvl9pPr>
          </a:lstStyle>
          <a:p>
            <a:pPr lvl="0"/>
            <a:r>
              <a:rPr lang="en-US"/>
              <a:t>Click to edit Master text styles</a:t>
            </a:r>
          </a:p>
        </p:txBody>
      </p:sp>
    </p:spTree>
    <p:extLst>
      <p:ext uri="{BB962C8B-B14F-4D97-AF65-F5344CB8AC3E}">
        <p14:creationId xmlns:p14="http://schemas.microsoft.com/office/powerpoint/2010/main" val="208172338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47413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92509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22394097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pPr lvl="0"/>
            <a:endParaRPr lang="en-US" noProof="0"/>
          </a:p>
        </p:txBody>
      </p:sp>
    </p:spTree>
    <p:extLst>
      <p:ext uri="{BB962C8B-B14F-4D97-AF65-F5344CB8AC3E}">
        <p14:creationId xmlns:p14="http://schemas.microsoft.com/office/powerpoint/2010/main" val="416097568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167144487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204214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77"/>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99448497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11"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63"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2061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6"/>
            <a:ext cx="404001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6"/>
            <a:ext cx="404142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83121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431114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41782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94"/>
            <a:ext cx="30084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757" y="204798"/>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076328"/>
            <a:ext cx="3008489"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6859369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2"/>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111" y="4025521"/>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9152224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26663349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62353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03037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136123679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7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6375" indent="0" algn="ctr">
              <a:buNone/>
              <a:defRPr/>
            </a:lvl2pPr>
            <a:lvl3pPr marL="912750" indent="0" algn="ctr">
              <a:buNone/>
              <a:defRPr/>
            </a:lvl3pPr>
            <a:lvl4pPr marL="1369125" indent="0" algn="ctr">
              <a:buNone/>
              <a:defRPr/>
            </a:lvl4pPr>
            <a:lvl5pPr marL="1825515" indent="0" algn="ctr">
              <a:buNone/>
              <a:defRPr/>
            </a:lvl5pPr>
            <a:lvl6pPr marL="2281894" indent="0" algn="ctr">
              <a:buNone/>
              <a:defRPr/>
            </a:lvl6pPr>
            <a:lvl7pPr marL="2738250" indent="0" algn="ctr">
              <a:buNone/>
              <a:defRPr/>
            </a:lvl7pPr>
            <a:lvl8pPr marL="3194643" indent="0" algn="ctr">
              <a:buNone/>
              <a:defRPr/>
            </a:lvl8pPr>
            <a:lvl9pPr marL="365102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3125868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121071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204"/>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2000"/>
            </a:lvl1pPr>
            <a:lvl2pPr marL="456375" indent="0">
              <a:buNone/>
              <a:defRPr sz="1800"/>
            </a:lvl2pPr>
            <a:lvl3pPr marL="912750" indent="0">
              <a:buNone/>
              <a:defRPr sz="1600"/>
            </a:lvl3pPr>
            <a:lvl4pPr marL="1369125" indent="0">
              <a:buNone/>
              <a:defRPr sz="1400"/>
            </a:lvl4pPr>
            <a:lvl5pPr marL="1825515" indent="0">
              <a:buNone/>
              <a:defRPr sz="1400"/>
            </a:lvl5pPr>
            <a:lvl6pPr marL="2281894" indent="0">
              <a:buNone/>
              <a:defRPr sz="1400"/>
            </a:lvl6pPr>
            <a:lvl7pPr marL="2738250" indent="0">
              <a:buNone/>
              <a:defRPr sz="1400"/>
            </a:lvl7pPr>
            <a:lvl8pPr marL="3194643" indent="0">
              <a:buNone/>
              <a:defRPr sz="1400"/>
            </a:lvl8pPr>
            <a:lvl9pPr marL="3651024" indent="0">
              <a:buNone/>
              <a:defRPr sz="1400"/>
            </a:lvl9pPr>
          </a:lstStyle>
          <a:p>
            <a:pPr lvl="0"/>
            <a:r>
              <a:rPr lang="en-US" smtClean="0"/>
              <a:t>Click to edit Master text styles</a:t>
            </a:r>
          </a:p>
        </p:txBody>
      </p:sp>
    </p:spTree>
    <p:extLst>
      <p:ext uri="{BB962C8B-B14F-4D97-AF65-F5344CB8AC3E}">
        <p14:creationId xmlns:p14="http://schemas.microsoft.com/office/powerpoint/2010/main" val="176017164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62"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31" y="1485900"/>
            <a:ext cx="3818467"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079957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012" cy="479822"/>
          </a:xfrm>
        </p:spPr>
        <p:txBody>
          <a:bodyPr anchor="b"/>
          <a:lstStyle>
            <a:lvl1pPr marL="0" indent="0">
              <a:buNone/>
              <a:defRPr sz="2400" b="1"/>
            </a:lvl1pPr>
            <a:lvl2pPr marL="456375" indent="0">
              <a:buNone/>
              <a:defRPr sz="2000" b="1"/>
            </a:lvl2pPr>
            <a:lvl3pPr marL="912750" indent="0">
              <a:buNone/>
              <a:defRPr sz="1800" b="1"/>
            </a:lvl3pPr>
            <a:lvl4pPr marL="1369125" indent="0">
              <a:buNone/>
              <a:defRPr sz="1600" b="1"/>
            </a:lvl4pPr>
            <a:lvl5pPr marL="1825515" indent="0">
              <a:buNone/>
              <a:defRPr sz="1600" b="1"/>
            </a:lvl5pPr>
            <a:lvl6pPr marL="2281894" indent="0">
              <a:buNone/>
              <a:defRPr sz="1600" b="1"/>
            </a:lvl6pPr>
            <a:lvl7pPr marL="2738250" indent="0">
              <a:buNone/>
              <a:defRPr sz="1600" b="1"/>
            </a:lvl7pPr>
            <a:lvl8pPr marL="3194643" indent="0">
              <a:buNone/>
              <a:defRPr sz="1600" b="1"/>
            </a:lvl8pPr>
            <a:lvl9pPr marL="365102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151335"/>
            <a:ext cx="4041422" cy="479822"/>
          </a:xfrm>
        </p:spPr>
        <p:txBody>
          <a:bodyPr anchor="b"/>
          <a:lstStyle>
            <a:lvl1pPr marL="0" indent="0">
              <a:buNone/>
              <a:defRPr sz="2400" b="1"/>
            </a:lvl1pPr>
            <a:lvl2pPr marL="456375" indent="0">
              <a:buNone/>
              <a:defRPr sz="2000" b="1"/>
            </a:lvl2pPr>
            <a:lvl3pPr marL="912750" indent="0">
              <a:buNone/>
              <a:defRPr sz="1800" b="1"/>
            </a:lvl3pPr>
            <a:lvl4pPr marL="1369125" indent="0">
              <a:buNone/>
              <a:defRPr sz="1600" b="1"/>
            </a:lvl4pPr>
            <a:lvl5pPr marL="1825515" indent="0">
              <a:buNone/>
              <a:defRPr sz="1600" b="1"/>
            </a:lvl5pPr>
            <a:lvl6pPr marL="2281894" indent="0">
              <a:buNone/>
              <a:defRPr sz="1600" b="1"/>
            </a:lvl6pPr>
            <a:lvl7pPr marL="2738250" indent="0">
              <a:buNone/>
              <a:defRPr sz="1600" b="1"/>
            </a:lvl7pPr>
            <a:lvl8pPr marL="3194643" indent="0">
              <a:buNone/>
              <a:defRPr sz="1600" b="1"/>
            </a:lvl8pPr>
            <a:lvl9pPr marL="365102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77738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591018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2397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32119154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90"/>
            <a:ext cx="3008489"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04858"/>
            <a:ext cx="511104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489" cy="3518297"/>
          </a:xfrm>
        </p:spPr>
        <p:txBody>
          <a:bodyPr/>
          <a:lstStyle>
            <a:lvl1pPr marL="0" indent="0">
              <a:buNone/>
              <a:defRPr sz="1400"/>
            </a:lvl1pPr>
            <a:lvl2pPr marL="456375" indent="0">
              <a:buNone/>
              <a:defRPr sz="1200"/>
            </a:lvl2pPr>
            <a:lvl3pPr marL="912750" indent="0">
              <a:buNone/>
              <a:defRPr sz="1000"/>
            </a:lvl3pPr>
            <a:lvl4pPr marL="1369125" indent="0">
              <a:buNone/>
              <a:defRPr sz="900"/>
            </a:lvl4pPr>
            <a:lvl5pPr marL="1825515" indent="0">
              <a:buNone/>
              <a:defRPr sz="900"/>
            </a:lvl5pPr>
            <a:lvl6pPr marL="2281894" indent="0">
              <a:buNone/>
              <a:defRPr sz="900"/>
            </a:lvl6pPr>
            <a:lvl7pPr marL="2738250" indent="0">
              <a:buNone/>
              <a:defRPr sz="900"/>
            </a:lvl7pPr>
            <a:lvl8pPr marL="3194643" indent="0">
              <a:buNone/>
              <a:defRPr sz="900"/>
            </a:lvl8pPr>
            <a:lvl9pPr marL="3651024" indent="0">
              <a:buNone/>
              <a:defRPr sz="900"/>
            </a:lvl9pPr>
          </a:lstStyle>
          <a:p>
            <a:pPr lvl="0"/>
            <a:r>
              <a:rPr lang="en-US" smtClean="0"/>
              <a:t>Click to edit Master text styles</a:t>
            </a:r>
          </a:p>
        </p:txBody>
      </p:sp>
    </p:spTree>
    <p:extLst>
      <p:ext uri="{BB962C8B-B14F-4D97-AF65-F5344CB8AC3E}">
        <p14:creationId xmlns:p14="http://schemas.microsoft.com/office/powerpoint/2010/main" val="309820248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459581"/>
            <a:ext cx="5486400" cy="3086100"/>
          </a:xfrm>
        </p:spPr>
        <p:txBody>
          <a:bodyPr/>
          <a:lstStyle>
            <a:lvl1pPr marL="0" indent="0">
              <a:buNone/>
              <a:defRPr sz="3200"/>
            </a:lvl1pPr>
            <a:lvl2pPr marL="456375" indent="0">
              <a:buNone/>
              <a:defRPr sz="2800"/>
            </a:lvl2pPr>
            <a:lvl3pPr marL="912750" indent="0">
              <a:buNone/>
              <a:defRPr sz="2400"/>
            </a:lvl3pPr>
            <a:lvl4pPr marL="1369125" indent="0">
              <a:buNone/>
              <a:defRPr sz="2000"/>
            </a:lvl4pPr>
            <a:lvl5pPr marL="1825515" indent="0">
              <a:buNone/>
              <a:defRPr sz="2000"/>
            </a:lvl5pPr>
            <a:lvl6pPr marL="2281894" indent="0">
              <a:buNone/>
              <a:defRPr sz="2000"/>
            </a:lvl6pPr>
            <a:lvl7pPr marL="2738250" indent="0">
              <a:buNone/>
              <a:defRPr sz="2000"/>
            </a:lvl7pPr>
            <a:lvl8pPr marL="3194643" indent="0">
              <a:buNone/>
              <a:defRPr sz="2000"/>
            </a:lvl8pPr>
            <a:lvl9pPr marL="3651024"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111" y="4025655"/>
            <a:ext cx="5486400" cy="603647"/>
          </a:xfrm>
        </p:spPr>
        <p:txBody>
          <a:bodyPr/>
          <a:lstStyle>
            <a:lvl1pPr marL="0" indent="0">
              <a:buNone/>
              <a:defRPr sz="1400"/>
            </a:lvl1pPr>
            <a:lvl2pPr marL="456375" indent="0">
              <a:buNone/>
              <a:defRPr sz="1200"/>
            </a:lvl2pPr>
            <a:lvl3pPr marL="912750" indent="0">
              <a:buNone/>
              <a:defRPr sz="1000"/>
            </a:lvl3pPr>
            <a:lvl4pPr marL="1369125" indent="0">
              <a:buNone/>
              <a:defRPr sz="900"/>
            </a:lvl4pPr>
            <a:lvl5pPr marL="1825515" indent="0">
              <a:buNone/>
              <a:defRPr sz="900"/>
            </a:lvl5pPr>
            <a:lvl6pPr marL="2281894" indent="0">
              <a:buNone/>
              <a:defRPr sz="900"/>
            </a:lvl6pPr>
            <a:lvl7pPr marL="2738250" indent="0">
              <a:buNone/>
              <a:defRPr sz="900"/>
            </a:lvl7pPr>
            <a:lvl8pPr marL="3194643" indent="0">
              <a:buNone/>
              <a:defRPr sz="900"/>
            </a:lvl8pPr>
            <a:lvl9pPr marL="3651024" indent="0">
              <a:buNone/>
              <a:defRPr sz="900"/>
            </a:lvl9pPr>
          </a:lstStyle>
          <a:p>
            <a:pPr lvl="0"/>
            <a:r>
              <a:rPr lang="en-US" smtClean="0"/>
              <a:t>Click to edit Master text styles</a:t>
            </a:r>
          </a:p>
        </p:txBody>
      </p:sp>
    </p:spTree>
    <p:extLst>
      <p:ext uri="{BB962C8B-B14F-4D97-AF65-F5344CB8AC3E}">
        <p14:creationId xmlns:p14="http://schemas.microsoft.com/office/powerpoint/2010/main" val="293037328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179143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76801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485900"/>
            <a:ext cx="7772400" cy="308610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426809270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tretch>
            <a:fillRect/>
          </a:stretch>
        </p:blipFill>
        <p:spPr>
          <a:xfrm>
            <a:off x="2478" y="-6850"/>
            <a:ext cx="9139125" cy="5150352"/>
          </a:xfrm>
          <a:prstGeom prst="rect">
            <a:avLst/>
          </a:prstGeom>
        </p:spPr>
      </p:pic>
      <p:sp>
        <p:nvSpPr>
          <p:cNvPr id="3" name="Slide Number Placeholder 6"/>
          <p:cNvSpPr txBox="1">
            <a:spLocks/>
          </p:cNvSpPr>
          <p:nvPr userDrawn="1"/>
        </p:nvSpPr>
        <p:spPr>
          <a:xfrm>
            <a:off x="8571127" y="-23292"/>
            <a:ext cx="577610" cy="276958"/>
          </a:xfrm>
          <a:prstGeom prst="rect">
            <a:avLst/>
          </a:prstGeom>
          <a:noFill/>
        </p:spPr>
        <p:txBody>
          <a:bodyPr lIns="91271" tIns="45645" rIns="91271" bIns="45645"/>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FDB4C24-AF86-4570-89B5-45F4BCA33779}" type="slidenum">
              <a:rPr kumimoji="0" lang="en-US" sz="1000" b="0" i="0" u="none" strike="noStrike" kern="1200" cap="none" spc="0" normalizeH="0" baseline="0" noProof="0" smtClean="0">
                <a:ln>
                  <a:noFill/>
                </a:ln>
                <a:solidFill>
                  <a:srgbClr val="000000"/>
                </a:solidFill>
                <a:effectLst/>
                <a:uLnTx/>
                <a:uFillTx/>
                <a:latin typeface="Times New Roman"/>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Times New Roman"/>
              <a:ea typeface="+mn-ea"/>
              <a:cs typeface="Arial" charset="0"/>
            </a:endParaRPr>
          </a:p>
        </p:txBody>
      </p:sp>
      <p:sp>
        <p:nvSpPr>
          <p:cNvPr id="6" name="Title 1"/>
          <p:cNvSpPr>
            <a:spLocks noGrp="1"/>
          </p:cNvSpPr>
          <p:nvPr>
            <p:ph type="title" hasCustomPrompt="1"/>
          </p:nvPr>
        </p:nvSpPr>
        <p:spPr>
          <a:xfrm>
            <a:off x="284051" y="2288796"/>
            <a:ext cx="7043024" cy="552202"/>
          </a:xfrm>
          <a:prstGeom prst="rect">
            <a:avLst/>
          </a:prstGeom>
        </p:spPr>
        <p:txBody>
          <a:bodyPr/>
          <a:lstStyle>
            <a:lvl1pPr>
              <a:defRPr sz="3200" cap="small" baseline="0"/>
            </a:lvl1pPr>
          </a:lstStyle>
          <a:p>
            <a:r>
              <a:rPr lang="en-US" dirty="0"/>
              <a:t>Click To Edit Master Title Style</a:t>
            </a:r>
          </a:p>
        </p:txBody>
      </p:sp>
      <p:sp>
        <p:nvSpPr>
          <p:cNvPr id="7" name="Rectangle 178"/>
          <p:cNvSpPr>
            <a:spLocks noChangeArrowheads="1"/>
          </p:cNvSpPr>
          <p:nvPr userDrawn="1"/>
        </p:nvSpPr>
        <p:spPr bwMode="auto">
          <a:xfrm>
            <a:off x="93351" y="4973901"/>
            <a:ext cx="662020" cy="184514"/>
          </a:xfrm>
          <a:prstGeom prst="rect">
            <a:avLst/>
          </a:prstGeom>
          <a:noFill/>
          <a:ln w="9525">
            <a:noFill/>
            <a:miter lim="800000"/>
            <a:headEnd/>
            <a:tailEnd/>
          </a:ln>
        </p:spPr>
        <p:txBody>
          <a:bodyPr wrap="none" lIns="91271" tIns="45645" rIns="91271" bIns="45645">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FFFFFF">
                    <a:lumMod val="50000"/>
                  </a:srgbClr>
                </a:solidFill>
                <a:effectLst/>
                <a:uLnTx/>
                <a:uFillTx/>
                <a:latin typeface="Times New Roman"/>
                <a:ea typeface="+mn-ea"/>
                <a:cs typeface="Arial" charset="0"/>
              </a:rPr>
              <a:t>IMP-521-17 v6</a:t>
            </a:r>
            <a:endParaRPr kumimoji="0" lang="it-IT" sz="600" b="0" i="0" u="none" strike="noStrike" kern="1200" cap="none" spc="0" normalizeH="0" baseline="0" noProof="0" dirty="0">
              <a:ln>
                <a:noFill/>
              </a:ln>
              <a:solidFill>
                <a:srgbClr val="FFFFFF">
                  <a:lumMod val="50000"/>
                </a:srgbClr>
              </a:solidFill>
              <a:effectLst/>
              <a:uLnTx/>
              <a:uFillTx/>
              <a:latin typeface="Times New Roman"/>
              <a:ea typeface="+mn-ea"/>
              <a:cs typeface="Arial" charset="0"/>
            </a:endParaRPr>
          </a:p>
        </p:txBody>
      </p:sp>
    </p:spTree>
    <p:extLst>
      <p:ext uri="{BB962C8B-B14F-4D97-AF65-F5344CB8AC3E}">
        <p14:creationId xmlns:p14="http://schemas.microsoft.com/office/powerpoint/2010/main" val="99288625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078" y="35625"/>
            <a:ext cx="8628595" cy="552202"/>
          </a:xfrm>
          <a:prstGeom prst="rect">
            <a:avLst/>
          </a:prstGeom>
        </p:spPr>
        <p:txBody>
          <a:bodyPr/>
          <a:lstStyle>
            <a:lvl1pPr>
              <a:defRPr sz="2800" cap="small"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989046665"/>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00298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tretch>
            <a:fillRect/>
          </a:stretch>
        </p:blipFill>
        <p:spPr>
          <a:xfrm>
            <a:off x="38" y="0"/>
            <a:ext cx="9139125" cy="5150352"/>
          </a:xfrm>
          <a:prstGeom prst="rect">
            <a:avLst/>
          </a:prstGeom>
        </p:spPr>
      </p:pic>
      <p:sp>
        <p:nvSpPr>
          <p:cNvPr id="6" name="Title 1"/>
          <p:cNvSpPr>
            <a:spLocks noGrp="1"/>
          </p:cNvSpPr>
          <p:nvPr>
            <p:ph type="title" hasCustomPrompt="1"/>
          </p:nvPr>
        </p:nvSpPr>
        <p:spPr>
          <a:xfrm>
            <a:off x="284051" y="2288796"/>
            <a:ext cx="7043024" cy="552202"/>
          </a:xfrm>
          <a:prstGeom prst="rect">
            <a:avLst/>
          </a:prstGeom>
        </p:spPr>
        <p:txBody>
          <a:bodyPr/>
          <a:lstStyle>
            <a:lvl1pPr>
              <a:defRPr sz="3200" cap="small" baseline="0"/>
            </a:lvl1pPr>
          </a:lstStyle>
          <a:p>
            <a:r>
              <a:rPr lang="en-US" dirty="0"/>
              <a:t>Click To Edit Master Title Style</a:t>
            </a:r>
          </a:p>
        </p:txBody>
      </p:sp>
      <p:sp>
        <p:nvSpPr>
          <p:cNvPr id="5" name="Slide Number Placeholder 6"/>
          <p:cNvSpPr txBox="1">
            <a:spLocks/>
          </p:cNvSpPr>
          <p:nvPr userDrawn="1"/>
        </p:nvSpPr>
        <p:spPr>
          <a:xfrm>
            <a:off x="8571127" y="-23292"/>
            <a:ext cx="577610" cy="276958"/>
          </a:xfrm>
          <a:prstGeom prst="rect">
            <a:avLst/>
          </a:prstGeom>
          <a:noFill/>
        </p:spPr>
        <p:txBody>
          <a:bodyPr lIns="91271" tIns="45645" rIns="91271" bIns="45645"/>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FDB4C24-AF86-4570-89B5-45F4BCA33779}" type="slidenum">
              <a:rPr kumimoji="0" lang="en-US" sz="1000" b="0" i="0" u="none" strike="noStrike" kern="1200" cap="none" spc="0" normalizeH="0" baseline="0" noProof="0" smtClean="0">
                <a:ln>
                  <a:noFill/>
                </a:ln>
                <a:solidFill>
                  <a:srgbClr val="000000"/>
                </a:solidFill>
                <a:effectLst/>
                <a:uLnTx/>
                <a:uFillTx/>
                <a:latin typeface="Times New Roman"/>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Times New Roman"/>
              <a:ea typeface="+mn-ea"/>
              <a:cs typeface="Arial" charset="0"/>
            </a:endParaRPr>
          </a:p>
        </p:txBody>
      </p:sp>
      <p:sp>
        <p:nvSpPr>
          <p:cNvPr id="8" name="Rectangle 178"/>
          <p:cNvSpPr>
            <a:spLocks noChangeArrowheads="1"/>
          </p:cNvSpPr>
          <p:nvPr userDrawn="1"/>
        </p:nvSpPr>
        <p:spPr bwMode="auto">
          <a:xfrm>
            <a:off x="74137" y="4973901"/>
            <a:ext cx="681256" cy="184514"/>
          </a:xfrm>
          <a:prstGeom prst="rect">
            <a:avLst/>
          </a:prstGeom>
          <a:noFill/>
          <a:ln w="9525">
            <a:noFill/>
            <a:miter lim="800000"/>
            <a:headEnd/>
            <a:tailEnd/>
          </a:ln>
        </p:spPr>
        <p:txBody>
          <a:bodyPr wrap="none" lIns="91271" tIns="45645" rIns="91271" bIns="45645">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FFFFFF">
                    <a:lumMod val="50000"/>
                  </a:srgbClr>
                </a:solidFill>
                <a:effectLst/>
                <a:uLnTx/>
                <a:uFillTx/>
                <a:latin typeface="Times New Roman"/>
                <a:ea typeface="+mn-ea"/>
                <a:cs typeface="Arial" charset="0"/>
              </a:rPr>
              <a:t>IMP-521-17 .v4</a:t>
            </a:r>
            <a:endParaRPr kumimoji="0" lang="it-IT" sz="600" b="0" i="0" u="none" strike="noStrike" kern="1200" cap="none" spc="0" normalizeH="0" baseline="0" noProof="0" dirty="0">
              <a:ln>
                <a:noFill/>
              </a:ln>
              <a:solidFill>
                <a:srgbClr val="FFFFFF">
                  <a:lumMod val="50000"/>
                </a:srgbClr>
              </a:solidFill>
              <a:effectLst/>
              <a:uLnTx/>
              <a:uFillTx/>
              <a:latin typeface="Times New Roman"/>
              <a:ea typeface="+mn-ea"/>
              <a:cs typeface="Arial" charset="0"/>
            </a:endParaRPr>
          </a:p>
        </p:txBody>
      </p:sp>
    </p:spTree>
    <p:extLst>
      <p:ext uri="{BB962C8B-B14F-4D97-AF65-F5344CB8AC3E}">
        <p14:creationId xmlns:p14="http://schemas.microsoft.com/office/powerpoint/2010/main" val="214871852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9760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0.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6.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theme" Target="../theme/theme9.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1941020591"/>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099477"/>
      </p:ext>
    </p:extLst>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07040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Lst>
  <p:transition/>
  <p:txStyles>
    <p:titleStyle>
      <a:lvl1pPr algn="ctr" rtl="0" eaLnBrk="1" fontAlgn="base" hangingPunct="1">
        <a:spcBef>
          <a:spcPct val="0"/>
        </a:spcBef>
        <a:spcAft>
          <a:spcPct val="0"/>
        </a:spcAft>
        <a:defRPr sz="3150" b="1">
          <a:solidFill>
            <a:srgbClr val="FFFF00"/>
          </a:solidFill>
          <a:latin typeface="+mj-lt"/>
          <a:ea typeface="+mj-ea"/>
          <a:cs typeface="+mj-cs"/>
        </a:defRPr>
      </a:lvl1pPr>
      <a:lvl2pPr algn="ctr" rtl="0" eaLnBrk="1" fontAlgn="base" hangingPunct="1">
        <a:spcBef>
          <a:spcPct val="0"/>
        </a:spcBef>
        <a:spcAft>
          <a:spcPct val="0"/>
        </a:spcAft>
        <a:defRPr sz="3150" b="1">
          <a:solidFill>
            <a:srgbClr val="FFFF00"/>
          </a:solidFill>
          <a:latin typeface="Times New Roman" pitchFamily="18" charset="0"/>
        </a:defRPr>
      </a:lvl2pPr>
      <a:lvl3pPr algn="ctr" rtl="0" eaLnBrk="1" fontAlgn="base" hangingPunct="1">
        <a:spcBef>
          <a:spcPct val="0"/>
        </a:spcBef>
        <a:spcAft>
          <a:spcPct val="0"/>
        </a:spcAft>
        <a:defRPr sz="3150" b="1">
          <a:solidFill>
            <a:srgbClr val="FFFF00"/>
          </a:solidFill>
          <a:latin typeface="Times New Roman" pitchFamily="18" charset="0"/>
        </a:defRPr>
      </a:lvl3pPr>
      <a:lvl4pPr algn="ctr" rtl="0" eaLnBrk="1" fontAlgn="base" hangingPunct="1">
        <a:spcBef>
          <a:spcPct val="0"/>
        </a:spcBef>
        <a:spcAft>
          <a:spcPct val="0"/>
        </a:spcAft>
        <a:defRPr sz="3150" b="1">
          <a:solidFill>
            <a:srgbClr val="FFFF00"/>
          </a:solidFill>
          <a:latin typeface="Times New Roman" pitchFamily="18" charset="0"/>
        </a:defRPr>
      </a:lvl4pPr>
      <a:lvl5pPr algn="ctr" rtl="0" eaLnBrk="1" fontAlgn="base" hangingPunct="1">
        <a:spcBef>
          <a:spcPct val="0"/>
        </a:spcBef>
        <a:spcAft>
          <a:spcPct val="0"/>
        </a:spcAft>
        <a:defRPr sz="3150" b="1">
          <a:solidFill>
            <a:srgbClr val="FFFF00"/>
          </a:solidFill>
          <a:latin typeface="Times New Roman" pitchFamily="18" charset="0"/>
        </a:defRPr>
      </a:lvl5pPr>
      <a:lvl6pPr marL="342900" algn="ctr" rtl="0" eaLnBrk="1" fontAlgn="base" hangingPunct="1">
        <a:spcBef>
          <a:spcPct val="0"/>
        </a:spcBef>
        <a:spcAft>
          <a:spcPct val="0"/>
        </a:spcAft>
        <a:defRPr sz="3150" b="1">
          <a:solidFill>
            <a:srgbClr val="FFFF00"/>
          </a:solidFill>
          <a:latin typeface="Times New Roman" pitchFamily="18" charset="0"/>
        </a:defRPr>
      </a:lvl6pPr>
      <a:lvl7pPr marL="685800" algn="ctr" rtl="0" eaLnBrk="1" fontAlgn="base" hangingPunct="1">
        <a:spcBef>
          <a:spcPct val="0"/>
        </a:spcBef>
        <a:spcAft>
          <a:spcPct val="0"/>
        </a:spcAft>
        <a:defRPr sz="3150" b="1">
          <a:solidFill>
            <a:srgbClr val="FFFF00"/>
          </a:solidFill>
          <a:latin typeface="Times New Roman" pitchFamily="18" charset="0"/>
        </a:defRPr>
      </a:lvl7pPr>
      <a:lvl8pPr marL="1028700" algn="ctr" rtl="0" eaLnBrk="1" fontAlgn="base" hangingPunct="1">
        <a:spcBef>
          <a:spcPct val="0"/>
        </a:spcBef>
        <a:spcAft>
          <a:spcPct val="0"/>
        </a:spcAft>
        <a:defRPr sz="3150" b="1">
          <a:solidFill>
            <a:srgbClr val="FFFF00"/>
          </a:solidFill>
          <a:latin typeface="Times New Roman" pitchFamily="18" charset="0"/>
        </a:defRPr>
      </a:lvl8pPr>
      <a:lvl9pPr marL="1371600" algn="ctr" rtl="0" eaLnBrk="1" fontAlgn="base" hangingPunct="1">
        <a:spcBef>
          <a:spcPct val="0"/>
        </a:spcBef>
        <a:spcAft>
          <a:spcPct val="0"/>
        </a:spcAft>
        <a:defRPr sz="3150" b="1">
          <a:solidFill>
            <a:srgbClr val="FFFF00"/>
          </a:solidFill>
          <a:latin typeface="Times New Roman" pitchFamily="18" charset="0"/>
        </a:defRPr>
      </a:lvl9pPr>
    </p:titleStyle>
    <p:bodyStyle>
      <a:lvl1pPr marL="257175" indent="-257175" algn="l" rtl="0" eaLnBrk="1" fontAlgn="base" hangingPunct="1">
        <a:spcBef>
          <a:spcPct val="20000"/>
        </a:spcBef>
        <a:spcAft>
          <a:spcPct val="0"/>
        </a:spcAft>
        <a:buChar char="•"/>
        <a:defRPr sz="2400">
          <a:solidFill>
            <a:schemeClr val="bg1"/>
          </a:solidFill>
          <a:latin typeface="+mn-lt"/>
          <a:ea typeface="+mn-ea"/>
          <a:cs typeface="+mn-cs"/>
        </a:defRPr>
      </a:lvl1pPr>
      <a:lvl2pPr marL="557213" indent="-214313" algn="l" rtl="0" eaLnBrk="1" fontAlgn="base" hangingPunct="1">
        <a:spcBef>
          <a:spcPct val="20000"/>
        </a:spcBef>
        <a:spcAft>
          <a:spcPct val="0"/>
        </a:spcAft>
        <a:buChar char="–"/>
        <a:defRPr sz="2100">
          <a:solidFill>
            <a:schemeClr val="bg1"/>
          </a:solidFill>
          <a:latin typeface="+mn-lt"/>
        </a:defRPr>
      </a:lvl2pPr>
      <a:lvl3pPr marL="857250" indent="-171450" algn="l" rtl="0" eaLnBrk="1" fontAlgn="base" hangingPunct="1">
        <a:spcBef>
          <a:spcPct val="20000"/>
        </a:spcBef>
        <a:spcAft>
          <a:spcPct val="0"/>
        </a:spcAft>
        <a:buChar char="•"/>
        <a:defRPr sz="1800">
          <a:solidFill>
            <a:schemeClr val="bg1"/>
          </a:solidFill>
          <a:latin typeface="+mn-lt"/>
        </a:defRPr>
      </a:lvl3pPr>
      <a:lvl4pPr marL="1200150" indent="-171450" algn="l" rtl="0" eaLnBrk="1" fontAlgn="base" hangingPunct="1">
        <a:spcBef>
          <a:spcPct val="20000"/>
        </a:spcBef>
        <a:spcAft>
          <a:spcPct val="0"/>
        </a:spcAft>
        <a:buChar char="–"/>
        <a:defRPr sz="1500">
          <a:solidFill>
            <a:schemeClr val="bg1"/>
          </a:solidFill>
          <a:latin typeface="+mn-lt"/>
        </a:defRPr>
      </a:lvl4pPr>
      <a:lvl5pPr marL="1543050" indent="-172641" algn="l" rtl="0" eaLnBrk="1" fontAlgn="base" hangingPunct="1">
        <a:spcBef>
          <a:spcPct val="20000"/>
        </a:spcBef>
        <a:spcAft>
          <a:spcPct val="0"/>
        </a:spcAft>
        <a:buChar char="»"/>
        <a:defRPr sz="1500">
          <a:solidFill>
            <a:schemeClr val="bg1"/>
          </a:solidFill>
          <a:latin typeface="+mn-lt"/>
        </a:defRPr>
      </a:lvl5pPr>
      <a:lvl6pPr marL="1885950" indent="-172641" algn="l" rtl="0" eaLnBrk="1" fontAlgn="base" hangingPunct="1">
        <a:spcBef>
          <a:spcPct val="20000"/>
        </a:spcBef>
        <a:spcAft>
          <a:spcPct val="0"/>
        </a:spcAft>
        <a:buChar char="»"/>
        <a:defRPr sz="1500">
          <a:solidFill>
            <a:schemeClr val="bg1"/>
          </a:solidFill>
          <a:latin typeface="+mn-lt"/>
        </a:defRPr>
      </a:lvl6pPr>
      <a:lvl7pPr marL="2228850" indent="-172641" algn="l" rtl="0" eaLnBrk="1" fontAlgn="base" hangingPunct="1">
        <a:spcBef>
          <a:spcPct val="20000"/>
        </a:spcBef>
        <a:spcAft>
          <a:spcPct val="0"/>
        </a:spcAft>
        <a:buChar char="»"/>
        <a:defRPr sz="1500">
          <a:solidFill>
            <a:schemeClr val="bg1"/>
          </a:solidFill>
          <a:latin typeface="+mn-lt"/>
        </a:defRPr>
      </a:lvl7pPr>
      <a:lvl8pPr marL="2571750" indent="-172641" algn="l" rtl="0" eaLnBrk="1" fontAlgn="base" hangingPunct="1">
        <a:spcBef>
          <a:spcPct val="20000"/>
        </a:spcBef>
        <a:spcAft>
          <a:spcPct val="0"/>
        </a:spcAft>
        <a:buChar char="»"/>
        <a:defRPr sz="1500">
          <a:solidFill>
            <a:schemeClr val="bg1"/>
          </a:solidFill>
          <a:latin typeface="+mn-lt"/>
        </a:defRPr>
      </a:lvl8pPr>
      <a:lvl9pPr marL="2914650" indent="-172641"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689" tIns="43886" rIns="87689" bIns="43886" numCol="1" anchor="ctr" anchorCtr="0" compatLnSpc="1">
            <a:prstTxWarp prst="textNoShape">
              <a:avLst/>
            </a:prstTxWarp>
          </a:bodyPr>
          <a:lstStyle/>
          <a:p>
            <a:pPr lvl="0"/>
            <a:endParaRPr lang="en-US" altLang="en-US" smtClean="0"/>
          </a:p>
        </p:txBody>
      </p:sp>
      <p:sp>
        <p:nvSpPr>
          <p:cNvPr id="3075"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689" tIns="43886" rIns="87689" bIns="438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30256049"/>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Lst>
  <p:transition/>
  <p:txStyles>
    <p:titleStyle>
      <a:lvl1pPr algn="ctr" rtl="0" eaLnBrk="0" fontAlgn="base" hangingPunct="0">
        <a:spcBef>
          <a:spcPct val="0"/>
        </a:spcBef>
        <a:spcAft>
          <a:spcPct val="0"/>
        </a:spcAft>
        <a:defRPr sz="3150" b="1">
          <a:solidFill>
            <a:srgbClr val="FFFF00"/>
          </a:solidFill>
          <a:latin typeface="+mj-lt"/>
          <a:ea typeface="+mj-ea"/>
          <a:cs typeface="+mj-cs"/>
        </a:defRPr>
      </a:lvl1pPr>
      <a:lvl2pPr algn="ctr" rtl="0" eaLnBrk="0" fontAlgn="base" hangingPunct="0">
        <a:spcBef>
          <a:spcPct val="0"/>
        </a:spcBef>
        <a:spcAft>
          <a:spcPct val="0"/>
        </a:spcAft>
        <a:defRPr sz="3150" b="1">
          <a:solidFill>
            <a:srgbClr val="FFFF00"/>
          </a:solidFill>
          <a:latin typeface="Times New Roman" pitchFamily="18" charset="0"/>
        </a:defRPr>
      </a:lvl2pPr>
      <a:lvl3pPr algn="ctr" rtl="0" eaLnBrk="0" fontAlgn="base" hangingPunct="0">
        <a:spcBef>
          <a:spcPct val="0"/>
        </a:spcBef>
        <a:spcAft>
          <a:spcPct val="0"/>
        </a:spcAft>
        <a:defRPr sz="3150" b="1">
          <a:solidFill>
            <a:srgbClr val="FFFF00"/>
          </a:solidFill>
          <a:latin typeface="Times New Roman" pitchFamily="18" charset="0"/>
        </a:defRPr>
      </a:lvl3pPr>
      <a:lvl4pPr algn="ctr" rtl="0" eaLnBrk="0" fontAlgn="base" hangingPunct="0">
        <a:spcBef>
          <a:spcPct val="0"/>
        </a:spcBef>
        <a:spcAft>
          <a:spcPct val="0"/>
        </a:spcAft>
        <a:defRPr sz="3150" b="1">
          <a:solidFill>
            <a:srgbClr val="FFFF00"/>
          </a:solidFill>
          <a:latin typeface="Times New Roman" pitchFamily="18" charset="0"/>
        </a:defRPr>
      </a:lvl4pPr>
      <a:lvl5pPr algn="ctr" rtl="0" eaLnBrk="0" fontAlgn="base" hangingPunct="0">
        <a:spcBef>
          <a:spcPct val="0"/>
        </a:spcBef>
        <a:spcAft>
          <a:spcPct val="0"/>
        </a:spcAft>
        <a:defRPr sz="3150" b="1">
          <a:solidFill>
            <a:srgbClr val="FFFF00"/>
          </a:solidFill>
          <a:latin typeface="Times New Roman" pitchFamily="18" charset="0"/>
        </a:defRPr>
      </a:lvl5pPr>
      <a:lvl6pPr marL="328874" algn="ctr" rtl="0" eaLnBrk="0" fontAlgn="base" hangingPunct="0">
        <a:spcBef>
          <a:spcPct val="0"/>
        </a:spcBef>
        <a:spcAft>
          <a:spcPct val="0"/>
        </a:spcAft>
        <a:defRPr sz="3150" b="1">
          <a:solidFill>
            <a:srgbClr val="FFFF00"/>
          </a:solidFill>
          <a:latin typeface="Times New Roman" pitchFamily="18" charset="0"/>
        </a:defRPr>
      </a:lvl6pPr>
      <a:lvl7pPr marL="657762" algn="ctr" rtl="0" eaLnBrk="0" fontAlgn="base" hangingPunct="0">
        <a:spcBef>
          <a:spcPct val="0"/>
        </a:spcBef>
        <a:spcAft>
          <a:spcPct val="0"/>
        </a:spcAft>
        <a:defRPr sz="3150" b="1">
          <a:solidFill>
            <a:srgbClr val="FFFF00"/>
          </a:solidFill>
          <a:latin typeface="Times New Roman" pitchFamily="18" charset="0"/>
        </a:defRPr>
      </a:lvl7pPr>
      <a:lvl8pPr marL="986641" algn="ctr" rtl="0" eaLnBrk="0" fontAlgn="base" hangingPunct="0">
        <a:spcBef>
          <a:spcPct val="0"/>
        </a:spcBef>
        <a:spcAft>
          <a:spcPct val="0"/>
        </a:spcAft>
        <a:defRPr sz="3150" b="1">
          <a:solidFill>
            <a:srgbClr val="FFFF00"/>
          </a:solidFill>
          <a:latin typeface="Times New Roman" pitchFamily="18" charset="0"/>
        </a:defRPr>
      </a:lvl8pPr>
      <a:lvl9pPr marL="1315525" algn="ctr" rtl="0" eaLnBrk="0" fontAlgn="base" hangingPunct="0">
        <a:spcBef>
          <a:spcPct val="0"/>
        </a:spcBef>
        <a:spcAft>
          <a:spcPct val="0"/>
        </a:spcAft>
        <a:defRPr sz="3150" b="1">
          <a:solidFill>
            <a:srgbClr val="FFFF00"/>
          </a:solidFill>
          <a:latin typeface="Times New Roman" pitchFamily="18" charset="0"/>
        </a:defRPr>
      </a:lvl9pPr>
    </p:titleStyle>
    <p:bodyStyle>
      <a:lvl1pPr marL="232172" indent="-232172" algn="l" rtl="0" eaLnBrk="0" fontAlgn="base" hangingPunct="0">
        <a:spcBef>
          <a:spcPct val="20000"/>
        </a:spcBef>
        <a:spcAft>
          <a:spcPct val="0"/>
        </a:spcAft>
        <a:buChar char="•"/>
        <a:defRPr sz="2400">
          <a:solidFill>
            <a:schemeClr val="bg1"/>
          </a:solidFill>
          <a:latin typeface="+mn-lt"/>
          <a:ea typeface="+mn-ea"/>
          <a:cs typeface="+mn-cs"/>
        </a:defRPr>
      </a:lvl1pPr>
      <a:lvl2pPr marL="522685" indent="-190500" algn="l" rtl="0" eaLnBrk="0" fontAlgn="base" hangingPunct="0">
        <a:spcBef>
          <a:spcPct val="20000"/>
        </a:spcBef>
        <a:spcAft>
          <a:spcPct val="0"/>
        </a:spcAft>
        <a:buChar char="–"/>
        <a:defRPr sz="2100">
          <a:solidFill>
            <a:schemeClr val="bg1"/>
          </a:solidFill>
          <a:latin typeface="+mn-lt"/>
        </a:defRPr>
      </a:lvl2pPr>
      <a:lvl3pPr marL="813197" indent="-147638" algn="l" rtl="0" eaLnBrk="0" fontAlgn="base" hangingPunct="0">
        <a:spcBef>
          <a:spcPct val="20000"/>
        </a:spcBef>
        <a:spcAft>
          <a:spcPct val="0"/>
        </a:spcAft>
        <a:buChar char="•"/>
        <a:defRPr sz="1800">
          <a:solidFill>
            <a:schemeClr val="bg1"/>
          </a:solidFill>
          <a:latin typeface="+mn-lt"/>
        </a:defRPr>
      </a:lvl3pPr>
      <a:lvl4pPr marL="1135856" indent="-147638" algn="l" rtl="0" eaLnBrk="0" fontAlgn="base" hangingPunct="0">
        <a:spcBef>
          <a:spcPct val="20000"/>
        </a:spcBef>
        <a:spcAft>
          <a:spcPct val="0"/>
        </a:spcAft>
        <a:buChar char="–"/>
        <a:defRPr sz="1500">
          <a:solidFill>
            <a:schemeClr val="bg1"/>
          </a:solidFill>
          <a:latin typeface="+mn-lt"/>
        </a:defRPr>
      </a:lvl4pPr>
      <a:lvl5pPr marL="1469231" indent="-148829" algn="l" rtl="0" eaLnBrk="0" fontAlgn="base" hangingPunct="0">
        <a:spcBef>
          <a:spcPct val="20000"/>
        </a:spcBef>
        <a:spcAft>
          <a:spcPct val="0"/>
        </a:spcAft>
        <a:buChar char="»"/>
        <a:defRPr sz="1500">
          <a:solidFill>
            <a:schemeClr val="bg1"/>
          </a:solidFill>
          <a:latin typeface="+mn-lt"/>
        </a:defRPr>
      </a:lvl5pPr>
      <a:lvl6pPr marL="1808845" indent="-165584" algn="l" rtl="0" eaLnBrk="0" fontAlgn="base" hangingPunct="0">
        <a:spcBef>
          <a:spcPct val="20000"/>
        </a:spcBef>
        <a:spcAft>
          <a:spcPct val="0"/>
        </a:spcAft>
        <a:buChar char="»"/>
        <a:defRPr sz="1500">
          <a:solidFill>
            <a:schemeClr val="bg1"/>
          </a:solidFill>
          <a:latin typeface="+mn-lt"/>
        </a:defRPr>
      </a:lvl6pPr>
      <a:lvl7pPr marL="2137723" indent="-165584" algn="l" rtl="0" eaLnBrk="0" fontAlgn="base" hangingPunct="0">
        <a:spcBef>
          <a:spcPct val="20000"/>
        </a:spcBef>
        <a:spcAft>
          <a:spcPct val="0"/>
        </a:spcAft>
        <a:buChar char="»"/>
        <a:defRPr sz="1500">
          <a:solidFill>
            <a:schemeClr val="bg1"/>
          </a:solidFill>
          <a:latin typeface="+mn-lt"/>
        </a:defRPr>
      </a:lvl7pPr>
      <a:lvl8pPr marL="2466608" indent="-165584" algn="l" rtl="0" eaLnBrk="0" fontAlgn="base" hangingPunct="0">
        <a:spcBef>
          <a:spcPct val="20000"/>
        </a:spcBef>
        <a:spcAft>
          <a:spcPct val="0"/>
        </a:spcAft>
        <a:buChar char="»"/>
        <a:defRPr sz="1500">
          <a:solidFill>
            <a:schemeClr val="bg1"/>
          </a:solidFill>
          <a:latin typeface="+mn-lt"/>
        </a:defRPr>
      </a:lvl8pPr>
      <a:lvl9pPr marL="2795481" indent="-165584" algn="l" rtl="0" eaLnBrk="0" fontAlgn="base" hangingPunct="0">
        <a:spcBef>
          <a:spcPct val="20000"/>
        </a:spcBef>
        <a:spcAft>
          <a:spcPct val="0"/>
        </a:spcAft>
        <a:buChar char="»"/>
        <a:defRPr sz="1500">
          <a:solidFill>
            <a:schemeClr val="bg1"/>
          </a:solidFill>
          <a:latin typeface="+mn-lt"/>
        </a:defRPr>
      </a:lvl9pPr>
    </p:bodyStyle>
    <p:otherStyle>
      <a:defPPr>
        <a:defRPr lang="en-US"/>
      </a:defPPr>
      <a:lvl1pPr marL="0" algn="l" defTabSz="657762" rtl="0" eaLnBrk="1" latinLnBrk="0" hangingPunct="1">
        <a:defRPr sz="1350" kern="1200">
          <a:solidFill>
            <a:schemeClr val="tx1"/>
          </a:solidFill>
          <a:latin typeface="+mn-lt"/>
          <a:ea typeface="+mn-ea"/>
          <a:cs typeface="+mn-cs"/>
        </a:defRPr>
      </a:lvl1pPr>
      <a:lvl2pPr marL="328874" algn="l" defTabSz="657762" rtl="0" eaLnBrk="1" latinLnBrk="0" hangingPunct="1">
        <a:defRPr sz="1350" kern="1200">
          <a:solidFill>
            <a:schemeClr val="tx1"/>
          </a:solidFill>
          <a:latin typeface="+mn-lt"/>
          <a:ea typeface="+mn-ea"/>
          <a:cs typeface="+mn-cs"/>
        </a:defRPr>
      </a:lvl2pPr>
      <a:lvl3pPr marL="657762" algn="l" defTabSz="657762" rtl="0" eaLnBrk="1" latinLnBrk="0" hangingPunct="1">
        <a:defRPr sz="1350" kern="1200">
          <a:solidFill>
            <a:schemeClr val="tx1"/>
          </a:solidFill>
          <a:latin typeface="+mn-lt"/>
          <a:ea typeface="+mn-ea"/>
          <a:cs typeface="+mn-cs"/>
        </a:defRPr>
      </a:lvl3pPr>
      <a:lvl4pPr marL="986641" algn="l" defTabSz="657762" rtl="0" eaLnBrk="1" latinLnBrk="0" hangingPunct="1">
        <a:defRPr sz="1350" kern="1200">
          <a:solidFill>
            <a:schemeClr val="tx1"/>
          </a:solidFill>
          <a:latin typeface="+mn-lt"/>
          <a:ea typeface="+mn-ea"/>
          <a:cs typeface="+mn-cs"/>
        </a:defRPr>
      </a:lvl4pPr>
      <a:lvl5pPr marL="1315525" algn="l" defTabSz="657762" rtl="0" eaLnBrk="1" latinLnBrk="0" hangingPunct="1">
        <a:defRPr sz="1350" kern="1200">
          <a:solidFill>
            <a:schemeClr val="tx1"/>
          </a:solidFill>
          <a:latin typeface="+mn-lt"/>
          <a:ea typeface="+mn-ea"/>
          <a:cs typeface="+mn-cs"/>
        </a:defRPr>
      </a:lvl5pPr>
      <a:lvl6pPr marL="1644406" algn="l" defTabSz="657762" rtl="0" eaLnBrk="1" latinLnBrk="0" hangingPunct="1">
        <a:defRPr sz="1350" kern="1200">
          <a:solidFill>
            <a:schemeClr val="tx1"/>
          </a:solidFill>
          <a:latin typeface="+mn-lt"/>
          <a:ea typeface="+mn-ea"/>
          <a:cs typeface="+mn-cs"/>
        </a:defRPr>
      </a:lvl6pPr>
      <a:lvl7pPr marL="1973285" algn="l" defTabSz="657762" rtl="0" eaLnBrk="1" latinLnBrk="0" hangingPunct="1">
        <a:defRPr sz="1350" kern="1200">
          <a:solidFill>
            <a:schemeClr val="tx1"/>
          </a:solidFill>
          <a:latin typeface="+mn-lt"/>
          <a:ea typeface="+mn-ea"/>
          <a:cs typeface="+mn-cs"/>
        </a:defRPr>
      </a:lvl7pPr>
      <a:lvl8pPr marL="2302162" algn="l" defTabSz="657762" rtl="0" eaLnBrk="1" latinLnBrk="0" hangingPunct="1">
        <a:defRPr sz="1350" kern="1200">
          <a:solidFill>
            <a:schemeClr val="tx1"/>
          </a:solidFill>
          <a:latin typeface="+mn-lt"/>
          <a:ea typeface="+mn-ea"/>
          <a:cs typeface="+mn-cs"/>
        </a:defRPr>
      </a:lvl8pPr>
      <a:lvl9pPr marL="2631039" algn="l" defTabSz="65776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E4F3581-2013-4528-AF84-AFDD64199DA9}" type="datetimeFigureOut">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l" defTabSz="457200" rtl="0" eaLnBrk="1" fontAlgn="auto" latinLnBrk="0" hangingPunct="1">
                <a:lnSpc>
                  <a:spcPct val="100000"/>
                </a:lnSpc>
                <a:spcBef>
                  <a:spcPts val="0"/>
                </a:spcBef>
                <a:spcAft>
                  <a:spcPts val="0"/>
                </a:spcAft>
                <a:buClrTx/>
                <a:buSzTx/>
                <a:buFontTx/>
                <a:buNone/>
                <a:tabLst/>
                <a:defRPr/>
              </a:pPr>
              <a:t>9/8/2020</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2620978-C71A-4C88-8B04-0F386A7F58A8}" type="slidenum">
              <a:rPr kumimoji="0" lang="en-US" sz="900" b="0" i="0" u="none" strike="noStrike" kern="1200" cap="none" spc="0" normalizeH="0" baseline="0" noProof="0" smtClean="0">
                <a:ln>
                  <a:noFill/>
                </a:ln>
                <a:solidFill>
                  <a:prstClr val="white">
                    <a:tint val="75000"/>
                  </a:prstClr>
                </a:solidFill>
                <a:effectLst/>
                <a:uLnTx/>
                <a:uFillTx/>
                <a:latin typeface="Calibri" panose="020F0502020204030204"/>
                <a:ea typeface="+mj-ea"/>
                <a:cs typeface="+mj-cs"/>
                <a:sym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tint val="75000"/>
                </a:prstClr>
              </a:solidFill>
              <a:effectLst/>
              <a:uLnTx/>
              <a:uFillTx/>
              <a:latin typeface="Calibri" panose="020F0502020204030204"/>
              <a:ea typeface="+mj-ea"/>
              <a:cs typeface="+mj-cs"/>
              <a:sym typeface="Calibri"/>
            </a:endParaRPr>
          </a:p>
        </p:txBody>
      </p:sp>
    </p:spTree>
    <p:extLst>
      <p:ext uri="{BB962C8B-B14F-4D97-AF65-F5344CB8AC3E}">
        <p14:creationId xmlns:p14="http://schemas.microsoft.com/office/powerpoint/2010/main" val="3303349531"/>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000000"/>
            </a:gs>
            <a:gs pos="11000">
              <a:srgbClr val="00003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52145" y="101678"/>
            <a:ext cx="632954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925117"/>
            <a:ext cx="8229600" cy="1421928"/>
          </a:xfrm>
          <a:prstGeom prst="rect">
            <a:avLst/>
          </a:prstGeom>
          <a:solidFill>
            <a:srgbClr val="000022"/>
          </a:solidFill>
          <a:ln w="3175">
            <a:solidFill>
              <a:srgbClr val="DDDDDD"/>
            </a:solid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Rectangle 4"/>
          <p:cNvSpPr/>
          <p:nvPr userDrawn="1"/>
        </p:nvSpPr>
        <p:spPr>
          <a:xfrm>
            <a:off x="0" y="4866501"/>
            <a:ext cx="9144000" cy="300082"/>
          </a:xfrm>
          <a:prstGeom prst="rect">
            <a:avLst/>
          </a:prstGeom>
        </p:spPr>
        <p:txBody>
          <a:bodyPr wrap="square">
            <a:spAutoFit/>
          </a:bodyPr>
          <a:lstStyle/>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US" sz="675" b="0" i="0" u="none" strike="noStrike" kern="1200" cap="none" spc="0" normalizeH="0" baseline="0" noProof="0" dirty="0" smtClean="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Lotus is an investigational device and not for sale or distribution in the US. CE mark received 2013. Information for the Lotus Valve System is for use in countries with applicable product registrations. Indications, contraindications, warnings and instructions for use can be found in the product labeling supplied with each device.</a:t>
            </a:r>
            <a:endParaRPr kumimoji="0" lang="en-US" sz="675"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 Box 8"/>
          <p:cNvSpPr txBox="1">
            <a:spLocks noChangeArrowheads="1"/>
          </p:cNvSpPr>
          <p:nvPr userDrawn="1"/>
        </p:nvSpPr>
        <p:spPr bwMode="auto">
          <a:xfrm>
            <a:off x="7840322" y="4881280"/>
            <a:ext cx="138858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bg1"/>
                </a:solidFill>
                <a:latin typeface="Arial" charset="0"/>
                <a:cs typeface="Lucida Sans Unicode" pitchFamily="34" charset="0"/>
              </a:defRPr>
            </a:lvl1pPr>
            <a:lvl2pPr marL="742950" indent="-285750" eaLnBrk="0" hangingPunct="0">
              <a:defRPr sz="1600" b="1">
                <a:solidFill>
                  <a:schemeClr val="bg1"/>
                </a:solidFill>
                <a:latin typeface="Arial" charset="0"/>
                <a:cs typeface="Lucida Sans Unicode" pitchFamily="34" charset="0"/>
              </a:defRPr>
            </a:lvl2pPr>
            <a:lvl3pPr marL="1143000" indent="-228600" eaLnBrk="0" hangingPunct="0">
              <a:defRPr sz="1600" b="1">
                <a:solidFill>
                  <a:schemeClr val="bg1"/>
                </a:solidFill>
                <a:latin typeface="Arial" charset="0"/>
                <a:cs typeface="Lucida Sans Unicode" pitchFamily="34" charset="0"/>
              </a:defRPr>
            </a:lvl3pPr>
            <a:lvl4pPr marL="1600200" indent="-228600" eaLnBrk="0" hangingPunct="0">
              <a:defRPr sz="1600" b="1">
                <a:solidFill>
                  <a:schemeClr val="bg1"/>
                </a:solidFill>
                <a:latin typeface="Arial" charset="0"/>
                <a:cs typeface="Lucida Sans Unicode" pitchFamily="34" charset="0"/>
              </a:defRPr>
            </a:lvl4pPr>
            <a:lvl5pPr marL="2057400" indent="-228600" eaLnBrk="0" hangingPunct="0">
              <a:defRPr sz="1600" b="1">
                <a:solidFill>
                  <a:schemeClr val="bg1"/>
                </a:solidFill>
                <a:latin typeface="Arial" charset="0"/>
                <a:cs typeface="Lucida Sans Unicode" pitchFamily="34" charset="0"/>
              </a:defRPr>
            </a:lvl5pPr>
            <a:lvl6pPr marL="2514600" indent="-228600" eaLnBrk="0" fontAlgn="base" hangingPunct="0">
              <a:spcBef>
                <a:spcPct val="0"/>
              </a:spcBef>
              <a:spcAft>
                <a:spcPct val="0"/>
              </a:spcAft>
              <a:defRPr sz="1600" b="1">
                <a:solidFill>
                  <a:schemeClr val="bg1"/>
                </a:solidFill>
                <a:latin typeface="Arial" charset="0"/>
                <a:cs typeface="Lucida Sans Unicode" pitchFamily="34" charset="0"/>
              </a:defRPr>
            </a:lvl6pPr>
            <a:lvl7pPr marL="2971800" indent="-228600" eaLnBrk="0" fontAlgn="base" hangingPunct="0">
              <a:spcBef>
                <a:spcPct val="0"/>
              </a:spcBef>
              <a:spcAft>
                <a:spcPct val="0"/>
              </a:spcAft>
              <a:defRPr sz="1600" b="1">
                <a:solidFill>
                  <a:schemeClr val="bg1"/>
                </a:solidFill>
                <a:latin typeface="Arial" charset="0"/>
                <a:cs typeface="Lucida Sans Unicode" pitchFamily="34" charset="0"/>
              </a:defRPr>
            </a:lvl7pPr>
            <a:lvl8pPr marL="3429000" indent="-228600" eaLnBrk="0" fontAlgn="base" hangingPunct="0">
              <a:spcBef>
                <a:spcPct val="0"/>
              </a:spcBef>
              <a:spcAft>
                <a:spcPct val="0"/>
              </a:spcAft>
              <a:defRPr sz="1600" b="1">
                <a:solidFill>
                  <a:schemeClr val="bg1"/>
                </a:solidFill>
                <a:latin typeface="Arial" charset="0"/>
                <a:cs typeface="Lucida Sans Unicode" pitchFamily="34" charset="0"/>
              </a:defRPr>
            </a:lvl8pPr>
            <a:lvl9pPr marL="3886200" indent="-228600" eaLnBrk="0" fontAlgn="base" hangingPunct="0">
              <a:spcBef>
                <a:spcPct val="0"/>
              </a:spcBef>
              <a:spcAft>
                <a:spcPct val="0"/>
              </a:spcAft>
              <a:defRPr sz="1600" b="1">
                <a:solidFill>
                  <a:schemeClr val="bg1"/>
                </a:solidFill>
                <a:latin typeface="Arial" charset="0"/>
                <a:cs typeface="Lucida Sans Unicode"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smtClean="0">
              <a:ln>
                <a:noFill/>
              </a:ln>
              <a:solidFill>
                <a:srgbClr val="FFFFFF">
                  <a:lumMod val="50000"/>
                  <a:lumOff val="50000"/>
                </a:srgbClr>
              </a:solidFill>
              <a:effectLst/>
              <a:uLnTx/>
              <a:uFillTx/>
              <a:latin typeface="Calibri" panose="020F0502020204030204" pitchFamily="34" charset="0"/>
              <a:ea typeface="MS PGothic" pitchFamily="34" charset="-128"/>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smtClean="0">
                <a:ln>
                  <a:noFill/>
                </a:ln>
                <a:solidFill>
                  <a:srgbClr val="FFFFFF">
                    <a:lumMod val="50000"/>
                    <a:lumOff val="50000"/>
                  </a:srgbClr>
                </a:solidFill>
                <a:effectLst/>
                <a:uLnTx/>
                <a:uFillTx/>
                <a:latin typeface="Calibri" panose="020F0502020204030204" pitchFamily="34" charset="0"/>
                <a:ea typeface="MS PGothic" pitchFamily="34" charset="-128"/>
                <a:cs typeface="Arial" charset="0"/>
              </a:rPr>
              <a:t>SH-</a:t>
            </a:r>
            <a:r>
              <a:rPr kumimoji="0" lang="en-US" sz="675" b="0" i="0" u="none" strike="noStrike" kern="1200" cap="none" spc="0" normalizeH="0" baseline="0" noProof="0" dirty="0" smtClean="0">
                <a:ln>
                  <a:noFill/>
                </a:ln>
                <a:solidFill>
                  <a:srgbClr val="FFFFFF">
                    <a:lumMod val="50000"/>
                    <a:lumOff val="50000"/>
                  </a:srgbClr>
                </a:solidFill>
                <a:effectLst/>
                <a:uLnTx/>
                <a:uFillTx/>
                <a:latin typeface="Calibri" panose="020F0502020204030204" pitchFamily="34" charset="0"/>
                <a:ea typeface="+mn-ea"/>
                <a:cs typeface="Lucida Sans Unicode" pitchFamily="34" charset="0"/>
              </a:rPr>
              <a:t>148709-</a:t>
            </a:r>
            <a:r>
              <a:rPr kumimoji="0" lang="en-US" sz="675" b="0" i="0" u="none" strike="noStrike" kern="1200" cap="none" spc="0" normalizeH="0" baseline="0" noProof="0" dirty="0" smtClean="0">
                <a:ln>
                  <a:noFill/>
                </a:ln>
                <a:solidFill>
                  <a:srgbClr val="FFFFFF">
                    <a:lumMod val="50000"/>
                    <a:lumOff val="50000"/>
                  </a:srgbClr>
                </a:solidFill>
                <a:effectLst/>
                <a:uLnTx/>
                <a:uFillTx/>
                <a:latin typeface="Calibri" panose="020F0502020204030204" pitchFamily="34" charset="0"/>
                <a:ea typeface="MS PGothic" pitchFamily="34" charset="-128"/>
                <a:cs typeface="Arial" charset="0"/>
              </a:rPr>
              <a:t>AJ JUN2015   </a:t>
            </a:r>
            <a:r>
              <a:rPr kumimoji="0" lang="en-US" sz="675" b="0" i="0" u="none" strike="noStrike" kern="1200" cap="none" spc="0" normalizeH="0" baseline="0" noProof="0" dirty="0">
                <a:ln>
                  <a:noFill/>
                </a:ln>
                <a:solidFill>
                  <a:srgbClr val="FFFFFF">
                    <a:lumMod val="50000"/>
                    <a:lumOff val="50000"/>
                  </a:srgbClr>
                </a:solidFill>
                <a:effectLst/>
                <a:uLnTx/>
                <a:uFillTx/>
                <a:latin typeface="Calibri" panose="020F0502020204030204" pitchFamily="34" charset="0"/>
                <a:ea typeface="MS PGothic" pitchFamily="34" charset="-128"/>
                <a:cs typeface="Arial" charset="0"/>
              </a:rPr>
              <a:t>Page </a:t>
            </a:r>
            <a:fld id="{4A5E4DD5-A2B0-4FD6-BCA0-76510BBEA563}" type="slidenum">
              <a:rPr kumimoji="0" lang="en-US" sz="675" b="0" i="0" u="none" strike="noStrike" kern="1200" cap="none" spc="0" normalizeH="0" baseline="0" noProof="0">
                <a:ln>
                  <a:noFill/>
                </a:ln>
                <a:solidFill>
                  <a:srgbClr val="FFFFFF">
                    <a:lumMod val="50000"/>
                    <a:lumOff val="50000"/>
                  </a:srgbClr>
                </a:solidFill>
                <a:effectLst/>
                <a:uLnTx/>
                <a:uFillTx/>
                <a:latin typeface="Calibri" panose="020F0502020204030204" pitchFamily="34" charset="0"/>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a:t>
            </a:fld>
            <a:r>
              <a:rPr kumimoji="0" lang="en-US" sz="675" b="0" i="0" u="none" strike="noStrike" kern="1200" cap="none" spc="0" normalizeH="0" baseline="0" noProof="0" dirty="0">
                <a:ln>
                  <a:noFill/>
                </a:ln>
                <a:solidFill>
                  <a:srgbClr val="FFFFFF">
                    <a:lumMod val="50000"/>
                    <a:lumOff val="50000"/>
                  </a:srgbClr>
                </a:solidFill>
                <a:effectLst/>
                <a:uLnTx/>
                <a:uFillTx/>
                <a:latin typeface="Calibri" panose="020F0502020204030204" pitchFamily="34" charset="0"/>
                <a:ea typeface="MS PGothic" pitchFamily="34" charset="-128"/>
                <a:cs typeface="Arial" charset="0"/>
              </a:rPr>
              <a:t> </a:t>
            </a:r>
            <a:r>
              <a:rPr kumimoji="0" lang="en-US" sz="675" b="0" i="0" u="none" strike="noStrike" kern="1200" cap="none" spc="0" normalizeH="0" baseline="0" noProof="0" dirty="0" smtClean="0">
                <a:ln>
                  <a:noFill/>
                </a:ln>
                <a:solidFill>
                  <a:srgbClr val="FFFFFF">
                    <a:lumMod val="50000"/>
                    <a:lumOff val="50000"/>
                  </a:srgbClr>
                </a:solidFill>
                <a:effectLst/>
                <a:uLnTx/>
                <a:uFillTx/>
                <a:latin typeface="Calibri" panose="020F0502020204030204" pitchFamily="34" charset="0"/>
                <a:ea typeface="MS PGothic" pitchFamily="34" charset="-128"/>
                <a:cs typeface="Arial" charset="0"/>
              </a:rPr>
              <a:t> </a:t>
            </a:r>
            <a:endParaRPr kumimoji="0" lang="en-US" sz="675" b="0" i="0" u="none" strike="noStrike" kern="1200" cap="none" spc="0" normalizeH="0" baseline="0" noProof="0" dirty="0">
              <a:ln>
                <a:noFill/>
              </a:ln>
              <a:solidFill>
                <a:srgbClr val="FFFFFF">
                  <a:lumMod val="50000"/>
                  <a:lumOff val="50000"/>
                </a:srgbClr>
              </a:solidFill>
              <a:effectLst/>
              <a:uLnTx/>
              <a:uFillTx/>
              <a:latin typeface="Calibri" panose="020F0502020204030204" pitchFamily="34" charset="0"/>
              <a:ea typeface="MS PGothic" pitchFamily="34" charset="-128"/>
              <a:cs typeface="Arial" charset="0"/>
            </a:endParaRPr>
          </a:p>
        </p:txBody>
      </p:sp>
      <p:sp>
        <p:nvSpPr>
          <p:cNvPr id="7" name="TextBox 6"/>
          <p:cNvSpPr txBox="1"/>
          <p:nvPr userDrawn="1"/>
        </p:nvSpPr>
        <p:spPr>
          <a:xfrm>
            <a:off x="5754" y="4775513"/>
            <a:ext cx="3742660" cy="1962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smtClean="0">
                <a:ln>
                  <a:noFill/>
                </a:ln>
                <a:solidFill>
                  <a:srgbClr val="FFFFFF"/>
                </a:solidFill>
                <a:effectLst/>
                <a:uLnTx/>
                <a:uFillTx/>
                <a:latin typeface="Arial"/>
                <a:ea typeface="+mn-ea"/>
                <a:cs typeface="+mn-cs"/>
              </a:rPr>
              <a:t>Information not intended for use in France.</a:t>
            </a:r>
            <a:endParaRPr kumimoji="0" lang="en-US" sz="675"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7697965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Lst>
  <p:transition spd="med">
    <p:fade/>
  </p:transition>
  <p:timing>
    <p:tnLst>
      <p:par>
        <p:cTn id="1" dur="indefinite" restart="never" nodeType="tmRoot"/>
      </p:par>
    </p:tnLst>
  </p:timing>
  <p:txStyles>
    <p:titleStyle>
      <a:lvl1pPr algn="ctr" rtl="0" eaLnBrk="1" fontAlgn="base" hangingPunct="1">
        <a:spcBef>
          <a:spcPct val="0"/>
        </a:spcBef>
        <a:spcAft>
          <a:spcPct val="0"/>
        </a:spcAft>
        <a:defRPr sz="2700">
          <a:solidFill>
            <a:srgbClr val="FFFFCC"/>
          </a:solidFill>
          <a:latin typeface="Calibri" pitchFamily="34" charset="0"/>
          <a:ea typeface="+mj-ea"/>
          <a:cs typeface="Calibri" pitchFamily="34" charset="0"/>
        </a:defRPr>
      </a:lvl1pPr>
      <a:lvl2pPr algn="l" rtl="0" eaLnBrk="1" fontAlgn="base" hangingPunct="1">
        <a:spcBef>
          <a:spcPct val="0"/>
        </a:spcBef>
        <a:spcAft>
          <a:spcPct val="0"/>
        </a:spcAft>
        <a:defRPr sz="3000">
          <a:solidFill>
            <a:srgbClr val="FFFFCC"/>
          </a:solidFill>
          <a:latin typeface="Arial" charset="0"/>
        </a:defRPr>
      </a:lvl2pPr>
      <a:lvl3pPr algn="l" rtl="0" eaLnBrk="1" fontAlgn="base" hangingPunct="1">
        <a:spcBef>
          <a:spcPct val="0"/>
        </a:spcBef>
        <a:spcAft>
          <a:spcPct val="0"/>
        </a:spcAft>
        <a:defRPr sz="3000">
          <a:solidFill>
            <a:srgbClr val="FFFFCC"/>
          </a:solidFill>
          <a:latin typeface="Arial" charset="0"/>
        </a:defRPr>
      </a:lvl3pPr>
      <a:lvl4pPr algn="l" rtl="0" eaLnBrk="1" fontAlgn="base" hangingPunct="1">
        <a:spcBef>
          <a:spcPct val="0"/>
        </a:spcBef>
        <a:spcAft>
          <a:spcPct val="0"/>
        </a:spcAft>
        <a:defRPr sz="3000">
          <a:solidFill>
            <a:srgbClr val="FFFFCC"/>
          </a:solidFill>
          <a:latin typeface="Arial" charset="0"/>
        </a:defRPr>
      </a:lvl4pPr>
      <a:lvl5pPr algn="l" rtl="0" eaLnBrk="1" fontAlgn="base" hangingPunct="1">
        <a:spcBef>
          <a:spcPct val="0"/>
        </a:spcBef>
        <a:spcAft>
          <a:spcPct val="0"/>
        </a:spcAft>
        <a:defRPr sz="3000">
          <a:solidFill>
            <a:srgbClr val="FFFFCC"/>
          </a:solidFill>
          <a:latin typeface="Arial" charset="0"/>
        </a:defRPr>
      </a:lvl5pPr>
      <a:lvl6pPr marL="342900" algn="ctr" rtl="0" eaLnBrk="1" fontAlgn="base" hangingPunct="1">
        <a:spcBef>
          <a:spcPct val="0"/>
        </a:spcBef>
        <a:spcAft>
          <a:spcPct val="0"/>
        </a:spcAft>
        <a:defRPr sz="3000">
          <a:solidFill>
            <a:srgbClr val="FFFFCC"/>
          </a:solidFill>
          <a:latin typeface="Arial" charset="0"/>
        </a:defRPr>
      </a:lvl6pPr>
      <a:lvl7pPr marL="685800" algn="ctr" rtl="0" eaLnBrk="1" fontAlgn="base" hangingPunct="1">
        <a:spcBef>
          <a:spcPct val="0"/>
        </a:spcBef>
        <a:spcAft>
          <a:spcPct val="0"/>
        </a:spcAft>
        <a:defRPr sz="3000">
          <a:solidFill>
            <a:srgbClr val="FFFFCC"/>
          </a:solidFill>
          <a:latin typeface="Arial" charset="0"/>
        </a:defRPr>
      </a:lvl7pPr>
      <a:lvl8pPr marL="1028700" algn="ctr" rtl="0" eaLnBrk="1" fontAlgn="base" hangingPunct="1">
        <a:spcBef>
          <a:spcPct val="0"/>
        </a:spcBef>
        <a:spcAft>
          <a:spcPct val="0"/>
        </a:spcAft>
        <a:defRPr sz="3000">
          <a:solidFill>
            <a:srgbClr val="FFFFCC"/>
          </a:solidFill>
          <a:latin typeface="Arial" charset="0"/>
        </a:defRPr>
      </a:lvl8pPr>
      <a:lvl9pPr marL="1371600" algn="ctr" rtl="0" eaLnBrk="1" fontAlgn="base" hangingPunct="1">
        <a:spcBef>
          <a:spcPct val="0"/>
        </a:spcBef>
        <a:spcAft>
          <a:spcPct val="0"/>
        </a:spcAft>
        <a:defRPr sz="3000">
          <a:solidFill>
            <a:srgbClr val="FFFFCC"/>
          </a:solidFill>
          <a:latin typeface="Arial" charset="0"/>
        </a:defRPr>
      </a:lvl9pPr>
    </p:titleStyle>
    <p:bodyStyle>
      <a:lvl1pPr marL="257175" indent="-257175" algn="l" rtl="0" eaLnBrk="1" fontAlgn="base" hangingPunct="1">
        <a:spcBef>
          <a:spcPct val="20000"/>
        </a:spcBef>
        <a:spcAft>
          <a:spcPct val="0"/>
        </a:spcAft>
        <a:buChar char="•"/>
        <a:defRPr sz="1800">
          <a:solidFill>
            <a:schemeClr val="bg1"/>
          </a:solidFill>
          <a:latin typeface="Calibri" pitchFamily="34" charset="0"/>
          <a:ea typeface="+mn-ea"/>
          <a:cs typeface="Calibri" pitchFamily="34" charset="0"/>
        </a:defRPr>
      </a:lvl1pPr>
      <a:lvl2pPr marL="557213" indent="-214313" algn="l" rtl="0" eaLnBrk="1" fontAlgn="base" hangingPunct="1">
        <a:spcBef>
          <a:spcPct val="20000"/>
        </a:spcBef>
        <a:spcAft>
          <a:spcPct val="0"/>
        </a:spcAft>
        <a:buChar char="–"/>
        <a:defRPr sz="1500">
          <a:solidFill>
            <a:schemeClr val="bg1"/>
          </a:solidFill>
          <a:latin typeface="Calibri" pitchFamily="34" charset="0"/>
          <a:cs typeface="Calibri" pitchFamily="34" charset="0"/>
        </a:defRPr>
      </a:lvl2pPr>
      <a:lvl3pPr marL="857250" indent="-171450" algn="l" rtl="0" eaLnBrk="1" fontAlgn="base" hangingPunct="1">
        <a:spcBef>
          <a:spcPct val="20000"/>
        </a:spcBef>
        <a:spcAft>
          <a:spcPct val="0"/>
        </a:spcAft>
        <a:buChar char="•"/>
        <a:defRPr>
          <a:solidFill>
            <a:schemeClr val="bg1"/>
          </a:solidFill>
          <a:latin typeface="Calibri" pitchFamily="34" charset="0"/>
          <a:cs typeface="Calibri" pitchFamily="34" charset="0"/>
        </a:defRPr>
      </a:lvl3pPr>
      <a:lvl4pPr marL="1200150" indent="-171450" algn="l" rtl="0" eaLnBrk="1" fontAlgn="base" hangingPunct="1">
        <a:spcBef>
          <a:spcPct val="20000"/>
        </a:spcBef>
        <a:spcAft>
          <a:spcPct val="0"/>
        </a:spcAft>
        <a:buChar char="–"/>
        <a:defRPr sz="1200">
          <a:solidFill>
            <a:schemeClr val="bg1"/>
          </a:solidFill>
          <a:latin typeface="Calibri" pitchFamily="34" charset="0"/>
          <a:cs typeface="Calibri" pitchFamily="34" charset="0"/>
        </a:defRPr>
      </a:lvl4pPr>
      <a:lvl5pPr marL="1543050" indent="-171450" algn="l" rtl="0" eaLnBrk="1" fontAlgn="base" hangingPunct="1">
        <a:spcBef>
          <a:spcPct val="20000"/>
        </a:spcBef>
        <a:spcAft>
          <a:spcPct val="0"/>
        </a:spcAft>
        <a:buChar char="»"/>
        <a:defRPr sz="1200">
          <a:solidFill>
            <a:schemeClr val="bg1"/>
          </a:solidFill>
          <a:latin typeface="Calibri" pitchFamily="34" charset="0"/>
          <a:cs typeface="Calibri" pitchFamily="34" charset="0"/>
        </a:defRPr>
      </a:lvl5pPr>
      <a:lvl6pPr marL="1885950" indent="-171450" algn="l" rtl="0" eaLnBrk="1" fontAlgn="base" hangingPunct="1">
        <a:spcBef>
          <a:spcPct val="20000"/>
        </a:spcBef>
        <a:spcAft>
          <a:spcPct val="0"/>
        </a:spcAft>
        <a:buChar char="»"/>
        <a:defRPr sz="1200">
          <a:solidFill>
            <a:schemeClr val="bg1"/>
          </a:solidFill>
          <a:latin typeface="+mn-lt"/>
        </a:defRPr>
      </a:lvl6pPr>
      <a:lvl7pPr marL="2228850" indent="-171450" algn="l" rtl="0" eaLnBrk="1" fontAlgn="base" hangingPunct="1">
        <a:spcBef>
          <a:spcPct val="20000"/>
        </a:spcBef>
        <a:spcAft>
          <a:spcPct val="0"/>
        </a:spcAft>
        <a:buChar char="»"/>
        <a:defRPr sz="1200">
          <a:solidFill>
            <a:schemeClr val="bg1"/>
          </a:solidFill>
          <a:latin typeface="+mn-lt"/>
        </a:defRPr>
      </a:lvl7pPr>
      <a:lvl8pPr marL="2571750" indent="-171450" algn="l" rtl="0" eaLnBrk="1" fontAlgn="base" hangingPunct="1">
        <a:spcBef>
          <a:spcPct val="20000"/>
        </a:spcBef>
        <a:spcAft>
          <a:spcPct val="0"/>
        </a:spcAft>
        <a:buChar char="»"/>
        <a:defRPr sz="1200">
          <a:solidFill>
            <a:schemeClr val="bg1"/>
          </a:solidFill>
          <a:latin typeface="+mn-lt"/>
        </a:defRPr>
      </a:lvl8pPr>
      <a:lvl9pPr marL="2914650" indent="-171450" algn="l" rtl="0" eaLnBrk="1" fontAlgn="base" hangingPunct="1">
        <a:spcBef>
          <a:spcPct val="20000"/>
        </a:spcBef>
        <a:spcAft>
          <a:spcPct val="0"/>
        </a:spcAft>
        <a:buChar char="»"/>
        <a:defRPr sz="12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39" tIns="45360" rIns="90739" bIns="45360" numCol="1" anchor="ctr" anchorCtr="0" compatLnSpc="1">
            <a:prstTxWarp prst="textNoShape">
              <a:avLst/>
            </a:prstTxWarp>
          </a:bodyPr>
          <a:lstStyle/>
          <a:p>
            <a:pPr lvl="0"/>
            <a:endParaRPr lang="en-US" altLang="en-US" smtClean="0"/>
          </a:p>
        </p:txBody>
      </p:sp>
      <p:sp>
        <p:nvSpPr>
          <p:cNvPr id="2051"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39" tIns="45360" rIns="90739" bIns="4536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23499271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ransition/>
  <p:txStyles>
    <p:titleStyle>
      <a:lvl1pPr algn="ctr" rtl="0" eaLnBrk="0" fontAlgn="base" hangingPunct="0">
        <a:spcBef>
          <a:spcPct val="0"/>
        </a:spcBef>
        <a:spcAft>
          <a:spcPct val="0"/>
        </a:spcAft>
        <a:defRPr sz="3150" b="1">
          <a:solidFill>
            <a:srgbClr val="FFFF00"/>
          </a:solidFill>
          <a:latin typeface="+mj-lt"/>
          <a:ea typeface="+mj-ea"/>
          <a:cs typeface="+mj-cs"/>
        </a:defRPr>
      </a:lvl1pPr>
      <a:lvl2pPr algn="ctr" rtl="0" eaLnBrk="0" fontAlgn="base" hangingPunct="0">
        <a:spcBef>
          <a:spcPct val="0"/>
        </a:spcBef>
        <a:spcAft>
          <a:spcPct val="0"/>
        </a:spcAft>
        <a:defRPr sz="3150" b="1">
          <a:solidFill>
            <a:srgbClr val="FFFF00"/>
          </a:solidFill>
          <a:latin typeface="Times New Roman" pitchFamily="18" charset="0"/>
        </a:defRPr>
      </a:lvl2pPr>
      <a:lvl3pPr algn="ctr" rtl="0" eaLnBrk="0" fontAlgn="base" hangingPunct="0">
        <a:spcBef>
          <a:spcPct val="0"/>
        </a:spcBef>
        <a:spcAft>
          <a:spcPct val="0"/>
        </a:spcAft>
        <a:defRPr sz="3150" b="1">
          <a:solidFill>
            <a:srgbClr val="FFFF00"/>
          </a:solidFill>
          <a:latin typeface="Times New Roman" pitchFamily="18" charset="0"/>
        </a:defRPr>
      </a:lvl3pPr>
      <a:lvl4pPr algn="ctr" rtl="0" eaLnBrk="0" fontAlgn="base" hangingPunct="0">
        <a:spcBef>
          <a:spcPct val="0"/>
        </a:spcBef>
        <a:spcAft>
          <a:spcPct val="0"/>
        </a:spcAft>
        <a:defRPr sz="3150" b="1">
          <a:solidFill>
            <a:srgbClr val="FFFF00"/>
          </a:solidFill>
          <a:latin typeface="Times New Roman" pitchFamily="18" charset="0"/>
        </a:defRPr>
      </a:lvl4pPr>
      <a:lvl5pPr algn="ctr" rtl="0" eaLnBrk="0" fontAlgn="base" hangingPunct="0">
        <a:spcBef>
          <a:spcPct val="0"/>
        </a:spcBef>
        <a:spcAft>
          <a:spcPct val="0"/>
        </a:spcAft>
        <a:defRPr sz="3150" b="1">
          <a:solidFill>
            <a:srgbClr val="FFFF00"/>
          </a:solidFill>
          <a:latin typeface="Times New Roman" pitchFamily="18" charset="0"/>
        </a:defRPr>
      </a:lvl5pPr>
      <a:lvl6pPr marL="340309" algn="ctr" rtl="0" eaLnBrk="0" fontAlgn="base" hangingPunct="0">
        <a:spcBef>
          <a:spcPct val="0"/>
        </a:spcBef>
        <a:spcAft>
          <a:spcPct val="0"/>
        </a:spcAft>
        <a:defRPr sz="3150" b="1">
          <a:solidFill>
            <a:srgbClr val="FFFF00"/>
          </a:solidFill>
          <a:latin typeface="Times New Roman" pitchFamily="18" charset="0"/>
        </a:defRPr>
      </a:lvl6pPr>
      <a:lvl7pPr marL="680612" algn="ctr" rtl="0" eaLnBrk="0" fontAlgn="base" hangingPunct="0">
        <a:spcBef>
          <a:spcPct val="0"/>
        </a:spcBef>
        <a:spcAft>
          <a:spcPct val="0"/>
        </a:spcAft>
        <a:defRPr sz="3150" b="1">
          <a:solidFill>
            <a:srgbClr val="FFFF00"/>
          </a:solidFill>
          <a:latin typeface="Times New Roman" pitchFamily="18" charset="0"/>
        </a:defRPr>
      </a:lvl7pPr>
      <a:lvl8pPr marL="1020911" algn="ctr" rtl="0" eaLnBrk="0" fontAlgn="base" hangingPunct="0">
        <a:spcBef>
          <a:spcPct val="0"/>
        </a:spcBef>
        <a:spcAft>
          <a:spcPct val="0"/>
        </a:spcAft>
        <a:defRPr sz="3150" b="1">
          <a:solidFill>
            <a:srgbClr val="FFFF00"/>
          </a:solidFill>
          <a:latin typeface="Times New Roman" pitchFamily="18" charset="0"/>
        </a:defRPr>
      </a:lvl8pPr>
      <a:lvl9pPr marL="1361216" algn="ctr" rtl="0" eaLnBrk="0" fontAlgn="base" hangingPunct="0">
        <a:spcBef>
          <a:spcPct val="0"/>
        </a:spcBef>
        <a:spcAft>
          <a:spcPct val="0"/>
        </a:spcAft>
        <a:defRPr sz="3150" b="1">
          <a:solidFill>
            <a:srgbClr val="FFFF00"/>
          </a:solidFill>
          <a:latin typeface="Times New Roman" pitchFamily="18" charset="0"/>
        </a:defRPr>
      </a:lvl9pPr>
    </p:titleStyle>
    <p:bodyStyle>
      <a:lvl1pPr marL="251222" indent="-251222" algn="l" rtl="0" eaLnBrk="0" fontAlgn="base" hangingPunct="0">
        <a:spcBef>
          <a:spcPct val="20000"/>
        </a:spcBef>
        <a:spcAft>
          <a:spcPct val="0"/>
        </a:spcAft>
        <a:buChar char="•"/>
        <a:defRPr sz="2400">
          <a:solidFill>
            <a:schemeClr val="bg1"/>
          </a:solidFill>
          <a:latin typeface="+mn-lt"/>
          <a:ea typeface="+mn-ea"/>
          <a:cs typeface="+mn-cs"/>
        </a:defRPr>
      </a:lvl1pPr>
      <a:lvl2pPr marL="550069" indent="-208360" algn="l" rtl="0" eaLnBrk="0" fontAlgn="base" hangingPunct="0">
        <a:spcBef>
          <a:spcPct val="20000"/>
        </a:spcBef>
        <a:spcAft>
          <a:spcPct val="0"/>
        </a:spcAft>
        <a:buChar char="–"/>
        <a:defRPr sz="2100">
          <a:solidFill>
            <a:schemeClr val="bg1"/>
          </a:solidFill>
          <a:latin typeface="+mn-lt"/>
        </a:defRPr>
      </a:lvl2pPr>
      <a:lvl3pPr marL="847725" indent="-165497" algn="l" rtl="0" eaLnBrk="0" fontAlgn="base" hangingPunct="0">
        <a:spcBef>
          <a:spcPct val="20000"/>
        </a:spcBef>
        <a:spcAft>
          <a:spcPct val="0"/>
        </a:spcAft>
        <a:buChar char="•"/>
        <a:defRPr sz="1800">
          <a:solidFill>
            <a:schemeClr val="bg1"/>
          </a:solidFill>
          <a:latin typeface="+mn-lt"/>
        </a:defRPr>
      </a:lvl3pPr>
      <a:lvl4pPr marL="1188244" indent="-165497" algn="l" rtl="0" eaLnBrk="0" fontAlgn="base" hangingPunct="0">
        <a:spcBef>
          <a:spcPct val="20000"/>
        </a:spcBef>
        <a:spcAft>
          <a:spcPct val="0"/>
        </a:spcAft>
        <a:buChar char="–"/>
        <a:defRPr sz="1500">
          <a:solidFill>
            <a:schemeClr val="bg1"/>
          </a:solidFill>
          <a:latin typeface="+mn-lt"/>
        </a:defRPr>
      </a:lvl4pPr>
      <a:lvl5pPr marL="1527572" indent="-166688" algn="l" rtl="0" eaLnBrk="0" fontAlgn="base" hangingPunct="0">
        <a:spcBef>
          <a:spcPct val="20000"/>
        </a:spcBef>
        <a:spcAft>
          <a:spcPct val="0"/>
        </a:spcAft>
        <a:buChar char="»"/>
        <a:defRPr sz="1500">
          <a:solidFill>
            <a:schemeClr val="bg1"/>
          </a:solidFill>
          <a:latin typeface="+mn-lt"/>
        </a:defRPr>
      </a:lvl5pPr>
      <a:lvl6pPr marL="1871677" indent="-171338" algn="l" rtl="0" eaLnBrk="0" fontAlgn="base" hangingPunct="0">
        <a:spcBef>
          <a:spcPct val="20000"/>
        </a:spcBef>
        <a:spcAft>
          <a:spcPct val="0"/>
        </a:spcAft>
        <a:buChar char="»"/>
        <a:defRPr sz="1500">
          <a:solidFill>
            <a:schemeClr val="bg1"/>
          </a:solidFill>
          <a:latin typeface="+mn-lt"/>
        </a:defRPr>
      </a:lvl6pPr>
      <a:lvl7pPr marL="2211982" indent="-171338" algn="l" rtl="0" eaLnBrk="0" fontAlgn="base" hangingPunct="0">
        <a:spcBef>
          <a:spcPct val="20000"/>
        </a:spcBef>
        <a:spcAft>
          <a:spcPct val="0"/>
        </a:spcAft>
        <a:buChar char="»"/>
        <a:defRPr sz="1500">
          <a:solidFill>
            <a:schemeClr val="bg1"/>
          </a:solidFill>
          <a:latin typeface="+mn-lt"/>
        </a:defRPr>
      </a:lvl7pPr>
      <a:lvl8pPr marL="2552280" indent="-171338" algn="l" rtl="0" eaLnBrk="0" fontAlgn="base" hangingPunct="0">
        <a:spcBef>
          <a:spcPct val="20000"/>
        </a:spcBef>
        <a:spcAft>
          <a:spcPct val="0"/>
        </a:spcAft>
        <a:buChar char="»"/>
        <a:defRPr sz="1500">
          <a:solidFill>
            <a:schemeClr val="bg1"/>
          </a:solidFill>
          <a:latin typeface="+mn-lt"/>
        </a:defRPr>
      </a:lvl8pPr>
      <a:lvl9pPr marL="2892582" indent="-171338" algn="l" rtl="0" eaLnBrk="0" fontAlgn="base" hangingPunct="0">
        <a:spcBef>
          <a:spcPct val="20000"/>
        </a:spcBef>
        <a:spcAft>
          <a:spcPct val="0"/>
        </a:spcAft>
        <a:buChar char="»"/>
        <a:defRPr sz="1500">
          <a:solidFill>
            <a:schemeClr val="bg1"/>
          </a:solidFill>
          <a:latin typeface="+mn-lt"/>
        </a:defRPr>
      </a:lvl9pPr>
    </p:bodyStyle>
    <p:otherStyle>
      <a:defPPr>
        <a:defRPr lang="en-US"/>
      </a:defPPr>
      <a:lvl1pPr marL="0" algn="l" defTabSz="680612" rtl="0" eaLnBrk="1" latinLnBrk="0" hangingPunct="1">
        <a:defRPr sz="1350" kern="1200">
          <a:solidFill>
            <a:schemeClr val="tx1"/>
          </a:solidFill>
          <a:latin typeface="+mn-lt"/>
          <a:ea typeface="+mn-ea"/>
          <a:cs typeface="+mn-cs"/>
        </a:defRPr>
      </a:lvl1pPr>
      <a:lvl2pPr marL="340309" algn="l" defTabSz="680612" rtl="0" eaLnBrk="1" latinLnBrk="0" hangingPunct="1">
        <a:defRPr sz="1350" kern="1200">
          <a:solidFill>
            <a:schemeClr val="tx1"/>
          </a:solidFill>
          <a:latin typeface="+mn-lt"/>
          <a:ea typeface="+mn-ea"/>
          <a:cs typeface="+mn-cs"/>
        </a:defRPr>
      </a:lvl2pPr>
      <a:lvl3pPr marL="680612" algn="l" defTabSz="680612" rtl="0" eaLnBrk="1" latinLnBrk="0" hangingPunct="1">
        <a:defRPr sz="1350" kern="1200">
          <a:solidFill>
            <a:schemeClr val="tx1"/>
          </a:solidFill>
          <a:latin typeface="+mn-lt"/>
          <a:ea typeface="+mn-ea"/>
          <a:cs typeface="+mn-cs"/>
        </a:defRPr>
      </a:lvl3pPr>
      <a:lvl4pPr marL="1020911" algn="l" defTabSz="680612" rtl="0" eaLnBrk="1" latinLnBrk="0" hangingPunct="1">
        <a:defRPr sz="1350" kern="1200">
          <a:solidFill>
            <a:schemeClr val="tx1"/>
          </a:solidFill>
          <a:latin typeface="+mn-lt"/>
          <a:ea typeface="+mn-ea"/>
          <a:cs typeface="+mn-cs"/>
        </a:defRPr>
      </a:lvl4pPr>
      <a:lvl5pPr marL="1361216" algn="l" defTabSz="680612" rtl="0" eaLnBrk="1" latinLnBrk="0" hangingPunct="1">
        <a:defRPr sz="1350" kern="1200">
          <a:solidFill>
            <a:schemeClr val="tx1"/>
          </a:solidFill>
          <a:latin typeface="+mn-lt"/>
          <a:ea typeface="+mn-ea"/>
          <a:cs typeface="+mn-cs"/>
        </a:defRPr>
      </a:lvl5pPr>
      <a:lvl6pPr marL="1701519" algn="l" defTabSz="680612" rtl="0" eaLnBrk="1" latinLnBrk="0" hangingPunct="1">
        <a:defRPr sz="1350" kern="1200">
          <a:solidFill>
            <a:schemeClr val="tx1"/>
          </a:solidFill>
          <a:latin typeface="+mn-lt"/>
          <a:ea typeface="+mn-ea"/>
          <a:cs typeface="+mn-cs"/>
        </a:defRPr>
      </a:lvl6pPr>
      <a:lvl7pPr marL="2041822" algn="l" defTabSz="680612" rtl="0" eaLnBrk="1" latinLnBrk="0" hangingPunct="1">
        <a:defRPr sz="1350" kern="1200">
          <a:solidFill>
            <a:schemeClr val="tx1"/>
          </a:solidFill>
          <a:latin typeface="+mn-lt"/>
          <a:ea typeface="+mn-ea"/>
          <a:cs typeface="+mn-cs"/>
        </a:defRPr>
      </a:lvl7pPr>
      <a:lvl8pPr marL="2382121" algn="l" defTabSz="680612" rtl="0" eaLnBrk="1" latinLnBrk="0" hangingPunct="1">
        <a:defRPr sz="1350" kern="1200">
          <a:solidFill>
            <a:schemeClr val="tx1"/>
          </a:solidFill>
          <a:latin typeface="+mn-lt"/>
          <a:ea typeface="+mn-ea"/>
          <a:cs typeface="+mn-cs"/>
        </a:defRPr>
      </a:lvl8pPr>
      <a:lvl9pPr marL="2722427" algn="l" defTabSz="680612"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689" tIns="43886" rIns="87689" bIns="43886" numCol="1" anchor="ctr" anchorCtr="0" compatLnSpc="1">
            <a:prstTxWarp prst="textNoShape">
              <a:avLst/>
            </a:prstTxWarp>
          </a:bodyPr>
          <a:lstStyle/>
          <a:p>
            <a:pPr lvl="0"/>
            <a:endParaRPr lang="en-US" altLang="en-US"/>
          </a:p>
        </p:txBody>
      </p:sp>
      <p:sp>
        <p:nvSpPr>
          <p:cNvPr id="3075"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689" tIns="43886" rIns="87689" bIns="4388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3868705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ransition/>
  <p:txStyles>
    <p:titleStyle>
      <a:lvl1pPr algn="ctr" rtl="0" eaLnBrk="0" fontAlgn="base" hangingPunct="0">
        <a:spcBef>
          <a:spcPct val="0"/>
        </a:spcBef>
        <a:spcAft>
          <a:spcPct val="0"/>
        </a:spcAft>
        <a:defRPr sz="3150" b="1">
          <a:solidFill>
            <a:srgbClr val="FFFF00"/>
          </a:solidFill>
          <a:latin typeface="+mj-lt"/>
          <a:ea typeface="+mj-ea"/>
          <a:cs typeface="+mj-cs"/>
        </a:defRPr>
      </a:lvl1pPr>
      <a:lvl2pPr algn="ctr" rtl="0" eaLnBrk="0" fontAlgn="base" hangingPunct="0">
        <a:spcBef>
          <a:spcPct val="0"/>
        </a:spcBef>
        <a:spcAft>
          <a:spcPct val="0"/>
        </a:spcAft>
        <a:defRPr sz="3150" b="1">
          <a:solidFill>
            <a:srgbClr val="FFFF00"/>
          </a:solidFill>
          <a:latin typeface="Times New Roman" pitchFamily="18" charset="0"/>
        </a:defRPr>
      </a:lvl2pPr>
      <a:lvl3pPr algn="ctr" rtl="0" eaLnBrk="0" fontAlgn="base" hangingPunct="0">
        <a:spcBef>
          <a:spcPct val="0"/>
        </a:spcBef>
        <a:spcAft>
          <a:spcPct val="0"/>
        </a:spcAft>
        <a:defRPr sz="3150" b="1">
          <a:solidFill>
            <a:srgbClr val="FFFF00"/>
          </a:solidFill>
          <a:latin typeface="Times New Roman" pitchFamily="18" charset="0"/>
        </a:defRPr>
      </a:lvl3pPr>
      <a:lvl4pPr algn="ctr" rtl="0" eaLnBrk="0" fontAlgn="base" hangingPunct="0">
        <a:spcBef>
          <a:spcPct val="0"/>
        </a:spcBef>
        <a:spcAft>
          <a:spcPct val="0"/>
        </a:spcAft>
        <a:defRPr sz="3150" b="1">
          <a:solidFill>
            <a:srgbClr val="FFFF00"/>
          </a:solidFill>
          <a:latin typeface="Times New Roman" pitchFamily="18" charset="0"/>
        </a:defRPr>
      </a:lvl4pPr>
      <a:lvl5pPr algn="ctr" rtl="0" eaLnBrk="0" fontAlgn="base" hangingPunct="0">
        <a:spcBef>
          <a:spcPct val="0"/>
        </a:spcBef>
        <a:spcAft>
          <a:spcPct val="0"/>
        </a:spcAft>
        <a:defRPr sz="3150" b="1">
          <a:solidFill>
            <a:srgbClr val="FFFF00"/>
          </a:solidFill>
          <a:latin typeface="Times New Roman" pitchFamily="18" charset="0"/>
        </a:defRPr>
      </a:lvl5pPr>
      <a:lvl6pPr marL="328874" algn="ctr" rtl="0" eaLnBrk="0" fontAlgn="base" hangingPunct="0">
        <a:spcBef>
          <a:spcPct val="0"/>
        </a:spcBef>
        <a:spcAft>
          <a:spcPct val="0"/>
        </a:spcAft>
        <a:defRPr sz="3150" b="1">
          <a:solidFill>
            <a:srgbClr val="FFFF00"/>
          </a:solidFill>
          <a:latin typeface="Times New Roman" pitchFamily="18" charset="0"/>
        </a:defRPr>
      </a:lvl6pPr>
      <a:lvl7pPr marL="657762" algn="ctr" rtl="0" eaLnBrk="0" fontAlgn="base" hangingPunct="0">
        <a:spcBef>
          <a:spcPct val="0"/>
        </a:spcBef>
        <a:spcAft>
          <a:spcPct val="0"/>
        </a:spcAft>
        <a:defRPr sz="3150" b="1">
          <a:solidFill>
            <a:srgbClr val="FFFF00"/>
          </a:solidFill>
          <a:latin typeface="Times New Roman" pitchFamily="18" charset="0"/>
        </a:defRPr>
      </a:lvl7pPr>
      <a:lvl8pPr marL="986641" algn="ctr" rtl="0" eaLnBrk="0" fontAlgn="base" hangingPunct="0">
        <a:spcBef>
          <a:spcPct val="0"/>
        </a:spcBef>
        <a:spcAft>
          <a:spcPct val="0"/>
        </a:spcAft>
        <a:defRPr sz="3150" b="1">
          <a:solidFill>
            <a:srgbClr val="FFFF00"/>
          </a:solidFill>
          <a:latin typeface="Times New Roman" pitchFamily="18" charset="0"/>
        </a:defRPr>
      </a:lvl8pPr>
      <a:lvl9pPr marL="1315525" algn="ctr" rtl="0" eaLnBrk="0" fontAlgn="base" hangingPunct="0">
        <a:spcBef>
          <a:spcPct val="0"/>
        </a:spcBef>
        <a:spcAft>
          <a:spcPct val="0"/>
        </a:spcAft>
        <a:defRPr sz="3150" b="1">
          <a:solidFill>
            <a:srgbClr val="FFFF00"/>
          </a:solidFill>
          <a:latin typeface="Times New Roman" pitchFamily="18" charset="0"/>
        </a:defRPr>
      </a:lvl9pPr>
    </p:titleStyle>
    <p:bodyStyle>
      <a:lvl1pPr marL="232172" indent="-232172" algn="l" rtl="0" eaLnBrk="0" fontAlgn="base" hangingPunct="0">
        <a:spcBef>
          <a:spcPct val="20000"/>
        </a:spcBef>
        <a:spcAft>
          <a:spcPct val="0"/>
        </a:spcAft>
        <a:buChar char="•"/>
        <a:defRPr sz="2400">
          <a:solidFill>
            <a:schemeClr val="bg1"/>
          </a:solidFill>
          <a:latin typeface="+mn-lt"/>
          <a:ea typeface="+mn-ea"/>
          <a:cs typeface="+mn-cs"/>
        </a:defRPr>
      </a:lvl1pPr>
      <a:lvl2pPr marL="522685" indent="-190500" algn="l" rtl="0" eaLnBrk="0" fontAlgn="base" hangingPunct="0">
        <a:spcBef>
          <a:spcPct val="20000"/>
        </a:spcBef>
        <a:spcAft>
          <a:spcPct val="0"/>
        </a:spcAft>
        <a:buChar char="–"/>
        <a:defRPr sz="2100">
          <a:solidFill>
            <a:schemeClr val="bg1"/>
          </a:solidFill>
          <a:latin typeface="+mn-lt"/>
        </a:defRPr>
      </a:lvl2pPr>
      <a:lvl3pPr marL="813197" indent="-147638" algn="l" rtl="0" eaLnBrk="0" fontAlgn="base" hangingPunct="0">
        <a:spcBef>
          <a:spcPct val="20000"/>
        </a:spcBef>
        <a:spcAft>
          <a:spcPct val="0"/>
        </a:spcAft>
        <a:buChar char="•"/>
        <a:defRPr sz="1800">
          <a:solidFill>
            <a:schemeClr val="bg1"/>
          </a:solidFill>
          <a:latin typeface="+mn-lt"/>
        </a:defRPr>
      </a:lvl3pPr>
      <a:lvl4pPr marL="1135856" indent="-147638" algn="l" rtl="0" eaLnBrk="0" fontAlgn="base" hangingPunct="0">
        <a:spcBef>
          <a:spcPct val="20000"/>
        </a:spcBef>
        <a:spcAft>
          <a:spcPct val="0"/>
        </a:spcAft>
        <a:buChar char="–"/>
        <a:defRPr sz="1500">
          <a:solidFill>
            <a:schemeClr val="bg1"/>
          </a:solidFill>
          <a:latin typeface="+mn-lt"/>
        </a:defRPr>
      </a:lvl4pPr>
      <a:lvl5pPr marL="1469231" indent="-148829" algn="l" rtl="0" eaLnBrk="0" fontAlgn="base" hangingPunct="0">
        <a:spcBef>
          <a:spcPct val="20000"/>
        </a:spcBef>
        <a:spcAft>
          <a:spcPct val="0"/>
        </a:spcAft>
        <a:buChar char="»"/>
        <a:defRPr sz="1500">
          <a:solidFill>
            <a:schemeClr val="bg1"/>
          </a:solidFill>
          <a:latin typeface="+mn-lt"/>
        </a:defRPr>
      </a:lvl5pPr>
      <a:lvl6pPr marL="1808845" indent="-165584" algn="l" rtl="0" eaLnBrk="0" fontAlgn="base" hangingPunct="0">
        <a:spcBef>
          <a:spcPct val="20000"/>
        </a:spcBef>
        <a:spcAft>
          <a:spcPct val="0"/>
        </a:spcAft>
        <a:buChar char="»"/>
        <a:defRPr sz="1500">
          <a:solidFill>
            <a:schemeClr val="bg1"/>
          </a:solidFill>
          <a:latin typeface="+mn-lt"/>
        </a:defRPr>
      </a:lvl6pPr>
      <a:lvl7pPr marL="2137723" indent="-165584" algn="l" rtl="0" eaLnBrk="0" fontAlgn="base" hangingPunct="0">
        <a:spcBef>
          <a:spcPct val="20000"/>
        </a:spcBef>
        <a:spcAft>
          <a:spcPct val="0"/>
        </a:spcAft>
        <a:buChar char="»"/>
        <a:defRPr sz="1500">
          <a:solidFill>
            <a:schemeClr val="bg1"/>
          </a:solidFill>
          <a:latin typeface="+mn-lt"/>
        </a:defRPr>
      </a:lvl7pPr>
      <a:lvl8pPr marL="2466608" indent="-165584" algn="l" rtl="0" eaLnBrk="0" fontAlgn="base" hangingPunct="0">
        <a:spcBef>
          <a:spcPct val="20000"/>
        </a:spcBef>
        <a:spcAft>
          <a:spcPct val="0"/>
        </a:spcAft>
        <a:buChar char="»"/>
        <a:defRPr sz="1500">
          <a:solidFill>
            <a:schemeClr val="bg1"/>
          </a:solidFill>
          <a:latin typeface="+mn-lt"/>
        </a:defRPr>
      </a:lvl8pPr>
      <a:lvl9pPr marL="2795481" indent="-165584" algn="l" rtl="0" eaLnBrk="0" fontAlgn="base" hangingPunct="0">
        <a:spcBef>
          <a:spcPct val="20000"/>
        </a:spcBef>
        <a:spcAft>
          <a:spcPct val="0"/>
        </a:spcAft>
        <a:buChar char="»"/>
        <a:defRPr sz="1500">
          <a:solidFill>
            <a:schemeClr val="bg1"/>
          </a:solidFill>
          <a:latin typeface="+mn-lt"/>
        </a:defRPr>
      </a:lvl9pPr>
    </p:bodyStyle>
    <p:otherStyle>
      <a:defPPr>
        <a:defRPr lang="en-US"/>
      </a:defPPr>
      <a:lvl1pPr marL="0" algn="l" defTabSz="657762" rtl="0" eaLnBrk="1" latinLnBrk="0" hangingPunct="1">
        <a:defRPr sz="1350" kern="1200">
          <a:solidFill>
            <a:schemeClr val="tx1"/>
          </a:solidFill>
          <a:latin typeface="+mn-lt"/>
          <a:ea typeface="+mn-ea"/>
          <a:cs typeface="+mn-cs"/>
        </a:defRPr>
      </a:lvl1pPr>
      <a:lvl2pPr marL="328874" algn="l" defTabSz="657762" rtl="0" eaLnBrk="1" latinLnBrk="0" hangingPunct="1">
        <a:defRPr sz="1350" kern="1200">
          <a:solidFill>
            <a:schemeClr val="tx1"/>
          </a:solidFill>
          <a:latin typeface="+mn-lt"/>
          <a:ea typeface="+mn-ea"/>
          <a:cs typeface="+mn-cs"/>
        </a:defRPr>
      </a:lvl2pPr>
      <a:lvl3pPr marL="657762" algn="l" defTabSz="657762" rtl="0" eaLnBrk="1" latinLnBrk="0" hangingPunct="1">
        <a:defRPr sz="1350" kern="1200">
          <a:solidFill>
            <a:schemeClr val="tx1"/>
          </a:solidFill>
          <a:latin typeface="+mn-lt"/>
          <a:ea typeface="+mn-ea"/>
          <a:cs typeface="+mn-cs"/>
        </a:defRPr>
      </a:lvl3pPr>
      <a:lvl4pPr marL="986641" algn="l" defTabSz="657762" rtl="0" eaLnBrk="1" latinLnBrk="0" hangingPunct="1">
        <a:defRPr sz="1350" kern="1200">
          <a:solidFill>
            <a:schemeClr val="tx1"/>
          </a:solidFill>
          <a:latin typeface="+mn-lt"/>
          <a:ea typeface="+mn-ea"/>
          <a:cs typeface="+mn-cs"/>
        </a:defRPr>
      </a:lvl4pPr>
      <a:lvl5pPr marL="1315525" algn="l" defTabSz="657762" rtl="0" eaLnBrk="1" latinLnBrk="0" hangingPunct="1">
        <a:defRPr sz="1350" kern="1200">
          <a:solidFill>
            <a:schemeClr val="tx1"/>
          </a:solidFill>
          <a:latin typeface="+mn-lt"/>
          <a:ea typeface="+mn-ea"/>
          <a:cs typeface="+mn-cs"/>
        </a:defRPr>
      </a:lvl5pPr>
      <a:lvl6pPr marL="1644406" algn="l" defTabSz="657762" rtl="0" eaLnBrk="1" latinLnBrk="0" hangingPunct="1">
        <a:defRPr sz="1350" kern="1200">
          <a:solidFill>
            <a:schemeClr val="tx1"/>
          </a:solidFill>
          <a:latin typeface="+mn-lt"/>
          <a:ea typeface="+mn-ea"/>
          <a:cs typeface="+mn-cs"/>
        </a:defRPr>
      </a:lvl6pPr>
      <a:lvl7pPr marL="1973285" algn="l" defTabSz="657762" rtl="0" eaLnBrk="1" latinLnBrk="0" hangingPunct="1">
        <a:defRPr sz="1350" kern="1200">
          <a:solidFill>
            <a:schemeClr val="tx1"/>
          </a:solidFill>
          <a:latin typeface="+mn-lt"/>
          <a:ea typeface="+mn-ea"/>
          <a:cs typeface="+mn-cs"/>
        </a:defRPr>
      </a:lvl7pPr>
      <a:lvl8pPr marL="2302162" algn="l" defTabSz="657762" rtl="0" eaLnBrk="1" latinLnBrk="0" hangingPunct="1">
        <a:defRPr sz="1350" kern="1200">
          <a:solidFill>
            <a:schemeClr val="tx1"/>
          </a:solidFill>
          <a:latin typeface="+mn-lt"/>
          <a:ea typeface="+mn-ea"/>
          <a:cs typeface="+mn-cs"/>
        </a:defRPr>
      </a:lvl8pPr>
      <a:lvl9pPr marL="2631039" algn="l" defTabSz="65776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568010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transition/>
  <p:txStyles>
    <p:titleStyle>
      <a:lvl1pPr algn="ctr" rtl="0" eaLnBrk="1" fontAlgn="base" hangingPunct="1">
        <a:spcBef>
          <a:spcPct val="0"/>
        </a:spcBef>
        <a:spcAft>
          <a:spcPct val="0"/>
        </a:spcAft>
        <a:defRPr sz="3150" b="1">
          <a:solidFill>
            <a:srgbClr val="FFFF00"/>
          </a:solidFill>
          <a:latin typeface="+mj-lt"/>
          <a:ea typeface="+mj-ea"/>
          <a:cs typeface="+mj-cs"/>
        </a:defRPr>
      </a:lvl1pPr>
      <a:lvl2pPr algn="ctr" rtl="0" eaLnBrk="1" fontAlgn="base" hangingPunct="1">
        <a:spcBef>
          <a:spcPct val="0"/>
        </a:spcBef>
        <a:spcAft>
          <a:spcPct val="0"/>
        </a:spcAft>
        <a:defRPr sz="3150" b="1">
          <a:solidFill>
            <a:srgbClr val="FFFF00"/>
          </a:solidFill>
          <a:latin typeface="Times New Roman" pitchFamily="18" charset="0"/>
        </a:defRPr>
      </a:lvl2pPr>
      <a:lvl3pPr algn="ctr" rtl="0" eaLnBrk="1" fontAlgn="base" hangingPunct="1">
        <a:spcBef>
          <a:spcPct val="0"/>
        </a:spcBef>
        <a:spcAft>
          <a:spcPct val="0"/>
        </a:spcAft>
        <a:defRPr sz="3150" b="1">
          <a:solidFill>
            <a:srgbClr val="FFFF00"/>
          </a:solidFill>
          <a:latin typeface="Times New Roman" pitchFamily="18" charset="0"/>
        </a:defRPr>
      </a:lvl3pPr>
      <a:lvl4pPr algn="ctr" rtl="0" eaLnBrk="1" fontAlgn="base" hangingPunct="1">
        <a:spcBef>
          <a:spcPct val="0"/>
        </a:spcBef>
        <a:spcAft>
          <a:spcPct val="0"/>
        </a:spcAft>
        <a:defRPr sz="3150" b="1">
          <a:solidFill>
            <a:srgbClr val="FFFF00"/>
          </a:solidFill>
          <a:latin typeface="Times New Roman" pitchFamily="18" charset="0"/>
        </a:defRPr>
      </a:lvl4pPr>
      <a:lvl5pPr algn="ctr" rtl="0" eaLnBrk="1" fontAlgn="base" hangingPunct="1">
        <a:spcBef>
          <a:spcPct val="0"/>
        </a:spcBef>
        <a:spcAft>
          <a:spcPct val="0"/>
        </a:spcAft>
        <a:defRPr sz="3150" b="1">
          <a:solidFill>
            <a:srgbClr val="FFFF00"/>
          </a:solidFill>
          <a:latin typeface="Times New Roman" pitchFamily="18" charset="0"/>
        </a:defRPr>
      </a:lvl5pPr>
      <a:lvl6pPr marL="342900" algn="ctr" rtl="0" eaLnBrk="1" fontAlgn="base" hangingPunct="1">
        <a:spcBef>
          <a:spcPct val="0"/>
        </a:spcBef>
        <a:spcAft>
          <a:spcPct val="0"/>
        </a:spcAft>
        <a:defRPr sz="3150" b="1">
          <a:solidFill>
            <a:srgbClr val="FFFF00"/>
          </a:solidFill>
          <a:latin typeface="Times New Roman" pitchFamily="18" charset="0"/>
        </a:defRPr>
      </a:lvl6pPr>
      <a:lvl7pPr marL="685800" algn="ctr" rtl="0" eaLnBrk="1" fontAlgn="base" hangingPunct="1">
        <a:spcBef>
          <a:spcPct val="0"/>
        </a:spcBef>
        <a:spcAft>
          <a:spcPct val="0"/>
        </a:spcAft>
        <a:defRPr sz="3150" b="1">
          <a:solidFill>
            <a:srgbClr val="FFFF00"/>
          </a:solidFill>
          <a:latin typeface="Times New Roman" pitchFamily="18" charset="0"/>
        </a:defRPr>
      </a:lvl7pPr>
      <a:lvl8pPr marL="1028700" algn="ctr" rtl="0" eaLnBrk="1" fontAlgn="base" hangingPunct="1">
        <a:spcBef>
          <a:spcPct val="0"/>
        </a:spcBef>
        <a:spcAft>
          <a:spcPct val="0"/>
        </a:spcAft>
        <a:defRPr sz="3150" b="1">
          <a:solidFill>
            <a:srgbClr val="FFFF00"/>
          </a:solidFill>
          <a:latin typeface="Times New Roman" pitchFamily="18" charset="0"/>
        </a:defRPr>
      </a:lvl8pPr>
      <a:lvl9pPr marL="1371600" algn="ctr" rtl="0" eaLnBrk="1" fontAlgn="base" hangingPunct="1">
        <a:spcBef>
          <a:spcPct val="0"/>
        </a:spcBef>
        <a:spcAft>
          <a:spcPct val="0"/>
        </a:spcAft>
        <a:defRPr sz="3150" b="1">
          <a:solidFill>
            <a:srgbClr val="FFFF00"/>
          </a:solidFill>
          <a:latin typeface="Times New Roman" pitchFamily="18" charset="0"/>
        </a:defRPr>
      </a:lvl9pPr>
    </p:titleStyle>
    <p:bodyStyle>
      <a:lvl1pPr marL="257175" indent="-257175" algn="l" rtl="0" eaLnBrk="1" fontAlgn="base" hangingPunct="1">
        <a:spcBef>
          <a:spcPct val="20000"/>
        </a:spcBef>
        <a:spcAft>
          <a:spcPct val="0"/>
        </a:spcAft>
        <a:buChar char="•"/>
        <a:defRPr sz="2400">
          <a:solidFill>
            <a:schemeClr val="bg1"/>
          </a:solidFill>
          <a:latin typeface="+mn-lt"/>
          <a:ea typeface="+mn-ea"/>
          <a:cs typeface="+mn-cs"/>
        </a:defRPr>
      </a:lvl1pPr>
      <a:lvl2pPr marL="557213" indent="-214313" algn="l" rtl="0" eaLnBrk="1" fontAlgn="base" hangingPunct="1">
        <a:spcBef>
          <a:spcPct val="20000"/>
        </a:spcBef>
        <a:spcAft>
          <a:spcPct val="0"/>
        </a:spcAft>
        <a:buChar char="–"/>
        <a:defRPr sz="2100">
          <a:solidFill>
            <a:schemeClr val="bg1"/>
          </a:solidFill>
          <a:latin typeface="+mn-lt"/>
        </a:defRPr>
      </a:lvl2pPr>
      <a:lvl3pPr marL="857250" indent="-171450" algn="l" rtl="0" eaLnBrk="1" fontAlgn="base" hangingPunct="1">
        <a:spcBef>
          <a:spcPct val="20000"/>
        </a:spcBef>
        <a:spcAft>
          <a:spcPct val="0"/>
        </a:spcAft>
        <a:buChar char="•"/>
        <a:defRPr sz="1800">
          <a:solidFill>
            <a:schemeClr val="bg1"/>
          </a:solidFill>
          <a:latin typeface="+mn-lt"/>
        </a:defRPr>
      </a:lvl3pPr>
      <a:lvl4pPr marL="1200150" indent="-171450" algn="l" rtl="0" eaLnBrk="1" fontAlgn="base" hangingPunct="1">
        <a:spcBef>
          <a:spcPct val="20000"/>
        </a:spcBef>
        <a:spcAft>
          <a:spcPct val="0"/>
        </a:spcAft>
        <a:buChar char="–"/>
        <a:defRPr sz="1500">
          <a:solidFill>
            <a:schemeClr val="bg1"/>
          </a:solidFill>
          <a:latin typeface="+mn-lt"/>
        </a:defRPr>
      </a:lvl4pPr>
      <a:lvl5pPr marL="1543050" indent="-172641" algn="l" rtl="0" eaLnBrk="1" fontAlgn="base" hangingPunct="1">
        <a:spcBef>
          <a:spcPct val="20000"/>
        </a:spcBef>
        <a:spcAft>
          <a:spcPct val="0"/>
        </a:spcAft>
        <a:buChar char="»"/>
        <a:defRPr sz="1500">
          <a:solidFill>
            <a:schemeClr val="bg1"/>
          </a:solidFill>
          <a:latin typeface="+mn-lt"/>
        </a:defRPr>
      </a:lvl5pPr>
      <a:lvl6pPr marL="1885950" indent="-172641" algn="l" rtl="0" eaLnBrk="1" fontAlgn="base" hangingPunct="1">
        <a:spcBef>
          <a:spcPct val="20000"/>
        </a:spcBef>
        <a:spcAft>
          <a:spcPct val="0"/>
        </a:spcAft>
        <a:buChar char="»"/>
        <a:defRPr sz="1500">
          <a:solidFill>
            <a:schemeClr val="bg1"/>
          </a:solidFill>
          <a:latin typeface="+mn-lt"/>
        </a:defRPr>
      </a:lvl6pPr>
      <a:lvl7pPr marL="2228850" indent="-172641" algn="l" rtl="0" eaLnBrk="1" fontAlgn="base" hangingPunct="1">
        <a:spcBef>
          <a:spcPct val="20000"/>
        </a:spcBef>
        <a:spcAft>
          <a:spcPct val="0"/>
        </a:spcAft>
        <a:buChar char="»"/>
        <a:defRPr sz="1500">
          <a:solidFill>
            <a:schemeClr val="bg1"/>
          </a:solidFill>
          <a:latin typeface="+mn-lt"/>
        </a:defRPr>
      </a:lvl7pPr>
      <a:lvl8pPr marL="2571750" indent="-172641" algn="l" rtl="0" eaLnBrk="1" fontAlgn="base" hangingPunct="1">
        <a:spcBef>
          <a:spcPct val="20000"/>
        </a:spcBef>
        <a:spcAft>
          <a:spcPct val="0"/>
        </a:spcAft>
        <a:buChar char="»"/>
        <a:defRPr sz="1500">
          <a:solidFill>
            <a:schemeClr val="bg1"/>
          </a:solidFill>
          <a:latin typeface="+mn-lt"/>
        </a:defRPr>
      </a:lvl8pPr>
      <a:lvl9pPr marL="2914650" indent="-172641"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40" rIns="91266" bIns="4564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40" rIns="91266" bIns="45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93857431"/>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ransition/>
  <p:txStyles>
    <p:titleStyle>
      <a:lvl1pPr algn="ctr" rtl="0" eaLnBrk="1" fontAlgn="base" hangingPunct="1">
        <a:spcBef>
          <a:spcPct val="0"/>
        </a:spcBef>
        <a:spcAft>
          <a:spcPct val="0"/>
        </a:spcAft>
        <a:defRPr sz="4200" b="1">
          <a:solidFill>
            <a:srgbClr val="FFFF00"/>
          </a:solidFill>
          <a:latin typeface="+mj-lt"/>
          <a:ea typeface="+mj-ea"/>
          <a:cs typeface="+mj-cs"/>
        </a:defRPr>
      </a:lvl1pPr>
      <a:lvl2pPr algn="ctr" rtl="0" eaLnBrk="1" fontAlgn="base" hangingPunct="1">
        <a:spcBef>
          <a:spcPct val="0"/>
        </a:spcBef>
        <a:spcAft>
          <a:spcPct val="0"/>
        </a:spcAft>
        <a:defRPr sz="4200" b="1">
          <a:solidFill>
            <a:srgbClr val="FFFF00"/>
          </a:solidFill>
          <a:latin typeface="Times New Roman" pitchFamily="18" charset="0"/>
        </a:defRPr>
      </a:lvl2pPr>
      <a:lvl3pPr algn="ctr" rtl="0" eaLnBrk="1" fontAlgn="base" hangingPunct="1">
        <a:spcBef>
          <a:spcPct val="0"/>
        </a:spcBef>
        <a:spcAft>
          <a:spcPct val="0"/>
        </a:spcAft>
        <a:defRPr sz="4200" b="1">
          <a:solidFill>
            <a:srgbClr val="FFFF00"/>
          </a:solidFill>
          <a:latin typeface="Times New Roman" pitchFamily="18" charset="0"/>
        </a:defRPr>
      </a:lvl3pPr>
      <a:lvl4pPr algn="ctr" rtl="0" eaLnBrk="1" fontAlgn="base" hangingPunct="1">
        <a:spcBef>
          <a:spcPct val="0"/>
        </a:spcBef>
        <a:spcAft>
          <a:spcPct val="0"/>
        </a:spcAft>
        <a:defRPr sz="4200" b="1">
          <a:solidFill>
            <a:srgbClr val="FFFF00"/>
          </a:solidFill>
          <a:latin typeface="Times New Roman" pitchFamily="18" charset="0"/>
        </a:defRPr>
      </a:lvl4pPr>
      <a:lvl5pPr algn="ctr" rtl="0" eaLnBrk="1" fontAlgn="base" hangingPunct="1">
        <a:spcBef>
          <a:spcPct val="0"/>
        </a:spcBef>
        <a:spcAft>
          <a:spcPct val="0"/>
        </a:spcAft>
        <a:defRPr sz="4200" b="1">
          <a:solidFill>
            <a:srgbClr val="FFFF00"/>
          </a:solidFill>
          <a:latin typeface="Times New Roman" pitchFamily="18" charset="0"/>
        </a:defRPr>
      </a:lvl5pPr>
      <a:lvl6pPr marL="456375" algn="ctr" rtl="0" eaLnBrk="1" fontAlgn="base" hangingPunct="1">
        <a:spcBef>
          <a:spcPct val="0"/>
        </a:spcBef>
        <a:spcAft>
          <a:spcPct val="0"/>
        </a:spcAft>
        <a:defRPr sz="4200" b="1">
          <a:solidFill>
            <a:srgbClr val="FFFF00"/>
          </a:solidFill>
          <a:latin typeface="Times New Roman" pitchFamily="18" charset="0"/>
        </a:defRPr>
      </a:lvl6pPr>
      <a:lvl7pPr marL="912750" algn="ctr" rtl="0" eaLnBrk="1" fontAlgn="base" hangingPunct="1">
        <a:spcBef>
          <a:spcPct val="0"/>
        </a:spcBef>
        <a:spcAft>
          <a:spcPct val="0"/>
        </a:spcAft>
        <a:defRPr sz="4200" b="1">
          <a:solidFill>
            <a:srgbClr val="FFFF00"/>
          </a:solidFill>
          <a:latin typeface="Times New Roman" pitchFamily="18" charset="0"/>
        </a:defRPr>
      </a:lvl7pPr>
      <a:lvl8pPr marL="1369125" algn="ctr" rtl="0" eaLnBrk="1" fontAlgn="base" hangingPunct="1">
        <a:spcBef>
          <a:spcPct val="0"/>
        </a:spcBef>
        <a:spcAft>
          <a:spcPct val="0"/>
        </a:spcAft>
        <a:defRPr sz="4200" b="1">
          <a:solidFill>
            <a:srgbClr val="FFFF00"/>
          </a:solidFill>
          <a:latin typeface="Times New Roman" pitchFamily="18" charset="0"/>
        </a:defRPr>
      </a:lvl8pPr>
      <a:lvl9pPr marL="1825515" algn="ctr" rtl="0" eaLnBrk="1" fontAlgn="base" hangingPunct="1">
        <a:spcBef>
          <a:spcPct val="0"/>
        </a:spcBef>
        <a:spcAft>
          <a:spcPct val="0"/>
        </a:spcAft>
        <a:defRPr sz="4200" b="1">
          <a:solidFill>
            <a:srgbClr val="FFFF00"/>
          </a:solidFill>
          <a:latin typeface="Times New Roman" pitchFamily="18" charset="0"/>
        </a:defRPr>
      </a:lvl9pPr>
    </p:titleStyle>
    <p:bodyStyle>
      <a:lvl1pPr marL="342281" indent="-342281" algn="l" rtl="0" eaLnBrk="1" fontAlgn="base" hangingPunct="1">
        <a:spcBef>
          <a:spcPct val="20000"/>
        </a:spcBef>
        <a:spcAft>
          <a:spcPct val="0"/>
        </a:spcAft>
        <a:buChar char="•"/>
        <a:defRPr sz="3200">
          <a:solidFill>
            <a:schemeClr val="bg1"/>
          </a:solidFill>
          <a:latin typeface="+mn-lt"/>
          <a:ea typeface="+mn-ea"/>
          <a:cs typeface="+mn-cs"/>
        </a:defRPr>
      </a:lvl1pPr>
      <a:lvl2pPr marL="741600" indent="-285244" algn="l" rtl="0" eaLnBrk="1" fontAlgn="base" hangingPunct="1">
        <a:spcBef>
          <a:spcPct val="20000"/>
        </a:spcBef>
        <a:spcAft>
          <a:spcPct val="0"/>
        </a:spcAft>
        <a:buChar char="–"/>
        <a:defRPr sz="2800">
          <a:solidFill>
            <a:schemeClr val="bg1"/>
          </a:solidFill>
          <a:latin typeface="+mn-lt"/>
        </a:defRPr>
      </a:lvl2pPr>
      <a:lvl3pPr marL="1140973" indent="-228195" algn="l" rtl="0" eaLnBrk="1" fontAlgn="base" hangingPunct="1">
        <a:spcBef>
          <a:spcPct val="20000"/>
        </a:spcBef>
        <a:spcAft>
          <a:spcPct val="0"/>
        </a:spcAft>
        <a:buChar char="•"/>
        <a:defRPr sz="2400">
          <a:solidFill>
            <a:schemeClr val="bg1"/>
          </a:solidFill>
          <a:latin typeface="+mn-lt"/>
        </a:defRPr>
      </a:lvl3pPr>
      <a:lvl4pPr marL="1597320" indent="-228195" algn="l" rtl="0" eaLnBrk="1" fontAlgn="base" hangingPunct="1">
        <a:spcBef>
          <a:spcPct val="20000"/>
        </a:spcBef>
        <a:spcAft>
          <a:spcPct val="0"/>
        </a:spcAft>
        <a:buChar char="–"/>
        <a:defRPr sz="2000">
          <a:solidFill>
            <a:schemeClr val="bg1"/>
          </a:solidFill>
          <a:latin typeface="+mn-lt"/>
        </a:defRPr>
      </a:lvl4pPr>
      <a:lvl5pPr marL="2053692" indent="-229742" algn="l" rtl="0" eaLnBrk="1" fontAlgn="base" hangingPunct="1">
        <a:spcBef>
          <a:spcPct val="20000"/>
        </a:spcBef>
        <a:spcAft>
          <a:spcPct val="0"/>
        </a:spcAft>
        <a:buChar char="»"/>
        <a:defRPr sz="2000">
          <a:solidFill>
            <a:schemeClr val="bg1"/>
          </a:solidFill>
          <a:latin typeface="+mn-lt"/>
        </a:defRPr>
      </a:lvl5pPr>
      <a:lvl6pPr marL="2510099" indent="-229742" algn="l" rtl="0" eaLnBrk="1" fontAlgn="base" hangingPunct="1">
        <a:spcBef>
          <a:spcPct val="20000"/>
        </a:spcBef>
        <a:spcAft>
          <a:spcPct val="0"/>
        </a:spcAft>
        <a:buChar char="»"/>
        <a:defRPr sz="2000">
          <a:solidFill>
            <a:schemeClr val="bg1"/>
          </a:solidFill>
          <a:latin typeface="+mn-lt"/>
        </a:defRPr>
      </a:lvl6pPr>
      <a:lvl7pPr marL="2966453" indent="-229742" algn="l" rtl="0" eaLnBrk="1" fontAlgn="base" hangingPunct="1">
        <a:spcBef>
          <a:spcPct val="20000"/>
        </a:spcBef>
        <a:spcAft>
          <a:spcPct val="0"/>
        </a:spcAft>
        <a:buChar char="»"/>
        <a:defRPr sz="2000">
          <a:solidFill>
            <a:schemeClr val="bg1"/>
          </a:solidFill>
          <a:latin typeface="+mn-lt"/>
        </a:defRPr>
      </a:lvl7pPr>
      <a:lvl8pPr marL="3422835" indent="-229742" algn="l" rtl="0" eaLnBrk="1" fontAlgn="base" hangingPunct="1">
        <a:spcBef>
          <a:spcPct val="20000"/>
        </a:spcBef>
        <a:spcAft>
          <a:spcPct val="0"/>
        </a:spcAft>
        <a:buChar char="»"/>
        <a:defRPr sz="2000">
          <a:solidFill>
            <a:schemeClr val="bg1"/>
          </a:solidFill>
          <a:latin typeface="+mn-lt"/>
        </a:defRPr>
      </a:lvl8pPr>
      <a:lvl9pPr marL="3879225" indent="-229742"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2750" rtl="0" eaLnBrk="1" latinLnBrk="0" hangingPunct="1">
        <a:defRPr sz="1800" kern="1200">
          <a:solidFill>
            <a:schemeClr val="tx1"/>
          </a:solidFill>
          <a:latin typeface="+mn-lt"/>
          <a:ea typeface="+mn-ea"/>
          <a:cs typeface="+mn-cs"/>
        </a:defRPr>
      </a:lvl1pPr>
      <a:lvl2pPr marL="456375" algn="l" defTabSz="912750" rtl="0" eaLnBrk="1" latinLnBrk="0" hangingPunct="1">
        <a:defRPr sz="1800" kern="1200">
          <a:solidFill>
            <a:schemeClr val="tx1"/>
          </a:solidFill>
          <a:latin typeface="+mn-lt"/>
          <a:ea typeface="+mn-ea"/>
          <a:cs typeface="+mn-cs"/>
        </a:defRPr>
      </a:lvl2pPr>
      <a:lvl3pPr marL="912750" algn="l" defTabSz="912750" rtl="0" eaLnBrk="1" latinLnBrk="0" hangingPunct="1">
        <a:defRPr sz="1800" kern="1200">
          <a:solidFill>
            <a:schemeClr val="tx1"/>
          </a:solidFill>
          <a:latin typeface="+mn-lt"/>
          <a:ea typeface="+mn-ea"/>
          <a:cs typeface="+mn-cs"/>
        </a:defRPr>
      </a:lvl3pPr>
      <a:lvl4pPr marL="1369125" algn="l" defTabSz="912750" rtl="0" eaLnBrk="1" latinLnBrk="0" hangingPunct="1">
        <a:defRPr sz="1800" kern="1200">
          <a:solidFill>
            <a:schemeClr val="tx1"/>
          </a:solidFill>
          <a:latin typeface="+mn-lt"/>
          <a:ea typeface="+mn-ea"/>
          <a:cs typeface="+mn-cs"/>
        </a:defRPr>
      </a:lvl4pPr>
      <a:lvl5pPr marL="1825515" algn="l" defTabSz="912750" rtl="0" eaLnBrk="1" latinLnBrk="0" hangingPunct="1">
        <a:defRPr sz="1800" kern="1200">
          <a:solidFill>
            <a:schemeClr val="tx1"/>
          </a:solidFill>
          <a:latin typeface="+mn-lt"/>
          <a:ea typeface="+mn-ea"/>
          <a:cs typeface="+mn-cs"/>
        </a:defRPr>
      </a:lvl5pPr>
      <a:lvl6pPr marL="2281894" algn="l" defTabSz="912750" rtl="0" eaLnBrk="1" latinLnBrk="0" hangingPunct="1">
        <a:defRPr sz="1800" kern="1200">
          <a:solidFill>
            <a:schemeClr val="tx1"/>
          </a:solidFill>
          <a:latin typeface="+mn-lt"/>
          <a:ea typeface="+mn-ea"/>
          <a:cs typeface="+mn-cs"/>
        </a:defRPr>
      </a:lvl6pPr>
      <a:lvl7pPr marL="2738250" algn="l" defTabSz="912750" rtl="0" eaLnBrk="1" latinLnBrk="0" hangingPunct="1">
        <a:defRPr sz="1800" kern="1200">
          <a:solidFill>
            <a:schemeClr val="tx1"/>
          </a:solidFill>
          <a:latin typeface="+mn-lt"/>
          <a:ea typeface="+mn-ea"/>
          <a:cs typeface="+mn-cs"/>
        </a:defRPr>
      </a:lvl7pPr>
      <a:lvl8pPr marL="3194643" algn="l" defTabSz="912750" rtl="0" eaLnBrk="1" latinLnBrk="0" hangingPunct="1">
        <a:defRPr sz="1800" kern="1200">
          <a:solidFill>
            <a:schemeClr val="tx1"/>
          </a:solidFill>
          <a:latin typeface="+mn-lt"/>
          <a:ea typeface="+mn-ea"/>
          <a:cs typeface="+mn-cs"/>
        </a:defRPr>
      </a:lvl8pPr>
      <a:lvl9pPr marL="3651024" algn="l" defTabSz="9127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0" tIns="45642" rIns="91270" bIns="45642"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0" tIns="45642" rIns="91270"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835570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Lst>
  <p:transition/>
  <p:txStyles>
    <p:titleStyle>
      <a:lvl1pPr algn="ctr" rtl="0" eaLnBrk="1" fontAlgn="base" hangingPunct="1">
        <a:spcBef>
          <a:spcPct val="0"/>
        </a:spcBef>
        <a:spcAft>
          <a:spcPct val="0"/>
        </a:spcAft>
        <a:defRPr sz="4200" b="1">
          <a:solidFill>
            <a:srgbClr val="FFFF00"/>
          </a:solidFill>
          <a:latin typeface="+mj-lt"/>
          <a:ea typeface="+mj-ea"/>
          <a:cs typeface="+mj-cs"/>
        </a:defRPr>
      </a:lvl1pPr>
      <a:lvl2pPr algn="ctr" rtl="0" eaLnBrk="1" fontAlgn="base" hangingPunct="1">
        <a:spcBef>
          <a:spcPct val="0"/>
        </a:spcBef>
        <a:spcAft>
          <a:spcPct val="0"/>
        </a:spcAft>
        <a:defRPr sz="4200" b="1">
          <a:solidFill>
            <a:srgbClr val="FFFF00"/>
          </a:solidFill>
          <a:latin typeface="Times New Roman" pitchFamily="18" charset="0"/>
        </a:defRPr>
      </a:lvl2pPr>
      <a:lvl3pPr algn="ctr" rtl="0" eaLnBrk="1" fontAlgn="base" hangingPunct="1">
        <a:spcBef>
          <a:spcPct val="0"/>
        </a:spcBef>
        <a:spcAft>
          <a:spcPct val="0"/>
        </a:spcAft>
        <a:defRPr sz="4200" b="1">
          <a:solidFill>
            <a:srgbClr val="FFFF00"/>
          </a:solidFill>
          <a:latin typeface="Times New Roman" pitchFamily="18" charset="0"/>
        </a:defRPr>
      </a:lvl3pPr>
      <a:lvl4pPr algn="ctr" rtl="0" eaLnBrk="1" fontAlgn="base" hangingPunct="1">
        <a:spcBef>
          <a:spcPct val="0"/>
        </a:spcBef>
        <a:spcAft>
          <a:spcPct val="0"/>
        </a:spcAft>
        <a:defRPr sz="4200" b="1">
          <a:solidFill>
            <a:srgbClr val="FFFF00"/>
          </a:solidFill>
          <a:latin typeface="Times New Roman" pitchFamily="18" charset="0"/>
        </a:defRPr>
      </a:lvl4pPr>
      <a:lvl5pPr algn="ctr" rtl="0" eaLnBrk="1" fontAlgn="base" hangingPunct="1">
        <a:spcBef>
          <a:spcPct val="0"/>
        </a:spcBef>
        <a:spcAft>
          <a:spcPct val="0"/>
        </a:spcAft>
        <a:defRPr sz="4200" b="1">
          <a:solidFill>
            <a:srgbClr val="FFFF00"/>
          </a:solidFill>
          <a:latin typeface="Times New Roman" pitchFamily="18" charset="0"/>
        </a:defRPr>
      </a:lvl5pPr>
      <a:lvl6pPr marL="456393" algn="ctr" rtl="0" eaLnBrk="1" fontAlgn="base" hangingPunct="1">
        <a:spcBef>
          <a:spcPct val="0"/>
        </a:spcBef>
        <a:spcAft>
          <a:spcPct val="0"/>
        </a:spcAft>
        <a:defRPr sz="4200" b="1">
          <a:solidFill>
            <a:srgbClr val="FFFF00"/>
          </a:solidFill>
          <a:latin typeface="Times New Roman" pitchFamily="18" charset="0"/>
        </a:defRPr>
      </a:lvl6pPr>
      <a:lvl7pPr marL="912787" algn="ctr" rtl="0" eaLnBrk="1" fontAlgn="base" hangingPunct="1">
        <a:spcBef>
          <a:spcPct val="0"/>
        </a:spcBef>
        <a:spcAft>
          <a:spcPct val="0"/>
        </a:spcAft>
        <a:defRPr sz="4200" b="1">
          <a:solidFill>
            <a:srgbClr val="FFFF00"/>
          </a:solidFill>
          <a:latin typeface="Times New Roman" pitchFamily="18" charset="0"/>
        </a:defRPr>
      </a:lvl7pPr>
      <a:lvl8pPr marL="1369180" algn="ctr" rtl="0" eaLnBrk="1" fontAlgn="base" hangingPunct="1">
        <a:spcBef>
          <a:spcPct val="0"/>
        </a:spcBef>
        <a:spcAft>
          <a:spcPct val="0"/>
        </a:spcAft>
        <a:defRPr sz="4200" b="1">
          <a:solidFill>
            <a:srgbClr val="FFFF00"/>
          </a:solidFill>
          <a:latin typeface="Times New Roman" pitchFamily="18" charset="0"/>
        </a:defRPr>
      </a:lvl8pPr>
      <a:lvl9pPr marL="1825588" algn="ctr" rtl="0" eaLnBrk="1" fontAlgn="base" hangingPunct="1">
        <a:spcBef>
          <a:spcPct val="0"/>
        </a:spcBef>
        <a:spcAft>
          <a:spcPct val="0"/>
        </a:spcAft>
        <a:defRPr sz="4200" b="1">
          <a:solidFill>
            <a:srgbClr val="FFFF00"/>
          </a:solidFill>
          <a:latin typeface="Times New Roman" pitchFamily="18" charset="0"/>
        </a:defRPr>
      </a:lvl9pPr>
    </p:titleStyle>
    <p:bodyStyle>
      <a:lvl1pPr marL="342295" indent="-342295" algn="l" rtl="0" eaLnBrk="1" fontAlgn="base" hangingPunct="1">
        <a:spcBef>
          <a:spcPct val="20000"/>
        </a:spcBef>
        <a:spcAft>
          <a:spcPct val="0"/>
        </a:spcAft>
        <a:buChar char="•"/>
        <a:defRPr sz="3200">
          <a:solidFill>
            <a:schemeClr val="bg1"/>
          </a:solidFill>
          <a:latin typeface="+mn-lt"/>
          <a:ea typeface="+mn-ea"/>
          <a:cs typeface="+mn-cs"/>
        </a:defRPr>
      </a:lvl1pPr>
      <a:lvl2pPr marL="741630" indent="-285255" algn="l" rtl="0" eaLnBrk="1" fontAlgn="base" hangingPunct="1">
        <a:spcBef>
          <a:spcPct val="20000"/>
        </a:spcBef>
        <a:spcAft>
          <a:spcPct val="0"/>
        </a:spcAft>
        <a:buChar char="–"/>
        <a:defRPr sz="2800">
          <a:solidFill>
            <a:schemeClr val="bg1"/>
          </a:solidFill>
          <a:latin typeface="+mn-lt"/>
        </a:defRPr>
      </a:lvl2pPr>
      <a:lvl3pPr marL="1141018" indent="-228204" algn="l" rtl="0" eaLnBrk="1" fontAlgn="base" hangingPunct="1">
        <a:spcBef>
          <a:spcPct val="20000"/>
        </a:spcBef>
        <a:spcAft>
          <a:spcPct val="0"/>
        </a:spcAft>
        <a:buChar char="•"/>
        <a:defRPr sz="2400">
          <a:solidFill>
            <a:schemeClr val="bg1"/>
          </a:solidFill>
          <a:latin typeface="+mn-lt"/>
        </a:defRPr>
      </a:lvl3pPr>
      <a:lvl4pPr marL="1597384" indent="-228204" algn="l" rtl="0" eaLnBrk="1" fontAlgn="base" hangingPunct="1">
        <a:spcBef>
          <a:spcPct val="20000"/>
        </a:spcBef>
        <a:spcAft>
          <a:spcPct val="0"/>
        </a:spcAft>
        <a:buChar char="–"/>
        <a:defRPr sz="2000">
          <a:solidFill>
            <a:schemeClr val="bg1"/>
          </a:solidFill>
          <a:latin typeface="+mn-lt"/>
        </a:defRPr>
      </a:lvl4pPr>
      <a:lvl5pPr marL="2053774" indent="-229752" algn="l" rtl="0" eaLnBrk="1" fontAlgn="base" hangingPunct="1">
        <a:spcBef>
          <a:spcPct val="20000"/>
        </a:spcBef>
        <a:spcAft>
          <a:spcPct val="0"/>
        </a:spcAft>
        <a:buChar char="»"/>
        <a:defRPr sz="2000">
          <a:solidFill>
            <a:schemeClr val="bg1"/>
          </a:solidFill>
          <a:latin typeface="+mn-lt"/>
        </a:defRPr>
      </a:lvl5pPr>
      <a:lvl6pPr marL="2510199" indent="-229752" algn="l" rtl="0" eaLnBrk="1" fontAlgn="base" hangingPunct="1">
        <a:spcBef>
          <a:spcPct val="20000"/>
        </a:spcBef>
        <a:spcAft>
          <a:spcPct val="0"/>
        </a:spcAft>
        <a:buChar char="»"/>
        <a:defRPr sz="2000">
          <a:solidFill>
            <a:schemeClr val="bg1"/>
          </a:solidFill>
          <a:latin typeface="+mn-lt"/>
        </a:defRPr>
      </a:lvl6pPr>
      <a:lvl7pPr marL="2966572" indent="-229752" algn="l" rtl="0" eaLnBrk="1" fontAlgn="base" hangingPunct="1">
        <a:spcBef>
          <a:spcPct val="20000"/>
        </a:spcBef>
        <a:spcAft>
          <a:spcPct val="0"/>
        </a:spcAft>
        <a:buChar char="»"/>
        <a:defRPr sz="2000">
          <a:solidFill>
            <a:schemeClr val="bg1"/>
          </a:solidFill>
          <a:latin typeface="+mn-lt"/>
        </a:defRPr>
      </a:lvl7pPr>
      <a:lvl8pPr marL="3422972" indent="-229752" algn="l" rtl="0" eaLnBrk="1" fontAlgn="base" hangingPunct="1">
        <a:spcBef>
          <a:spcPct val="20000"/>
        </a:spcBef>
        <a:spcAft>
          <a:spcPct val="0"/>
        </a:spcAft>
        <a:buChar char="»"/>
        <a:defRPr sz="2000">
          <a:solidFill>
            <a:schemeClr val="bg1"/>
          </a:solidFill>
          <a:latin typeface="+mn-lt"/>
        </a:defRPr>
      </a:lvl8pPr>
      <a:lvl9pPr marL="3879380" indent="-229752"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2787" rtl="0" eaLnBrk="1" latinLnBrk="0" hangingPunct="1">
        <a:defRPr sz="1800" kern="1200">
          <a:solidFill>
            <a:schemeClr val="tx1"/>
          </a:solidFill>
          <a:latin typeface="+mn-lt"/>
          <a:ea typeface="+mn-ea"/>
          <a:cs typeface="+mn-cs"/>
        </a:defRPr>
      </a:lvl1pPr>
      <a:lvl2pPr marL="456393" algn="l" defTabSz="912787" rtl="0" eaLnBrk="1" latinLnBrk="0" hangingPunct="1">
        <a:defRPr sz="1800" kern="1200">
          <a:solidFill>
            <a:schemeClr val="tx1"/>
          </a:solidFill>
          <a:latin typeface="+mn-lt"/>
          <a:ea typeface="+mn-ea"/>
          <a:cs typeface="+mn-cs"/>
        </a:defRPr>
      </a:lvl2pPr>
      <a:lvl3pPr marL="912787" algn="l" defTabSz="912787" rtl="0" eaLnBrk="1" latinLnBrk="0" hangingPunct="1">
        <a:defRPr sz="1800" kern="1200">
          <a:solidFill>
            <a:schemeClr val="tx1"/>
          </a:solidFill>
          <a:latin typeface="+mn-lt"/>
          <a:ea typeface="+mn-ea"/>
          <a:cs typeface="+mn-cs"/>
        </a:defRPr>
      </a:lvl3pPr>
      <a:lvl4pPr marL="1369180" algn="l" defTabSz="912787" rtl="0" eaLnBrk="1" latinLnBrk="0" hangingPunct="1">
        <a:defRPr sz="1800" kern="1200">
          <a:solidFill>
            <a:schemeClr val="tx1"/>
          </a:solidFill>
          <a:latin typeface="+mn-lt"/>
          <a:ea typeface="+mn-ea"/>
          <a:cs typeface="+mn-cs"/>
        </a:defRPr>
      </a:lvl4pPr>
      <a:lvl5pPr marL="1825588" algn="l" defTabSz="912787" rtl="0" eaLnBrk="1" latinLnBrk="0" hangingPunct="1">
        <a:defRPr sz="1800" kern="1200">
          <a:solidFill>
            <a:schemeClr val="tx1"/>
          </a:solidFill>
          <a:latin typeface="+mn-lt"/>
          <a:ea typeface="+mn-ea"/>
          <a:cs typeface="+mn-cs"/>
        </a:defRPr>
      </a:lvl5pPr>
      <a:lvl6pPr marL="2281985" algn="l" defTabSz="912787" rtl="0" eaLnBrk="1" latinLnBrk="0" hangingPunct="1">
        <a:defRPr sz="1800" kern="1200">
          <a:solidFill>
            <a:schemeClr val="tx1"/>
          </a:solidFill>
          <a:latin typeface="+mn-lt"/>
          <a:ea typeface="+mn-ea"/>
          <a:cs typeface="+mn-cs"/>
        </a:defRPr>
      </a:lvl6pPr>
      <a:lvl7pPr marL="2738360" algn="l" defTabSz="912787" rtl="0" eaLnBrk="1" latinLnBrk="0" hangingPunct="1">
        <a:defRPr sz="1800" kern="1200">
          <a:solidFill>
            <a:schemeClr val="tx1"/>
          </a:solidFill>
          <a:latin typeface="+mn-lt"/>
          <a:ea typeface="+mn-ea"/>
          <a:cs typeface="+mn-cs"/>
        </a:defRPr>
      </a:lvl7pPr>
      <a:lvl8pPr marL="3194771" algn="l" defTabSz="912787" rtl="0" eaLnBrk="1" latinLnBrk="0" hangingPunct="1">
        <a:defRPr sz="1800" kern="1200">
          <a:solidFill>
            <a:schemeClr val="tx1"/>
          </a:solidFill>
          <a:latin typeface="+mn-lt"/>
          <a:ea typeface="+mn-ea"/>
          <a:cs typeface="+mn-cs"/>
        </a:defRPr>
      </a:lvl8pPr>
      <a:lvl9pPr marL="3651170" algn="l" defTabSz="91278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7" tIns="45658" rIns="91307" bIns="45658"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7" tIns="45658" rIns="91307" bIns="456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27712626"/>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Lst>
  <p:transition/>
  <p:txStyles>
    <p:titleStyle>
      <a:lvl1pPr algn="ctr" rtl="0" eaLnBrk="1" fontAlgn="base" hangingPunct="1">
        <a:spcBef>
          <a:spcPct val="0"/>
        </a:spcBef>
        <a:spcAft>
          <a:spcPct val="0"/>
        </a:spcAft>
        <a:defRPr sz="4200" b="1">
          <a:solidFill>
            <a:srgbClr val="FFFF00"/>
          </a:solidFill>
          <a:latin typeface="+mj-lt"/>
          <a:ea typeface="+mj-ea"/>
          <a:cs typeface="+mj-cs"/>
        </a:defRPr>
      </a:lvl1pPr>
      <a:lvl2pPr algn="ctr" rtl="0" eaLnBrk="1" fontAlgn="base" hangingPunct="1">
        <a:spcBef>
          <a:spcPct val="0"/>
        </a:spcBef>
        <a:spcAft>
          <a:spcPct val="0"/>
        </a:spcAft>
        <a:defRPr sz="4200" b="1">
          <a:solidFill>
            <a:srgbClr val="FFFF00"/>
          </a:solidFill>
          <a:latin typeface="Times New Roman" pitchFamily="18" charset="0"/>
        </a:defRPr>
      </a:lvl2pPr>
      <a:lvl3pPr algn="ctr" rtl="0" eaLnBrk="1" fontAlgn="base" hangingPunct="1">
        <a:spcBef>
          <a:spcPct val="0"/>
        </a:spcBef>
        <a:spcAft>
          <a:spcPct val="0"/>
        </a:spcAft>
        <a:defRPr sz="4200" b="1">
          <a:solidFill>
            <a:srgbClr val="FFFF00"/>
          </a:solidFill>
          <a:latin typeface="Times New Roman" pitchFamily="18" charset="0"/>
        </a:defRPr>
      </a:lvl3pPr>
      <a:lvl4pPr algn="ctr" rtl="0" eaLnBrk="1" fontAlgn="base" hangingPunct="1">
        <a:spcBef>
          <a:spcPct val="0"/>
        </a:spcBef>
        <a:spcAft>
          <a:spcPct val="0"/>
        </a:spcAft>
        <a:defRPr sz="4200" b="1">
          <a:solidFill>
            <a:srgbClr val="FFFF00"/>
          </a:solidFill>
          <a:latin typeface="Times New Roman" pitchFamily="18" charset="0"/>
        </a:defRPr>
      </a:lvl4pPr>
      <a:lvl5pPr algn="ctr" rtl="0" eaLnBrk="1" fontAlgn="base" hangingPunct="1">
        <a:spcBef>
          <a:spcPct val="0"/>
        </a:spcBef>
        <a:spcAft>
          <a:spcPct val="0"/>
        </a:spcAft>
        <a:defRPr sz="4200" b="1">
          <a:solidFill>
            <a:srgbClr val="FFFF00"/>
          </a:solidFill>
          <a:latin typeface="Times New Roman" pitchFamily="18" charset="0"/>
        </a:defRPr>
      </a:lvl5pPr>
      <a:lvl6pPr marL="456577" algn="ctr" rtl="0" eaLnBrk="1" fontAlgn="base" hangingPunct="1">
        <a:spcBef>
          <a:spcPct val="0"/>
        </a:spcBef>
        <a:spcAft>
          <a:spcPct val="0"/>
        </a:spcAft>
        <a:defRPr sz="4200" b="1">
          <a:solidFill>
            <a:srgbClr val="FFFF00"/>
          </a:solidFill>
          <a:latin typeface="Times New Roman" pitchFamily="18" charset="0"/>
        </a:defRPr>
      </a:lvl6pPr>
      <a:lvl7pPr marL="913153" algn="ctr" rtl="0" eaLnBrk="1" fontAlgn="base" hangingPunct="1">
        <a:spcBef>
          <a:spcPct val="0"/>
        </a:spcBef>
        <a:spcAft>
          <a:spcPct val="0"/>
        </a:spcAft>
        <a:defRPr sz="4200" b="1">
          <a:solidFill>
            <a:srgbClr val="FFFF00"/>
          </a:solidFill>
          <a:latin typeface="Times New Roman" pitchFamily="18" charset="0"/>
        </a:defRPr>
      </a:lvl7pPr>
      <a:lvl8pPr marL="1369730" algn="ctr" rtl="0" eaLnBrk="1" fontAlgn="base" hangingPunct="1">
        <a:spcBef>
          <a:spcPct val="0"/>
        </a:spcBef>
        <a:spcAft>
          <a:spcPct val="0"/>
        </a:spcAft>
        <a:defRPr sz="4200" b="1">
          <a:solidFill>
            <a:srgbClr val="FFFF00"/>
          </a:solidFill>
          <a:latin typeface="Times New Roman" pitchFamily="18" charset="0"/>
        </a:defRPr>
      </a:lvl8pPr>
      <a:lvl9pPr marL="1826318" algn="ctr" rtl="0" eaLnBrk="1" fontAlgn="base" hangingPunct="1">
        <a:spcBef>
          <a:spcPct val="0"/>
        </a:spcBef>
        <a:spcAft>
          <a:spcPct val="0"/>
        </a:spcAft>
        <a:defRPr sz="4200" b="1">
          <a:solidFill>
            <a:srgbClr val="FFFF00"/>
          </a:solidFill>
          <a:latin typeface="Times New Roman" pitchFamily="18" charset="0"/>
        </a:defRPr>
      </a:lvl9pPr>
    </p:titleStyle>
    <p:bodyStyle>
      <a:lvl1pPr marL="342432" indent="-342432" algn="l" rtl="0" eaLnBrk="1" fontAlgn="base" hangingPunct="1">
        <a:spcBef>
          <a:spcPct val="20000"/>
        </a:spcBef>
        <a:spcAft>
          <a:spcPct val="0"/>
        </a:spcAft>
        <a:buChar char="•"/>
        <a:defRPr sz="3200">
          <a:solidFill>
            <a:schemeClr val="bg1"/>
          </a:solidFill>
          <a:latin typeface="+mn-lt"/>
          <a:ea typeface="+mn-ea"/>
          <a:cs typeface="+mn-cs"/>
        </a:defRPr>
      </a:lvl1pPr>
      <a:lvl2pPr marL="741930" indent="-285368" algn="l" rtl="0" eaLnBrk="1" fontAlgn="base" hangingPunct="1">
        <a:spcBef>
          <a:spcPct val="20000"/>
        </a:spcBef>
        <a:spcAft>
          <a:spcPct val="0"/>
        </a:spcAft>
        <a:buChar char="–"/>
        <a:defRPr sz="2800">
          <a:solidFill>
            <a:schemeClr val="bg1"/>
          </a:solidFill>
          <a:latin typeface="+mn-lt"/>
        </a:defRPr>
      </a:lvl2pPr>
      <a:lvl3pPr marL="1141468" indent="-228294" algn="l" rtl="0" eaLnBrk="1" fontAlgn="base" hangingPunct="1">
        <a:spcBef>
          <a:spcPct val="20000"/>
        </a:spcBef>
        <a:spcAft>
          <a:spcPct val="0"/>
        </a:spcAft>
        <a:buChar char="•"/>
        <a:defRPr sz="2400">
          <a:solidFill>
            <a:schemeClr val="bg1"/>
          </a:solidFill>
          <a:latin typeface="+mn-lt"/>
        </a:defRPr>
      </a:lvl3pPr>
      <a:lvl4pPr marL="1598024" indent="-228294" algn="l" rtl="0" eaLnBrk="1" fontAlgn="base" hangingPunct="1">
        <a:spcBef>
          <a:spcPct val="20000"/>
        </a:spcBef>
        <a:spcAft>
          <a:spcPct val="0"/>
        </a:spcAft>
        <a:buChar char="–"/>
        <a:defRPr sz="2000">
          <a:solidFill>
            <a:schemeClr val="bg1"/>
          </a:solidFill>
          <a:latin typeface="+mn-lt"/>
        </a:defRPr>
      </a:lvl4pPr>
      <a:lvl5pPr marL="2054597" indent="-229852" algn="l" rtl="0" eaLnBrk="1" fontAlgn="base" hangingPunct="1">
        <a:spcBef>
          <a:spcPct val="20000"/>
        </a:spcBef>
        <a:spcAft>
          <a:spcPct val="0"/>
        </a:spcAft>
        <a:buChar char="»"/>
        <a:defRPr sz="2000">
          <a:solidFill>
            <a:schemeClr val="bg1"/>
          </a:solidFill>
          <a:latin typeface="+mn-lt"/>
        </a:defRPr>
      </a:lvl5pPr>
      <a:lvl6pPr marL="2511199" indent="-229852" algn="l" rtl="0" eaLnBrk="1" fontAlgn="base" hangingPunct="1">
        <a:spcBef>
          <a:spcPct val="20000"/>
        </a:spcBef>
        <a:spcAft>
          <a:spcPct val="0"/>
        </a:spcAft>
        <a:buChar char="»"/>
        <a:defRPr sz="2000">
          <a:solidFill>
            <a:schemeClr val="bg1"/>
          </a:solidFill>
          <a:latin typeface="+mn-lt"/>
        </a:defRPr>
      </a:lvl6pPr>
      <a:lvl7pPr marL="2967760" indent="-229852" algn="l" rtl="0" eaLnBrk="1" fontAlgn="base" hangingPunct="1">
        <a:spcBef>
          <a:spcPct val="20000"/>
        </a:spcBef>
        <a:spcAft>
          <a:spcPct val="0"/>
        </a:spcAft>
        <a:buChar char="»"/>
        <a:defRPr sz="2000">
          <a:solidFill>
            <a:schemeClr val="bg1"/>
          </a:solidFill>
          <a:latin typeface="+mn-lt"/>
        </a:defRPr>
      </a:lvl7pPr>
      <a:lvl8pPr marL="3424342" indent="-229852" algn="l" rtl="0" eaLnBrk="1" fontAlgn="base" hangingPunct="1">
        <a:spcBef>
          <a:spcPct val="20000"/>
        </a:spcBef>
        <a:spcAft>
          <a:spcPct val="0"/>
        </a:spcAft>
        <a:buChar char="»"/>
        <a:defRPr sz="2000">
          <a:solidFill>
            <a:schemeClr val="bg1"/>
          </a:solidFill>
          <a:latin typeface="+mn-lt"/>
        </a:defRPr>
      </a:lvl8pPr>
      <a:lvl9pPr marL="3880930" indent="-229852"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3153" rtl="0" eaLnBrk="1" latinLnBrk="0" hangingPunct="1">
        <a:defRPr sz="1800" kern="1200">
          <a:solidFill>
            <a:schemeClr val="tx1"/>
          </a:solidFill>
          <a:latin typeface="+mn-lt"/>
          <a:ea typeface="+mn-ea"/>
          <a:cs typeface="+mn-cs"/>
        </a:defRPr>
      </a:lvl1pPr>
      <a:lvl2pPr marL="456577" algn="l" defTabSz="913153" rtl="0" eaLnBrk="1" latinLnBrk="0" hangingPunct="1">
        <a:defRPr sz="1800" kern="1200">
          <a:solidFill>
            <a:schemeClr val="tx1"/>
          </a:solidFill>
          <a:latin typeface="+mn-lt"/>
          <a:ea typeface="+mn-ea"/>
          <a:cs typeface="+mn-cs"/>
        </a:defRPr>
      </a:lvl2pPr>
      <a:lvl3pPr marL="913153" algn="l" defTabSz="913153" rtl="0" eaLnBrk="1" latinLnBrk="0" hangingPunct="1">
        <a:defRPr sz="1800" kern="1200">
          <a:solidFill>
            <a:schemeClr val="tx1"/>
          </a:solidFill>
          <a:latin typeface="+mn-lt"/>
          <a:ea typeface="+mn-ea"/>
          <a:cs typeface="+mn-cs"/>
        </a:defRPr>
      </a:lvl3pPr>
      <a:lvl4pPr marL="1369730" algn="l" defTabSz="913153" rtl="0" eaLnBrk="1" latinLnBrk="0" hangingPunct="1">
        <a:defRPr sz="1800" kern="1200">
          <a:solidFill>
            <a:schemeClr val="tx1"/>
          </a:solidFill>
          <a:latin typeface="+mn-lt"/>
          <a:ea typeface="+mn-ea"/>
          <a:cs typeface="+mn-cs"/>
        </a:defRPr>
      </a:lvl4pPr>
      <a:lvl5pPr marL="1826318" algn="l" defTabSz="913153" rtl="0" eaLnBrk="1" latinLnBrk="0" hangingPunct="1">
        <a:defRPr sz="1800" kern="1200">
          <a:solidFill>
            <a:schemeClr val="tx1"/>
          </a:solidFill>
          <a:latin typeface="+mn-lt"/>
          <a:ea typeface="+mn-ea"/>
          <a:cs typeface="+mn-cs"/>
        </a:defRPr>
      </a:lvl5pPr>
      <a:lvl6pPr marL="2282898" algn="l" defTabSz="913153" rtl="0" eaLnBrk="1" latinLnBrk="0" hangingPunct="1">
        <a:defRPr sz="1800" kern="1200">
          <a:solidFill>
            <a:schemeClr val="tx1"/>
          </a:solidFill>
          <a:latin typeface="+mn-lt"/>
          <a:ea typeface="+mn-ea"/>
          <a:cs typeface="+mn-cs"/>
        </a:defRPr>
      </a:lvl6pPr>
      <a:lvl7pPr marL="2739460" algn="l" defTabSz="913153" rtl="0" eaLnBrk="1" latinLnBrk="0" hangingPunct="1">
        <a:defRPr sz="1800" kern="1200">
          <a:solidFill>
            <a:schemeClr val="tx1"/>
          </a:solidFill>
          <a:latin typeface="+mn-lt"/>
          <a:ea typeface="+mn-ea"/>
          <a:cs typeface="+mn-cs"/>
        </a:defRPr>
      </a:lvl7pPr>
      <a:lvl8pPr marL="3196048" algn="l" defTabSz="913153" rtl="0" eaLnBrk="1" latinLnBrk="0" hangingPunct="1">
        <a:defRPr sz="1800" kern="1200">
          <a:solidFill>
            <a:schemeClr val="tx1"/>
          </a:solidFill>
          <a:latin typeface="+mn-lt"/>
          <a:ea typeface="+mn-ea"/>
          <a:cs typeface="+mn-cs"/>
        </a:defRPr>
      </a:lvl8pPr>
      <a:lvl9pPr marL="3652630" algn="l" defTabSz="9131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06.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0.xml"/><Relationship Id="rId5" Type="http://schemas.openxmlformats.org/officeDocument/2006/relationships/image" Target="../media/image17.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8.xml"/><Relationship Id="rId6" Type="http://schemas.openxmlformats.org/officeDocument/2006/relationships/image" Target="../media/image17.jpe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jpeg"/><Relationship Id="rId1" Type="http://schemas.openxmlformats.org/officeDocument/2006/relationships/slideLayout" Target="../slideLayouts/slideLayout72.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6.jpeg"/><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jpg"/><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jpeg"/><Relationship Id="rId1" Type="http://schemas.openxmlformats.org/officeDocument/2006/relationships/slideLayout" Target="../slideLayouts/slideLayout8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6.jpeg"/><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3.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9.xml"/><Relationship Id="rId5" Type="http://schemas.openxmlformats.org/officeDocument/2006/relationships/image" Target="../media/image2.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0.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idx="4294967295"/>
          </p:nvPr>
        </p:nvSpPr>
        <p:spPr>
          <a:xfrm>
            <a:off x="843780" y="62627"/>
            <a:ext cx="7582988" cy="857250"/>
          </a:xfrm>
        </p:spPr>
        <p:txBody>
          <a:bodyPr/>
          <a:lstStyle/>
          <a:p>
            <a:r>
              <a:rPr lang="en-US" altLang="en-US" sz="3600" dirty="0">
                <a:latin typeface="Arial" pitchFamily="34" charset="0"/>
                <a:cs typeface="Arial" pitchFamily="34" charset="0"/>
              </a:rPr>
              <a:t>Structural Heart Live Cases</a:t>
            </a:r>
          </a:p>
        </p:txBody>
      </p:sp>
      <p:sp>
        <p:nvSpPr>
          <p:cNvPr id="24579" name="Content Placeholder 2"/>
          <p:cNvSpPr>
            <a:spLocks noGrp="1" noChangeArrowheads="1"/>
          </p:cNvSpPr>
          <p:nvPr>
            <p:ph idx="4294967295"/>
          </p:nvPr>
        </p:nvSpPr>
        <p:spPr>
          <a:xfrm>
            <a:off x="465365" y="1273630"/>
            <a:ext cx="8437788" cy="3049361"/>
          </a:xfrm>
        </p:spPr>
        <p:txBody>
          <a:bodyPr/>
          <a:lstStyle/>
          <a:p>
            <a:pPr marL="0" indent="0">
              <a:buNone/>
            </a:pPr>
            <a:r>
              <a:rPr lang="en-US" altLang="en-US" sz="3300" b="1" dirty="0">
                <a:latin typeface="Arial" pitchFamily="34" charset="0"/>
                <a:cs typeface="Arial" pitchFamily="34" charset="0"/>
              </a:rPr>
              <a:t>Supported by:</a:t>
            </a:r>
            <a:endParaRPr lang="en-US" altLang="en-US" sz="4050" b="1" dirty="0">
              <a:latin typeface="Arial" pitchFamily="34" charset="0"/>
              <a:cs typeface="Arial" pitchFamily="34" charset="0"/>
            </a:endParaRPr>
          </a:p>
          <a:p>
            <a:pPr marL="0" indent="0"/>
            <a:r>
              <a:rPr lang="en-US" altLang="en-US" sz="4050" b="1" dirty="0">
                <a:latin typeface="Arial" pitchFamily="34" charset="0"/>
                <a:cs typeface="Arial" pitchFamily="34" charset="0"/>
              </a:rPr>
              <a:t> Medtronic Inc.</a:t>
            </a:r>
          </a:p>
          <a:p>
            <a:pPr marL="0" indent="0"/>
            <a:r>
              <a:rPr lang="en-US" altLang="en-US" sz="3000" b="1" dirty="0">
                <a:latin typeface="Arial" pitchFamily="34" charset="0"/>
                <a:cs typeface="Arial" pitchFamily="34" charset="0"/>
              </a:rPr>
              <a:t>  Bard Inc.</a:t>
            </a:r>
          </a:p>
          <a:p>
            <a:pPr marL="0" indent="0"/>
            <a:r>
              <a:rPr lang="en-US" altLang="en-US" sz="3000" b="1" dirty="0">
                <a:latin typeface="Arial" pitchFamily="34" charset="0"/>
                <a:cs typeface="Arial" pitchFamily="34" charset="0"/>
              </a:rPr>
              <a:t>  Terumo Medical Corp.</a:t>
            </a:r>
            <a:endParaRPr lang="en-US" altLang="en-US" sz="3300" b="1" dirty="0">
              <a:latin typeface="Arial" pitchFamily="34" charset="0"/>
              <a:cs typeface="Arial" pitchFamily="34" charset="0"/>
            </a:endParaRPr>
          </a:p>
        </p:txBody>
      </p:sp>
      <p:pic>
        <p:nvPicPr>
          <p:cNvPr id="5" name="Picture 1" descr="Picture 1"/>
          <p:cNvPicPr>
            <a:picLocks noChangeAspect="1"/>
          </p:cNvPicPr>
          <p:nvPr/>
        </p:nvPicPr>
        <p:blipFill>
          <a:blip r:embed="rId2"/>
          <a:stretch>
            <a:fillRect/>
          </a:stretch>
        </p:blipFill>
        <p:spPr>
          <a:xfrm>
            <a:off x="8774304" y="13715"/>
            <a:ext cx="354332" cy="420393"/>
          </a:xfrm>
          <a:prstGeom prst="rect">
            <a:avLst/>
          </a:prstGeom>
          <a:ln w="12700">
            <a:miter lim="400000"/>
          </a:ln>
        </p:spPr>
      </p:pic>
    </p:spTree>
    <p:extLst>
      <p:ext uri="{BB962C8B-B14F-4D97-AF65-F5344CB8AC3E}">
        <p14:creationId xmlns:p14="http://schemas.microsoft.com/office/powerpoint/2010/main" val="10801990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7783" y="29648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ctr" anchorCtr="0" compatLnSpc="1">
            <a:prstTxWarp prst="textNoShape">
              <a:avLst/>
            </a:prstTxWarp>
          </a:bodyPr>
          <a:lstStyle>
            <a:lvl1pPr algn="ctr" rtl="0" eaLnBrk="0" fontAlgn="base" hangingPunct="0">
              <a:spcBef>
                <a:spcPct val="0"/>
              </a:spcBef>
              <a:spcAft>
                <a:spcPct val="0"/>
              </a:spcAft>
              <a:defRPr sz="4200" b="1">
                <a:solidFill>
                  <a:srgbClr val="FFFF00"/>
                </a:solidFill>
                <a:latin typeface="+mj-lt"/>
                <a:ea typeface="+mj-ea"/>
                <a:cs typeface="+mj-cs"/>
              </a:defRPr>
            </a:lvl1pPr>
            <a:lvl2pPr algn="ctr" rtl="0" eaLnBrk="0" fontAlgn="base" hangingPunct="0">
              <a:spcBef>
                <a:spcPct val="0"/>
              </a:spcBef>
              <a:spcAft>
                <a:spcPct val="0"/>
              </a:spcAft>
              <a:defRPr sz="4200" b="1">
                <a:solidFill>
                  <a:srgbClr val="FFFF00"/>
                </a:solidFill>
                <a:latin typeface="Times New Roman" pitchFamily="18" charset="0"/>
              </a:defRPr>
            </a:lvl2pPr>
            <a:lvl3pPr algn="ctr" rtl="0" eaLnBrk="0" fontAlgn="base" hangingPunct="0">
              <a:spcBef>
                <a:spcPct val="0"/>
              </a:spcBef>
              <a:spcAft>
                <a:spcPct val="0"/>
              </a:spcAft>
              <a:defRPr sz="4200" b="1">
                <a:solidFill>
                  <a:srgbClr val="FFFF00"/>
                </a:solidFill>
                <a:latin typeface="Times New Roman" pitchFamily="18" charset="0"/>
              </a:defRPr>
            </a:lvl3pPr>
            <a:lvl4pPr algn="ctr" rtl="0" eaLnBrk="0" fontAlgn="base" hangingPunct="0">
              <a:spcBef>
                <a:spcPct val="0"/>
              </a:spcBef>
              <a:spcAft>
                <a:spcPct val="0"/>
              </a:spcAft>
              <a:defRPr sz="4200" b="1">
                <a:solidFill>
                  <a:srgbClr val="FFFF00"/>
                </a:solidFill>
                <a:latin typeface="Times New Roman" pitchFamily="18" charset="0"/>
              </a:defRPr>
            </a:lvl4pPr>
            <a:lvl5pPr algn="ctr" rtl="0" eaLnBrk="0" fontAlgn="base" hangingPunct="0">
              <a:spcBef>
                <a:spcPct val="0"/>
              </a:spcBef>
              <a:spcAft>
                <a:spcPct val="0"/>
              </a:spcAft>
              <a:defRPr sz="4200" b="1">
                <a:solidFill>
                  <a:srgbClr val="FFFF00"/>
                </a:solidFill>
                <a:latin typeface="Times New Roman" pitchFamily="18" charset="0"/>
              </a:defRPr>
            </a:lvl5pPr>
            <a:lvl6pPr marL="363219" algn="ctr" rtl="0" eaLnBrk="0" fontAlgn="base" hangingPunct="0">
              <a:spcBef>
                <a:spcPct val="0"/>
              </a:spcBef>
              <a:spcAft>
                <a:spcPct val="0"/>
              </a:spcAft>
              <a:defRPr sz="4200" b="1">
                <a:solidFill>
                  <a:srgbClr val="FFFF00"/>
                </a:solidFill>
                <a:latin typeface="Times New Roman" pitchFamily="18" charset="0"/>
              </a:defRPr>
            </a:lvl6pPr>
            <a:lvl7pPr marL="726276" algn="ctr" rtl="0" eaLnBrk="0" fontAlgn="base" hangingPunct="0">
              <a:spcBef>
                <a:spcPct val="0"/>
              </a:spcBef>
              <a:spcAft>
                <a:spcPct val="0"/>
              </a:spcAft>
              <a:defRPr sz="4200" b="1">
                <a:solidFill>
                  <a:srgbClr val="FFFF00"/>
                </a:solidFill>
                <a:latin typeface="Times New Roman" pitchFamily="18" charset="0"/>
              </a:defRPr>
            </a:lvl7pPr>
            <a:lvl8pPr marL="1089487" algn="ctr" rtl="0" eaLnBrk="0" fontAlgn="base" hangingPunct="0">
              <a:spcBef>
                <a:spcPct val="0"/>
              </a:spcBef>
              <a:spcAft>
                <a:spcPct val="0"/>
              </a:spcAft>
              <a:defRPr sz="4200" b="1">
                <a:solidFill>
                  <a:srgbClr val="FFFF00"/>
                </a:solidFill>
                <a:latin typeface="Times New Roman" pitchFamily="18" charset="0"/>
              </a:defRPr>
            </a:lvl8pPr>
            <a:lvl9pPr marL="1452598" algn="ctr" rtl="0" eaLnBrk="0" fontAlgn="base" hangingPunct="0">
              <a:spcBef>
                <a:spcPct val="0"/>
              </a:spcBef>
              <a:spcAft>
                <a:spcPct val="0"/>
              </a:spcAft>
              <a:defRPr sz="4200" b="1">
                <a:solidFill>
                  <a:srgbClr val="FFFF00"/>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400" u="sng" dirty="0" smtClean="0">
                <a:latin typeface="Arial" pitchFamily="34" charset="0"/>
              </a:rPr>
              <a:t>Latest</a:t>
            </a:r>
            <a:r>
              <a:rPr kumimoji="0" lang="en-US" altLang="en-US" sz="3400" b="1" i="0" u="sng" strike="noStrike" kern="0" cap="none" spc="0" normalizeH="0" baseline="0" noProof="0" dirty="0" smtClean="0">
                <a:ln>
                  <a:noFill/>
                </a:ln>
                <a:solidFill>
                  <a:srgbClr val="FFFF00"/>
                </a:solidFill>
                <a:effectLst/>
                <a:uLnTx/>
                <a:uFillTx/>
                <a:latin typeface="Arial" pitchFamily="34" charset="0"/>
                <a:sym typeface="Calibri"/>
              </a:rPr>
              <a:t> Issues</a:t>
            </a:r>
            <a:r>
              <a:rPr kumimoji="0" lang="en-US" altLang="en-US" sz="3400" b="1" i="0" u="sng" strike="noStrike" kern="0" cap="none" spc="0" normalizeH="0" noProof="0" dirty="0" smtClean="0">
                <a:ln>
                  <a:noFill/>
                </a:ln>
                <a:solidFill>
                  <a:srgbClr val="FFFF00"/>
                </a:solidFill>
                <a:effectLst/>
                <a:uLnTx/>
                <a:uFillTx/>
                <a:latin typeface="Arial" pitchFamily="34" charset="0"/>
                <a:sym typeface="Calibri"/>
              </a:rPr>
              <a:t> in Transcatheter Structural Heart Interventions</a:t>
            </a:r>
            <a:r>
              <a:rPr kumimoji="0" lang="en-US" altLang="en-US" sz="3400" b="1" i="0" u="sng" strike="noStrike" kern="0" cap="none" spc="0" normalizeH="0" baseline="0" noProof="0" dirty="0" smtClean="0">
                <a:ln>
                  <a:noFill/>
                </a:ln>
                <a:solidFill>
                  <a:srgbClr val="FFFF00"/>
                </a:solidFill>
                <a:effectLst/>
                <a:uLnTx/>
                <a:uFillTx/>
                <a:latin typeface="Arial" pitchFamily="34" charset="0"/>
                <a:sym typeface="Calibri"/>
              </a:rPr>
              <a:t> </a:t>
            </a:r>
            <a:endParaRPr kumimoji="0" lang="en-US" altLang="en-US" sz="3400" b="1" i="1" u="sng" strike="noStrike" kern="0" cap="none" spc="0" normalizeH="0" baseline="0" noProof="0" dirty="0">
              <a:ln>
                <a:noFill/>
              </a:ln>
              <a:solidFill>
                <a:srgbClr val="FFFF00"/>
              </a:solidFill>
              <a:effectLst/>
              <a:uLnTx/>
              <a:uFillTx/>
              <a:latin typeface="Arial" pitchFamily="34" charset="0"/>
              <a:sym typeface="Calibri"/>
            </a:endParaRPr>
          </a:p>
        </p:txBody>
      </p:sp>
      <p:sp>
        <p:nvSpPr>
          <p:cNvPr id="5" name="Rectangle 3"/>
          <p:cNvSpPr>
            <a:spLocks noChangeArrowheads="1"/>
          </p:cNvSpPr>
          <p:nvPr/>
        </p:nvSpPr>
        <p:spPr bwMode="auto">
          <a:xfrm>
            <a:off x="31877" y="1417242"/>
            <a:ext cx="8983244" cy="17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661" tIns="36304" rIns="72661" bIns="36304" anchor="ctr">
            <a:spAutoFit/>
          </a:bodyP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914400" rtl="0" eaLnBrk="0" fontAlgn="base" latinLnBrk="0" hangingPunct="0">
              <a:lnSpc>
                <a:spcPct val="190000"/>
              </a:lnSpc>
              <a:spcBef>
                <a:spcPct val="0"/>
              </a:spcBef>
              <a:spcAft>
                <a:spcPct val="0"/>
              </a:spcAft>
              <a:buClrTx/>
              <a:buSzTx/>
              <a:buFontTx/>
              <a:buChar char="•"/>
              <a:tabLst/>
              <a:defRPr/>
            </a:pPr>
            <a:r>
              <a:rPr kumimoji="0" lang="en-US" altLang="en-US" sz="2800" b="1" i="0" u="none" strike="noStrike" kern="1200" cap="none" spc="0" normalizeH="0" baseline="0" noProof="0" dirty="0" smtClean="0">
                <a:ln>
                  <a:noFill/>
                </a:ln>
                <a:solidFill>
                  <a:srgbClr val="FFFFFF"/>
                </a:solidFill>
                <a:effectLst/>
                <a:uLnTx/>
                <a:uFillTx/>
                <a:latin typeface="Arial" pitchFamily="34" charset="0"/>
                <a:sym typeface="Calibri"/>
              </a:rPr>
              <a:t> Update in antithrombotic therapy post TAVR/TAVI:</a:t>
            </a:r>
            <a:r>
              <a:rPr kumimoji="0" lang="en-US" altLang="en-US" sz="2800" b="1" i="0" u="none" strike="noStrike" kern="1200" cap="none" spc="0" normalizeH="0" noProof="0" dirty="0" smtClean="0">
                <a:ln>
                  <a:noFill/>
                </a:ln>
                <a:solidFill>
                  <a:srgbClr val="FFFFFF"/>
                </a:solidFill>
                <a:effectLst/>
                <a:uLnTx/>
                <a:uFillTx/>
                <a:latin typeface="Arial" pitchFamily="34" charset="0"/>
                <a:sym typeface="Calibri"/>
              </a:rPr>
              <a:t>         </a:t>
            </a:r>
          </a:p>
          <a:p>
            <a:pPr marL="0" marR="0" lvl="0" indent="0" algn="l" defTabSz="914400" rtl="0" eaLnBrk="0" fontAlgn="base" latinLnBrk="0" hangingPunct="0">
              <a:lnSpc>
                <a:spcPct val="190000"/>
              </a:lnSpc>
              <a:spcBef>
                <a:spcPct val="0"/>
              </a:spcBef>
              <a:spcAft>
                <a:spcPct val="0"/>
              </a:spcAft>
              <a:buClrTx/>
              <a:buSzTx/>
              <a:buNone/>
              <a:tabLst/>
              <a:defRPr/>
            </a:pPr>
            <a:r>
              <a:rPr lang="en-US" altLang="en-US" sz="2800" b="1" kern="1200" dirty="0">
                <a:solidFill>
                  <a:srgbClr val="FFFFFF"/>
                </a:solidFill>
                <a:latin typeface="Arial" pitchFamily="34" charset="0"/>
              </a:rPr>
              <a:t> </a:t>
            </a:r>
            <a:r>
              <a:rPr lang="en-US" altLang="en-US" sz="2800" b="1" kern="1200" dirty="0" smtClean="0">
                <a:solidFill>
                  <a:srgbClr val="FFFFFF"/>
                </a:solidFill>
                <a:latin typeface="Arial" pitchFamily="34" charset="0"/>
              </a:rPr>
              <a:t>   </a:t>
            </a:r>
            <a:r>
              <a:rPr kumimoji="0" lang="en-US" altLang="en-US" sz="2800" b="1" i="0" u="none" strike="noStrike" kern="1200" cap="none" spc="0" normalizeH="0" baseline="0" noProof="0" dirty="0" err="1" smtClean="0">
                <a:ln>
                  <a:noFill/>
                </a:ln>
                <a:solidFill>
                  <a:srgbClr val="FFFFFF"/>
                </a:solidFill>
                <a:effectLst/>
                <a:uLnTx/>
                <a:uFillTx/>
                <a:latin typeface="Arial" pitchFamily="34" charset="0"/>
                <a:sym typeface="Calibri"/>
              </a:rPr>
              <a:t>POPular</a:t>
            </a:r>
            <a:r>
              <a:rPr kumimoji="0" lang="en-US" altLang="en-US" sz="2800" b="1" i="0" u="none" strike="noStrike" kern="1200" cap="none" spc="0" normalizeH="0" baseline="0" noProof="0" dirty="0" smtClean="0">
                <a:ln>
                  <a:noFill/>
                </a:ln>
                <a:solidFill>
                  <a:srgbClr val="FFFFFF"/>
                </a:solidFill>
                <a:effectLst/>
                <a:uLnTx/>
                <a:uFillTx/>
                <a:latin typeface="Arial" pitchFamily="34" charset="0"/>
                <a:sym typeface="Calibri"/>
              </a:rPr>
              <a:t> TAVI EU Clinical Trial</a:t>
            </a:r>
            <a:endParaRPr kumimoji="0" lang="en-US" altLang="en-US" sz="2800" b="1" i="0" u="none" strike="noStrike" kern="1200" cap="none" spc="0" normalizeH="0" baseline="0" noProof="0" dirty="0">
              <a:ln>
                <a:noFill/>
              </a:ln>
              <a:solidFill>
                <a:srgbClr val="FFFFFF"/>
              </a:solidFill>
              <a:effectLst/>
              <a:uLnTx/>
              <a:uFillTx/>
              <a:latin typeface="Arial" pitchFamily="34" charset="0"/>
              <a:sym typeface="Calibri"/>
            </a:endParaRPr>
          </a:p>
        </p:txBody>
      </p:sp>
      <p:pic>
        <p:nvPicPr>
          <p:cNvPr id="6" name="Picture 1" descr="Picture 1"/>
          <p:cNvPicPr>
            <a:picLocks noChangeAspect="1"/>
          </p:cNvPicPr>
          <p:nvPr/>
        </p:nvPicPr>
        <p:blipFill>
          <a:blip r:embed="rId2"/>
          <a:stretch>
            <a:fillRect/>
          </a:stretch>
        </p:blipFill>
        <p:spPr>
          <a:xfrm>
            <a:off x="8774304" y="13715"/>
            <a:ext cx="354332" cy="420393"/>
          </a:xfrm>
          <a:prstGeom prst="rect">
            <a:avLst/>
          </a:prstGeom>
          <a:ln w="12700">
            <a:miter lim="400000"/>
          </a:ln>
        </p:spPr>
      </p:pic>
    </p:spTree>
    <p:extLst>
      <p:ext uri="{BB962C8B-B14F-4D97-AF65-F5344CB8AC3E}">
        <p14:creationId xmlns:p14="http://schemas.microsoft.com/office/powerpoint/2010/main" val="276392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4098"/>
            <a:ext cx="9131862" cy="662652"/>
          </a:xfrm>
          <a:prstGeom prst="rect">
            <a:avLst/>
          </a:prstGeom>
        </p:spPr>
        <p:txBody>
          <a:bodyPr vert="horz" lIns="91275" tIns="45647" rIns="91275" bIns="45647"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Optimal Antithrombotic </a:t>
            </a:r>
            <a:r>
              <a:rPr kumimoji="0" lang="en-US" sz="3000" b="1" i="0" u="none" strike="noStrike" kern="1200" cap="none" spc="0" normalizeH="0" baseline="0" noProof="0" dirty="0">
                <a:ln>
                  <a:noFill/>
                </a:ln>
                <a:solidFill>
                  <a:srgbClr val="FFFF00"/>
                </a:solidFill>
                <a:effectLst/>
                <a:uLnTx/>
                <a:uFillTx/>
                <a:latin typeface="Arial" pitchFamily="34" charset="0"/>
                <a:ea typeface="+mj-ea"/>
                <a:cs typeface="Arial" pitchFamily="34" charset="0"/>
              </a:rPr>
              <a:t>Treatment After </a:t>
            </a:r>
            <a:r>
              <a:rPr kumimoji="0" lang="en-US" sz="30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TAVR</a:t>
            </a:r>
            <a:endParaRPr kumimoji="0" lang="en-US" sz="3000" b="1" i="0" u="none" strike="noStrike" kern="1200" cap="none" spc="0" normalizeH="0" baseline="0" noProof="0" dirty="0">
              <a:ln>
                <a:noFill/>
              </a:ln>
              <a:solidFill>
                <a:srgbClr val="FFFF00"/>
              </a:solidFill>
              <a:effectLst/>
              <a:uLnTx/>
              <a:uFillTx/>
              <a:latin typeface="Arial" pitchFamily="34" charset="0"/>
              <a:ea typeface="+mj-ea"/>
              <a:cs typeface="Arial" pitchFamily="34" charset="0"/>
            </a:endParaRPr>
          </a:p>
        </p:txBody>
      </p:sp>
      <p:pic>
        <p:nvPicPr>
          <p:cNvPr id="6" name="Marcador de contenido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02" y="1100114"/>
            <a:ext cx="4474198" cy="3099636"/>
          </a:xfrm>
          <a:prstGeom prst="rect">
            <a:avLst/>
          </a:prstGeom>
          <a:solidFill>
            <a:srgbClr val="FF0000"/>
          </a:solidFill>
        </p:spPr>
      </p:pic>
      <p:sp>
        <p:nvSpPr>
          <p:cNvPr id="7" name="CuadroTexto 8"/>
          <p:cNvSpPr txBox="1"/>
          <p:nvPr/>
        </p:nvSpPr>
        <p:spPr>
          <a:xfrm>
            <a:off x="2506159" y="1172644"/>
            <a:ext cx="2446842" cy="646183"/>
          </a:xfrm>
          <a:prstGeom prst="rect">
            <a:avLst/>
          </a:prstGeom>
          <a:noFill/>
        </p:spPr>
        <p:txBody>
          <a:bodyPr wrap="square" lIns="91275" tIns="45647" rIns="91275" bIns="45647" rtlCol="0">
            <a:spAutoFit/>
          </a:bodyPr>
          <a:lstStyle/>
          <a:p>
            <a:pPr marL="0" marR="0" lvl="0" indent="0" algn="ctr" defTabSz="912787"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rgbClr val="00B0F0"/>
                </a:solidFill>
                <a:effectLst/>
                <a:uLnTx/>
                <a:uFillTx/>
                <a:latin typeface="Arial" pitchFamily="34" charset="0"/>
                <a:ea typeface="+mn-ea"/>
                <a:cs typeface="Arial" pitchFamily="34" charset="0"/>
              </a:rPr>
              <a:t>Thrombo</a:t>
            </a:r>
            <a:r>
              <a:rPr kumimoji="0" lang="en-US" sz="1800" b="1" i="1" u="none" strike="noStrike" kern="0" cap="none" spc="0" normalizeH="0" baseline="0" noProof="0" dirty="0" smtClean="0">
                <a:ln>
                  <a:noFill/>
                </a:ln>
                <a:solidFill>
                  <a:srgbClr val="00B0F0"/>
                </a:solidFill>
                <a:effectLst/>
                <a:uLnTx/>
                <a:uFillTx/>
                <a:latin typeface="Arial" pitchFamily="34" charset="0"/>
                <a:ea typeface="+mn-ea"/>
                <a:cs typeface="Arial" pitchFamily="34" charset="0"/>
              </a:rPr>
              <a:t>-embolic </a:t>
            </a:r>
          </a:p>
          <a:p>
            <a:pPr marL="0" marR="0" lvl="0" indent="0" algn="ctr" defTabSz="912787"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rgbClr val="00B0F0"/>
                </a:solidFill>
                <a:effectLst/>
                <a:uLnTx/>
                <a:uFillTx/>
                <a:latin typeface="Arial" pitchFamily="34" charset="0"/>
                <a:ea typeface="+mn-ea"/>
                <a:cs typeface="Arial" pitchFamily="34" charset="0"/>
              </a:rPr>
              <a:t>Risk</a:t>
            </a:r>
            <a:endParaRPr kumimoji="0" lang="en-US" sz="1800" b="1" i="1" u="none" strike="noStrike" kern="0" cap="none" spc="0" normalizeH="0" baseline="0" noProof="0" dirty="0">
              <a:ln>
                <a:noFill/>
              </a:ln>
              <a:solidFill>
                <a:srgbClr val="00B0F0"/>
              </a:solidFill>
              <a:effectLst/>
              <a:uLnTx/>
              <a:uFillTx/>
              <a:latin typeface="Arial" pitchFamily="34" charset="0"/>
              <a:ea typeface="+mn-ea"/>
              <a:cs typeface="Arial" pitchFamily="34" charset="0"/>
            </a:endParaRPr>
          </a:p>
        </p:txBody>
      </p:sp>
      <p:sp>
        <p:nvSpPr>
          <p:cNvPr id="8" name="CuadroTexto 9"/>
          <p:cNvSpPr txBox="1"/>
          <p:nvPr/>
        </p:nvSpPr>
        <p:spPr>
          <a:xfrm>
            <a:off x="288022" y="1139633"/>
            <a:ext cx="1410323" cy="646183"/>
          </a:xfrm>
          <a:prstGeom prst="rect">
            <a:avLst/>
          </a:prstGeom>
          <a:noFill/>
        </p:spPr>
        <p:txBody>
          <a:bodyPr wrap="square" lIns="91275" tIns="45647" rIns="91275" bIns="45647" rtlCol="0">
            <a:spAutoFit/>
          </a:bodyPr>
          <a:lstStyle/>
          <a:p>
            <a:pPr marL="0" marR="0" lvl="0" indent="0" algn="ctr" defTabSz="912787"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Bleeding </a:t>
            </a:r>
          </a:p>
          <a:p>
            <a:pPr marL="0" marR="0" lvl="0" indent="0" algn="ctr" defTabSz="912787"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Risk</a:t>
            </a:r>
            <a:endParaRPr kumimoji="0" lang="en-US" sz="1800" b="1" i="1" u="none" strike="noStrike" kern="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9" name="Oval 8"/>
          <p:cNvSpPr/>
          <p:nvPr/>
        </p:nvSpPr>
        <p:spPr bwMode="auto">
          <a:xfrm>
            <a:off x="5127397" y="800100"/>
            <a:ext cx="3788004" cy="1559482"/>
          </a:xfrm>
          <a:prstGeom prst="ellipse">
            <a:avLst/>
          </a:prstGeom>
          <a:solidFill>
            <a:srgbClr val="7030A0"/>
          </a:solidFill>
          <a:ln w="9525" cap="flat" cmpd="sng" algn="ctr">
            <a:solidFill>
              <a:sysClr val="windowText" lastClr="000000"/>
            </a:solidFill>
            <a:prstDash val="solid"/>
            <a:round/>
            <a:headEnd type="none" w="med" len="med"/>
            <a:tailEnd type="none" w="med" len="med"/>
          </a:ln>
          <a:effectLst/>
        </p:spPr>
        <p:txBody>
          <a:bodyPr vert="horz" wrap="square" lIns="91275" tIns="45647" rIns="91275" bIns="45647" numCol="1" rtlCol="0" anchor="t" anchorCtr="0" compatLnSpc="1">
            <a:prstTxWarp prst="textNoShape">
              <a:avLst/>
            </a:prstTxWarp>
          </a:bodyPr>
          <a:lstStyle/>
          <a:p>
            <a:pPr marL="0" marR="0" lvl="0" indent="0" algn="ctr" defTabSz="912787" rtl="0" eaLnBrk="1" fontAlgn="auto" latinLnBrk="0" hangingPunct="1">
              <a:lnSpc>
                <a:spcPct val="100000"/>
              </a:lnSpc>
              <a:spcBef>
                <a:spcPts val="0"/>
              </a:spcBef>
              <a:spcAft>
                <a:spcPts val="0"/>
              </a:spcAft>
              <a:buClrTx/>
              <a:buSzTx/>
              <a:buFontTx/>
              <a:buNone/>
              <a:tabLst/>
              <a:defRPr/>
            </a:pPr>
            <a:r>
              <a:rPr kumimoji="0" lang="it-IT" sz="2800" b="1" i="0" u="none" strike="noStrike" kern="0" cap="none" spc="0" normalizeH="0" baseline="0" noProof="0" dirty="0">
                <a:ln>
                  <a:noFill/>
                </a:ln>
                <a:solidFill>
                  <a:srgbClr val="FFC000"/>
                </a:solidFill>
                <a:effectLst/>
                <a:uLnTx/>
                <a:uFillTx/>
                <a:latin typeface="Arial" pitchFamily="34" charset="0"/>
                <a:ea typeface="+mn-ea"/>
                <a:cs typeface="Arial" pitchFamily="34" charset="0"/>
              </a:rPr>
              <a:t>OAC-based strategy</a:t>
            </a:r>
          </a:p>
          <a:p>
            <a:pPr marL="0" marR="0" lvl="0" indent="0" algn="ctr" defTabSz="912787" rtl="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rgbClr val="000000"/>
                </a:solidFill>
                <a:effectLst/>
                <a:uLnTx/>
                <a:uFillTx/>
                <a:latin typeface="Arial" pitchFamily="34" charset="0"/>
                <a:ea typeface="+mn-ea"/>
                <a:cs typeface="Arial" pitchFamily="34" charset="0"/>
              </a:rPr>
              <a:t>(VKA or NOAC)</a:t>
            </a:r>
          </a:p>
        </p:txBody>
      </p:sp>
      <p:sp>
        <p:nvSpPr>
          <p:cNvPr id="10" name="Oval 9"/>
          <p:cNvSpPr/>
          <p:nvPr/>
        </p:nvSpPr>
        <p:spPr bwMode="auto">
          <a:xfrm>
            <a:off x="2454544" y="3657600"/>
            <a:ext cx="5317856" cy="1243036"/>
          </a:xfrm>
          <a:prstGeom prst="ellipse">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275" tIns="45647" rIns="91275" bIns="45647" numCol="1" rtlCol="0" anchor="t" anchorCtr="0" compatLnSpc="1">
            <a:prstTxWarp prst="textNoShape">
              <a:avLst/>
            </a:prstTxWarp>
          </a:bodyPr>
          <a:lstStyle/>
          <a:p>
            <a:pPr marL="0" marR="0" lvl="0" indent="0" algn="ctr" defTabSz="912787" rtl="0" eaLnBrk="1" fontAlgn="auto" latinLnBrk="0" hangingPunct="1">
              <a:lnSpc>
                <a:spcPct val="100000"/>
              </a:lnSpc>
              <a:spcBef>
                <a:spcPts val="0"/>
              </a:spcBef>
              <a:spcAft>
                <a:spcPts val="0"/>
              </a:spcAft>
              <a:buClrTx/>
              <a:buSzTx/>
              <a:buFontTx/>
              <a:buNone/>
              <a:tabLst/>
              <a:defRPr/>
            </a:pPr>
            <a:r>
              <a:rPr kumimoji="0" lang="it-IT" sz="3200" b="1" i="0" u="none" strike="noStrike" kern="0" cap="none" spc="0" normalizeH="0" baseline="0" noProof="0" dirty="0">
                <a:ln>
                  <a:noFill/>
                </a:ln>
                <a:solidFill>
                  <a:srgbClr val="FFC000"/>
                </a:solidFill>
                <a:effectLst/>
                <a:uLnTx/>
                <a:uFillTx/>
                <a:latin typeface="Arial" pitchFamily="34" charset="0"/>
                <a:ea typeface="+mn-ea"/>
                <a:cs typeface="Arial" pitchFamily="34" charset="0"/>
              </a:rPr>
              <a:t>SAPT </a:t>
            </a:r>
          </a:p>
          <a:p>
            <a:pPr marL="0" marR="0" lvl="0" indent="0" algn="ctr" defTabSz="912787" rtl="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(ASA or Clopidogrel alone) </a:t>
            </a:r>
          </a:p>
        </p:txBody>
      </p:sp>
      <p:sp>
        <p:nvSpPr>
          <p:cNvPr id="11" name="Oval 10"/>
          <p:cNvSpPr/>
          <p:nvPr/>
        </p:nvSpPr>
        <p:spPr bwMode="auto">
          <a:xfrm>
            <a:off x="4038613" y="2259998"/>
            <a:ext cx="4495799" cy="1454754"/>
          </a:xfrm>
          <a:prstGeom prst="ellipse">
            <a:avLst/>
          </a:prstGeom>
          <a:solidFill>
            <a:srgbClr val="C0504D"/>
          </a:solidFill>
          <a:ln w="9525" cap="flat" cmpd="sng" algn="ctr">
            <a:solidFill>
              <a:sysClr val="windowText" lastClr="000000"/>
            </a:solidFill>
            <a:prstDash val="solid"/>
            <a:round/>
            <a:headEnd type="none" w="med" len="med"/>
            <a:tailEnd type="none" w="med" len="med"/>
          </a:ln>
          <a:effectLst/>
        </p:spPr>
        <p:txBody>
          <a:bodyPr vert="horz" wrap="square" lIns="91275" tIns="45647" rIns="91275" bIns="45647" numCol="1" rtlCol="0" anchor="t" anchorCtr="0" compatLnSpc="1">
            <a:prstTxWarp prst="textNoShape">
              <a:avLst/>
            </a:prstTxWarp>
          </a:bodyPr>
          <a:lstStyle/>
          <a:p>
            <a:pPr marL="0" marR="0" lvl="0" indent="0" algn="ctr" defTabSz="912787" rtl="0" eaLnBrk="1" fontAlgn="auto" latinLnBrk="0" hangingPunct="1">
              <a:lnSpc>
                <a:spcPct val="100000"/>
              </a:lnSpc>
              <a:spcBef>
                <a:spcPts val="0"/>
              </a:spcBef>
              <a:spcAft>
                <a:spcPts val="0"/>
              </a:spcAft>
              <a:buClrTx/>
              <a:buSzTx/>
              <a:buFontTx/>
              <a:buNone/>
              <a:tabLst/>
              <a:defRPr/>
            </a:pPr>
            <a:r>
              <a:rPr kumimoji="0" lang="it-IT" sz="3200" b="1" i="0" u="none" strike="noStrike" kern="0" cap="none" spc="0" normalizeH="0" baseline="0" noProof="0" dirty="0">
                <a:ln>
                  <a:noFill/>
                </a:ln>
                <a:solidFill>
                  <a:srgbClr val="FFC000"/>
                </a:solidFill>
                <a:effectLst/>
                <a:uLnTx/>
                <a:uFillTx/>
                <a:latin typeface="Arial" pitchFamily="34" charset="0"/>
                <a:ea typeface="+mn-ea"/>
                <a:cs typeface="Arial" pitchFamily="34" charset="0"/>
              </a:rPr>
              <a:t>DAPT </a:t>
            </a:r>
          </a:p>
          <a:p>
            <a:pPr marL="0" marR="0" lvl="0" indent="0" algn="ctr" defTabSz="912787" rtl="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(ASA+Clopidogrel)</a:t>
            </a:r>
          </a:p>
        </p:txBody>
      </p:sp>
      <p:sp>
        <p:nvSpPr>
          <p:cNvPr id="4" name="TextBox 3"/>
          <p:cNvSpPr txBox="1"/>
          <p:nvPr/>
        </p:nvSpPr>
        <p:spPr>
          <a:xfrm>
            <a:off x="381038" y="2180477"/>
            <a:ext cx="1146134" cy="369184"/>
          </a:xfrm>
          <a:prstGeom prst="rect">
            <a:avLst/>
          </a:prstGeom>
          <a:noFill/>
        </p:spPr>
        <p:txBody>
          <a:bodyPr wrap="none" lIns="91275" tIns="45647" rIns="91275" bIns="45647" rtlCol="0">
            <a:spAutoFit/>
          </a:bodyPr>
          <a:lstStyle/>
          <a:p>
            <a:pPr marL="0" marR="0" lvl="0" indent="0" algn="l" defTabSz="9127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Mortality</a:t>
            </a:r>
            <a:endParaRPr kumimoji="0" lang="en-US" sz="1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2819434" y="2087057"/>
            <a:ext cx="1932632" cy="646183"/>
          </a:xfrm>
          <a:prstGeom prst="rect">
            <a:avLst/>
          </a:prstGeom>
          <a:noFill/>
        </p:spPr>
        <p:txBody>
          <a:bodyPr wrap="none" lIns="91275" tIns="45647" rIns="91275" bIns="45647" rtlCol="0">
            <a:spAutoFit/>
          </a:bodyPr>
          <a:lstStyle/>
          <a:p>
            <a:pPr marL="0" marR="0" lvl="0" indent="0" algn="l" defTabSz="9127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Structural Valve</a:t>
            </a:r>
          </a:p>
          <a:p>
            <a:pPr marL="0" marR="0" lvl="0" indent="0" algn="l" defTabSz="91278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Deterioration</a:t>
            </a:r>
            <a:endParaRPr kumimoji="0" lang="en-US" sz="1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762034" y="685827"/>
            <a:ext cx="846950" cy="523073"/>
          </a:xfrm>
          <a:prstGeom prst="rect">
            <a:avLst/>
          </a:prstGeom>
          <a:noFill/>
          <a:ln>
            <a:solidFill>
              <a:schemeClr val="bg1"/>
            </a:solidFill>
          </a:ln>
        </p:spPr>
        <p:txBody>
          <a:bodyPr wrap="none" lIns="91275" tIns="45647" rIns="91275" bIns="45647" rtlCol="0">
            <a:spAutoFit/>
          </a:bodyPr>
          <a:lstStyle/>
          <a:p>
            <a:pPr marL="0" marR="0" lvl="0" indent="0" algn="l" defTabSz="91278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a:t>
            </a:r>
          </a:p>
        </p:txBody>
      </p:sp>
      <p:sp>
        <p:nvSpPr>
          <p:cNvPr id="14" name="TextBox 13"/>
          <p:cNvSpPr txBox="1"/>
          <p:nvPr/>
        </p:nvSpPr>
        <p:spPr>
          <a:xfrm>
            <a:off x="3191340" y="685827"/>
            <a:ext cx="737369" cy="523073"/>
          </a:xfrm>
          <a:prstGeom prst="rect">
            <a:avLst/>
          </a:prstGeom>
          <a:noFill/>
          <a:ln>
            <a:solidFill>
              <a:schemeClr val="bg1"/>
            </a:solidFill>
          </a:ln>
        </p:spPr>
        <p:txBody>
          <a:bodyPr wrap="none" lIns="91275" tIns="45647" rIns="91275" bIns="45647" rtlCol="0">
            <a:spAutoFit/>
          </a:bodyPr>
          <a:lstStyle/>
          <a:p>
            <a:pPr marL="0" marR="0" lvl="0" indent="0" algn="l" defTabSz="91278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a:t>
            </a:r>
          </a:p>
        </p:txBody>
      </p:sp>
      <p:sp>
        <p:nvSpPr>
          <p:cNvPr id="15" name="TextBox 14"/>
          <p:cNvSpPr txBox="1"/>
          <p:nvPr/>
        </p:nvSpPr>
        <p:spPr>
          <a:xfrm>
            <a:off x="304800" y="4747796"/>
            <a:ext cx="8645700" cy="338554"/>
          </a:xfrm>
          <a:prstGeom prst="rect">
            <a:avLst/>
          </a:prstGeom>
          <a:solidFill>
            <a:schemeClr val="bg1"/>
          </a:solidFill>
          <a:ln>
            <a:solidFill>
              <a:srgbClr val="FF0000"/>
            </a:solidFill>
          </a:ln>
        </p:spPr>
        <p:txBody>
          <a:bodyPr wrap="none" rtlCol="0">
            <a:spAutoFit/>
          </a:bodyPr>
          <a:lstStyle/>
          <a:p>
            <a:pPr marL="0" marR="0" lvl="0" indent="0" algn="l" defTabSz="91249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Empirically Aspirin 81mg lifelong and </a:t>
            </a:r>
            <a:r>
              <a:rPr kumimoji="0" lang="en-US" sz="16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Clopidogrel</a:t>
            </a:r>
            <a:r>
              <a:rPr kumimoji="0" lang="en-US"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75mg daily for 3-6M is recommended</a:t>
            </a:r>
            <a:endPar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247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167972"/>
            <a:ext cx="9144000" cy="689371"/>
          </a:xfrm>
          <a:prstGeom prst="rect">
            <a:avLst/>
          </a:prstGeom>
        </p:spPr>
        <p:txBody>
          <a:bodyPr vert="horz" lIns="91261" tIns="45640" rIns="91261" bIns="45640" rtlCol="0" anchor="t">
            <a:normAutofit fontScale="70000" lnSpcReduction="20000"/>
          </a:bodyPr>
          <a:lstStyle>
            <a:lvl1pPr algn="ctr" defTabSz="457118" rtl="0" eaLnBrk="1" latinLnBrk="0" hangingPunct="1">
              <a:spcBef>
                <a:spcPct val="0"/>
              </a:spcBef>
              <a:buNone/>
              <a:defRPr sz="4400" kern="1200">
                <a:solidFill>
                  <a:schemeClr val="tx1"/>
                </a:solidFill>
                <a:latin typeface="+mj-lt"/>
                <a:ea typeface="+mj-ea"/>
                <a:cs typeface="+mj-cs"/>
              </a:defRPr>
            </a:lvl1pPr>
          </a:lstStyle>
          <a:p>
            <a:pPr marL="0" marR="0" lvl="0" indent="0" algn="ctr" defTabSz="457118"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a:ln>
                  <a:noFill/>
                </a:ln>
                <a:solidFill>
                  <a:srgbClr val="FFFF00"/>
                </a:solidFill>
                <a:effectLst/>
                <a:uLnTx/>
                <a:uFillTx/>
                <a:latin typeface="Arial" pitchFamily="34" charset="0"/>
                <a:ea typeface="+mj-ea"/>
                <a:cs typeface="Arial" pitchFamily="34" charset="0"/>
              </a:rPr>
              <a:t>Major </a:t>
            </a:r>
            <a:r>
              <a:rPr kumimoji="0" lang="fr-FR" sz="3600" b="1" i="0" u="none" strike="noStrike" kern="1200" cap="none" spc="0" normalizeH="0" baseline="0" noProof="0" dirty="0" err="1">
                <a:ln>
                  <a:noFill/>
                </a:ln>
                <a:solidFill>
                  <a:srgbClr val="FFFF00"/>
                </a:solidFill>
                <a:effectLst/>
                <a:uLnTx/>
                <a:uFillTx/>
                <a:latin typeface="Arial" pitchFamily="34" charset="0"/>
                <a:ea typeface="+mj-ea"/>
                <a:cs typeface="Arial" pitchFamily="34" charset="0"/>
              </a:rPr>
              <a:t>Ongoing</a:t>
            </a:r>
            <a:r>
              <a:rPr kumimoji="0" lang="fr-FR" sz="3600" b="1" i="0" u="none" strike="noStrike" kern="1200" cap="none" spc="0" normalizeH="0" baseline="0" noProof="0" dirty="0">
                <a:ln>
                  <a:noFill/>
                </a:ln>
                <a:solidFill>
                  <a:srgbClr val="FFFF00"/>
                </a:solidFill>
                <a:effectLst/>
                <a:uLnTx/>
                <a:uFillTx/>
                <a:latin typeface="Arial" pitchFamily="34" charset="0"/>
                <a:ea typeface="+mj-ea"/>
                <a:cs typeface="Arial" pitchFamily="34" charset="0"/>
              </a:rPr>
              <a:t> Trials of Anti-</a:t>
            </a:r>
            <a:r>
              <a:rPr kumimoji="0" lang="fr-FR" sz="3600" b="1" i="0" u="none" strike="noStrike" kern="1200" cap="none" spc="0" normalizeH="0" baseline="0" noProof="0" dirty="0" err="1">
                <a:ln>
                  <a:noFill/>
                </a:ln>
                <a:solidFill>
                  <a:srgbClr val="FFFF00"/>
                </a:solidFill>
                <a:effectLst/>
                <a:uLnTx/>
                <a:uFillTx/>
                <a:latin typeface="Arial" pitchFamily="34" charset="0"/>
                <a:ea typeface="+mj-ea"/>
                <a:cs typeface="Arial" pitchFamily="34" charset="0"/>
              </a:rPr>
              <a:t>thrombotics</a:t>
            </a:r>
            <a:r>
              <a:rPr kumimoji="0" lang="fr-FR" sz="3600" b="1" i="0" u="none" strike="noStrike" kern="1200" cap="none" spc="0" normalizeH="0" baseline="0" noProof="0" dirty="0">
                <a:ln>
                  <a:noFill/>
                </a:ln>
                <a:solidFill>
                  <a:srgbClr val="FFFF00"/>
                </a:solidFill>
                <a:effectLst/>
                <a:uLnTx/>
                <a:uFillTx/>
                <a:latin typeface="Arial" pitchFamily="34" charset="0"/>
                <a:ea typeface="+mj-ea"/>
                <a:cs typeface="Arial" pitchFamily="34" charset="0"/>
              </a:rPr>
              <a:t> in TAVR/TAVI</a:t>
            </a:r>
            <a:endParaRPr kumimoji="0" lang="en-US" sz="3600" b="1" i="0" u="none" strike="noStrike" kern="1200" cap="none" spc="0" normalizeH="0" baseline="0" noProof="0" dirty="0">
              <a:ln>
                <a:noFill/>
              </a:ln>
              <a:solidFill>
                <a:srgbClr val="FFFF00"/>
              </a:solidFill>
              <a:effectLst/>
              <a:uLnTx/>
              <a:uFillTx/>
              <a:latin typeface="Arial" pitchFamily="34" charset="0"/>
              <a:ea typeface="+mj-ea"/>
              <a:cs typeface="Arial" pitchFamily="34" charset="0"/>
            </a:endParaRPr>
          </a:p>
        </p:txBody>
      </p:sp>
      <p:graphicFrame>
        <p:nvGraphicFramePr>
          <p:cNvPr id="5" name="Tableau 3"/>
          <p:cNvGraphicFramePr>
            <a:graphicFrameLocks noGrp="1"/>
          </p:cNvGraphicFramePr>
          <p:nvPr>
            <p:extLst/>
          </p:nvPr>
        </p:nvGraphicFramePr>
        <p:xfrm>
          <a:off x="152401" y="840741"/>
          <a:ext cx="8812090" cy="4090162"/>
        </p:xfrm>
        <a:graphic>
          <a:graphicData uri="http://schemas.openxmlformats.org/drawingml/2006/table">
            <a:tbl>
              <a:tblPr firstRow="1" bandRow="1"/>
              <a:tblGrid>
                <a:gridCol w="1371599">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954091">
                  <a:extLst>
                    <a:ext uri="{9D8B030D-6E8A-4147-A177-3AD203B41FA5}">
                      <a16:colId xmlns:a16="http://schemas.microsoft.com/office/drawing/2014/main" val="20004"/>
                    </a:ext>
                  </a:extLst>
                </a:gridCol>
              </a:tblGrid>
              <a:tr h="6400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400" b="1" dirty="0">
                        <a:solidFill>
                          <a:schemeClr val="bg1"/>
                        </a:solidFill>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b="1" dirty="0" err="1">
                          <a:solidFill>
                            <a:schemeClr val="bg1"/>
                          </a:solidFill>
                          <a:latin typeface="Arial" pitchFamily="34" charset="0"/>
                          <a:cs typeface="Arial" pitchFamily="34" charset="0"/>
                        </a:rPr>
                        <a:t>Treatment</a:t>
                      </a:r>
                      <a:r>
                        <a:rPr lang="fr-FR" sz="1400" b="1" baseline="0" dirty="0">
                          <a:solidFill>
                            <a:schemeClr val="bg1"/>
                          </a:solidFill>
                          <a:latin typeface="Arial" pitchFamily="34" charset="0"/>
                          <a:cs typeface="Arial" pitchFamily="34" charset="0"/>
                        </a:rPr>
                        <a:t> </a:t>
                      </a:r>
                      <a:r>
                        <a:rPr lang="fr-FR" sz="1400" b="1" baseline="0" dirty="0" err="1">
                          <a:solidFill>
                            <a:schemeClr val="bg1"/>
                          </a:solidFill>
                          <a:latin typeface="Arial" pitchFamily="34" charset="0"/>
                          <a:cs typeface="Arial" pitchFamily="34" charset="0"/>
                        </a:rPr>
                        <a:t>C</a:t>
                      </a:r>
                      <a:r>
                        <a:rPr lang="fr-FR" sz="1400" b="1" baseline="0" dirty="0" err="1" smtClean="0">
                          <a:solidFill>
                            <a:schemeClr val="bg1"/>
                          </a:solidFill>
                          <a:latin typeface="Arial" pitchFamily="34" charset="0"/>
                          <a:cs typeface="Arial" pitchFamily="34" charset="0"/>
                        </a:rPr>
                        <a:t>omparison</a:t>
                      </a:r>
                      <a:endParaRPr lang="en-US" sz="1400" b="1" dirty="0">
                        <a:solidFill>
                          <a:schemeClr val="bg1"/>
                        </a:solidFill>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b="1" dirty="0">
                          <a:solidFill>
                            <a:schemeClr val="bg1"/>
                          </a:solidFill>
                          <a:latin typeface="Arial" pitchFamily="34" charset="0"/>
                          <a:cs typeface="Arial" pitchFamily="34" charset="0"/>
                        </a:rPr>
                        <a:t>Number of </a:t>
                      </a:r>
                      <a:r>
                        <a:rPr lang="fr-FR" sz="1400" b="1" dirty="0" smtClean="0">
                          <a:solidFill>
                            <a:schemeClr val="bg1"/>
                          </a:solidFill>
                          <a:latin typeface="Arial" pitchFamily="34" charset="0"/>
                          <a:cs typeface="Arial" pitchFamily="34" charset="0"/>
                        </a:rPr>
                        <a:t>Patients</a:t>
                      </a:r>
                      <a:endParaRPr lang="en-US" sz="1400" b="1" dirty="0">
                        <a:solidFill>
                          <a:schemeClr val="bg1"/>
                        </a:solidFill>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b="1" dirty="0">
                          <a:solidFill>
                            <a:schemeClr val="bg1"/>
                          </a:solidFill>
                          <a:latin typeface="Arial" pitchFamily="34" charset="0"/>
                          <a:cs typeface="Arial" pitchFamily="34" charset="0"/>
                        </a:rPr>
                        <a:t>NVAF</a:t>
                      </a:r>
                      <a:endParaRPr lang="en-US" sz="1400" b="1" dirty="0">
                        <a:solidFill>
                          <a:schemeClr val="bg1"/>
                        </a:solidFill>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b="1" dirty="0" err="1">
                          <a:solidFill>
                            <a:schemeClr val="bg1"/>
                          </a:solidFill>
                          <a:latin typeface="Arial" pitchFamily="34" charset="0"/>
                          <a:cs typeface="Arial" pitchFamily="34" charset="0"/>
                        </a:rPr>
                        <a:t>Status</a:t>
                      </a:r>
                      <a:endParaRPr lang="en-US" sz="1400" b="1" dirty="0">
                        <a:solidFill>
                          <a:schemeClr val="bg1"/>
                        </a:solidFill>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303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b="1" dirty="0">
                          <a:latin typeface="Arial" pitchFamily="34" charset="0"/>
                          <a:cs typeface="Arial" pitchFamily="34" charset="0"/>
                        </a:rPr>
                        <a:t>GALILEO</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a:latin typeface="Arial" pitchFamily="34" charset="0"/>
                          <a:cs typeface="Arial" pitchFamily="34" charset="0"/>
                        </a:rPr>
                        <a:t>RIVA vs DAPT/SAPT</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a:latin typeface="Arial" pitchFamily="34" charset="0"/>
                          <a:cs typeface="Arial" pitchFamily="34" charset="0"/>
                        </a:rPr>
                        <a:t>1520</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err="1">
                          <a:latin typeface="Arial" pitchFamily="34" charset="0"/>
                          <a:cs typeface="Arial" pitchFamily="34" charset="0"/>
                        </a:rPr>
                        <a:t>Excluded</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err="1">
                          <a:latin typeface="Arial" pitchFamily="34" charset="0"/>
                          <a:cs typeface="Arial" pitchFamily="34" charset="0"/>
                        </a:rPr>
                        <a:t>Enrolment</a:t>
                      </a:r>
                      <a:r>
                        <a:rPr lang="fr-FR" sz="1400" b="1" baseline="0" dirty="0">
                          <a:latin typeface="Arial" pitchFamily="34" charset="0"/>
                          <a:cs typeface="Arial" pitchFamily="34" charset="0"/>
                        </a:rPr>
                        <a:t> </a:t>
                      </a:r>
                      <a:r>
                        <a:rPr lang="fr-FR" sz="1400" b="1" baseline="0" dirty="0" err="1">
                          <a:latin typeface="Arial" pitchFamily="34" charset="0"/>
                          <a:cs typeface="Arial" pitchFamily="34" charset="0"/>
                        </a:rPr>
                        <a:t>completed</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7498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b="1" dirty="0" smtClean="0">
                          <a:latin typeface="Arial" pitchFamily="34" charset="0"/>
                          <a:cs typeface="Arial" pitchFamily="34" charset="0"/>
                        </a:rPr>
                        <a:t>ATLANTIS</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smtClean="0">
                          <a:latin typeface="Arial" pitchFamily="34" charset="0"/>
                          <a:cs typeface="Arial" pitchFamily="34" charset="0"/>
                        </a:rPr>
                        <a:t>VKA vs Apixaban</a:t>
                      </a:r>
                    </a:p>
                    <a:p>
                      <a:pPr algn="ctr"/>
                      <a:r>
                        <a:rPr lang="fr-FR" sz="1400" b="1" dirty="0" smtClean="0">
                          <a:latin typeface="Arial" pitchFamily="34" charset="0"/>
                          <a:cs typeface="Arial" pitchFamily="34" charset="0"/>
                        </a:rPr>
                        <a:t>DAPT/SAPT vs</a:t>
                      </a:r>
                      <a:r>
                        <a:rPr lang="fr-FR" sz="1400" b="1" baseline="0" dirty="0" smtClean="0">
                          <a:latin typeface="Arial" pitchFamily="34" charset="0"/>
                          <a:cs typeface="Arial" pitchFamily="34" charset="0"/>
                        </a:rPr>
                        <a:t> Apixaban</a:t>
                      </a:r>
                      <a:endParaRPr lang="en-US" sz="1400" b="1" dirty="0" smtClean="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smtClean="0">
                          <a:latin typeface="Arial" pitchFamily="34" charset="0"/>
                          <a:cs typeface="Arial" pitchFamily="34" charset="0"/>
                        </a:rPr>
                        <a:t>1510</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err="1" smtClean="0">
                          <a:latin typeface="Arial" pitchFamily="34" charset="0"/>
                          <a:cs typeface="Arial" pitchFamily="34" charset="0"/>
                        </a:rPr>
                        <a:t>Included</a:t>
                      </a:r>
                      <a:r>
                        <a:rPr lang="fr-FR" sz="1400" b="1" dirty="0" smtClean="0">
                          <a:latin typeface="Arial" pitchFamily="34" charset="0"/>
                          <a:cs typeface="Arial" pitchFamily="34" charset="0"/>
                        </a:rPr>
                        <a:t> (</a:t>
                      </a:r>
                      <a:r>
                        <a:rPr lang="fr-FR" sz="1400" b="1" dirty="0" err="1" smtClean="0">
                          <a:latin typeface="Arial" pitchFamily="34" charset="0"/>
                          <a:cs typeface="Arial" pitchFamily="34" charset="0"/>
                        </a:rPr>
                        <a:t>stratified</a:t>
                      </a:r>
                      <a:r>
                        <a:rPr lang="fr-FR" sz="1400" b="1" dirty="0" smtClean="0">
                          <a:latin typeface="Arial" pitchFamily="34" charset="0"/>
                          <a:cs typeface="Arial" pitchFamily="34" charset="0"/>
                        </a:rPr>
                        <a:t>)</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err="1" smtClean="0">
                          <a:latin typeface="Arial" pitchFamily="34" charset="0"/>
                          <a:cs typeface="Arial" pitchFamily="34" charset="0"/>
                        </a:rPr>
                        <a:t>Enrolment</a:t>
                      </a:r>
                      <a:r>
                        <a:rPr lang="fr-FR" sz="1400" b="1" dirty="0" smtClean="0">
                          <a:latin typeface="Arial" pitchFamily="34" charset="0"/>
                          <a:cs typeface="Arial" pitchFamily="34" charset="0"/>
                        </a:rPr>
                        <a:t> </a:t>
                      </a:r>
                      <a:r>
                        <a:rPr lang="fr-FR" sz="1400" b="1" dirty="0" err="1" smtClean="0">
                          <a:latin typeface="Arial" pitchFamily="34" charset="0"/>
                          <a:cs typeface="Arial" pitchFamily="34" charset="0"/>
                        </a:rPr>
                        <a:t>almost</a:t>
                      </a:r>
                      <a:r>
                        <a:rPr lang="fr-FR" sz="1400" b="1" baseline="0" dirty="0" smtClean="0">
                          <a:latin typeface="Arial" pitchFamily="34" charset="0"/>
                          <a:cs typeface="Arial" pitchFamily="34" charset="0"/>
                        </a:rPr>
                        <a:t> </a:t>
                      </a:r>
                      <a:r>
                        <a:rPr lang="fr-FR" sz="1400" b="1" baseline="0" dirty="0" err="1" smtClean="0">
                          <a:latin typeface="Arial" pitchFamily="34" charset="0"/>
                          <a:cs typeface="Arial" pitchFamily="34" charset="0"/>
                        </a:rPr>
                        <a:t>done</a:t>
                      </a:r>
                      <a:r>
                        <a:rPr lang="fr-FR" sz="1400" b="1" baseline="0" dirty="0" smtClean="0">
                          <a:latin typeface="Arial" pitchFamily="34" charset="0"/>
                          <a:cs typeface="Arial" pitchFamily="34" charset="0"/>
                        </a:rPr>
                        <a:t> </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6"/>
                  </a:ext>
                </a:extLst>
              </a:tr>
              <a:tr h="5257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b="1" dirty="0">
                          <a:latin typeface="Arial" pitchFamily="34" charset="0"/>
                          <a:cs typeface="Arial" pitchFamily="34" charset="0"/>
                        </a:rPr>
                        <a:t>ENVISAGE</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a:latin typeface="Arial" pitchFamily="34" charset="0"/>
                          <a:cs typeface="Arial" pitchFamily="34" charset="0"/>
                        </a:rPr>
                        <a:t>EDOXABAN</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a:latin typeface="Arial" pitchFamily="34" charset="0"/>
                          <a:cs typeface="Arial" pitchFamily="34" charset="0"/>
                        </a:rPr>
                        <a:t>1400</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err="1">
                          <a:latin typeface="Arial" pitchFamily="34" charset="0"/>
                          <a:cs typeface="Arial" pitchFamily="34" charset="0"/>
                        </a:rPr>
                        <a:t>only</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err="1">
                          <a:latin typeface="Arial" pitchFamily="34" charset="0"/>
                          <a:cs typeface="Arial" pitchFamily="34" charset="0"/>
                        </a:rPr>
                        <a:t>Ongoing</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2"/>
                  </a:ext>
                </a:extLst>
              </a:tr>
              <a:tr h="7429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b="1" dirty="0">
                          <a:latin typeface="Arial" pitchFamily="34" charset="0"/>
                          <a:cs typeface="Arial" pitchFamily="34" charset="0"/>
                        </a:rPr>
                        <a:t>POPULAR</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a:latin typeface="Arial" pitchFamily="34" charset="0"/>
                          <a:cs typeface="Arial" pitchFamily="34" charset="0"/>
                        </a:rPr>
                        <a:t>VKA vs </a:t>
                      </a:r>
                      <a:r>
                        <a:rPr lang="fr-FR" sz="1400" b="1" dirty="0" err="1">
                          <a:latin typeface="Arial" pitchFamily="34" charset="0"/>
                          <a:cs typeface="Arial" pitchFamily="34" charset="0"/>
                        </a:rPr>
                        <a:t>VKA+clopi</a:t>
                      </a:r>
                      <a:endParaRPr lang="fr-FR" sz="1400" b="1" dirty="0">
                        <a:latin typeface="Arial" pitchFamily="34" charset="0"/>
                        <a:cs typeface="Arial" pitchFamily="34" charset="0"/>
                      </a:endParaRPr>
                    </a:p>
                    <a:p>
                      <a:pPr algn="ctr"/>
                      <a:r>
                        <a:rPr lang="fr-FR" sz="1400" b="1" dirty="0">
                          <a:latin typeface="Arial" pitchFamily="34" charset="0"/>
                          <a:cs typeface="Arial" pitchFamily="34" charset="0"/>
                        </a:rPr>
                        <a:t>DAPT vs</a:t>
                      </a:r>
                      <a:r>
                        <a:rPr lang="fr-FR" sz="1400" b="1" baseline="0" dirty="0">
                          <a:latin typeface="Arial" pitchFamily="34" charset="0"/>
                          <a:cs typeface="Arial" pitchFamily="34" charset="0"/>
                        </a:rPr>
                        <a:t> ASA</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a:latin typeface="Arial" pitchFamily="34" charset="0"/>
                          <a:cs typeface="Arial" pitchFamily="34" charset="0"/>
                        </a:rPr>
                        <a:t>1510</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err="1">
                          <a:latin typeface="Arial" pitchFamily="34" charset="0"/>
                          <a:cs typeface="Arial" pitchFamily="34" charset="0"/>
                        </a:rPr>
                        <a:t>Included</a:t>
                      </a:r>
                      <a:r>
                        <a:rPr lang="fr-FR" sz="1400" b="1" baseline="0" dirty="0">
                          <a:latin typeface="Arial" pitchFamily="34" charset="0"/>
                          <a:cs typeface="Arial" pitchFamily="34" charset="0"/>
                        </a:rPr>
                        <a:t> and </a:t>
                      </a:r>
                      <a:r>
                        <a:rPr lang="fr-FR" sz="1400" b="1" baseline="0" dirty="0" err="1">
                          <a:latin typeface="Arial" pitchFamily="34" charset="0"/>
                          <a:cs typeface="Arial" pitchFamily="34" charset="0"/>
                        </a:rPr>
                        <a:t>stratified</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err="1">
                          <a:latin typeface="Arial" pitchFamily="34" charset="0"/>
                          <a:cs typeface="Arial" pitchFamily="34" charset="0"/>
                        </a:rPr>
                        <a:t>Ongoing</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3"/>
                  </a:ext>
                </a:extLst>
              </a:tr>
              <a:tr h="5303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b="1" dirty="0">
                          <a:latin typeface="Arial" pitchFamily="34" charset="0"/>
                          <a:cs typeface="Arial" pitchFamily="34" charset="0"/>
                        </a:rPr>
                        <a:t>AVATAR</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a:latin typeface="Arial" pitchFamily="34" charset="0"/>
                          <a:cs typeface="Arial" pitchFamily="34" charset="0"/>
                        </a:rPr>
                        <a:t>VKA vs VKA+APT</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a:latin typeface="Arial" pitchFamily="34" charset="0"/>
                          <a:cs typeface="Arial" pitchFamily="34" charset="0"/>
                        </a:rPr>
                        <a:t>170</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a:latin typeface="Arial" pitchFamily="34" charset="0"/>
                          <a:cs typeface="Arial" pitchFamily="34" charset="0"/>
                        </a:rPr>
                        <a:t>Included</a:t>
                      </a:r>
                      <a:r>
                        <a:rPr lang="fr-FR" sz="1400" b="1" baseline="0" dirty="0">
                          <a:latin typeface="Arial" pitchFamily="34" charset="0"/>
                          <a:cs typeface="Arial" pitchFamily="34" charset="0"/>
                        </a:rPr>
                        <a:t> </a:t>
                      </a:r>
                      <a:r>
                        <a:rPr lang="fr-FR" sz="1400" b="1" baseline="0" dirty="0" smtClean="0">
                          <a:latin typeface="Arial" pitchFamily="34" charset="0"/>
                          <a:cs typeface="Arial" pitchFamily="34" charset="0"/>
                        </a:rPr>
                        <a:t>(</a:t>
                      </a:r>
                      <a:r>
                        <a:rPr lang="fr-FR" sz="1400" b="1" baseline="0" dirty="0" err="1" smtClean="0">
                          <a:latin typeface="Arial" pitchFamily="34" charset="0"/>
                          <a:cs typeface="Arial" pitchFamily="34" charset="0"/>
                        </a:rPr>
                        <a:t>stratified</a:t>
                      </a:r>
                      <a:r>
                        <a:rPr lang="fr-FR" sz="1400" b="1" baseline="0" dirty="0" smtClean="0">
                          <a:latin typeface="Arial" pitchFamily="34" charset="0"/>
                          <a:cs typeface="Arial" pitchFamily="34" charset="0"/>
                        </a:rPr>
                        <a:t>)</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err="1" smtClean="0">
                          <a:latin typeface="Arial" pitchFamily="34" charset="0"/>
                          <a:cs typeface="Arial" pitchFamily="34" charset="0"/>
                        </a:rPr>
                        <a:t>Ongoing</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400" b="1" dirty="0">
                          <a:latin typeface="Arial" pitchFamily="34" charset="0"/>
                          <a:cs typeface="Arial" pitchFamily="34" charset="0"/>
                        </a:rPr>
                        <a:t>AUREA</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a:latin typeface="Arial" pitchFamily="34" charset="0"/>
                          <a:cs typeface="Arial" pitchFamily="34" charset="0"/>
                        </a:rPr>
                        <a:t>VKA vs DAPT</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a:latin typeface="Arial" pitchFamily="34" charset="0"/>
                          <a:cs typeface="Arial" pitchFamily="34" charset="0"/>
                        </a:rPr>
                        <a:t>124</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err="1">
                          <a:latin typeface="Arial" pitchFamily="34" charset="0"/>
                          <a:cs typeface="Arial" pitchFamily="34" charset="0"/>
                        </a:rPr>
                        <a:t>Excluded</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400" b="1" dirty="0" err="1">
                          <a:latin typeface="Arial" pitchFamily="34" charset="0"/>
                          <a:cs typeface="Arial" pitchFamily="34" charset="0"/>
                        </a:rPr>
                        <a:t>Ongoing</a:t>
                      </a:r>
                      <a:endParaRPr lang="en-US" sz="1400" b="1" dirty="0">
                        <a:latin typeface="Arial" pitchFamily="34" charset="0"/>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5"/>
                  </a:ext>
                </a:extLst>
              </a:tr>
            </a:tbl>
          </a:graphicData>
        </a:graphic>
      </p:graphicFrame>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4589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3495" y="142504"/>
            <a:ext cx="8000999" cy="4799444"/>
          </a:xfrm>
          <a:prstGeom prst="rect">
            <a:avLst/>
          </a:prstGeom>
          <a:noFill/>
          <a:ln w="381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05301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764EE4-0CE9-4F41-AD29-F8D95F1D6BFC}"/>
              </a:ext>
            </a:extLst>
          </p:cNvPr>
          <p:cNvSpPr txBox="1"/>
          <p:nvPr/>
        </p:nvSpPr>
        <p:spPr>
          <a:xfrm>
            <a:off x="-46180" y="-12763"/>
            <a:ext cx="9015351"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GALILEO Trial: Primary Efficacy  and Safety Endpoints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At 2-Yr Follow-Up</a:t>
            </a:r>
            <a:endPar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2" y="971932"/>
            <a:ext cx="2882855" cy="349249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124" y="971550"/>
            <a:ext cx="2914116" cy="35051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245" y="971932"/>
            <a:ext cx="2905106" cy="3492493"/>
          </a:xfrm>
          <a:prstGeom prst="rect">
            <a:avLst/>
          </a:prstGeom>
        </p:spPr>
      </p:pic>
      <p:sp>
        <p:nvSpPr>
          <p:cNvPr id="9" name="TextBox 8"/>
          <p:cNvSpPr txBox="1"/>
          <p:nvPr/>
        </p:nvSpPr>
        <p:spPr>
          <a:xfrm>
            <a:off x="4419600" y="4774168"/>
            <a:ext cx="524948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Dangas et al., N </a:t>
            </a: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Engl</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J Med 2019;382:120 </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791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28"/>
            <a:ext cx="8950036" cy="584660"/>
          </a:xfrm>
          <a:prstGeom prst="rect">
            <a:avLst/>
          </a:prstGeom>
          <a:noFill/>
        </p:spPr>
        <p:txBody>
          <a:bodyPr wrap="square" lIns="91312" tIns="45663" rIns="91312" bIns="45663" rtlCol="0">
            <a:spAutoFit/>
          </a:bodyPr>
          <a:lstStyle/>
          <a:p>
            <a:pPr marL="0" marR="0" lvl="0" indent="0" algn="ctr" defTabSz="91315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GALILEO Trial: Clinical Results</a:t>
            </a:r>
          </a:p>
        </p:txBody>
      </p:sp>
      <p:grpSp>
        <p:nvGrpSpPr>
          <p:cNvPr id="6" name="Group 5"/>
          <p:cNvGrpSpPr/>
          <p:nvPr/>
        </p:nvGrpSpPr>
        <p:grpSpPr>
          <a:xfrm>
            <a:off x="152400" y="2343152"/>
            <a:ext cx="8686800" cy="2819400"/>
            <a:chOff x="81845" y="1428750"/>
            <a:chExt cx="8686800" cy="3378200"/>
          </a:xfrm>
        </p:grpSpPr>
        <p:graphicFrame>
          <p:nvGraphicFramePr>
            <p:cNvPr id="3" name="Chart 2"/>
            <p:cNvGraphicFramePr/>
            <p:nvPr>
              <p:extLst/>
            </p:nvPr>
          </p:nvGraphicFramePr>
          <p:xfrm>
            <a:off x="310445" y="1428750"/>
            <a:ext cx="8458200" cy="337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1845" y="2751759"/>
              <a:ext cx="609600" cy="442533"/>
            </a:xfrm>
            <a:prstGeom prst="rect">
              <a:avLst/>
            </a:prstGeom>
            <a:noFill/>
          </p:spPr>
          <p:txBody>
            <a:bodyPr wrap="square" rtlCol="0">
              <a:spAutoFit/>
            </a:bodyPr>
            <a:lstStyle/>
            <a:p>
              <a:pPr marL="0" marR="0" lvl="0" indent="0" algn="ctr" defTabSz="9131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7" name="TextBox 6"/>
          <p:cNvSpPr txBox="1"/>
          <p:nvPr/>
        </p:nvSpPr>
        <p:spPr>
          <a:xfrm>
            <a:off x="83976" y="520935"/>
            <a:ext cx="9013844" cy="1077103"/>
          </a:xfrm>
          <a:prstGeom prst="rect">
            <a:avLst/>
          </a:prstGeom>
          <a:noFill/>
        </p:spPr>
        <p:txBody>
          <a:bodyPr wrap="square" lIns="91312" tIns="45663" rIns="91312" bIns="45663" rtlCol="0">
            <a:spAutoFit/>
          </a:bodyPr>
          <a:lstStyle/>
          <a:p>
            <a:pPr marL="0" marR="0" lvl="0" indent="0" algn="ctr" defTabSz="913153"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primary efficacy endpoint of the trial is a composite of all-cause death, stroke, systemic embolism, MI, pulmonary embolism, DVT, or symptomatic valve thrombosis.  The primary safety endpoint is a composite of life-threatening or disabling bleeding (BARC types 5 and 3b/3c) or major bleeding (BARC type 3a) </a:t>
            </a:r>
          </a:p>
        </p:txBody>
      </p:sp>
      <p:sp>
        <p:nvSpPr>
          <p:cNvPr id="13" name="TextBox 12"/>
          <p:cNvSpPr txBox="1"/>
          <p:nvPr/>
        </p:nvSpPr>
        <p:spPr>
          <a:xfrm>
            <a:off x="1565540" y="1548913"/>
            <a:ext cx="7680059" cy="553883"/>
          </a:xfrm>
          <a:prstGeom prst="rect">
            <a:avLst/>
          </a:prstGeom>
          <a:noFill/>
        </p:spPr>
        <p:txBody>
          <a:bodyPr wrap="square" lIns="91312" tIns="45663" rIns="91312" bIns="45663" rtlCol="0">
            <a:spAutoFit/>
          </a:bodyPr>
          <a:lstStyle/>
          <a:p>
            <a:pPr marL="0" marR="0" lvl="0" indent="0" algn="l" defTabSz="91315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Rivaroxaban group (n=826)</a:t>
            </a:r>
          </a:p>
          <a:p>
            <a:pPr marL="0" marR="0" lvl="0" indent="0" algn="l" defTabSz="91315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Rivaroxaban 10 mg + aspirin 75-100 mg for 90 days, maintenance 10 mg </a:t>
            </a: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rivaroxaban</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617446" y="2056915"/>
            <a:ext cx="7628153" cy="553883"/>
          </a:xfrm>
          <a:prstGeom prst="rect">
            <a:avLst/>
          </a:prstGeom>
          <a:noFill/>
        </p:spPr>
        <p:txBody>
          <a:bodyPr wrap="square" lIns="91312" tIns="45663" rIns="91312" bIns="45663" rtlCol="0">
            <a:spAutoFit/>
          </a:bodyPr>
          <a:lstStyle/>
          <a:p>
            <a:pPr marL="0" marR="0" lvl="0" indent="0" algn="l" defTabSz="91315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Antiplatelet group (n=818)</a:t>
            </a:r>
          </a:p>
          <a:p>
            <a:pPr marL="0" marR="0" lvl="0" indent="0" algn="l" defTabSz="91315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Aspirin 75-100 mg + 75 mg clopidogrel for 90 days, followed by aspirin monotherapy</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043" y="1637709"/>
            <a:ext cx="163404" cy="16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3160" y="2155691"/>
            <a:ext cx="158643" cy="15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419600" y="4774168"/>
            <a:ext cx="524948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Dangas et al., N </a:t>
            </a: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Engl</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J Med 2019;382:120 </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9675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4716878" y="885887"/>
            <a:ext cx="0" cy="3618000"/>
          </a:xfrm>
          <a:prstGeom prst="line">
            <a:avLst/>
          </a:prstGeom>
          <a:ln w="3175" cmpd="sng">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802305" y="978576"/>
            <a:ext cx="313199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20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Intention-to-treat (ITT)</a:t>
            </a:r>
            <a:r>
              <a:rPr kumimoji="0" lang="x-none"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p:cNvSpPr/>
          <p:nvPr/>
        </p:nvSpPr>
        <p:spPr>
          <a:xfrm>
            <a:off x="5631636" y="953637"/>
            <a:ext cx="313199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2000"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Per-protocol (PP)</a:t>
            </a:r>
            <a:r>
              <a:rPr kumimoji="0" lang="x-none"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44681" y="1582518"/>
            <a:ext cx="4455000" cy="2861572"/>
            <a:chOff x="44681" y="1582518"/>
            <a:chExt cx="4455000" cy="2861572"/>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sharpenSoften amount="70000"/>
                      </a14:imgEffect>
                    </a14:imgLayer>
                  </a14:imgProps>
                </a:ext>
              </a:extLst>
            </a:blip>
            <a:stretch>
              <a:fillRect/>
            </a:stretch>
          </p:blipFill>
          <p:spPr>
            <a:xfrm>
              <a:off x="44681" y="1582518"/>
              <a:ext cx="4455000" cy="2861572"/>
            </a:xfrm>
            <a:prstGeom prst="rect">
              <a:avLst/>
            </a:prstGeom>
          </p:spPr>
        </p:pic>
        <p:sp>
          <p:nvSpPr>
            <p:cNvPr id="3" name="Rectangle 2"/>
            <p:cNvSpPr/>
            <p:nvPr/>
          </p:nvSpPr>
          <p:spPr>
            <a:xfrm>
              <a:off x="1024937" y="1614594"/>
              <a:ext cx="1411877" cy="42003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1" name="Rectangle 20"/>
            <p:cNvSpPr/>
            <p:nvPr/>
          </p:nvSpPr>
          <p:spPr>
            <a:xfrm>
              <a:off x="2974159" y="1647846"/>
              <a:ext cx="1411877" cy="42003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 name="Rectangle 1"/>
            <p:cNvSpPr/>
            <p:nvPr/>
          </p:nvSpPr>
          <p:spPr>
            <a:xfrm>
              <a:off x="1028254" y="1667440"/>
              <a:ext cx="1417376" cy="39241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975" b="1" i="0" u="none" strike="noStrike" kern="1200" cap="none" spc="0" normalizeH="0" baseline="0" noProof="0" dirty="0">
                  <a:ln>
                    <a:noFill/>
                  </a:ln>
                  <a:solidFill>
                    <a:srgbClr val="000000"/>
                  </a:solidFill>
                  <a:effectLst/>
                  <a:uLnTx/>
                  <a:uFillTx/>
                  <a:latin typeface="Times New Roman"/>
                  <a:ea typeface="+mn-ea"/>
                  <a:cs typeface="+mn-cs"/>
                </a:rPr>
                <a:t>Reduced leaflet motion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rgbClr val="000000"/>
                  </a:solidFill>
                  <a:effectLst/>
                  <a:uLnTx/>
                  <a:uFillTx/>
                  <a:latin typeface="Times New Roman"/>
                  <a:ea typeface="+mn-ea"/>
                  <a:cs typeface="+mn-cs"/>
                </a:rPr>
                <a:t>≥ grade 3</a:t>
              </a:r>
            </a:p>
          </p:txBody>
        </p:sp>
        <p:sp>
          <p:nvSpPr>
            <p:cNvPr id="17" name="Rectangle 16"/>
            <p:cNvSpPr/>
            <p:nvPr/>
          </p:nvSpPr>
          <p:spPr>
            <a:xfrm>
              <a:off x="3101659" y="1736363"/>
              <a:ext cx="1156086" cy="24237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975" b="1" i="0" u="none" strike="noStrike" kern="1200" cap="none" spc="0" normalizeH="0" baseline="0" noProof="0" dirty="0">
                  <a:ln>
                    <a:noFill/>
                  </a:ln>
                  <a:solidFill>
                    <a:srgbClr val="000000"/>
                  </a:solidFill>
                  <a:effectLst/>
                  <a:uLnTx/>
                  <a:uFillTx/>
                  <a:latin typeface="Times New Roman"/>
                  <a:ea typeface="+mn-ea"/>
                  <a:cs typeface="+mn-cs"/>
                </a:rPr>
                <a:t>Leaflet thickening</a:t>
              </a:r>
              <a:endParaRPr kumimoji="0" lang="en-US" sz="975" b="1"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0" name="Oval 9"/>
            <p:cNvSpPr/>
            <p:nvPr/>
          </p:nvSpPr>
          <p:spPr>
            <a:xfrm>
              <a:off x="1397001" y="2201316"/>
              <a:ext cx="297000" cy="158750"/>
            </a:xfrm>
            <a:prstGeom prst="ellipse">
              <a:avLst/>
            </a:prstGeom>
            <a:noFill/>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6" name="Oval 25"/>
            <p:cNvSpPr/>
            <p:nvPr/>
          </p:nvSpPr>
          <p:spPr>
            <a:xfrm>
              <a:off x="3347912" y="2198141"/>
              <a:ext cx="297000" cy="158750"/>
            </a:xfrm>
            <a:prstGeom prst="ellipse">
              <a:avLst/>
            </a:prstGeom>
            <a:noFill/>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mn-cs"/>
              </a:endParaRPr>
            </a:p>
          </p:txBody>
        </p:sp>
      </p:grpSp>
      <p:grpSp>
        <p:nvGrpSpPr>
          <p:cNvPr id="5" name="Group 4"/>
          <p:cNvGrpSpPr/>
          <p:nvPr/>
        </p:nvGrpSpPr>
        <p:grpSpPr>
          <a:xfrm>
            <a:off x="4836831" y="1573094"/>
            <a:ext cx="4010482" cy="2870996"/>
            <a:chOff x="4836831" y="1573094"/>
            <a:chExt cx="4010482" cy="2870996"/>
          </a:xfrm>
        </p:grpSpPr>
        <p:grpSp>
          <p:nvGrpSpPr>
            <p:cNvPr id="14" name="Group 13"/>
            <p:cNvGrpSpPr/>
            <p:nvPr/>
          </p:nvGrpSpPr>
          <p:grpSpPr>
            <a:xfrm>
              <a:off x="4836831" y="1573094"/>
              <a:ext cx="4010482" cy="2870996"/>
              <a:chOff x="6425740" y="1831132"/>
              <a:chExt cx="5347307" cy="3827991"/>
            </a:xfrm>
          </p:grpSpPr>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sharpenSoften amount="70000"/>
                        </a14:imgEffect>
                      </a14:imgLayer>
                    </a14:imgProps>
                  </a:ext>
                </a:extLst>
              </a:blip>
              <a:srcRect l="10017"/>
              <a:stretch/>
            </p:blipFill>
            <p:spPr>
              <a:xfrm>
                <a:off x="6428012" y="1831132"/>
                <a:ext cx="5345035" cy="3827991"/>
              </a:xfrm>
              <a:prstGeom prst="rect">
                <a:avLst/>
              </a:prstGeom>
            </p:spPr>
          </p:pic>
          <p:sp>
            <p:nvSpPr>
              <p:cNvPr id="13" name="Rectangle 12"/>
              <p:cNvSpPr/>
              <p:nvPr/>
            </p:nvSpPr>
            <p:spPr>
              <a:xfrm>
                <a:off x="6425740" y="5173122"/>
                <a:ext cx="613089" cy="47607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imes New Roman"/>
                  <a:ea typeface="+mn-ea"/>
                  <a:cs typeface="+mn-cs"/>
                </a:endParaRPr>
              </a:p>
            </p:txBody>
          </p:sp>
        </p:grpSp>
        <p:sp>
          <p:nvSpPr>
            <p:cNvPr id="27" name="Oval 26"/>
            <p:cNvSpPr/>
            <p:nvPr/>
          </p:nvSpPr>
          <p:spPr>
            <a:xfrm>
              <a:off x="5741989" y="2204491"/>
              <a:ext cx="297000" cy="158750"/>
            </a:xfrm>
            <a:prstGeom prst="ellipse">
              <a:avLst/>
            </a:prstGeom>
            <a:noFill/>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8" name="Oval 27"/>
            <p:cNvSpPr/>
            <p:nvPr/>
          </p:nvSpPr>
          <p:spPr>
            <a:xfrm>
              <a:off x="7692899" y="2201316"/>
              <a:ext cx="297000" cy="158750"/>
            </a:xfrm>
            <a:prstGeom prst="ellipse">
              <a:avLst/>
            </a:prstGeom>
            <a:noFill/>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23" name="Rectangle 22"/>
          <p:cNvSpPr/>
          <p:nvPr/>
        </p:nvSpPr>
        <p:spPr>
          <a:xfrm>
            <a:off x="-21102" y="10935"/>
            <a:ext cx="9100450" cy="9541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GALILEO 4D: Reduced Leaflet Motion and Leaflet Thickening- ITT/PP Analysis</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4419600" y="4774168"/>
            <a:ext cx="524948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Dangas et al., N </a:t>
            </a: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Engl</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J Med 2019;382:120 </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2"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8628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6436" y="583440"/>
            <a:ext cx="5430981" cy="4236894"/>
          </a:xfrm>
          <a:prstGeom prst="rect">
            <a:avLst/>
          </a:prstGeom>
        </p:spPr>
      </p:pic>
      <p:sp>
        <p:nvSpPr>
          <p:cNvPr id="4" name="TextBox 3"/>
          <p:cNvSpPr txBox="1"/>
          <p:nvPr/>
        </p:nvSpPr>
        <p:spPr>
          <a:xfrm>
            <a:off x="1" y="-1335"/>
            <a:ext cx="898698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BARC Bleeding Definitions</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497186" y="4820334"/>
            <a:ext cx="46102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Mehran et al., Circulation 2011;123:2736</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00340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5" y="0"/>
            <a:ext cx="895964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kern="1200" dirty="0">
                <a:solidFill>
                  <a:srgbClr val="FFFF00"/>
                </a:solidFill>
                <a:latin typeface="Arial" panose="020B0604020202020204" pitchFamily="34" charset="0"/>
                <a:ea typeface="+mn-ea"/>
                <a:cs typeface="Arial" panose="020B0604020202020204" pitchFamily="34" charset="0"/>
              </a:rPr>
              <a:t>V</a:t>
            </a: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ARC Bleeding Definitions</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3690851" y="4774168"/>
            <a:ext cx="54531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Kappeteinet</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al., J Am Coll Cardiol 2012;60:1438</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64" y="601178"/>
            <a:ext cx="8109527" cy="4172990"/>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9768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 y="-6"/>
            <a:ext cx="90424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Background</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5" name="Afbeelding 8">
            <a:extLst>
              <a:ext uri="{FF2B5EF4-FFF2-40B4-BE49-F238E27FC236}">
                <a16:creationId xmlns:a16="http://schemas.microsoft.com/office/drawing/2014/main" id="{2729F810-8154-F443-ABD8-489A94A725F2}"/>
              </a:ext>
            </a:extLst>
          </p:cNvPr>
          <p:cNvPicPr>
            <a:picLocks noChangeAspect="1"/>
          </p:cNvPicPr>
          <p:nvPr/>
        </p:nvPicPr>
        <p:blipFill rotWithShape="1">
          <a:blip r:embed="rId3"/>
          <a:srcRect l="22478" t="38029" r="21795" b="50769"/>
          <a:stretch/>
        </p:blipFill>
        <p:spPr>
          <a:xfrm>
            <a:off x="1017304" y="1504661"/>
            <a:ext cx="7032682" cy="977123"/>
          </a:xfrm>
          <a:prstGeom prst="rect">
            <a:avLst/>
          </a:prstGeom>
        </p:spPr>
      </p:pic>
      <p:pic>
        <p:nvPicPr>
          <p:cNvPr id="6" name="Afbeelding 14">
            <a:extLst>
              <a:ext uri="{FF2B5EF4-FFF2-40B4-BE49-F238E27FC236}">
                <a16:creationId xmlns:a16="http://schemas.microsoft.com/office/drawing/2014/main" id="{8F081C27-1D4C-974C-AFB2-847CD34DAB45}"/>
              </a:ext>
            </a:extLst>
          </p:cNvPr>
          <p:cNvPicPr>
            <a:picLocks noChangeAspect="1"/>
          </p:cNvPicPr>
          <p:nvPr/>
        </p:nvPicPr>
        <p:blipFill rotWithShape="1">
          <a:blip r:embed="rId3"/>
          <a:srcRect l="22478" t="25709" r="21795" b="63116"/>
          <a:stretch/>
        </p:blipFill>
        <p:spPr>
          <a:xfrm>
            <a:off x="1017304" y="597873"/>
            <a:ext cx="7032682" cy="822033"/>
          </a:xfrm>
          <a:prstGeom prst="rect">
            <a:avLst/>
          </a:prstGeom>
        </p:spPr>
      </p:pic>
      <p:grpSp>
        <p:nvGrpSpPr>
          <p:cNvPr id="7" name="Groep 10">
            <a:extLst>
              <a:ext uri="{FF2B5EF4-FFF2-40B4-BE49-F238E27FC236}">
                <a16:creationId xmlns:a16="http://schemas.microsoft.com/office/drawing/2014/main" id="{C5C5D68B-9355-774F-938B-2B65046F7961}"/>
              </a:ext>
            </a:extLst>
          </p:cNvPr>
          <p:cNvGrpSpPr/>
          <p:nvPr/>
        </p:nvGrpSpPr>
        <p:grpSpPr>
          <a:xfrm>
            <a:off x="149377" y="2732939"/>
            <a:ext cx="5598282" cy="1876772"/>
            <a:chOff x="1292431" y="2763502"/>
            <a:chExt cx="5479072" cy="1598433"/>
          </a:xfrm>
        </p:grpSpPr>
        <p:sp>
          <p:nvSpPr>
            <p:cNvPr id="8" name="Rechthoek 9">
              <a:extLst>
                <a:ext uri="{FF2B5EF4-FFF2-40B4-BE49-F238E27FC236}">
                  <a16:creationId xmlns:a16="http://schemas.microsoft.com/office/drawing/2014/main" id="{EDB47B36-D304-F349-89A5-07BD5F647A4B}"/>
                </a:ext>
              </a:extLst>
            </p:cNvPr>
            <p:cNvSpPr/>
            <p:nvPr/>
          </p:nvSpPr>
          <p:spPr>
            <a:xfrm>
              <a:off x="1292431" y="2763502"/>
              <a:ext cx="5479072" cy="1598433"/>
            </a:xfrm>
            <a:prstGeom prst="rect">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9" name="Afbeelding 5">
              <a:extLst>
                <a:ext uri="{FF2B5EF4-FFF2-40B4-BE49-F238E27FC236}">
                  <a16:creationId xmlns:a16="http://schemas.microsoft.com/office/drawing/2014/main" id="{5797CCA0-9210-5540-B860-47AA1B3DAC3A}"/>
                </a:ext>
              </a:extLst>
            </p:cNvPr>
            <p:cNvPicPr>
              <a:picLocks noChangeAspect="1"/>
            </p:cNvPicPr>
            <p:nvPr/>
          </p:nvPicPr>
          <p:blipFill rotWithShape="1">
            <a:blip r:embed="rId4"/>
            <a:srcRect l="52019" t="43996" r="7693" b="37278"/>
            <a:stretch/>
          </p:blipFill>
          <p:spPr>
            <a:xfrm>
              <a:off x="1482212" y="2839063"/>
              <a:ext cx="5051323" cy="1467465"/>
            </a:xfrm>
            <a:prstGeom prst="rect">
              <a:avLst/>
            </a:prstGeom>
          </p:spPr>
        </p:pic>
      </p:grpSp>
      <p:sp>
        <p:nvSpPr>
          <p:cNvPr id="10" name="Rechthoek 16">
            <a:extLst>
              <a:ext uri="{FF2B5EF4-FFF2-40B4-BE49-F238E27FC236}">
                <a16:creationId xmlns:a16="http://schemas.microsoft.com/office/drawing/2014/main" id="{EAA62BDE-18E1-5C4E-BD93-D0379C5C40AC}"/>
              </a:ext>
            </a:extLst>
          </p:cNvPr>
          <p:cNvSpPr/>
          <p:nvPr/>
        </p:nvSpPr>
        <p:spPr>
          <a:xfrm>
            <a:off x="5883351" y="2547100"/>
            <a:ext cx="3017519" cy="1139626"/>
          </a:xfrm>
          <a:prstGeom prst="rect">
            <a:avLst/>
          </a:prstGeom>
          <a:solidFill>
            <a:srgbClr val="FF6600"/>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7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POPULAR TAVI </a:t>
            </a:r>
            <a:r>
              <a:rPr kumimoji="0" lang="nl-NL" sz="1700" b="1" i="0" u="sng"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COHORT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7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PATIENTS </a:t>
            </a:r>
            <a:r>
              <a:rPr kumimoji="0" lang="nl-NL" sz="1700" b="1" i="1"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WITHOUT</a:t>
            </a:r>
            <a:r>
              <a:rPr kumimoji="0" lang="nl-NL" sz="17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OAC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7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N=665</a:t>
            </a:r>
          </a:p>
        </p:txBody>
      </p:sp>
      <p:sp>
        <p:nvSpPr>
          <p:cNvPr id="11" name="Rechthoek 18">
            <a:extLst>
              <a:ext uri="{FF2B5EF4-FFF2-40B4-BE49-F238E27FC236}">
                <a16:creationId xmlns:a16="http://schemas.microsoft.com/office/drawing/2014/main" id="{F33E2E3E-93D9-B549-B185-A5D0BBE3B0A1}"/>
              </a:ext>
            </a:extLst>
          </p:cNvPr>
          <p:cNvSpPr/>
          <p:nvPr/>
        </p:nvSpPr>
        <p:spPr>
          <a:xfrm>
            <a:off x="5883351" y="3661053"/>
            <a:ext cx="3017520" cy="1139626"/>
          </a:xfrm>
          <a:prstGeom prst="rect">
            <a:avLst/>
          </a:prstGeom>
          <a:solidFill>
            <a:srgbClr val="483BAE"/>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7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POPULAR TAVI </a:t>
            </a:r>
            <a:r>
              <a:rPr kumimoji="0" lang="nl-NL" sz="1700" b="1" i="0" u="sng"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COHORT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7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PATIENTS </a:t>
            </a:r>
            <a:r>
              <a:rPr kumimoji="0" lang="nl-NL" sz="1700" b="1" i="1"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WITH </a:t>
            </a:r>
            <a:r>
              <a:rPr kumimoji="0" lang="nl-NL" sz="17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OAC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7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N=313</a:t>
            </a:r>
          </a:p>
        </p:txBody>
      </p:sp>
      <p:cxnSp>
        <p:nvCxnSpPr>
          <p:cNvPr id="13" name="Straight Connector 12"/>
          <p:cNvCxnSpPr/>
          <p:nvPr/>
        </p:nvCxnSpPr>
        <p:spPr bwMode="auto">
          <a:xfrm>
            <a:off x="572657" y="3038764"/>
            <a:ext cx="4876440" cy="0"/>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Straight Connector 15"/>
          <p:cNvCxnSpPr/>
          <p:nvPr/>
        </p:nvCxnSpPr>
        <p:spPr bwMode="auto">
          <a:xfrm>
            <a:off x="2152073" y="3624109"/>
            <a:ext cx="3297024" cy="0"/>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p:cNvCxnSpPr/>
          <p:nvPr/>
        </p:nvCxnSpPr>
        <p:spPr bwMode="auto">
          <a:xfrm>
            <a:off x="900547" y="3915052"/>
            <a:ext cx="4603966" cy="10403"/>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TextBox 24"/>
          <p:cNvSpPr txBox="1"/>
          <p:nvPr/>
        </p:nvSpPr>
        <p:spPr>
          <a:xfrm>
            <a:off x="4017819" y="3066474"/>
            <a:ext cx="652743" cy="338554"/>
          </a:xfrm>
          <a:prstGeom prst="rect">
            <a:avLst/>
          </a:prstGeom>
          <a:solidFill>
            <a:schemeClr val="bg1"/>
          </a:solidFill>
        </p:spPr>
        <p:txBody>
          <a:bodyPr wrap="none" rtlCol="0">
            <a:spAutoFit/>
          </a:bodyPr>
          <a:lstStyle/>
          <a:p>
            <a:r>
              <a:rPr lang="en-US" sz="1600" dirty="0" smtClean="0">
                <a:latin typeface="Arial" panose="020B0604020202020204" pitchFamily="34" charset="0"/>
                <a:cs typeface="Arial" panose="020B0604020202020204" pitchFamily="34" charset="0"/>
              </a:rPr>
              <a:t>3-6M</a:t>
            </a:r>
            <a:endParaRPr lang="en-US" sz="1600" dirty="0">
              <a:latin typeface="Arial" panose="020B0604020202020204" pitchFamily="34" charset="0"/>
              <a:cs typeface="Arial" panose="020B0604020202020204" pitchFamily="34" charset="0"/>
            </a:endParaRPr>
          </a:p>
        </p:txBody>
      </p:sp>
      <p:cxnSp>
        <p:nvCxnSpPr>
          <p:cNvPr id="14" name="Straight Connector 13"/>
          <p:cNvCxnSpPr/>
          <p:nvPr/>
        </p:nvCxnSpPr>
        <p:spPr bwMode="auto">
          <a:xfrm flipV="1">
            <a:off x="346365" y="3329707"/>
            <a:ext cx="4197926" cy="4"/>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Straight Connector 26"/>
          <p:cNvCxnSpPr/>
          <p:nvPr/>
        </p:nvCxnSpPr>
        <p:spPr bwMode="auto">
          <a:xfrm flipV="1">
            <a:off x="343287" y="3925454"/>
            <a:ext cx="460274" cy="1"/>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 name="TextBox 29"/>
          <p:cNvSpPr txBox="1"/>
          <p:nvPr/>
        </p:nvSpPr>
        <p:spPr>
          <a:xfrm>
            <a:off x="6096005" y="1995058"/>
            <a:ext cx="1968809"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 and ACC/AHA</a:t>
            </a:r>
            <a:endParaRPr lang="en-US" sz="2000" b="1" dirty="0">
              <a:latin typeface="Arial" panose="020B0604020202020204" pitchFamily="34" charset="0"/>
              <a:cs typeface="Arial" panose="020B0604020202020204" pitchFamily="34" charset="0"/>
            </a:endParaRPr>
          </a:p>
        </p:txBody>
      </p:sp>
      <p:sp>
        <p:nvSpPr>
          <p:cNvPr id="32" name="TextBox 31"/>
          <p:cNvSpPr txBox="1"/>
          <p:nvPr/>
        </p:nvSpPr>
        <p:spPr>
          <a:xfrm>
            <a:off x="4188700" y="3957778"/>
            <a:ext cx="1008519" cy="338554"/>
          </a:xfrm>
          <a:prstGeom prst="rect">
            <a:avLst/>
          </a:prstGeom>
          <a:solidFill>
            <a:schemeClr val="bg1"/>
          </a:solidFill>
        </p:spPr>
        <p:txBody>
          <a:bodyPr wrap="square" rtlCol="0">
            <a:spAutoFit/>
          </a:bodyPr>
          <a:lstStyle/>
          <a:p>
            <a:r>
              <a:rPr lang="en-US" sz="1600" dirty="0" smtClean="0">
                <a:latin typeface="Arial" panose="020B0604020202020204" pitchFamily="34" charset="0"/>
                <a:cs typeface="Arial" panose="020B0604020202020204" pitchFamily="34" charset="0"/>
              </a:rPr>
              <a:t>for 3-6M</a:t>
            </a:r>
            <a:endParaRPr lang="en-US" sz="1600" dirty="0">
              <a:latin typeface="Arial" panose="020B0604020202020204" pitchFamily="34" charset="0"/>
              <a:cs typeface="Arial" panose="020B0604020202020204" pitchFamily="34" charset="0"/>
            </a:endParaRPr>
          </a:p>
        </p:txBody>
      </p:sp>
      <p:cxnSp>
        <p:nvCxnSpPr>
          <p:cNvPr id="23" name="Straight Connector 22"/>
          <p:cNvCxnSpPr/>
          <p:nvPr/>
        </p:nvCxnSpPr>
        <p:spPr bwMode="auto">
          <a:xfrm>
            <a:off x="397168" y="4205995"/>
            <a:ext cx="4664359" cy="15023"/>
          </a:xfrm>
          <a:prstGeom prst="line">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888836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5"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idx="4294967295"/>
          </p:nvPr>
        </p:nvSpPr>
        <p:spPr>
          <a:xfrm>
            <a:off x="1657350" y="7827"/>
            <a:ext cx="6529388" cy="591535"/>
          </a:xfrm>
        </p:spPr>
        <p:txBody>
          <a:bodyPr/>
          <a:lstStyle/>
          <a:p>
            <a:r>
              <a:rPr lang="en-US" altLang="en-US" sz="2850" dirty="0">
                <a:latin typeface="Arial" pitchFamily="34" charset="0"/>
                <a:cs typeface="Arial" pitchFamily="34" charset="0"/>
              </a:rPr>
              <a:t>Faculty Involved and Disclosures</a:t>
            </a:r>
          </a:p>
        </p:txBody>
      </p:sp>
      <p:sp>
        <p:nvSpPr>
          <p:cNvPr id="27650" name="Content Placeholder 2"/>
          <p:cNvSpPr>
            <a:spLocks noGrp="1" noChangeArrowheads="1"/>
          </p:cNvSpPr>
          <p:nvPr>
            <p:ph idx="4294967295"/>
          </p:nvPr>
        </p:nvSpPr>
        <p:spPr>
          <a:xfrm>
            <a:off x="232682" y="611052"/>
            <a:ext cx="8707211" cy="4236752"/>
          </a:xfrm>
        </p:spPr>
        <p:txBody>
          <a:bodyPr/>
          <a:lstStyle/>
          <a:p>
            <a:pPr marL="0" indent="0">
              <a:buNone/>
            </a:pPr>
            <a:r>
              <a:rPr lang="en-US" altLang="en-US" sz="2100" b="1" dirty="0">
                <a:latin typeface="Arial" pitchFamily="34" charset="0"/>
                <a:cs typeface="Arial" pitchFamily="34" charset="0"/>
              </a:rPr>
              <a:t>Samin K. Sharma, MD, </a:t>
            </a:r>
            <a:r>
              <a:rPr lang="en-US" altLang="en-US" sz="2100" b="1" dirty="0" smtClean="0">
                <a:latin typeface="Arial" pitchFamily="34" charset="0"/>
                <a:cs typeface="Arial" pitchFamily="34" charset="0"/>
              </a:rPr>
              <a:t>FACC, MSCAI</a:t>
            </a:r>
            <a:endParaRPr lang="en-US" altLang="en-US" b="1" dirty="0">
              <a:solidFill>
                <a:srgbClr val="FF0000"/>
              </a:solidFill>
              <a:latin typeface="Arial" pitchFamily="34" charset="0"/>
              <a:cs typeface="Arial" pitchFamily="34" charset="0"/>
            </a:endParaRPr>
          </a:p>
          <a:p>
            <a:pPr marL="0" indent="0">
              <a:buNone/>
            </a:pPr>
            <a:r>
              <a:rPr lang="en-US" altLang="en-US" sz="2100" b="1" dirty="0">
                <a:latin typeface="Arial" pitchFamily="34" charset="0"/>
                <a:cs typeface="Arial" pitchFamily="34" charset="0"/>
              </a:rPr>
              <a:t>	</a:t>
            </a:r>
            <a:r>
              <a:rPr lang="en-US" altLang="en-US" sz="2100" b="1" i="1" dirty="0">
                <a:latin typeface="Arial" pitchFamily="34" charset="0"/>
                <a:cs typeface="Arial" pitchFamily="34" charset="0"/>
              </a:rPr>
              <a:t>Speaker’s Bureau – BSC, Abbott Vascular Inc, CSI</a:t>
            </a:r>
          </a:p>
          <a:p>
            <a:pPr marL="0" indent="0">
              <a:buNone/>
            </a:pPr>
            <a:endParaRPr lang="en-US" altLang="en-US" sz="1050" b="1" i="1" dirty="0">
              <a:latin typeface="Arial" pitchFamily="34" charset="0"/>
              <a:cs typeface="Arial" pitchFamily="34" charset="0"/>
            </a:endParaRPr>
          </a:p>
          <a:p>
            <a:pPr marL="0" indent="0">
              <a:buNone/>
            </a:pPr>
            <a:r>
              <a:rPr lang="en-US" altLang="en-US" sz="2100" b="1" dirty="0">
                <a:latin typeface="Arial" pitchFamily="34" charset="0"/>
                <a:cs typeface="Arial" pitchFamily="34" charset="0"/>
              </a:rPr>
              <a:t>Annapoorna S. Kini, MD, FACC</a:t>
            </a:r>
          </a:p>
          <a:p>
            <a:pPr marL="0" indent="0">
              <a:buNone/>
            </a:pPr>
            <a:r>
              <a:rPr lang="en-US" altLang="en-US" sz="2100" b="1" dirty="0">
                <a:latin typeface="Arial" pitchFamily="34" charset="0"/>
                <a:cs typeface="Arial" pitchFamily="34" charset="0"/>
              </a:rPr>
              <a:t>	</a:t>
            </a:r>
            <a:r>
              <a:rPr lang="en-US" altLang="en-US" sz="2100" b="1" i="1" dirty="0">
                <a:latin typeface="Arial" pitchFamily="34" charset="0"/>
                <a:cs typeface="Arial" pitchFamily="34" charset="0"/>
              </a:rPr>
              <a:t>Nothing to disclose </a:t>
            </a:r>
          </a:p>
          <a:p>
            <a:pPr marL="0" indent="0">
              <a:buNone/>
            </a:pPr>
            <a:endParaRPr lang="en-US" altLang="en-US" sz="1050" b="1" dirty="0">
              <a:latin typeface="Arial" pitchFamily="34" charset="0"/>
              <a:cs typeface="Arial" pitchFamily="34" charset="0"/>
            </a:endParaRPr>
          </a:p>
          <a:p>
            <a:pPr marL="0" indent="0">
              <a:buNone/>
            </a:pPr>
            <a:r>
              <a:rPr lang="en-US" altLang="en-US" sz="2100" b="1" dirty="0">
                <a:latin typeface="Arial" pitchFamily="34" charset="0"/>
                <a:cs typeface="Arial" pitchFamily="34" charset="0"/>
              </a:rPr>
              <a:t>Gilbert Tang, MD, MSc, MBA, FACC</a:t>
            </a:r>
          </a:p>
          <a:p>
            <a:pPr marL="0" indent="0">
              <a:buNone/>
            </a:pPr>
            <a:r>
              <a:rPr lang="en-US" altLang="en-US" sz="2100" b="1" i="1" dirty="0">
                <a:latin typeface="Arial" pitchFamily="34" charset="0"/>
                <a:cs typeface="Arial" pitchFamily="34" charset="0"/>
              </a:rPr>
              <a:t>	Physician Proctor and consultant for Medtronic</a:t>
            </a:r>
          </a:p>
          <a:p>
            <a:pPr marL="0" indent="0">
              <a:buNone/>
            </a:pPr>
            <a:endParaRPr lang="en-US" altLang="en-US" sz="825" b="1" i="1" dirty="0">
              <a:latin typeface="Arial" pitchFamily="34" charset="0"/>
              <a:cs typeface="Arial" pitchFamily="34" charset="0"/>
            </a:endParaRPr>
          </a:p>
          <a:p>
            <a:pPr marL="0" indent="0">
              <a:buNone/>
            </a:pPr>
            <a:r>
              <a:rPr lang="en-US" altLang="en-US" sz="2100" b="1" dirty="0" err="1">
                <a:latin typeface="Arial" pitchFamily="34" charset="0"/>
                <a:cs typeface="Arial" pitchFamily="34" charset="0"/>
              </a:rPr>
              <a:t>Stamatios</a:t>
            </a:r>
            <a:r>
              <a:rPr lang="en-US" altLang="en-US" sz="2100" b="1" dirty="0">
                <a:latin typeface="Arial" pitchFamily="34" charset="0"/>
                <a:cs typeface="Arial" pitchFamily="34" charset="0"/>
              </a:rPr>
              <a:t> </a:t>
            </a:r>
            <a:r>
              <a:rPr lang="en-US" altLang="en-US" sz="2100" b="1" dirty="0" err="1">
                <a:latin typeface="Arial" pitchFamily="34" charset="0"/>
                <a:cs typeface="Arial" pitchFamily="34" charset="0"/>
              </a:rPr>
              <a:t>Lerakis</a:t>
            </a:r>
            <a:r>
              <a:rPr lang="en-US" altLang="en-US" sz="2100" b="1" dirty="0">
                <a:latin typeface="Arial" pitchFamily="34" charset="0"/>
                <a:cs typeface="Arial" pitchFamily="34" charset="0"/>
              </a:rPr>
              <a:t>, MD, PhD, FACC, </a:t>
            </a:r>
            <a:r>
              <a:rPr lang="en-US" altLang="en-US" sz="2100" b="1" dirty="0" smtClean="0">
                <a:latin typeface="Arial" pitchFamily="34" charset="0"/>
                <a:cs typeface="Arial" pitchFamily="34" charset="0"/>
              </a:rPr>
              <a:t>FAHA (Imaging)</a:t>
            </a:r>
            <a:endParaRPr lang="en-US" altLang="en-US" sz="2100" b="1" dirty="0">
              <a:latin typeface="Arial" pitchFamily="34" charset="0"/>
              <a:cs typeface="Arial" pitchFamily="34" charset="0"/>
            </a:endParaRPr>
          </a:p>
          <a:p>
            <a:pPr marL="0" indent="0">
              <a:buNone/>
            </a:pPr>
            <a:r>
              <a:rPr lang="en-US" altLang="en-US" sz="2100" b="1" i="1" dirty="0">
                <a:latin typeface="Arial" pitchFamily="34" charset="0"/>
                <a:cs typeface="Arial" pitchFamily="34" charset="0"/>
              </a:rPr>
              <a:t>	Nothing to disclose</a:t>
            </a:r>
          </a:p>
          <a:p>
            <a:pPr marL="0" indent="0">
              <a:buNone/>
            </a:pPr>
            <a:r>
              <a:rPr lang="en-US" altLang="en-US" sz="2100" b="1" dirty="0">
                <a:latin typeface="Arial" pitchFamily="34" charset="0"/>
                <a:cs typeface="Arial" pitchFamily="34" charset="0"/>
              </a:rPr>
              <a:t>Pedro Moreno, MD, PhD </a:t>
            </a:r>
            <a:r>
              <a:rPr lang="en-US" altLang="en-US" sz="2100" b="1" dirty="0">
                <a:solidFill>
                  <a:srgbClr val="FF0000"/>
                </a:solidFill>
                <a:latin typeface="Arial" pitchFamily="34" charset="0"/>
                <a:cs typeface="Arial" pitchFamily="34" charset="0"/>
              </a:rPr>
              <a:t>[Moderator]</a:t>
            </a:r>
          </a:p>
          <a:p>
            <a:pPr marL="0" indent="0">
              <a:buNone/>
            </a:pPr>
            <a:r>
              <a:rPr lang="en-US" altLang="en-US" sz="2100" b="1" i="1" dirty="0">
                <a:latin typeface="Arial" pitchFamily="34" charset="0"/>
                <a:cs typeface="Arial" pitchFamily="34" charset="0"/>
              </a:rPr>
              <a:t>         Nothing to disclose</a:t>
            </a:r>
          </a:p>
          <a:p>
            <a:pPr marL="0" indent="0">
              <a:buNone/>
            </a:pPr>
            <a:endParaRPr lang="en-US" altLang="en-US" sz="1050" b="1" i="1" dirty="0">
              <a:latin typeface="Arial" pitchFamily="34" charset="0"/>
              <a:cs typeface="Arial" pitchFamily="34" charset="0"/>
            </a:endParaRPr>
          </a:p>
        </p:txBody>
      </p:sp>
      <p:pic>
        <p:nvPicPr>
          <p:cNvPr id="6" name="Picture 1" descr="Picture 1"/>
          <p:cNvPicPr>
            <a:picLocks noChangeAspect="1"/>
          </p:cNvPicPr>
          <p:nvPr/>
        </p:nvPicPr>
        <p:blipFill>
          <a:blip r:embed="rId2"/>
          <a:stretch>
            <a:fillRect/>
          </a:stretch>
        </p:blipFill>
        <p:spPr>
          <a:xfrm>
            <a:off x="8774304" y="13715"/>
            <a:ext cx="354332" cy="420393"/>
          </a:xfrm>
          <a:prstGeom prst="rect">
            <a:avLst/>
          </a:prstGeom>
          <a:ln w="12700">
            <a:miter lim="400000"/>
          </a:ln>
        </p:spPr>
      </p:pic>
      <p:sp>
        <p:nvSpPr>
          <p:cNvPr id="2" name="TextBox 1"/>
          <p:cNvSpPr txBox="1"/>
          <p:nvPr/>
        </p:nvSpPr>
        <p:spPr>
          <a:xfrm>
            <a:off x="5985165" y="1902692"/>
            <a:ext cx="2351926" cy="646331"/>
          </a:xfrm>
          <a:prstGeom prst="rect">
            <a:avLst/>
          </a:prstGeom>
          <a:noFill/>
        </p:spPr>
        <p:txBody>
          <a:bodyPr wrap="none" rtlCol="0">
            <a:spAutoFit/>
          </a:bodyPr>
          <a:lstStyle/>
          <a:p>
            <a:r>
              <a:rPr lang="en-US" b="1" dirty="0" smtClean="0">
                <a:solidFill>
                  <a:schemeClr val="bg1"/>
                </a:solidFill>
                <a:latin typeface="Arial" panose="020B0604020202020204" pitchFamily="34" charset="0"/>
                <a:cs typeface="Arial" panose="020B0604020202020204" pitchFamily="34" charset="0"/>
              </a:rPr>
              <a:t>Cardiac Anesthetist</a:t>
            </a:r>
          </a:p>
          <a:p>
            <a:r>
              <a:rPr lang="en-US" b="1" dirty="0" smtClean="0">
                <a:solidFill>
                  <a:schemeClr val="bg1"/>
                </a:solidFill>
                <a:latin typeface="Arial" panose="020B0604020202020204" pitchFamily="34" charset="0"/>
                <a:cs typeface="Arial" panose="020B0604020202020204" pitchFamily="34" charset="0"/>
              </a:rPr>
              <a:t>     Eric Fried MD</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1113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13794"/>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22" y="587829"/>
            <a:ext cx="8871155" cy="4376058"/>
          </a:xfrm>
          <a:prstGeom prst="rect">
            <a:avLst/>
          </a:prstGeom>
        </p:spPr>
      </p:pic>
    </p:spTree>
    <p:extLst>
      <p:ext uri="{BB962C8B-B14F-4D97-AF65-F5344CB8AC3E}">
        <p14:creationId xmlns:p14="http://schemas.microsoft.com/office/powerpoint/2010/main" val="18079482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 y="32552"/>
            <a:ext cx="90424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B): Hypothesis</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6547757" y="4800611"/>
            <a:ext cx="25962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Nijenhuis</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V, ACC 2020</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6" name="Tijdelijke aanduiding voor inhoud 2">
            <a:extLst>
              <a:ext uri="{FF2B5EF4-FFF2-40B4-BE49-F238E27FC236}">
                <a16:creationId xmlns:a16="http://schemas.microsoft.com/office/drawing/2014/main" id="{EE3F4C2C-3F6F-4847-AC37-57120C6720C1}"/>
              </a:ext>
            </a:extLst>
          </p:cNvPr>
          <p:cNvSpPr txBox="1">
            <a:spLocks/>
          </p:cNvSpPr>
          <p:nvPr/>
        </p:nvSpPr>
        <p:spPr>
          <a:xfrm>
            <a:off x="342897" y="1134835"/>
            <a:ext cx="8554278"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ct val="20000"/>
              </a:spcBef>
              <a:spcAft>
                <a:spcPts val="700"/>
              </a:spcAft>
              <a:buClrTx/>
              <a:buSzTx/>
              <a:buFont typeface="Arial"/>
              <a:buNone/>
              <a:tabLst/>
              <a:defRPr/>
            </a:pPr>
            <a:r>
              <a:rPr kumimoji="0" lang="nl-NL" sz="24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OAC alone</a:t>
            </a:r>
            <a:r>
              <a:rPr kumimoji="0" lang="nl-NL"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vs. </a:t>
            </a:r>
            <a:r>
              <a:rPr kumimoji="0" lang="nl-NL" sz="24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OAC + 3 months clopidogrel</a:t>
            </a:r>
            <a:r>
              <a:rPr kumimoji="0" lang="nl-NL"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is:</a:t>
            </a:r>
          </a:p>
          <a:p>
            <a:pPr marL="342900" marR="0" lvl="0" indent="-342900" algn="l" defTabSz="457200" rtl="0" eaLnBrk="1" fontAlgn="auto" latinLnBrk="0" hangingPunct="1">
              <a:lnSpc>
                <a:spcPct val="110000"/>
              </a:lnSpc>
              <a:spcBef>
                <a:spcPct val="20000"/>
              </a:spcBef>
              <a:spcAft>
                <a:spcPts val="700"/>
              </a:spcAft>
              <a:buClr>
                <a:srgbClr val="FFC000"/>
              </a:buClr>
              <a:buSzTx/>
              <a:buFont typeface="Arial"/>
              <a:buChar char="•"/>
              <a:tabLst/>
              <a:defRPr/>
            </a:pPr>
            <a:r>
              <a:rPr kumimoji="0" lang="nl-NL"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Superior for bleeding (primary outcome), </a:t>
            </a:r>
          </a:p>
          <a:p>
            <a:pPr marL="342900" marR="0" lvl="0" indent="-342900" algn="l" defTabSz="457200" rtl="0" eaLnBrk="1" fontAlgn="auto" latinLnBrk="0" hangingPunct="1">
              <a:lnSpc>
                <a:spcPct val="110000"/>
              </a:lnSpc>
              <a:spcBef>
                <a:spcPct val="20000"/>
              </a:spcBef>
              <a:spcAft>
                <a:spcPts val="700"/>
              </a:spcAft>
              <a:buClr>
                <a:srgbClr val="FFC000"/>
              </a:buClr>
              <a:buSzTx/>
              <a:buFont typeface="Arial"/>
              <a:buChar char="•"/>
              <a:tabLst/>
              <a:defRPr/>
            </a:pPr>
            <a:r>
              <a:rPr kumimoji="0" lang="nl-NL"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Non-inferior for the composite of CV death, stroke, MI, non-procedural bleeding (secondary outcome),</a:t>
            </a:r>
          </a:p>
          <a:p>
            <a:pPr marL="342900" marR="0" lvl="0" indent="-342900" algn="l" defTabSz="457200" rtl="0" eaLnBrk="1" fontAlgn="auto" latinLnBrk="0" hangingPunct="1">
              <a:lnSpc>
                <a:spcPct val="110000"/>
              </a:lnSpc>
              <a:spcBef>
                <a:spcPct val="20000"/>
              </a:spcBef>
              <a:spcAft>
                <a:spcPts val="700"/>
              </a:spcAft>
              <a:buClr>
                <a:srgbClr val="FFC000"/>
              </a:buClr>
              <a:buSzTx/>
              <a:buFont typeface="Arial"/>
              <a:buChar char="•"/>
              <a:tabLst/>
              <a:defRPr/>
            </a:pPr>
            <a:r>
              <a:rPr kumimoji="0" lang="nl-NL"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Non-inferior for the composite of CV death, ischemic stroke, MI (secondary outcome).</a:t>
            </a:r>
            <a:endParaRPr kumimoji="0" lang="nl-NL"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642615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 y="10486"/>
            <a:ext cx="914400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B): Trial Design</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114800" y="4800611"/>
            <a:ext cx="50292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Nijenhuis</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2020;382:1696</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39" y="695975"/>
            <a:ext cx="6757332" cy="4104636"/>
          </a:xfrm>
          <a:prstGeom prst="rect">
            <a:avLst/>
          </a:prstGeom>
        </p:spPr>
      </p:pic>
    </p:spTree>
    <p:extLst>
      <p:ext uri="{BB962C8B-B14F-4D97-AF65-F5344CB8AC3E}">
        <p14:creationId xmlns:p14="http://schemas.microsoft.com/office/powerpoint/2010/main" val="410406261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21"/>
            <a:ext cx="901469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j-ea"/>
                <a:cs typeface="Arial" panose="020B0604020202020204" pitchFamily="34" charset="0"/>
                <a:sym typeface="Calibri"/>
              </a:rPr>
              <a:t>POPULAR TAVI: Bleeding Definitions</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sym typeface="Calibri"/>
            </a:endParaRPr>
          </a:p>
        </p:txBody>
      </p:sp>
      <p:sp>
        <p:nvSpPr>
          <p:cNvPr id="6" name="Tijdelijke aanduiding voor inhoud 2"/>
          <p:cNvSpPr txBox="1">
            <a:spLocks/>
          </p:cNvSpPr>
          <p:nvPr/>
        </p:nvSpPr>
        <p:spPr>
          <a:xfrm>
            <a:off x="109639" y="459200"/>
            <a:ext cx="9025128" cy="3928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rPr>
              <a:t>The outcomes were primarily defined according to the Valve Academic Research Consortium (VARC) definitions.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rPr>
              <a:t>Because the VARC definitions do not distinguish between procedure-related and non-procedure-related bleeding.</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rPr>
              <a:t>Procedure-related bleeding was classified as Bleeding Academic Research Consortium (BARC) type 4 severe bleeding, which characterized by any of the following:</a:t>
            </a:r>
            <a:endParaRPr kumimoji="0" lang="nl-NL"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endParaRPr>
          </a:p>
          <a:p>
            <a:pPr marL="685800" marR="0" lvl="1" indent="-228600" algn="l" defTabSz="914400" rtl="0" eaLnBrk="1" fontAlgn="auto" latinLnBrk="0" hangingPunct="1">
              <a:lnSpc>
                <a:spcPct val="100000"/>
              </a:lnSpc>
              <a:spcBef>
                <a:spcPts val="0"/>
              </a:spcBef>
              <a:spcAft>
                <a:spcPts val="0"/>
              </a:spcAft>
              <a:buClrTx/>
              <a:buSzTx/>
              <a:buFont typeface="Arial"/>
              <a:buChar char="•"/>
              <a:tabLst/>
              <a:defRPr/>
            </a:pPr>
            <a:r>
              <a:rPr kumimoji="0" lang="nl-NL"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rPr>
              <a:t>Intracranial bleeding within 48 hrs after surgical procedure</a:t>
            </a:r>
          </a:p>
          <a:p>
            <a:pPr marL="685800" marR="0" lvl="1" indent="-228600" algn="l" defTabSz="914400" rtl="0" eaLnBrk="1" fontAlgn="auto" latinLnBrk="0" hangingPunct="1">
              <a:lnSpc>
                <a:spcPct val="100000"/>
              </a:lnSpc>
              <a:spcBef>
                <a:spcPts val="0"/>
              </a:spcBef>
              <a:spcAft>
                <a:spcPts val="0"/>
              </a:spcAft>
              <a:buClrTx/>
              <a:buSzTx/>
              <a:buFont typeface="Arial"/>
              <a:buChar char="•"/>
              <a:tabLst/>
              <a:defRPr/>
            </a:pPr>
            <a:r>
              <a:rPr kumimoji="0" lang="nl-NL"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rPr>
              <a:t>Reoperation after closure of sternotomy for the purpose of controlling bleeding</a:t>
            </a:r>
          </a:p>
          <a:p>
            <a:pPr marL="685800" marR="0" lvl="1" indent="-228600" algn="l" defTabSz="914400" rtl="0" eaLnBrk="1" fontAlgn="auto" latinLnBrk="0" hangingPunct="1">
              <a:lnSpc>
                <a:spcPct val="100000"/>
              </a:lnSpc>
              <a:spcBef>
                <a:spcPts val="0"/>
              </a:spcBef>
              <a:spcAft>
                <a:spcPts val="0"/>
              </a:spcAft>
              <a:buClrTx/>
              <a:buSzTx/>
              <a:buFont typeface="Arial"/>
              <a:buChar char="•"/>
              <a:tabLst/>
              <a:defRPr/>
            </a:pPr>
            <a:r>
              <a:rPr kumimoji="0" lang="nl-NL"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rPr>
              <a:t>Transfusion of at least 5 units PRBC within 8 hrs, or chest-tube output of at least 2 liters within a 24-hr period</a:t>
            </a:r>
          </a:p>
          <a:p>
            <a:pPr marL="685800" marR="0" lvl="1" indent="-228600" algn="l" defTabSz="914400" rtl="0" eaLnBrk="1" fontAlgn="auto" latinLnBrk="0" hangingPunct="1">
              <a:lnSpc>
                <a:spcPct val="100000"/>
              </a:lnSpc>
              <a:spcBef>
                <a:spcPts val="0"/>
              </a:spcBef>
              <a:spcAft>
                <a:spcPts val="0"/>
              </a:spcAft>
              <a:buClrTx/>
              <a:buSzTx/>
              <a:buFont typeface="Arial"/>
              <a:buChar char="•"/>
              <a:tabLst/>
              <a:defRPr/>
            </a:pPr>
            <a:endParaRPr kumimoji="0" lang="nl-NL"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endParaRPr>
          </a:p>
          <a:p>
            <a:pPr marL="342900" marR="0" lvl="1" indent="-342900" algn="l" defTabSz="914400" rtl="0" eaLnBrk="1" fontAlgn="auto" latinLnBrk="0" hangingPunct="1">
              <a:lnSpc>
                <a:spcPct val="100000"/>
              </a:lnSpc>
              <a:spcBef>
                <a:spcPts val="0"/>
              </a:spcBef>
              <a:spcAft>
                <a:spcPts val="0"/>
              </a:spcAft>
              <a:buClrTx/>
              <a:buSzTx/>
              <a:buFont typeface="+mj-lt"/>
              <a:buAutoNum type="arabicParenR" startAt="4"/>
              <a:tabLst/>
              <a:defRPr/>
            </a:pPr>
            <a:r>
              <a:rPr lang="nl-NL" sz="1800" b="1" dirty="0">
                <a:solidFill>
                  <a:srgbClr val="FFFFFF"/>
                </a:solidFill>
                <a:latin typeface="Arial" panose="020B0604020202020204" pitchFamily="34" charset="0"/>
                <a:cs typeface="Arial" panose="020B0604020202020204" pitchFamily="34" charset="0"/>
              </a:rPr>
              <a:t>N</a:t>
            </a:r>
            <a:r>
              <a:rPr kumimoji="0" lang="nl-NL"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rPr>
              <a:t>on-procedure-related bleeding all bleeding excluding BARC type 4 bleeding.</a:t>
            </a:r>
          </a:p>
          <a:p>
            <a:pPr marL="342900" marR="0" lvl="1" indent="-342900" algn="l" defTabSz="914400" rtl="0" eaLnBrk="1" fontAlgn="auto" latinLnBrk="0" hangingPunct="1">
              <a:lnSpc>
                <a:spcPct val="100000"/>
              </a:lnSpc>
              <a:spcBef>
                <a:spcPts val="0"/>
              </a:spcBef>
              <a:spcAft>
                <a:spcPts val="0"/>
              </a:spcAft>
              <a:buClrTx/>
              <a:buSzTx/>
              <a:buFont typeface="+mj-lt"/>
              <a:buAutoNum type="arabicParenR" startAt="4"/>
              <a:tabLst/>
              <a:defRPr/>
            </a:pPr>
            <a:endParaRPr kumimoji="0" lang="nl-NL"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Calibri"/>
            </a:endParaRPr>
          </a:p>
          <a:p>
            <a:pPr marL="0" marR="0" lvl="1" indent="0" algn="l" defTabSz="914400" rtl="0" eaLnBrk="1" fontAlgn="auto" latinLnBrk="0" hangingPunct="1">
              <a:lnSpc>
                <a:spcPct val="100000"/>
              </a:lnSpc>
              <a:spcBef>
                <a:spcPts val="0"/>
              </a:spcBef>
              <a:spcAft>
                <a:spcPts val="0"/>
              </a:spcAft>
              <a:buClrTx/>
              <a:buSzTx/>
              <a:buFont typeface="Arial"/>
              <a:buNone/>
              <a:tabLst/>
              <a:defRPr/>
            </a:pPr>
            <a:r>
              <a:rPr kumimoji="0" lang="nl-NL"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sym typeface="Calibri"/>
              </a:rPr>
              <a:t>Most bleeding at the TAVI puncture site was not classified as BARC type 4 but was counted separately and included in the outcome of non-procedure-related bleeding.</a:t>
            </a:r>
            <a:endParaRPr kumimoji="0" lang="nl-NL"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Calibri"/>
            </a:endParaRPr>
          </a:p>
        </p:txBody>
      </p:sp>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32496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 y="33393"/>
            <a:ext cx="900545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B): Anticoagulation</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aphicFrame>
        <p:nvGraphicFramePr>
          <p:cNvPr id="6" name="Tabel 3">
            <a:extLst>
              <a:ext uri="{FF2B5EF4-FFF2-40B4-BE49-F238E27FC236}">
                <a16:creationId xmlns:a16="http://schemas.microsoft.com/office/drawing/2014/main" id="{CFD39FFF-9BA0-5541-B3C7-8D4A21F49EC4}"/>
              </a:ext>
            </a:extLst>
          </p:cNvPr>
          <p:cNvGraphicFramePr>
            <a:graphicFrameLocks noGrp="1"/>
          </p:cNvGraphicFramePr>
          <p:nvPr>
            <p:extLst/>
          </p:nvPr>
        </p:nvGraphicFramePr>
        <p:xfrm>
          <a:off x="199506" y="655371"/>
          <a:ext cx="8478980" cy="4120301"/>
        </p:xfrm>
        <a:graphic>
          <a:graphicData uri="http://schemas.openxmlformats.org/drawingml/2006/table">
            <a:tbl>
              <a:tblPr firstRow="1" firstCol="1" bandRow="1">
                <a:tableStyleId>{21E4AEA4-8DFA-4A89-87EB-49C32662AFE0}</a:tableStyleId>
              </a:tblPr>
              <a:tblGrid>
                <a:gridCol w="4204577">
                  <a:extLst>
                    <a:ext uri="{9D8B030D-6E8A-4147-A177-3AD203B41FA5}">
                      <a16:colId xmlns:a16="http://schemas.microsoft.com/office/drawing/2014/main" val="607007702"/>
                    </a:ext>
                  </a:extLst>
                </a:gridCol>
                <a:gridCol w="1900669">
                  <a:extLst>
                    <a:ext uri="{9D8B030D-6E8A-4147-A177-3AD203B41FA5}">
                      <a16:colId xmlns:a16="http://schemas.microsoft.com/office/drawing/2014/main" val="1476410627"/>
                    </a:ext>
                  </a:extLst>
                </a:gridCol>
                <a:gridCol w="2373734">
                  <a:extLst>
                    <a:ext uri="{9D8B030D-6E8A-4147-A177-3AD203B41FA5}">
                      <a16:colId xmlns:a16="http://schemas.microsoft.com/office/drawing/2014/main" val="3107828977"/>
                    </a:ext>
                  </a:extLst>
                </a:gridCol>
              </a:tblGrid>
              <a:tr h="880641">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nSpc>
                          <a:spcPct val="100000"/>
                        </a:lnSpc>
                        <a:spcAft>
                          <a:spcPts val="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006666"/>
                    </a:solidFill>
                  </a:tcPr>
                </a:tc>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ctr">
                        <a:lnSpc>
                          <a:spcPct val="100000"/>
                        </a:lnSpc>
                        <a:spcAft>
                          <a:spcPts val="0"/>
                        </a:spcAft>
                      </a:pPr>
                      <a:r>
                        <a:rPr lang="nl-NL" sz="1200" b="1">
                          <a:effectLst/>
                          <a:latin typeface="Arial" panose="020B0604020202020204" pitchFamily="34" charset="0"/>
                          <a:cs typeface="Arial" panose="020B0604020202020204" pitchFamily="34" charset="0"/>
                        </a:rPr>
                        <a:t>OAC</a:t>
                      </a:r>
                    </a:p>
                    <a:p>
                      <a:pPr algn="ctr">
                        <a:lnSpc>
                          <a:spcPct val="100000"/>
                        </a:lnSpc>
                        <a:spcAft>
                          <a:spcPts val="0"/>
                        </a:spcAft>
                      </a:pPr>
                      <a:r>
                        <a:rPr lang="en-US" sz="1200" b="1">
                          <a:effectLst/>
                          <a:latin typeface="Arial" panose="020B0604020202020204" pitchFamily="34" charset="0"/>
                          <a:cs typeface="Arial" panose="020B0604020202020204" pitchFamily="34" charset="0"/>
                        </a:rPr>
                        <a:t>(N=157)</a:t>
                      </a:r>
                      <a:endParaRPr lang="nl-NL" sz="1200" b="1">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006666"/>
                    </a:solidFill>
                  </a:tcPr>
                </a:tc>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ctr">
                        <a:lnSpc>
                          <a:spcPct val="100000"/>
                        </a:lnSpc>
                        <a:spcAft>
                          <a:spcPts val="0"/>
                        </a:spcAft>
                      </a:pPr>
                      <a:r>
                        <a:rPr lang="nl-NL" sz="1200" b="1">
                          <a:effectLst/>
                          <a:latin typeface="Arial" panose="020B0604020202020204" pitchFamily="34" charset="0"/>
                          <a:cs typeface="Arial" panose="020B0604020202020204" pitchFamily="34" charset="0"/>
                        </a:rPr>
                        <a:t>OAC + CLOPIDOGREL</a:t>
                      </a:r>
                    </a:p>
                    <a:p>
                      <a:pPr algn="ctr">
                        <a:lnSpc>
                          <a:spcPct val="100000"/>
                        </a:lnSpc>
                        <a:spcAft>
                          <a:spcPts val="0"/>
                        </a:spcAft>
                      </a:pPr>
                      <a:r>
                        <a:rPr lang="en-US" sz="1200" b="1">
                          <a:effectLst/>
                          <a:latin typeface="Arial" panose="020B0604020202020204" pitchFamily="34" charset="0"/>
                          <a:cs typeface="Arial" panose="020B0604020202020204" pitchFamily="34" charset="0"/>
                        </a:rPr>
                        <a:t>(N=156)</a:t>
                      </a:r>
                    </a:p>
                    <a:p>
                      <a:pPr algn="ctr">
                        <a:lnSpc>
                          <a:spcPct val="100000"/>
                        </a:lnSpc>
                        <a:spcAft>
                          <a:spcPts val="0"/>
                        </a:spcAft>
                      </a:pPr>
                      <a:r>
                        <a:rPr lang="nl-NL"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cs typeface="Arial" panose="020B0604020202020204" pitchFamily="34" charset="0"/>
                      </a:endParaRPr>
                    </a:p>
                  </a:txBody>
                  <a:tcPr marL="3282" marR="3282" marT="0" marB="0" anchor="ctr">
                    <a:solidFill>
                      <a:srgbClr val="006666"/>
                    </a:solidFill>
                  </a:tcPr>
                </a:tc>
                <a:extLst>
                  <a:ext uri="{0D108BD9-81ED-4DB2-BD59-A6C34878D82A}">
                    <a16:rowId xmlns:a16="http://schemas.microsoft.com/office/drawing/2014/main" val="1421379140"/>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smtClean="0">
                          <a:effectLst/>
                          <a:latin typeface="Arial" panose="020B0604020202020204" pitchFamily="34" charset="0"/>
                          <a:cs typeface="Arial" panose="020B0604020202020204" pitchFamily="34" charset="0"/>
                        </a:rPr>
                        <a:t>Vitamin K antagonist, (%)</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ea typeface="Calibri" panose="020F0502020204030204" pitchFamily="34" charset="0"/>
                          <a:cs typeface="Arial" panose="020B0604020202020204" pitchFamily="34" charset="0"/>
                        </a:rPr>
                        <a:t>75.2</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ea typeface="Calibri" panose="020F0502020204030204" pitchFamily="34" charset="0"/>
                          <a:cs typeface="Arial" panose="020B0604020202020204" pitchFamily="34" charset="0"/>
                        </a:rPr>
                        <a:t>70.5</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extLst>
                  <a:ext uri="{0D108BD9-81ED-4DB2-BD59-A6C34878D82A}">
                    <a16:rowId xmlns:a16="http://schemas.microsoft.com/office/drawing/2014/main" val="3570191632"/>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en-US" sz="1200" b="1" dirty="0">
                          <a:effectLst/>
                          <a:latin typeface="Arial" panose="020B0604020202020204" pitchFamily="34" charset="0"/>
                          <a:cs typeface="Arial" panose="020B0604020202020204" pitchFamily="34" charset="0"/>
                        </a:rPr>
                        <a:t>    </a:t>
                      </a:r>
                      <a:r>
                        <a:rPr lang="en-US" sz="1200" b="1" dirty="0" err="1" smtClean="0">
                          <a:effectLst/>
                          <a:latin typeface="Arial" panose="020B0604020202020204" pitchFamily="34" charset="0"/>
                          <a:cs typeface="Arial" panose="020B0604020202020204" pitchFamily="34" charset="0"/>
                        </a:rPr>
                        <a:t>Acenocoumarol</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en-US" sz="1200" b="1" dirty="0" smtClean="0">
                          <a:effectLst/>
                          <a:latin typeface="Arial" panose="020B0604020202020204" pitchFamily="34" charset="0"/>
                          <a:cs typeface="Arial" panose="020B0604020202020204" pitchFamily="34" charset="0"/>
                        </a:rPr>
                        <a:t>61.8</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en-US" sz="1200" b="1" dirty="0" smtClean="0">
                          <a:effectLst/>
                          <a:latin typeface="Arial" panose="020B0604020202020204" pitchFamily="34" charset="0"/>
                          <a:cs typeface="Arial" panose="020B0604020202020204" pitchFamily="34" charset="0"/>
                        </a:rPr>
                        <a:t>58.3</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87246396"/>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en-US" sz="1200" b="1" dirty="0">
                          <a:effectLst/>
                          <a:latin typeface="Arial" panose="020B0604020202020204" pitchFamily="34" charset="0"/>
                          <a:cs typeface="Arial" panose="020B0604020202020204" pitchFamily="34" charset="0"/>
                        </a:rPr>
                        <a:t>    </a:t>
                      </a:r>
                      <a:r>
                        <a:rPr lang="en-US" sz="1200" b="1" dirty="0" err="1" smtClean="0">
                          <a:effectLst/>
                          <a:latin typeface="Arial" panose="020B0604020202020204" pitchFamily="34" charset="0"/>
                          <a:cs typeface="Arial" panose="020B0604020202020204" pitchFamily="34" charset="0"/>
                        </a:rPr>
                        <a:t>Phenprocoumon</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en-US" sz="1200" b="1" dirty="0" smtClean="0">
                          <a:effectLst/>
                          <a:latin typeface="Arial" panose="020B0604020202020204" pitchFamily="34" charset="0"/>
                          <a:cs typeface="Arial" panose="020B0604020202020204" pitchFamily="34" charset="0"/>
                        </a:rPr>
                        <a:t>11.5</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en-US" sz="1200" b="1" dirty="0" smtClean="0">
                          <a:effectLst/>
                          <a:latin typeface="Arial" panose="020B0604020202020204" pitchFamily="34" charset="0"/>
                          <a:cs typeface="Arial" panose="020B0604020202020204" pitchFamily="34" charset="0"/>
                        </a:rPr>
                        <a:t>10.3</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E6AF"/>
                    </a:solidFill>
                  </a:tcPr>
                </a:tc>
                <a:extLst>
                  <a:ext uri="{0D108BD9-81ED-4DB2-BD59-A6C34878D82A}">
                    <a16:rowId xmlns:a16="http://schemas.microsoft.com/office/drawing/2014/main" val="2563370867"/>
                  </a:ext>
                </a:extLst>
              </a:tr>
              <a:tr h="323966">
                <a:tc>
                  <a:txBody>
                    <a:bodyPr/>
                    <a:lstStyle/>
                    <a:p>
                      <a:pPr algn="l">
                        <a:lnSpc>
                          <a:spcPct val="107000"/>
                        </a:lnSpc>
                        <a:spcAft>
                          <a:spcPts val="800"/>
                        </a:spcAft>
                      </a:pPr>
                      <a:r>
                        <a:rPr lang="nl-NL" sz="1200" b="1" dirty="0" smtClean="0">
                          <a:effectLst/>
                          <a:latin typeface="Arial" panose="020B0604020202020204" pitchFamily="34" charset="0"/>
                          <a:ea typeface="Calibri" panose="020F0502020204030204" pitchFamily="34" charset="0"/>
                          <a:cs typeface="Arial" panose="020B0604020202020204" pitchFamily="34" charset="0"/>
                        </a:rPr>
                        <a:t>    Warfarin</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p>
                      <a:pPr algn="ctr">
                        <a:lnSpc>
                          <a:spcPct val="107000"/>
                        </a:lnSpc>
                        <a:spcAft>
                          <a:spcPts val="800"/>
                        </a:spcAft>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1.9</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E6AF"/>
                    </a:solidFill>
                  </a:tcPr>
                </a:tc>
                <a:tc>
                  <a:txBody>
                    <a:bodyPr/>
                    <a:lstStyle/>
                    <a:p>
                      <a:pPr algn="ctr">
                        <a:lnSpc>
                          <a:spcPct val="107000"/>
                        </a:lnSpc>
                        <a:spcAft>
                          <a:spcPts val="800"/>
                        </a:spcAft>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1.9</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E6AF"/>
                    </a:solidFill>
                  </a:tcPr>
                </a:tc>
                <a:extLst>
                  <a:ext uri="{0D108BD9-81ED-4DB2-BD59-A6C34878D82A}">
                    <a16:rowId xmlns:a16="http://schemas.microsoft.com/office/drawing/2014/main" val="532975279"/>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smtClean="0">
                          <a:effectLst/>
                          <a:latin typeface="Arial" panose="020B0604020202020204" pitchFamily="34" charset="0"/>
                          <a:cs typeface="Arial" panose="020B0604020202020204" pitchFamily="34" charset="0"/>
                        </a:rPr>
                        <a:t>Direct oral anticoagulant, (%)</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ea typeface="Calibri" panose="020F0502020204030204" pitchFamily="34" charset="0"/>
                          <a:cs typeface="Arial" panose="020B0604020202020204" pitchFamily="34" charset="0"/>
                        </a:rPr>
                        <a:t>23.6</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ea typeface="Calibri" panose="020F0502020204030204" pitchFamily="34" charset="0"/>
                          <a:cs typeface="Arial" panose="020B0604020202020204" pitchFamily="34" charset="0"/>
                        </a:rPr>
                        <a:t>29.5</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066496406"/>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smtClean="0">
                          <a:effectLst/>
                          <a:latin typeface="Arial" panose="020B0604020202020204" pitchFamily="34" charset="0"/>
                          <a:cs typeface="Arial" panose="020B0604020202020204" pitchFamily="34" charset="0"/>
                        </a:rPr>
                        <a:t>Apixaban</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8.9</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16.0</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extLst>
                  <a:ext uri="{0D108BD9-81ED-4DB2-BD59-A6C34878D82A}">
                    <a16:rowId xmlns:a16="http://schemas.microsoft.com/office/drawing/2014/main" val="3725741073"/>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smtClean="0">
                          <a:effectLst/>
                          <a:latin typeface="Arial" panose="020B0604020202020204" pitchFamily="34" charset="0"/>
                          <a:cs typeface="Arial" panose="020B0604020202020204" pitchFamily="34" charset="0"/>
                        </a:rPr>
                        <a:t>Dabigatran</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4.5</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2.6</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515766135"/>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smtClean="0">
                          <a:effectLst/>
                          <a:latin typeface="Arial" panose="020B0604020202020204" pitchFamily="34" charset="0"/>
                          <a:cs typeface="Arial" panose="020B0604020202020204" pitchFamily="34" charset="0"/>
                        </a:rPr>
                        <a:t>   Edoxaban</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2.5</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2.6</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extLst>
                  <a:ext uri="{0D108BD9-81ED-4DB2-BD59-A6C34878D82A}">
                    <a16:rowId xmlns:a16="http://schemas.microsoft.com/office/drawing/2014/main" val="2702109125"/>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smtClean="0">
                          <a:effectLst/>
                          <a:latin typeface="Arial" panose="020B0604020202020204" pitchFamily="34" charset="0"/>
                          <a:cs typeface="Arial" panose="020B0604020202020204" pitchFamily="34" charset="0"/>
                        </a:rPr>
                        <a:t>    Rivaroxaban</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ea typeface="Calibri" panose="020F0502020204030204" pitchFamily="34" charset="0"/>
                          <a:cs typeface="Arial" panose="020B0604020202020204" pitchFamily="34" charset="0"/>
                        </a:rPr>
                        <a:t>7.6</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ea typeface="Calibri" panose="020F0502020204030204" pitchFamily="34" charset="0"/>
                          <a:cs typeface="Arial" panose="020B0604020202020204" pitchFamily="34" charset="0"/>
                        </a:rPr>
                        <a:t>7.6</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732560816"/>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nl-NL" sz="1200" b="1" dirty="0">
                          <a:effectLst/>
                          <a:latin typeface="Arial" panose="020B0604020202020204" pitchFamily="34" charset="0"/>
                          <a:cs typeface="Arial" panose="020B0604020202020204" pitchFamily="34" charset="0"/>
                        </a:rPr>
                        <a:t> </a:t>
                      </a:r>
                      <a:r>
                        <a:rPr lang="nl-NL" sz="1200" b="1" dirty="0" smtClean="0">
                          <a:effectLst/>
                          <a:latin typeface="Arial" panose="020B0604020202020204" pitchFamily="34" charset="0"/>
                          <a:cs typeface="Arial" panose="020B0604020202020204" pitchFamily="34" charset="0"/>
                        </a:rPr>
                        <a:t>Low molecular weight heparin, (%)</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1.3</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0.0</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143480576"/>
                  </a:ext>
                </a:extLst>
              </a:tr>
            </a:tbl>
          </a:graphicData>
        </a:graphic>
      </p:graphicFrame>
      <p:sp>
        <p:nvSpPr>
          <p:cNvPr id="7" name="TextBox 6"/>
          <p:cNvSpPr txBox="1"/>
          <p:nvPr/>
        </p:nvSpPr>
        <p:spPr>
          <a:xfrm>
            <a:off x="4114800" y="4800611"/>
            <a:ext cx="50292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Nijenhuis</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2020;382:1696</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1644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8161"/>
            <a:ext cx="897774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B): All Bleeding</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216" y="724207"/>
            <a:ext cx="6541565" cy="3995939"/>
          </a:xfrm>
          <a:prstGeom prst="rect">
            <a:avLst/>
          </a:prstGeom>
        </p:spPr>
      </p:pic>
      <p:sp>
        <p:nvSpPr>
          <p:cNvPr id="6" name="TextBox 5"/>
          <p:cNvSpPr txBox="1"/>
          <p:nvPr/>
        </p:nvSpPr>
        <p:spPr>
          <a:xfrm>
            <a:off x="4114800" y="4800611"/>
            <a:ext cx="50292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Nijenhuis</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2020;382:1696</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050166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5729"/>
            <a:ext cx="9144001"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B): CV Mortality, Non-Procedural Bleeding, Stroke, MI</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20" y="1275542"/>
            <a:ext cx="5562867" cy="3555847"/>
          </a:xfrm>
          <a:prstGeom prst="rect">
            <a:avLst/>
          </a:prstGeom>
        </p:spPr>
      </p:pic>
      <p:sp>
        <p:nvSpPr>
          <p:cNvPr id="6" name="TextBox 5"/>
          <p:cNvSpPr txBox="1"/>
          <p:nvPr/>
        </p:nvSpPr>
        <p:spPr>
          <a:xfrm>
            <a:off x="4114800" y="4800611"/>
            <a:ext cx="50292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Nijenhuis</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2020;382:1696</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199505" y="875432"/>
            <a:ext cx="874498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Secondary Composite 1</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5943600" y="1826938"/>
            <a:ext cx="310646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Non-inferiority Margin +7.5%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AD: -14.3 (-25.0 to -3.6)</a:t>
            </a:r>
          </a:p>
        </p:txBody>
      </p:sp>
      <p:sp>
        <p:nvSpPr>
          <p:cNvPr id="10" name="TextBox 9"/>
          <p:cNvSpPr txBox="1"/>
          <p:nvPr/>
        </p:nvSpPr>
        <p:spPr>
          <a:xfrm>
            <a:off x="5943600" y="3017520"/>
            <a:ext cx="2867891"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AD – Absolute Difference</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60386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50288"/>
            <a:ext cx="9144001"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B): CV Mortality, Ischemic Stroke, MI</a:t>
            </a:r>
            <a:endParaRPr kumimoji="0" lang="en-US" sz="3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23" y="1268225"/>
            <a:ext cx="5669281" cy="3532386"/>
          </a:xfrm>
          <a:prstGeom prst="rect">
            <a:avLst/>
          </a:prstGeom>
        </p:spPr>
      </p:pic>
      <p:sp>
        <p:nvSpPr>
          <p:cNvPr id="6" name="TextBox 5"/>
          <p:cNvSpPr txBox="1"/>
          <p:nvPr/>
        </p:nvSpPr>
        <p:spPr>
          <a:xfrm>
            <a:off x="4114800" y="4800611"/>
            <a:ext cx="50292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Nijenhuis</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2020;382:1696</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199505" y="875432"/>
            <a:ext cx="874498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Secondary Composite 2</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6076605" y="1972955"/>
            <a:ext cx="306739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Non-inferiority Margin +7.5%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AD: -3.9 (-11.9 to 4.0)</a:t>
            </a:r>
          </a:p>
        </p:txBody>
      </p:sp>
      <p:sp>
        <p:nvSpPr>
          <p:cNvPr id="9" name="TextBox 8"/>
          <p:cNvSpPr txBox="1"/>
          <p:nvPr/>
        </p:nvSpPr>
        <p:spPr>
          <a:xfrm>
            <a:off x="6076603" y="3034418"/>
            <a:ext cx="2867891"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AD – Absolute Difference</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681690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 y="33393"/>
            <a:ext cx="914400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B): Secondary Outcomes</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aphicFrame>
        <p:nvGraphicFramePr>
          <p:cNvPr id="6" name="Tabel 3">
            <a:extLst>
              <a:ext uri="{FF2B5EF4-FFF2-40B4-BE49-F238E27FC236}">
                <a16:creationId xmlns:a16="http://schemas.microsoft.com/office/drawing/2014/main" id="{CFD39FFF-9BA0-5541-B3C7-8D4A21F49EC4}"/>
              </a:ext>
            </a:extLst>
          </p:cNvPr>
          <p:cNvGraphicFramePr>
            <a:graphicFrameLocks noGrp="1"/>
          </p:cNvGraphicFramePr>
          <p:nvPr>
            <p:extLst/>
          </p:nvPr>
        </p:nvGraphicFramePr>
        <p:xfrm>
          <a:off x="199506" y="680310"/>
          <a:ext cx="8761613" cy="4120301"/>
        </p:xfrm>
        <a:graphic>
          <a:graphicData uri="http://schemas.openxmlformats.org/drawingml/2006/table">
            <a:tbl>
              <a:tblPr firstRow="1" firstCol="1" bandRow="1">
                <a:tableStyleId>{21E4AEA4-8DFA-4A89-87EB-49C32662AFE0}</a:tableStyleId>
              </a:tblPr>
              <a:tblGrid>
                <a:gridCol w="3407293">
                  <a:extLst>
                    <a:ext uri="{9D8B030D-6E8A-4147-A177-3AD203B41FA5}">
                      <a16:colId xmlns:a16="http://schemas.microsoft.com/office/drawing/2014/main" val="607007702"/>
                    </a:ext>
                  </a:extLst>
                </a:gridCol>
                <a:gridCol w="1540259">
                  <a:extLst>
                    <a:ext uri="{9D8B030D-6E8A-4147-A177-3AD203B41FA5}">
                      <a16:colId xmlns:a16="http://schemas.microsoft.com/office/drawing/2014/main" val="1476410627"/>
                    </a:ext>
                  </a:extLst>
                </a:gridCol>
                <a:gridCol w="1923620">
                  <a:extLst>
                    <a:ext uri="{9D8B030D-6E8A-4147-A177-3AD203B41FA5}">
                      <a16:colId xmlns:a16="http://schemas.microsoft.com/office/drawing/2014/main" val="3107828977"/>
                    </a:ext>
                  </a:extLst>
                </a:gridCol>
                <a:gridCol w="1890441">
                  <a:extLst>
                    <a:ext uri="{9D8B030D-6E8A-4147-A177-3AD203B41FA5}">
                      <a16:colId xmlns:a16="http://schemas.microsoft.com/office/drawing/2014/main" val="2472353897"/>
                    </a:ext>
                  </a:extLst>
                </a:gridCol>
              </a:tblGrid>
              <a:tr h="880641">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nSpc>
                          <a:spcPct val="100000"/>
                        </a:lnSpc>
                        <a:spcAft>
                          <a:spcPts val="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006666"/>
                    </a:solidFill>
                  </a:tcPr>
                </a:tc>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ctr">
                        <a:lnSpc>
                          <a:spcPct val="100000"/>
                        </a:lnSpc>
                        <a:spcAft>
                          <a:spcPts val="0"/>
                        </a:spcAft>
                      </a:pPr>
                      <a:r>
                        <a:rPr lang="nl-NL" sz="1200" b="1">
                          <a:effectLst/>
                          <a:latin typeface="Arial" panose="020B0604020202020204" pitchFamily="34" charset="0"/>
                          <a:cs typeface="Arial" panose="020B0604020202020204" pitchFamily="34" charset="0"/>
                        </a:rPr>
                        <a:t>OAC</a:t>
                      </a:r>
                    </a:p>
                    <a:p>
                      <a:pPr algn="ctr">
                        <a:lnSpc>
                          <a:spcPct val="100000"/>
                        </a:lnSpc>
                        <a:spcAft>
                          <a:spcPts val="0"/>
                        </a:spcAft>
                      </a:pPr>
                      <a:r>
                        <a:rPr lang="en-US" sz="1200" b="1">
                          <a:effectLst/>
                          <a:latin typeface="Arial" panose="020B0604020202020204" pitchFamily="34" charset="0"/>
                          <a:cs typeface="Arial" panose="020B0604020202020204" pitchFamily="34" charset="0"/>
                        </a:rPr>
                        <a:t>(N=157)</a:t>
                      </a:r>
                      <a:endParaRPr lang="nl-NL" sz="1200" b="1">
                        <a:effectLst/>
                        <a:latin typeface="Arial" panose="020B0604020202020204" pitchFamily="34" charset="0"/>
                        <a:ea typeface="Calibri" panose="020F0502020204030204" pitchFamily="34" charset="0"/>
                        <a:cs typeface="Arial" panose="020B0604020202020204" pitchFamily="34" charset="0"/>
                      </a:endParaRPr>
                    </a:p>
                  </a:txBody>
                  <a:tcPr marL="3282" marR="3282" marT="0" marB="0" anchor="ctr">
                    <a:solidFill>
                      <a:srgbClr val="006666"/>
                    </a:solidFill>
                  </a:tcPr>
                </a:tc>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ctr">
                        <a:lnSpc>
                          <a:spcPct val="100000"/>
                        </a:lnSpc>
                        <a:spcAft>
                          <a:spcPts val="0"/>
                        </a:spcAft>
                      </a:pPr>
                      <a:r>
                        <a:rPr lang="nl-NL" sz="1200" b="1">
                          <a:effectLst/>
                          <a:latin typeface="Arial" panose="020B0604020202020204" pitchFamily="34" charset="0"/>
                          <a:cs typeface="Arial" panose="020B0604020202020204" pitchFamily="34" charset="0"/>
                        </a:rPr>
                        <a:t>OAC + CLOPIDOGREL</a:t>
                      </a:r>
                    </a:p>
                    <a:p>
                      <a:pPr algn="ctr">
                        <a:lnSpc>
                          <a:spcPct val="100000"/>
                        </a:lnSpc>
                        <a:spcAft>
                          <a:spcPts val="0"/>
                        </a:spcAft>
                      </a:pPr>
                      <a:r>
                        <a:rPr lang="en-US" sz="1200" b="1">
                          <a:effectLst/>
                          <a:latin typeface="Arial" panose="020B0604020202020204" pitchFamily="34" charset="0"/>
                          <a:cs typeface="Arial" panose="020B0604020202020204" pitchFamily="34" charset="0"/>
                        </a:rPr>
                        <a:t>(N=156)</a:t>
                      </a:r>
                    </a:p>
                    <a:p>
                      <a:pPr algn="ctr">
                        <a:lnSpc>
                          <a:spcPct val="100000"/>
                        </a:lnSpc>
                        <a:spcAft>
                          <a:spcPts val="0"/>
                        </a:spcAft>
                      </a:pPr>
                      <a:r>
                        <a:rPr lang="nl-NL"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cs typeface="Arial" panose="020B0604020202020204" pitchFamily="34" charset="0"/>
                      </a:endParaRPr>
                    </a:p>
                  </a:txBody>
                  <a:tcPr marL="3282" marR="3282" marT="0" marB="0" anchor="ctr">
                    <a:solidFill>
                      <a:srgbClr val="006666"/>
                    </a:solidFill>
                  </a:tcPr>
                </a:tc>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ctr"/>
                      <a:r>
                        <a:rPr lang="nl-NL" sz="1200" b="1" dirty="0">
                          <a:latin typeface="Arial" panose="020B0604020202020204" pitchFamily="34" charset="0"/>
                          <a:cs typeface="Arial" panose="020B0604020202020204" pitchFamily="34" charset="0"/>
                        </a:rPr>
                        <a:t>RISK RATIO</a:t>
                      </a:r>
                    </a:p>
                    <a:p>
                      <a:pPr algn="ctr"/>
                      <a:r>
                        <a:rPr lang="nl-NL" sz="1200" b="1" dirty="0">
                          <a:latin typeface="Arial" panose="020B0604020202020204" pitchFamily="34" charset="0"/>
                          <a:cs typeface="Arial" panose="020B0604020202020204" pitchFamily="34" charset="0"/>
                        </a:rPr>
                        <a:t>(95% CI)</a:t>
                      </a:r>
                    </a:p>
                  </a:txBody>
                  <a:tcPr marL="3282" marR="3282" marT="0" marB="0" anchor="ctr">
                    <a:solidFill>
                      <a:srgbClr val="006666"/>
                    </a:solidFill>
                  </a:tcPr>
                </a:tc>
                <a:extLst>
                  <a:ext uri="{0D108BD9-81ED-4DB2-BD59-A6C34878D82A}">
                    <a16:rowId xmlns:a16="http://schemas.microsoft.com/office/drawing/2014/main" val="1421379140"/>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smtClean="0">
                          <a:effectLst/>
                          <a:latin typeface="Arial" panose="020B0604020202020204" pitchFamily="34" charset="0"/>
                          <a:cs typeface="Arial" panose="020B0604020202020204" pitchFamily="34" charset="0"/>
                        </a:rPr>
                        <a:t>Death (%)</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extLst>
                  <a:ext uri="{0D108BD9-81ED-4DB2-BD59-A6C34878D82A}">
                    <a16:rowId xmlns:a16="http://schemas.microsoft.com/office/drawing/2014/main" val="3570191632"/>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en-US" sz="1200" b="1" dirty="0">
                          <a:effectLst/>
                          <a:latin typeface="Arial" panose="020B0604020202020204" pitchFamily="34" charset="0"/>
                          <a:cs typeface="Arial" panose="020B0604020202020204" pitchFamily="34" charset="0"/>
                        </a:rPr>
                        <a:t>    Death from any cause</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en-US" sz="1200" b="1" dirty="0" smtClean="0">
                          <a:effectLst/>
                          <a:latin typeface="Arial" panose="020B0604020202020204" pitchFamily="34" charset="0"/>
                          <a:cs typeface="Arial" panose="020B0604020202020204" pitchFamily="34" charset="0"/>
                        </a:rPr>
                        <a:t>13.4</a:t>
                      </a:r>
                      <a:r>
                        <a:rPr lang="en-US" sz="1200" b="1" dirty="0">
                          <a:effectLst/>
                          <a:latin typeface="Arial" panose="020B0604020202020204" pitchFamily="34" charset="0"/>
                          <a:cs typeface="Arial" panose="020B0604020202020204" pitchFamily="34" charset="0"/>
                        </a:rPr>
                        <a:t> </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en-US" sz="1200" b="1" dirty="0" smtClean="0">
                          <a:effectLst/>
                          <a:latin typeface="Arial" panose="020B0604020202020204" pitchFamily="34" charset="0"/>
                          <a:cs typeface="Arial" panose="020B0604020202020204" pitchFamily="34" charset="0"/>
                        </a:rPr>
                        <a:t>15.4</a:t>
                      </a:r>
                      <a:r>
                        <a:rPr lang="en-US" sz="1200" b="1" dirty="0">
                          <a:effectLst/>
                          <a:latin typeface="Arial" panose="020B0604020202020204" pitchFamily="34" charset="0"/>
                          <a:cs typeface="Arial" panose="020B0604020202020204" pitchFamily="34" charset="0"/>
                        </a:rPr>
                        <a:t> </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a:effectLst/>
                          <a:latin typeface="Arial" panose="020B0604020202020204" pitchFamily="34" charset="0"/>
                          <a:cs typeface="Arial" panose="020B0604020202020204" pitchFamily="34" charset="0"/>
                        </a:rPr>
                        <a:t>0.87 (0.51 to 1.50)</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87246396"/>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en-US" sz="1200" b="1" dirty="0">
                          <a:effectLst/>
                          <a:latin typeface="Arial" panose="020B0604020202020204" pitchFamily="34" charset="0"/>
                          <a:cs typeface="Arial" panose="020B0604020202020204" pitchFamily="34" charset="0"/>
                        </a:rPr>
                        <a:t>    Death from cardiovascular causes</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en-US" sz="1200" b="1" dirty="0" smtClean="0">
                          <a:effectLst/>
                          <a:latin typeface="Arial" panose="020B0604020202020204" pitchFamily="34" charset="0"/>
                          <a:cs typeface="Arial" panose="020B0604020202020204" pitchFamily="34" charset="0"/>
                        </a:rPr>
                        <a:t>8.3</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en-US" sz="1200" b="1" dirty="0" smtClean="0">
                          <a:effectLst/>
                          <a:latin typeface="Arial" panose="020B0604020202020204" pitchFamily="34" charset="0"/>
                          <a:cs typeface="Arial" panose="020B0604020202020204" pitchFamily="34" charset="0"/>
                        </a:rPr>
                        <a:t>12.8</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a:effectLst/>
                          <a:latin typeface="Arial" panose="020B0604020202020204" pitchFamily="34" charset="0"/>
                          <a:cs typeface="Arial" panose="020B0604020202020204" pitchFamily="34" charset="0"/>
                        </a:rPr>
                        <a:t>0.65 (0.33 to 1.25)</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extLst>
                  <a:ext uri="{0D108BD9-81ED-4DB2-BD59-A6C34878D82A}">
                    <a16:rowId xmlns:a16="http://schemas.microsoft.com/office/drawing/2014/main" val="2563370867"/>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smtClean="0">
                          <a:effectLst/>
                          <a:latin typeface="Arial" panose="020B0604020202020204" pitchFamily="34" charset="0"/>
                          <a:cs typeface="Arial" panose="020B0604020202020204" pitchFamily="34" charset="0"/>
                        </a:rPr>
                        <a:t>Stroke (%)</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066496406"/>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Ischemic</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5.1</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5.8</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a:effectLst/>
                          <a:latin typeface="Arial" panose="020B0604020202020204" pitchFamily="34" charset="0"/>
                          <a:cs typeface="Arial" panose="020B0604020202020204" pitchFamily="34" charset="0"/>
                        </a:rPr>
                        <a:t>0.88 (0.35 to 2.23)</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extLst>
                  <a:ext uri="{0D108BD9-81ED-4DB2-BD59-A6C34878D82A}">
                    <a16:rowId xmlns:a16="http://schemas.microsoft.com/office/drawing/2014/main" val="3725741073"/>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Hemorrhagic</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0.6</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0.0</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515766135"/>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Myocardial </a:t>
                      </a:r>
                      <a:r>
                        <a:rPr lang="nl-NL" sz="1200" b="1" dirty="0" smtClean="0">
                          <a:effectLst/>
                          <a:latin typeface="Arial" panose="020B0604020202020204" pitchFamily="34" charset="0"/>
                          <a:cs typeface="Arial" panose="020B0604020202020204" pitchFamily="34" charset="0"/>
                        </a:rPr>
                        <a:t>infarction (%)</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0.6</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0.6</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a:effectLst/>
                          <a:latin typeface="Arial" panose="020B0604020202020204" pitchFamily="34" charset="0"/>
                          <a:cs typeface="Arial" panose="020B0604020202020204" pitchFamily="34" charset="0"/>
                        </a:rPr>
                        <a:t>0.99 (0.06 to 15.75)</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extLst>
                  <a:ext uri="{0D108BD9-81ED-4DB2-BD59-A6C34878D82A}">
                    <a16:rowId xmlns:a16="http://schemas.microsoft.com/office/drawing/2014/main" val="2702109125"/>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algn="l">
                        <a:lnSpc>
                          <a:spcPct val="107000"/>
                        </a:lnSpc>
                        <a:spcAft>
                          <a:spcPts val="800"/>
                        </a:spcAft>
                      </a:pPr>
                      <a:r>
                        <a:rPr lang="nl-NL" sz="1200" b="1" dirty="0" smtClean="0">
                          <a:effectLst/>
                          <a:latin typeface="Arial" panose="020B0604020202020204" pitchFamily="34" charset="0"/>
                          <a:cs typeface="Arial" panose="020B0604020202020204" pitchFamily="34" charset="0"/>
                        </a:rPr>
                        <a:t>VARC-2 Bleeding (%)</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732560816"/>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nl-NL" sz="1200" b="1" dirty="0">
                          <a:effectLst/>
                          <a:latin typeface="Arial" panose="020B0604020202020204" pitchFamily="34" charset="0"/>
                          <a:cs typeface="Arial" panose="020B0604020202020204" pitchFamily="34" charset="0"/>
                        </a:rPr>
                        <a:t>    Major, life-</a:t>
                      </a:r>
                      <a:r>
                        <a:rPr lang="nl-NL" sz="1200" b="1" dirty="0" err="1">
                          <a:effectLst/>
                          <a:latin typeface="Arial" panose="020B0604020202020204" pitchFamily="34" charset="0"/>
                          <a:cs typeface="Arial" panose="020B0604020202020204" pitchFamily="34" charset="0"/>
                        </a:rPr>
                        <a:t>threatening</a:t>
                      </a:r>
                      <a:r>
                        <a:rPr lang="nl-NL" sz="1200" b="1" dirty="0">
                          <a:effectLst/>
                          <a:latin typeface="Arial" panose="020B0604020202020204" pitchFamily="34" charset="0"/>
                          <a:cs typeface="Arial" panose="020B0604020202020204" pitchFamily="34" charset="0"/>
                        </a:rPr>
                        <a:t>, or </a:t>
                      </a:r>
                      <a:r>
                        <a:rPr lang="nl-NL" sz="1200" b="1" dirty="0" err="1">
                          <a:effectLst/>
                          <a:latin typeface="Arial" panose="020B0604020202020204" pitchFamily="34" charset="0"/>
                          <a:cs typeface="Arial" panose="020B0604020202020204" pitchFamily="34" charset="0"/>
                        </a:rPr>
                        <a:t>disabling</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8.9</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16.7</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a:effectLst/>
                          <a:latin typeface="Arial" panose="020B0604020202020204" pitchFamily="34" charset="0"/>
                          <a:cs typeface="Arial" panose="020B0604020202020204" pitchFamily="34" charset="0"/>
                        </a:rPr>
                        <a:t>0.54 (0.29 to 0.99)</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E6AF"/>
                    </a:solidFill>
                  </a:tcPr>
                </a:tc>
                <a:extLst>
                  <a:ext uri="{0D108BD9-81ED-4DB2-BD59-A6C34878D82A}">
                    <a16:rowId xmlns:a16="http://schemas.microsoft.com/office/drawing/2014/main" val="4071655048"/>
                  </a:ext>
                </a:extLst>
              </a:tr>
              <a:tr h="323966">
                <a:tc>
                  <a:txBody>
                    <a:bodyPr/>
                    <a:lstStyle>
                      <a:lvl1pPr marL="0" algn="l" defTabSz="912750" rtl="0" eaLnBrk="1" latinLnBrk="0" hangingPunct="1">
                        <a:defRPr sz="1800" b="1" kern="1200">
                          <a:solidFill>
                            <a:schemeClr val="lt1"/>
                          </a:solidFill>
                          <a:latin typeface="Calibri"/>
                        </a:defRPr>
                      </a:lvl1pPr>
                      <a:lvl2pPr marL="456375" algn="l" defTabSz="912750" rtl="0" eaLnBrk="1" latinLnBrk="0" hangingPunct="1">
                        <a:defRPr sz="1800" b="1" kern="1200">
                          <a:solidFill>
                            <a:schemeClr val="lt1"/>
                          </a:solidFill>
                          <a:latin typeface="Calibri"/>
                        </a:defRPr>
                      </a:lvl2pPr>
                      <a:lvl3pPr marL="912750" algn="l" defTabSz="912750" rtl="0" eaLnBrk="1" latinLnBrk="0" hangingPunct="1">
                        <a:defRPr sz="1800" b="1" kern="1200">
                          <a:solidFill>
                            <a:schemeClr val="lt1"/>
                          </a:solidFill>
                          <a:latin typeface="Calibri"/>
                        </a:defRPr>
                      </a:lvl3pPr>
                      <a:lvl4pPr marL="1369125" algn="l" defTabSz="912750" rtl="0" eaLnBrk="1" latinLnBrk="0" hangingPunct="1">
                        <a:defRPr sz="1800" b="1" kern="1200">
                          <a:solidFill>
                            <a:schemeClr val="lt1"/>
                          </a:solidFill>
                          <a:latin typeface="Calibri"/>
                        </a:defRPr>
                      </a:lvl4pPr>
                      <a:lvl5pPr marL="1825515" algn="l" defTabSz="912750" rtl="0" eaLnBrk="1" latinLnBrk="0" hangingPunct="1">
                        <a:defRPr sz="1800" b="1" kern="1200">
                          <a:solidFill>
                            <a:schemeClr val="lt1"/>
                          </a:solidFill>
                          <a:latin typeface="Calibri"/>
                        </a:defRPr>
                      </a:lvl5pPr>
                      <a:lvl6pPr marL="2281894" algn="l" defTabSz="912750" rtl="0" eaLnBrk="1" latinLnBrk="0" hangingPunct="1">
                        <a:defRPr sz="1800" b="1" kern="1200">
                          <a:solidFill>
                            <a:schemeClr val="lt1"/>
                          </a:solidFill>
                          <a:latin typeface="Calibri"/>
                        </a:defRPr>
                      </a:lvl6pPr>
                      <a:lvl7pPr marL="2738250" algn="l" defTabSz="912750" rtl="0" eaLnBrk="1" latinLnBrk="0" hangingPunct="1">
                        <a:defRPr sz="1800" b="1" kern="1200">
                          <a:solidFill>
                            <a:schemeClr val="lt1"/>
                          </a:solidFill>
                          <a:latin typeface="Calibri"/>
                        </a:defRPr>
                      </a:lvl7pPr>
                      <a:lvl8pPr marL="3194643" algn="l" defTabSz="912750" rtl="0" eaLnBrk="1" latinLnBrk="0" hangingPunct="1">
                        <a:defRPr sz="1800" b="1" kern="1200">
                          <a:solidFill>
                            <a:schemeClr val="lt1"/>
                          </a:solidFill>
                          <a:latin typeface="Calibri"/>
                        </a:defRPr>
                      </a:lvl8pPr>
                      <a:lvl9pPr marL="3651024" algn="l" defTabSz="912750" rtl="0" eaLnBrk="1" latinLnBrk="0" hangingPunct="1">
                        <a:defRPr sz="1800" b="1" kern="1200">
                          <a:solidFill>
                            <a:schemeClr val="lt1"/>
                          </a:solidFill>
                          <a:latin typeface="Calibri"/>
                        </a:defRPr>
                      </a:lvl9p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nl-NL" sz="1200" b="1" dirty="0">
                          <a:effectLst/>
                          <a:latin typeface="Arial" panose="020B0604020202020204" pitchFamily="34" charset="0"/>
                          <a:cs typeface="Arial" panose="020B0604020202020204" pitchFamily="34" charset="0"/>
                        </a:rPr>
                        <a:t>    </a:t>
                      </a:r>
                      <a:r>
                        <a:rPr lang="nl-NL" sz="1200" b="1" dirty="0" smtClean="0">
                          <a:effectLst/>
                          <a:latin typeface="Arial" panose="020B0604020202020204" pitchFamily="34" charset="0"/>
                          <a:cs typeface="Arial" panose="020B0604020202020204" pitchFamily="34" charset="0"/>
                        </a:rPr>
                        <a:t>Minor (%)</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6666"/>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12.7</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smtClean="0">
                          <a:effectLst/>
                          <a:latin typeface="Arial" panose="020B0604020202020204" pitchFamily="34" charset="0"/>
                          <a:cs typeface="Arial" panose="020B0604020202020204" pitchFamily="34" charset="0"/>
                        </a:rPr>
                        <a:t>17.9</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lvl1pPr marL="0" algn="l" defTabSz="912750" rtl="0" eaLnBrk="1" latinLnBrk="0" hangingPunct="1">
                        <a:defRPr sz="1800" kern="1200">
                          <a:solidFill>
                            <a:schemeClr val="dk1"/>
                          </a:solidFill>
                          <a:latin typeface="Calibri"/>
                        </a:defRPr>
                      </a:lvl1pPr>
                      <a:lvl2pPr marL="456375" algn="l" defTabSz="912750" rtl="0" eaLnBrk="1" latinLnBrk="0" hangingPunct="1">
                        <a:defRPr sz="1800" kern="1200">
                          <a:solidFill>
                            <a:schemeClr val="dk1"/>
                          </a:solidFill>
                          <a:latin typeface="Calibri"/>
                        </a:defRPr>
                      </a:lvl2pPr>
                      <a:lvl3pPr marL="912750" algn="l" defTabSz="912750" rtl="0" eaLnBrk="1" latinLnBrk="0" hangingPunct="1">
                        <a:defRPr sz="1800" kern="1200">
                          <a:solidFill>
                            <a:schemeClr val="dk1"/>
                          </a:solidFill>
                          <a:latin typeface="Calibri"/>
                        </a:defRPr>
                      </a:lvl3pPr>
                      <a:lvl4pPr marL="1369125" algn="l" defTabSz="912750" rtl="0" eaLnBrk="1" latinLnBrk="0" hangingPunct="1">
                        <a:defRPr sz="1800" kern="1200">
                          <a:solidFill>
                            <a:schemeClr val="dk1"/>
                          </a:solidFill>
                          <a:latin typeface="Calibri"/>
                        </a:defRPr>
                      </a:lvl4pPr>
                      <a:lvl5pPr marL="1825515" algn="l" defTabSz="912750" rtl="0" eaLnBrk="1" latinLnBrk="0" hangingPunct="1">
                        <a:defRPr sz="1800" kern="1200">
                          <a:solidFill>
                            <a:schemeClr val="dk1"/>
                          </a:solidFill>
                          <a:latin typeface="Calibri"/>
                        </a:defRPr>
                      </a:lvl5pPr>
                      <a:lvl6pPr marL="2281894" algn="l" defTabSz="912750" rtl="0" eaLnBrk="1" latinLnBrk="0" hangingPunct="1">
                        <a:defRPr sz="1800" kern="1200">
                          <a:solidFill>
                            <a:schemeClr val="dk1"/>
                          </a:solidFill>
                          <a:latin typeface="Calibri"/>
                        </a:defRPr>
                      </a:lvl6pPr>
                      <a:lvl7pPr marL="2738250" algn="l" defTabSz="912750" rtl="0" eaLnBrk="1" latinLnBrk="0" hangingPunct="1">
                        <a:defRPr sz="1800" kern="1200">
                          <a:solidFill>
                            <a:schemeClr val="dk1"/>
                          </a:solidFill>
                          <a:latin typeface="Calibri"/>
                        </a:defRPr>
                      </a:lvl7pPr>
                      <a:lvl8pPr marL="3194643" algn="l" defTabSz="912750" rtl="0" eaLnBrk="1" latinLnBrk="0" hangingPunct="1">
                        <a:defRPr sz="1800" kern="1200">
                          <a:solidFill>
                            <a:schemeClr val="dk1"/>
                          </a:solidFill>
                          <a:latin typeface="Calibri"/>
                        </a:defRPr>
                      </a:lvl8pPr>
                      <a:lvl9pPr marL="3651024" algn="l" defTabSz="912750" rtl="0" eaLnBrk="1" latinLnBrk="0" hangingPunct="1">
                        <a:defRPr sz="1800" kern="1200">
                          <a:solidFill>
                            <a:schemeClr val="dk1"/>
                          </a:solidFill>
                          <a:latin typeface="Calibri"/>
                        </a:defRPr>
                      </a:lvl9pPr>
                    </a:lstStyle>
                    <a:p>
                      <a:pPr algn="ctr">
                        <a:lnSpc>
                          <a:spcPct val="107000"/>
                        </a:lnSpc>
                        <a:spcAft>
                          <a:spcPts val="800"/>
                        </a:spcAft>
                      </a:pPr>
                      <a:r>
                        <a:rPr lang="nl-NL" sz="1200" b="1" dirty="0">
                          <a:effectLst/>
                          <a:latin typeface="Arial" panose="020B0604020202020204" pitchFamily="34" charset="0"/>
                          <a:cs typeface="Arial" panose="020B0604020202020204" pitchFamily="34" charset="0"/>
                        </a:rPr>
                        <a:t>0.71 (0.42 </a:t>
                      </a:r>
                      <a:r>
                        <a:rPr lang="nl-NL" sz="1200" b="1" dirty="0" err="1">
                          <a:effectLst/>
                          <a:latin typeface="Arial" panose="020B0604020202020204" pitchFamily="34" charset="0"/>
                          <a:cs typeface="Arial" panose="020B0604020202020204" pitchFamily="34" charset="0"/>
                        </a:rPr>
                        <a:t>to</a:t>
                      </a:r>
                      <a:r>
                        <a:rPr lang="nl-NL" sz="1200" b="1" dirty="0">
                          <a:effectLst/>
                          <a:latin typeface="Arial" panose="020B0604020202020204" pitchFamily="34" charset="0"/>
                          <a:cs typeface="Arial" panose="020B0604020202020204" pitchFamily="34" charset="0"/>
                        </a:rPr>
                        <a:t> 1.21)</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143480576"/>
                  </a:ext>
                </a:extLst>
              </a:tr>
            </a:tbl>
          </a:graphicData>
        </a:graphic>
      </p:graphicFrame>
      <p:sp>
        <p:nvSpPr>
          <p:cNvPr id="7" name="TextBox 6"/>
          <p:cNvSpPr txBox="1"/>
          <p:nvPr/>
        </p:nvSpPr>
        <p:spPr>
          <a:xfrm>
            <a:off x="4114800" y="4800611"/>
            <a:ext cx="50292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Nijenhuis</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2020;382:1696</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bwMode="auto">
          <a:xfrm>
            <a:off x="378691" y="4147129"/>
            <a:ext cx="8340436" cy="304797"/>
          </a:xfrm>
          <a:prstGeom prst="rect">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30635425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38161"/>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a:extLst>
              <a:ext uri="{FF2B5EF4-FFF2-40B4-BE49-F238E27FC236}">
                <a16:creationId xmlns:a16="http://schemas.microsoft.com/office/drawing/2014/main" id="{EEFE9DD1-A738-D644-8FD6-9155D0251C68}"/>
              </a:ext>
            </a:extLst>
          </p:cNvPr>
          <p:cNvSpPr txBox="1">
            <a:spLocks/>
          </p:cNvSpPr>
          <p:nvPr/>
        </p:nvSpPr>
        <p:spPr>
          <a:xfrm>
            <a:off x="0" y="10337"/>
            <a:ext cx="91440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rgbClr val="372D83"/>
                </a:solidFill>
                <a:latin typeface="Arial Narrow" panose="020B0604020202020204" pitchFamily="34" charset="0"/>
                <a:ea typeface="+mj-ea"/>
                <a:cs typeface="Arial Narrow" panose="020B060402020202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dirty="0" smtClean="0">
                <a:ln>
                  <a:noFill/>
                </a:ln>
                <a:solidFill>
                  <a:srgbClr val="FFFF00"/>
                </a:solidFill>
                <a:effectLst/>
                <a:uLnTx/>
                <a:uFillTx/>
                <a:latin typeface="Arial" panose="020B0604020202020204" pitchFamily="34" charset="0"/>
                <a:ea typeface="+mj-ea"/>
                <a:cs typeface="Arial" panose="020B0604020202020204" pitchFamily="34" charset="0"/>
              </a:rPr>
              <a:t>Conclusions POPULAR TAVI - COHORT B</a:t>
            </a:r>
            <a:endParaRPr kumimoji="0" lang="nl-NL" sz="32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8" name="Tijdelijke aanduiding voor inhoud 2">
            <a:extLst>
              <a:ext uri="{FF2B5EF4-FFF2-40B4-BE49-F238E27FC236}">
                <a16:creationId xmlns:a16="http://schemas.microsoft.com/office/drawing/2014/main" id="{7F34061F-9C83-4C4E-AAEF-B2A8F7802523}"/>
              </a:ext>
            </a:extLst>
          </p:cNvPr>
          <p:cNvSpPr txBox="1">
            <a:spLocks/>
          </p:cNvSpPr>
          <p:nvPr/>
        </p:nvSpPr>
        <p:spPr>
          <a:xfrm>
            <a:off x="170873" y="813148"/>
            <a:ext cx="8603673" cy="33944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ct val="20000"/>
              </a:spcBef>
              <a:buFont typeface="Arial"/>
              <a:buChar char="»"/>
              <a:defRPr sz="24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nl-NL" sz="2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In patients with an established indication for OAC undergoing TAVI, OAC alone as compared to OAC + clopidogrel:</a:t>
            </a:r>
          </a:p>
          <a:p>
            <a:pPr marL="0" indent="0">
              <a:lnSpc>
                <a:spcPct val="150000"/>
              </a:lnSpc>
              <a:buClr>
                <a:srgbClr val="FFC000"/>
              </a:buClr>
              <a:buNone/>
              <a:defRPr/>
            </a:pPr>
            <a:r>
              <a:rPr kumimoji="0" lang="nl-NL"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Reduces the rate of bleeding events, including </a:t>
            </a:r>
            <a:r>
              <a:rPr kumimoji="0" lang="nl-NL" sz="28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p>
          <a:p>
            <a:pPr marL="0" indent="0">
              <a:lnSpc>
                <a:spcPct val="150000"/>
              </a:lnSpc>
              <a:buClr>
                <a:srgbClr val="FFC000"/>
              </a:buClr>
              <a:buNone/>
              <a:defRPr/>
            </a:pPr>
            <a:r>
              <a:rPr kumimoji="0" lang="nl-NL"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major, life-threatening, or disabling bleeding</a:t>
            </a:r>
          </a:p>
          <a:p>
            <a:pPr marL="0" marR="0" lvl="0" indent="0" algn="l" defTabSz="457200" rtl="0" eaLnBrk="1" fontAlgn="auto" latinLnBrk="0" hangingPunct="1">
              <a:lnSpc>
                <a:spcPct val="150000"/>
              </a:lnSpc>
              <a:spcBef>
                <a:spcPct val="20000"/>
              </a:spcBef>
              <a:spcAft>
                <a:spcPts val="0"/>
              </a:spcAft>
              <a:buClr>
                <a:srgbClr val="FFC000"/>
              </a:buClr>
              <a:buSzTx/>
              <a:buNone/>
              <a:tabLst/>
              <a:defRPr/>
            </a:pPr>
            <a:r>
              <a:rPr kumimoji="0" lang="nl-NL" sz="2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Does not increase the rate of thrombotic events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nl-NL"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93703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32EC6-6402-FA43-A3E6-FEB77C812465}"/>
              </a:ext>
            </a:extLst>
          </p:cNvPr>
          <p:cNvSpPr>
            <a:spLocks noGrp="1"/>
          </p:cNvSpPr>
          <p:nvPr>
            <p:ph type="title"/>
          </p:nvPr>
        </p:nvSpPr>
        <p:spPr>
          <a:xfrm>
            <a:off x="-60690" y="7144"/>
            <a:ext cx="8909131" cy="492247"/>
          </a:xfrm>
        </p:spPr>
        <p:txBody>
          <a:bodyPr/>
          <a:lstStyle/>
          <a:p>
            <a:pPr>
              <a:defRPr/>
            </a:pPr>
            <a:r>
              <a:rPr lang="en-US" sz="2200" dirty="0">
                <a:latin typeface="Arial" panose="020B0604020202020204" pitchFamily="34" charset="0"/>
                <a:cs typeface="Arial" panose="020B0604020202020204" pitchFamily="34" charset="0"/>
              </a:rPr>
              <a:t>September 8</a:t>
            </a:r>
            <a:r>
              <a:rPr lang="en-US" sz="2200" baseline="30000" dirty="0">
                <a:latin typeface="Arial" panose="020B0604020202020204" pitchFamily="34" charset="0"/>
                <a:cs typeface="Arial" panose="020B0604020202020204" pitchFamily="34" charset="0"/>
              </a:rPr>
              <a:t>th</a:t>
            </a:r>
            <a:r>
              <a:rPr lang="en-US" sz="2200" dirty="0">
                <a:latin typeface="Arial" panose="020B0604020202020204" pitchFamily="34" charset="0"/>
                <a:cs typeface="Arial" panose="020B0604020202020204" pitchFamily="34" charset="0"/>
              </a:rPr>
              <a:t> 2020 - Structural Heart Live Case #37: GT, 61 y/o M</a:t>
            </a:r>
          </a:p>
        </p:txBody>
      </p:sp>
      <p:sp>
        <p:nvSpPr>
          <p:cNvPr id="28675" name="TextBox 1"/>
          <p:cNvSpPr txBox="1">
            <a:spLocks noChangeArrowheads="1"/>
          </p:cNvSpPr>
          <p:nvPr/>
        </p:nvSpPr>
        <p:spPr bwMode="auto">
          <a:xfrm>
            <a:off x="133597" y="544127"/>
            <a:ext cx="9010403" cy="450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37" tIns="33815" rIns="67637" bIns="3381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hangingPunct="1"/>
            <a:r>
              <a:rPr lang="en-US" altLang="en-US" b="1" kern="1200" dirty="0">
                <a:solidFill>
                  <a:srgbClr val="FFFF00"/>
                </a:solidFill>
                <a:ea typeface="+mn-ea"/>
                <a:cs typeface="Arial" pitchFamily="34" charset="0"/>
              </a:rPr>
              <a:t>Presentation:</a:t>
            </a:r>
            <a:r>
              <a:rPr lang="en-US" altLang="en-US" b="1" kern="1200" dirty="0">
                <a:solidFill>
                  <a:srgbClr val="FFFFFF"/>
                </a:solidFill>
                <a:ea typeface="+mn-ea"/>
                <a:cs typeface="Arial" pitchFamily="34" charset="0"/>
              </a:rPr>
              <a:t> Progressive fatigue and DOE NYHA Class III for 2mths</a:t>
            </a:r>
          </a:p>
          <a:p>
            <a:pPr defTabSz="685800" hangingPunct="1"/>
            <a:endParaRPr lang="en-US" altLang="en-US" b="1" kern="1200" dirty="0">
              <a:solidFill>
                <a:srgbClr val="FFFFFF"/>
              </a:solidFill>
              <a:ea typeface="+mn-ea"/>
              <a:cs typeface="Arial" pitchFamily="34" charset="0"/>
            </a:endParaRPr>
          </a:p>
          <a:p>
            <a:pPr defTabSz="685800" hangingPunct="1"/>
            <a:r>
              <a:rPr lang="en-US" altLang="en-US" b="1" kern="1200" dirty="0">
                <a:solidFill>
                  <a:srgbClr val="FFFF00"/>
                </a:solidFill>
                <a:ea typeface="+mn-ea"/>
                <a:cs typeface="Arial" pitchFamily="34" charset="0"/>
              </a:rPr>
              <a:t>PMH:</a:t>
            </a:r>
            <a:r>
              <a:rPr lang="en-US" altLang="en-US" b="1" kern="1200" dirty="0">
                <a:solidFill>
                  <a:srgbClr val="FFFFFF"/>
                </a:solidFill>
                <a:ea typeface="+mn-ea"/>
                <a:cs typeface="Arial" pitchFamily="34" charset="0"/>
              </a:rPr>
              <a:t> ETOH abuse, hepatitis and cirrhosis s/p Liver transplant  in 6/2019 at MSH with postop course notable for AKI requiring dialysis (last dialysis 7/6/2019), Hypertension, Anemia, Former smoker, CKD stage III</a:t>
            </a:r>
          </a:p>
          <a:p>
            <a:pPr defTabSz="685800" hangingPunct="1"/>
            <a:endParaRPr lang="en-US" altLang="en-US" b="1" kern="1200" dirty="0">
              <a:solidFill>
                <a:srgbClr val="FFFF00"/>
              </a:solidFill>
              <a:ea typeface="+mn-ea"/>
              <a:cs typeface="Arial" pitchFamily="34" charset="0"/>
            </a:endParaRPr>
          </a:p>
          <a:p>
            <a:pPr defTabSz="685800" hangingPunct="1"/>
            <a:r>
              <a:rPr lang="en-US" altLang="en-US" b="1" kern="1200" dirty="0">
                <a:solidFill>
                  <a:srgbClr val="FFFF00"/>
                </a:solidFill>
                <a:ea typeface="+mn-ea"/>
                <a:cs typeface="Arial" pitchFamily="34" charset="0"/>
              </a:rPr>
              <a:t>Medications: </a:t>
            </a:r>
            <a:r>
              <a:rPr lang="en-US" altLang="en-US" b="1" kern="1200" dirty="0">
                <a:solidFill>
                  <a:srgbClr val="FFFFFF"/>
                </a:solidFill>
                <a:ea typeface="+mn-ea"/>
                <a:cs typeface="Arial" pitchFamily="34" charset="0"/>
              </a:rPr>
              <a:t>Aspirin, Amlodipine, Entecavir, Everolimus, Tacrolimus, MV/</a:t>
            </a:r>
            <a:r>
              <a:rPr lang="en-US" altLang="en-US" b="1" kern="1200" dirty="0" err="1">
                <a:solidFill>
                  <a:srgbClr val="FFFFFF"/>
                </a:solidFill>
                <a:ea typeface="+mn-ea"/>
                <a:cs typeface="Arial" pitchFamily="34" charset="0"/>
              </a:rPr>
              <a:t>Thia</a:t>
            </a:r>
            <a:endParaRPr lang="en-US" altLang="en-US" b="1" kern="1200" dirty="0">
              <a:solidFill>
                <a:srgbClr val="FFFFFF"/>
              </a:solidFill>
              <a:ea typeface="+mn-ea"/>
              <a:cs typeface="Arial" pitchFamily="34" charset="0"/>
            </a:endParaRPr>
          </a:p>
          <a:p>
            <a:pPr defTabSz="685800" hangingPunct="1"/>
            <a:endParaRPr lang="en-US" altLang="en-US" b="1" kern="1200" dirty="0">
              <a:solidFill>
                <a:srgbClr val="FFFF00"/>
              </a:solidFill>
              <a:ea typeface="+mn-ea"/>
              <a:cs typeface="Arial" pitchFamily="34" charset="0"/>
            </a:endParaRPr>
          </a:p>
          <a:p>
            <a:pPr defTabSz="685800" hangingPunct="1"/>
            <a:r>
              <a:rPr lang="sk-SK" altLang="en-US" b="1" kern="1200" dirty="0">
                <a:solidFill>
                  <a:srgbClr val="FFFF00"/>
                </a:solidFill>
                <a:ea typeface="+mn-ea"/>
                <a:cs typeface="Arial" pitchFamily="34" charset="0"/>
              </a:rPr>
              <a:t>Labs: </a:t>
            </a:r>
            <a:r>
              <a:rPr lang="sk-SK" altLang="en-US" b="1" kern="1200" dirty="0">
                <a:solidFill>
                  <a:srgbClr val="FFFFFF"/>
                </a:solidFill>
                <a:ea typeface="+mn-ea"/>
                <a:cs typeface="Arial" pitchFamily="34" charset="0"/>
              </a:rPr>
              <a:t>Hgb </a:t>
            </a:r>
            <a:r>
              <a:rPr lang="en-US" altLang="en-US" b="1" kern="1200" dirty="0">
                <a:solidFill>
                  <a:srgbClr val="FFFFFF"/>
                </a:solidFill>
                <a:ea typeface="+mn-ea"/>
                <a:cs typeface="Arial" pitchFamily="34" charset="0"/>
              </a:rPr>
              <a:t>8.9</a:t>
            </a:r>
            <a:r>
              <a:rPr lang="sk-SK" altLang="en-US" b="1" kern="1200" dirty="0">
                <a:solidFill>
                  <a:srgbClr val="FFFFFF"/>
                </a:solidFill>
                <a:ea typeface="+mn-ea"/>
                <a:cs typeface="Arial" pitchFamily="34" charset="0"/>
              </a:rPr>
              <a:t>, PLT </a:t>
            </a:r>
            <a:r>
              <a:rPr lang="en-US" altLang="en-US" b="1" kern="1200" dirty="0">
                <a:solidFill>
                  <a:srgbClr val="FFFFFF"/>
                </a:solidFill>
                <a:ea typeface="+mn-ea"/>
                <a:cs typeface="Arial" pitchFamily="34" charset="0"/>
              </a:rPr>
              <a:t>181</a:t>
            </a:r>
            <a:r>
              <a:rPr lang="sk-SK" altLang="en-US" b="1" kern="1200" dirty="0">
                <a:solidFill>
                  <a:srgbClr val="FFFFFF"/>
                </a:solidFill>
                <a:ea typeface="+mn-ea"/>
                <a:cs typeface="Arial" pitchFamily="34" charset="0"/>
              </a:rPr>
              <a:t>K, K </a:t>
            </a:r>
            <a:r>
              <a:rPr lang="en-US" altLang="en-US" b="1" kern="1200" dirty="0">
                <a:solidFill>
                  <a:srgbClr val="FFFFFF"/>
                </a:solidFill>
                <a:ea typeface="+mn-ea"/>
                <a:cs typeface="Arial" pitchFamily="34" charset="0"/>
              </a:rPr>
              <a:t>5.1</a:t>
            </a:r>
            <a:r>
              <a:rPr lang="sk-SK" altLang="en-US" b="1" kern="1200" dirty="0">
                <a:solidFill>
                  <a:srgbClr val="FFFFFF"/>
                </a:solidFill>
                <a:ea typeface="+mn-ea"/>
                <a:cs typeface="Arial" pitchFamily="34" charset="0"/>
              </a:rPr>
              <a:t>, Cr </a:t>
            </a:r>
            <a:r>
              <a:rPr lang="en-US" altLang="en-US" b="1" kern="1200" dirty="0">
                <a:solidFill>
                  <a:srgbClr val="FFFFFF"/>
                </a:solidFill>
                <a:ea typeface="+mn-ea"/>
                <a:cs typeface="Arial" pitchFamily="34" charset="0"/>
              </a:rPr>
              <a:t>2.21</a:t>
            </a:r>
            <a:r>
              <a:rPr lang="sk-SK" altLang="en-US" b="1" kern="1200" dirty="0">
                <a:solidFill>
                  <a:srgbClr val="FFFFFF"/>
                </a:solidFill>
                <a:ea typeface="+mn-ea"/>
                <a:cs typeface="Arial" pitchFamily="34" charset="0"/>
              </a:rPr>
              <a:t>, INR </a:t>
            </a:r>
            <a:r>
              <a:rPr lang="en-US" altLang="en-US" b="1" kern="1200" dirty="0">
                <a:solidFill>
                  <a:srgbClr val="FFFFFF"/>
                </a:solidFill>
                <a:ea typeface="+mn-ea"/>
                <a:cs typeface="Arial" pitchFamily="34" charset="0"/>
              </a:rPr>
              <a:t>1.1</a:t>
            </a:r>
            <a:endParaRPr lang="sk-SK" altLang="en-US" b="1" kern="1200" dirty="0">
              <a:solidFill>
                <a:srgbClr val="FFFFFF"/>
              </a:solidFill>
              <a:ea typeface="+mn-ea"/>
              <a:cs typeface="Arial" pitchFamily="34" charset="0"/>
            </a:endParaRPr>
          </a:p>
          <a:p>
            <a:pPr defTabSz="685800" hangingPunct="1"/>
            <a:endParaRPr lang="en-US" altLang="en-US" b="1" kern="1200" dirty="0">
              <a:solidFill>
                <a:srgbClr val="FFFFFF"/>
              </a:solidFill>
              <a:ea typeface="+mn-ea"/>
              <a:cs typeface="Arial" pitchFamily="34" charset="0"/>
            </a:endParaRPr>
          </a:p>
          <a:p>
            <a:pPr defTabSz="685800" hangingPunct="1"/>
            <a:r>
              <a:rPr lang="en-US" altLang="en-US" b="1" kern="1200" dirty="0">
                <a:solidFill>
                  <a:srgbClr val="FFFF00"/>
                </a:solidFill>
                <a:ea typeface="+mn-ea"/>
                <a:cs typeface="Arial" pitchFamily="34" charset="0"/>
              </a:rPr>
              <a:t>EKG (7/31/20): </a:t>
            </a:r>
            <a:r>
              <a:rPr lang="en-US" altLang="en-US" b="1" kern="1200" dirty="0">
                <a:solidFill>
                  <a:srgbClr val="FFFFFF"/>
                </a:solidFill>
                <a:ea typeface="+mn-ea"/>
                <a:cs typeface="Arial" pitchFamily="34" charset="0"/>
              </a:rPr>
              <a:t>NSR, PR 142ms</a:t>
            </a:r>
          </a:p>
          <a:p>
            <a:pPr defTabSz="685800" hangingPunct="1"/>
            <a:endParaRPr lang="en-US" altLang="en-US" b="1" kern="1200" dirty="0">
              <a:solidFill>
                <a:srgbClr val="FFFFFF"/>
              </a:solidFill>
              <a:ea typeface="+mn-ea"/>
              <a:cs typeface="Arial" pitchFamily="34" charset="0"/>
            </a:endParaRPr>
          </a:p>
          <a:p>
            <a:pPr defTabSz="685800" hangingPunct="1"/>
            <a:r>
              <a:rPr lang="en-US" altLang="en-US" b="1" kern="1200" dirty="0">
                <a:solidFill>
                  <a:srgbClr val="FFFF00"/>
                </a:solidFill>
                <a:ea typeface="+mn-ea"/>
                <a:cs typeface="Arial" pitchFamily="34" charset="0"/>
              </a:rPr>
              <a:t>TTE (8/3/20): </a:t>
            </a:r>
            <a:r>
              <a:rPr lang="en-US" altLang="en-US" b="1" kern="1200" dirty="0">
                <a:solidFill>
                  <a:srgbClr val="FFFFFF"/>
                </a:solidFill>
                <a:ea typeface="+mn-ea"/>
                <a:cs typeface="Arial" pitchFamily="34" charset="0"/>
              </a:rPr>
              <a:t>Newly reduced EF to 33% and severe low flow low gradient severe AS ( PG/MG/AVA/PV: of 34/19/0.77/3, SVI 22 ml/m2), Mild AI and Mild MR </a:t>
            </a:r>
          </a:p>
          <a:p>
            <a:pPr defTabSz="685800" hangingPunct="1"/>
            <a:endParaRPr lang="en-US" altLang="en-US" b="1" kern="1200" dirty="0">
              <a:solidFill>
                <a:srgbClr val="FFFF00"/>
              </a:solidFill>
              <a:ea typeface="+mn-ea"/>
              <a:cs typeface="Arial" pitchFamily="34" charset="0"/>
            </a:endParaRPr>
          </a:p>
          <a:p>
            <a:pPr defTabSz="685800" hangingPunct="1"/>
            <a:r>
              <a:rPr lang="en-US" altLang="en-US" b="1" kern="1200" dirty="0">
                <a:solidFill>
                  <a:srgbClr val="FFFF00"/>
                </a:solidFill>
                <a:ea typeface="+mn-ea"/>
                <a:cs typeface="Arial" pitchFamily="34" charset="0"/>
              </a:rPr>
              <a:t>Cath (6/21/19): </a:t>
            </a:r>
            <a:r>
              <a:rPr lang="en-US" altLang="en-US" b="1" kern="1200" dirty="0">
                <a:solidFill>
                  <a:srgbClr val="FFFFFF"/>
                </a:solidFill>
                <a:ea typeface="+mn-ea"/>
                <a:cs typeface="Arial" pitchFamily="34" charset="0"/>
              </a:rPr>
              <a:t>Normal coronaries </a:t>
            </a:r>
          </a:p>
        </p:txBody>
      </p:sp>
      <p:pic>
        <p:nvPicPr>
          <p:cNvPr id="6" name="Picture 1" descr="Picture 1"/>
          <p:cNvPicPr>
            <a:picLocks noChangeAspect="1"/>
          </p:cNvPicPr>
          <p:nvPr/>
        </p:nvPicPr>
        <p:blipFill>
          <a:blip r:embed="rId3"/>
          <a:stretch>
            <a:fillRect/>
          </a:stretch>
        </p:blipFill>
        <p:spPr>
          <a:xfrm>
            <a:off x="8774304" y="13715"/>
            <a:ext cx="354332" cy="420393"/>
          </a:xfrm>
          <a:prstGeom prst="rect">
            <a:avLst/>
          </a:prstGeom>
          <a:ln w="12700">
            <a:miter lim="400000"/>
          </a:ln>
        </p:spPr>
      </p:pic>
    </p:spTree>
    <p:extLst>
      <p:ext uri="{BB962C8B-B14F-4D97-AF65-F5344CB8AC3E}">
        <p14:creationId xmlns:p14="http://schemas.microsoft.com/office/powerpoint/2010/main" val="117042184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8645" y="-13794"/>
            <a:ext cx="375356" cy="41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27" y="0"/>
            <a:ext cx="8305785" cy="5143500"/>
          </a:xfrm>
          <a:prstGeom prst="rect">
            <a:avLst/>
          </a:prstGeom>
        </p:spPr>
      </p:pic>
    </p:spTree>
    <p:extLst>
      <p:ext uri="{BB962C8B-B14F-4D97-AF65-F5344CB8AC3E}">
        <p14:creationId xmlns:p14="http://schemas.microsoft.com/office/powerpoint/2010/main" val="389488335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949"/>
            <a:ext cx="9144000" cy="4601763"/>
          </a:xfrm>
          <a:prstGeom prst="rect">
            <a:avLst/>
          </a:prstGeom>
        </p:spPr>
      </p:pic>
    </p:spTree>
    <p:extLst>
      <p:ext uri="{BB962C8B-B14F-4D97-AF65-F5344CB8AC3E}">
        <p14:creationId xmlns:p14="http://schemas.microsoft.com/office/powerpoint/2010/main" val="401299201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4321"/>
            <a:ext cx="910742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A): Hypothesis</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6597353" y="4769428"/>
            <a:ext cx="25466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Brouwer</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J ESC 2020</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6" name="Tijdelijke aanduiding voor inhoud 2"/>
          <p:cNvSpPr txBox="1">
            <a:spLocks/>
          </p:cNvSpPr>
          <p:nvPr/>
        </p:nvSpPr>
        <p:spPr>
          <a:xfrm>
            <a:off x="232756" y="939429"/>
            <a:ext cx="8703426" cy="3233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Aspirin </a:t>
            </a:r>
            <a:r>
              <a:rPr kumimoji="0" lang="en-GB"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alone, as compared to </a:t>
            </a: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aspirin </a:t>
            </a:r>
            <a:r>
              <a:rPr kumimoji="0" lang="en-GB"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+ 3 months clopidogrel, is:</a:t>
            </a:r>
          </a:p>
          <a:p>
            <a:pPr marL="685800" marR="0" lvl="1" indent="-228600" algn="l" defTabSz="914400" rtl="0" eaLnBrk="1" fontAlgn="auto" latinLnBrk="0" hangingPunct="1">
              <a:lnSpc>
                <a:spcPct val="150000"/>
              </a:lnSpc>
              <a:spcBef>
                <a:spcPts val="500"/>
              </a:spcBef>
              <a:spcAft>
                <a:spcPts val="0"/>
              </a:spcAft>
              <a:buClrTx/>
              <a:buSzTx/>
              <a:buFont typeface="Calibri" panose="020F0502020204030204" pitchFamily="34" charset="0"/>
              <a:buChar char="‒"/>
              <a:tabLst/>
              <a:defRPr/>
            </a:pPr>
            <a:r>
              <a:rPr kumimoji="0" lang="en-GB"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Superior for bleeding (primary outcome), </a:t>
            </a:r>
          </a:p>
          <a:p>
            <a:pPr marL="685800" marR="0" lvl="1" indent="-228600" algn="l" defTabSz="914400" rtl="0" eaLnBrk="1" fontAlgn="auto" latinLnBrk="0" hangingPunct="1">
              <a:lnSpc>
                <a:spcPct val="150000"/>
              </a:lnSpc>
              <a:spcBef>
                <a:spcPts val="500"/>
              </a:spcBef>
              <a:spcAft>
                <a:spcPts val="0"/>
              </a:spcAft>
              <a:buClrTx/>
              <a:buSzTx/>
              <a:buFont typeface="Calibri" panose="020F0502020204030204" pitchFamily="34" charset="0"/>
              <a:buChar char="‒"/>
              <a:tabLst/>
              <a:defRPr/>
            </a:pPr>
            <a:r>
              <a:rPr kumimoji="0" lang="en-GB"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Non-inferior for the composite of cardiovascular (CV) mortality, non-procedural bleeding, stroke, or myocardial infarction (MI) (secondary outcome)</a:t>
            </a:r>
          </a:p>
          <a:p>
            <a:pPr marL="685800" marR="0" lvl="1" indent="-228600" algn="l" defTabSz="914400" rtl="0" eaLnBrk="1" fontAlgn="auto" latinLnBrk="0" hangingPunct="1">
              <a:lnSpc>
                <a:spcPct val="150000"/>
              </a:lnSpc>
              <a:spcBef>
                <a:spcPts val="500"/>
              </a:spcBef>
              <a:spcAft>
                <a:spcPts val="0"/>
              </a:spcAft>
              <a:buClrTx/>
              <a:buSzTx/>
              <a:buFont typeface="Calibri" panose="020F0502020204030204" pitchFamily="34" charset="0"/>
              <a:buChar char="‒"/>
              <a:tabLst/>
              <a:defRPr/>
            </a:pPr>
            <a:r>
              <a:rPr kumimoji="0" lang="en-GB"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Non-inferior for the composite of CV mortality, ischemic stroke, or MI (secondary outcome)</a:t>
            </a:r>
            <a:endParaRPr kumimoji="0" lang="nl-NL"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nl-NL"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80601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947656" y="881149"/>
            <a:ext cx="7191914" cy="3944883"/>
          </a:xfrm>
          <a:prstGeom prst="rect">
            <a:avLst/>
          </a:prstGeom>
        </p:spPr>
      </p:pic>
      <p:sp>
        <p:nvSpPr>
          <p:cNvPr id="4" name="TextBox 3"/>
          <p:cNvSpPr txBox="1"/>
          <p:nvPr/>
        </p:nvSpPr>
        <p:spPr>
          <a:xfrm>
            <a:off x="0" y="4321"/>
            <a:ext cx="91074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A): Randomization and Follow-Up</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6597353" y="4769428"/>
            <a:ext cx="25466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Brouwer</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J ESC 2020</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87446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11433" y="4761115"/>
            <a:ext cx="70325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Brouwer</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 Aug 30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0" y="-37244"/>
            <a:ext cx="91074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A): Randomization and Follow-Up</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338" y="964274"/>
            <a:ext cx="7248698" cy="3813467"/>
          </a:xfrm>
          <a:prstGeom prst="rect">
            <a:avLst/>
          </a:prstGeom>
        </p:spPr>
      </p:pic>
    </p:spTree>
    <p:extLst>
      <p:ext uri="{BB962C8B-B14F-4D97-AF65-F5344CB8AC3E}">
        <p14:creationId xmlns:p14="http://schemas.microsoft.com/office/powerpoint/2010/main" val="143340392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4321"/>
            <a:ext cx="910742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A): Procedural Characteristics</a:t>
            </a:r>
            <a:endParaRPr kumimoji="0" lang="en-US" sz="2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6597353" y="4827619"/>
            <a:ext cx="25466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Brouwer</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J ESC 2020</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aphicFrame>
        <p:nvGraphicFramePr>
          <p:cNvPr id="6" name="Tabel 4">
            <a:extLst>
              <a:ext uri="{FF2B5EF4-FFF2-40B4-BE49-F238E27FC236}">
                <a16:creationId xmlns:a16="http://schemas.microsoft.com/office/drawing/2014/main" id="{1CEF19EF-24A3-134F-908D-99E608F71872}"/>
              </a:ext>
            </a:extLst>
          </p:cNvPr>
          <p:cNvGraphicFramePr>
            <a:graphicFrameLocks noGrp="1"/>
          </p:cNvGraphicFramePr>
          <p:nvPr>
            <p:extLst/>
          </p:nvPr>
        </p:nvGraphicFramePr>
        <p:xfrm>
          <a:off x="99756" y="587005"/>
          <a:ext cx="8927868" cy="4306625"/>
        </p:xfrm>
        <a:graphic>
          <a:graphicData uri="http://schemas.openxmlformats.org/drawingml/2006/table">
            <a:tbl>
              <a:tblPr firstRow="1" firstCol="1" bandRow="1">
                <a:tableStyleId>{21E4AEA4-8DFA-4A89-87EB-49C32662AFE0}</a:tableStyleId>
              </a:tblPr>
              <a:tblGrid>
                <a:gridCol w="4337475">
                  <a:extLst>
                    <a:ext uri="{9D8B030D-6E8A-4147-A177-3AD203B41FA5}">
                      <a16:colId xmlns:a16="http://schemas.microsoft.com/office/drawing/2014/main" val="3927184696"/>
                    </a:ext>
                  </a:extLst>
                </a:gridCol>
                <a:gridCol w="2364748">
                  <a:extLst>
                    <a:ext uri="{9D8B030D-6E8A-4147-A177-3AD203B41FA5}">
                      <a16:colId xmlns:a16="http://schemas.microsoft.com/office/drawing/2014/main" val="1100848917"/>
                    </a:ext>
                  </a:extLst>
                </a:gridCol>
                <a:gridCol w="2225645">
                  <a:extLst>
                    <a:ext uri="{9D8B030D-6E8A-4147-A177-3AD203B41FA5}">
                      <a16:colId xmlns:a16="http://schemas.microsoft.com/office/drawing/2014/main" val="2877578650"/>
                    </a:ext>
                  </a:extLst>
                </a:gridCol>
              </a:tblGrid>
              <a:tr h="923345">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nSpc>
                          <a:spcPct val="100000"/>
                        </a:lnSpc>
                        <a:spcAft>
                          <a:spcPts val="0"/>
                        </a:spcAft>
                      </a:pPr>
                      <a:endParaRPr lang="nl-NL"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62" marR="2462" marT="0" marB="0" anchor="ctr"/>
                </a:tc>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nl-NL" sz="1600" b="1" dirty="0" err="1" smtClean="0">
                          <a:effectLst/>
                          <a:latin typeface="Arial" panose="020B0604020202020204" pitchFamily="34" charset="0"/>
                          <a:cs typeface="Arial" panose="020B0604020202020204" pitchFamily="34" charset="0"/>
                        </a:rPr>
                        <a:t>Aspirin</a:t>
                      </a:r>
                      <a:endParaRPr lang="nl-NL" sz="1600" b="1" dirty="0">
                        <a:effectLst/>
                        <a:latin typeface="Arial" panose="020B0604020202020204" pitchFamily="34" charset="0"/>
                        <a:cs typeface="Arial" panose="020B0604020202020204" pitchFamily="34" charset="0"/>
                      </a:endParaRPr>
                    </a:p>
                    <a:p>
                      <a:pPr algn="ctr">
                        <a:lnSpc>
                          <a:spcPct val="100000"/>
                        </a:lnSpc>
                        <a:spcAft>
                          <a:spcPts val="0"/>
                        </a:spcAft>
                      </a:pPr>
                      <a:r>
                        <a:rPr lang="en-US" sz="1600" b="1" dirty="0">
                          <a:effectLst/>
                          <a:latin typeface="Arial" panose="020B0604020202020204" pitchFamily="34" charset="0"/>
                          <a:cs typeface="Arial" panose="020B0604020202020204" pitchFamily="34" charset="0"/>
                        </a:rPr>
                        <a:t>(</a:t>
                      </a:r>
                      <a:r>
                        <a:rPr lang="en-US" sz="1600" b="1" dirty="0" smtClean="0">
                          <a:effectLst/>
                          <a:latin typeface="Arial" panose="020B0604020202020204" pitchFamily="34" charset="0"/>
                          <a:cs typeface="Arial" panose="020B0604020202020204" pitchFamily="34" charset="0"/>
                        </a:rPr>
                        <a:t>N=331)</a:t>
                      </a:r>
                      <a:endParaRPr lang="nl-NL"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62" marR="2462" marT="0" marB="0" anchor="ctr"/>
                </a:tc>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nl-NL" sz="1600" b="1" dirty="0" err="1" smtClean="0">
                          <a:effectLst/>
                          <a:latin typeface="Arial" panose="020B0604020202020204" pitchFamily="34" charset="0"/>
                          <a:cs typeface="Arial" panose="020B0604020202020204" pitchFamily="34" charset="0"/>
                        </a:rPr>
                        <a:t>Aspirin</a:t>
                      </a:r>
                      <a:r>
                        <a:rPr lang="nl-NL" sz="1600" b="1" baseline="0" dirty="0" smtClean="0">
                          <a:effectLst/>
                          <a:latin typeface="Arial" panose="020B0604020202020204" pitchFamily="34" charset="0"/>
                          <a:cs typeface="Arial" panose="020B0604020202020204" pitchFamily="34" charset="0"/>
                        </a:rPr>
                        <a:t> + Clopidogrel</a:t>
                      </a:r>
                      <a:endParaRPr lang="nl-NL" sz="1600" b="1" dirty="0">
                        <a:effectLst/>
                        <a:latin typeface="Arial" panose="020B0604020202020204" pitchFamily="34" charset="0"/>
                        <a:cs typeface="Arial" panose="020B0604020202020204" pitchFamily="34" charset="0"/>
                      </a:endParaRPr>
                    </a:p>
                    <a:p>
                      <a:pPr algn="ctr">
                        <a:lnSpc>
                          <a:spcPct val="100000"/>
                        </a:lnSpc>
                        <a:spcAft>
                          <a:spcPts val="0"/>
                        </a:spcAft>
                      </a:pPr>
                      <a:r>
                        <a:rPr lang="en-US" sz="1600" b="1" dirty="0">
                          <a:effectLst/>
                          <a:latin typeface="Arial" panose="020B0604020202020204" pitchFamily="34" charset="0"/>
                          <a:cs typeface="Arial" panose="020B0604020202020204" pitchFamily="34" charset="0"/>
                        </a:rPr>
                        <a:t>(</a:t>
                      </a:r>
                      <a:r>
                        <a:rPr lang="en-US" sz="1600" b="1" dirty="0" smtClean="0">
                          <a:effectLst/>
                          <a:latin typeface="Arial" panose="020B0604020202020204" pitchFamily="34" charset="0"/>
                          <a:cs typeface="Arial" panose="020B0604020202020204" pitchFamily="34" charset="0"/>
                        </a:rPr>
                        <a:t>N=334)</a:t>
                      </a:r>
                      <a:endParaRPr lang="en-US" sz="1600" b="1" dirty="0">
                        <a:effectLst/>
                        <a:latin typeface="Arial" panose="020B0604020202020204" pitchFamily="34" charset="0"/>
                        <a:cs typeface="Arial" panose="020B0604020202020204" pitchFamily="34" charset="0"/>
                      </a:endParaRPr>
                    </a:p>
                    <a:p>
                      <a:pPr algn="ctr">
                        <a:lnSpc>
                          <a:spcPct val="100000"/>
                        </a:lnSpc>
                        <a:spcAft>
                          <a:spcPts val="0"/>
                        </a:spcAft>
                      </a:pPr>
                      <a:r>
                        <a:rPr lang="nl-NL" sz="500" b="1" dirty="0">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cs typeface="Arial" panose="020B0604020202020204" pitchFamily="34" charset="0"/>
                      </a:endParaRPr>
                    </a:p>
                  </a:txBody>
                  <a:tcPr marL="2462" marR="2462" marT="0" marB="0" anchor="ctr"/>
                </a:tc>
                <a:extLst>
                  <a:ext uri="{0D108BD9-81ED-4DB2-BD59-A6C34878D82A}">
                    <a16:rowId xmlns:a16="http://schemas.microsoft.com/office/drawing/2014/main" val="3503206139"/>
                  </a:ext>
                </a:extLst>
              </a:tr>
              <a:tr h="338328">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marL="0" marR="63500" algn="l" defTabSz="914400" rtl="0" eaLnBrk="1" latinLnBrk="0" hangingPunct="1">
                        <a:lnSpc>
                          <a:spcPct val="100000"/>
                        </a:lnSpc>
                        <a:spcBef>
                          <a:spcPts val="200"/>
                        </a:spcBef>
                        <a:spcAft>
                          <a:spcPts val="200"/>
                        </a:spcAft>
                      </a:pPr>
                      <a:r>
                        <a:rPr lang="en-US" sz="1400" b="1" kern="1200" dirty="0">
                          <a:effectLst/>
                          <a:latin typeface="Arial" panose="020B0604020202020204" pitchFamily="34" charset="0"/>
                          <a:cs typeface="Arial" panose="020B0604020202020204" pitchFamily="34" charset="0"/>
                        </a:rPr>
                        <a:t> Approach</a:t>
                      </a:r>
                      <a:endParaRPr lang="nl-NL" sz="14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3641175565"/>
                  </a:ext>
                </a:extLst>
              </a:tr>
              <a:tr h="338328">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marL="0" marR="63500" algn="l" defTabSz="914400" rtl="0" eaLnBrk="1" latinLnBrk="0" hangingPunct="1">
                        <a:lnSpc>
                          <a:spcPct val="100000"/>
                        </a:lnSpc>
                        <a:spcBef>
                          <a:spcPts val="200"/>
                        </a:spcBef>
                        <a:spcAft>
                          <a:spcPts val="200"/>
                        </a:spcAft>
                      </a:pPr>
                      <a:r>
                        <a:rPr lang="en-US" sz="1400" b="1" kern="1200" dirty="0">
                          <a:effectLst/>
                          <a:latin typeface="Arial" panose="020B0604020202020204" pitchFamily="34" charset="0"/>
                          <a:cs typeface="Arial" panose="020B0604020202020204" pitchFamily="34" charset="0"/>
                        </a:rPr>
                        <a:t>    Transfemoral</a:t>
                      </a:r>
                      <a:endParaRPr lang="nl-NL" sz="14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en-US" sz="1200" b="1" kern="1200" dirty="0">
                          <a:effectLst/>
                          <a:latin typeface="Arial" panose="020B0604020202020204" pitchFamily="34" charset="0"/>
                          <a:cs typeface="Arial" panose="020B0604020202020204" pitchFamily="34" charset="0"/>
                        </a:rPr>
                        <a:t>302 (91.2)</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en-US" sz="1200" b="1" kern="1200" dirty="0">
                          <a:effectLst/>
                          <a:latin typeface="Arial" panose="020B0604020202020204" pitchFamily="34" charset="0"/>
                          <a:cs typeface="Arial" panose="020B0604020202020204" pitchFamily="34" charset="0"/>
                        </a:rPr>
                        <a:t>292 (87.4)</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2043378559"/>
                  </a:ext>
                </a:extLst>
              </a:tr>
              <a:tr h="338328">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marL="0" marR="63500" algn="l" defTabSz="914400" rtl="0" eaLnBrk="1" latinLnBrk="0" hangingPunct="1">
                        <a:lnSpc>
                          <a:spcPct val="100000"/>
                        </a:lnSpc>
                        <a:spcBef>
                          <a:spcPts val="200"/>
                        </a:spcBef>
                        <a:spcAft>
                          <a:spcPts val="200"/>
                        </a:spcAft>
                      </a:pPr>
                      <a:r>
                        <a:rPr lang="en-US" sz="1400" b="1" kern="1200" dirty="0">
                          <a:effectLst/>
                          <a:latin typeface="Arial" panose="020B0604020202020204" pitchFamily="34" charset="0"/>
                          <a:cs typeface="Arial" panose="020B0604020202020204" pitchFamily="34" charset="0"/>
                        </a:rPr>
                        <a:t>    Other</a:t>
                      </a:r>
                      <a:endParaRPr lang="nl-NL" sz="14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en-US" sz="1200" b="1" kern="1200" dirty="0" smtClean="0">
                          <a:effectLst/>
                          <a:latin typeface="Arial" panose="020B0604020202020204" pitchFamily="34" charset="0"/>
                          <a:cs typeface="Arial" panose="020B0604020202020204" pitchFamily="34" charset="0"/>
                        </a:rPr>
                        <a:t>29 (8.8)      </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en-US" sz="1200" b="1" kern="1200" dirty="0" smtClean="0">
                          <a:effectLst/>
                          <a:latin typeface="Arial" panose="020B0604020202020204" pitchFamily="34" charset="0"/>
                          <a:cs typeface="Arial" panose="020B0604020202020204" pitchFamily="34" charset="0"/>
                        </a:rPr>
                        <a:t>42 (12.6)            </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829070314"/>
                  </a:ext>
                </a:extLst>
              </a:tr>
              <a:tr h="338328">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marL="0" marR="63500" algn="l" defTabSz="914400" rtl="0" eaLnBrk="1" latinLnBrk="0" hangingPunct="1">
                        <a:lnSpc>
                          <a:spcPct val="100000"/>
                        </a:lnSpc>
                        <a:spcBef>
                          <a:spcPts val="200"/>
                        </a:spcBef>
                        <a:spcAft>
                          <a:spcPts val="200"/>
                        </a:spcAft>
                      </a:pPr>
                      <a:r>
                        <a:rPr lang="en-US" sz="1400" b="1" kern="1200" dirty="0">
                          <a:effectLst/>
                          <a:latin typeface="Arial" panose="020B0604020202020204" pitchFamily="34" charset="0"/>
                          <a:cs typeface="Arial" panose="020B0604020202020204" pitchFamily="34" charset="0"/>
                        </a:rPr>
                        <a:t> Unfractionated heparin – no. (%)</a:t>
                      </a:r>
                      <a:endParaRPr lang="nl-NL" sz="14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en-US" sz="1200" b="1" kern="1200">
                          <a:effectLst/>
                          <a:latin typeface="Arial" panose="020B0604020202020204" pitchFamily="34" charset="0"/>
                          <a:cs typeface="Arial" panose="020B0604020202020204" pitchFamily="34" charset="0"/>
                        </a:rPr>
                        <a:t>331 (100.0)</a:t>
                      </a:r>
                      <a:endParaRPr lang="nl-NL" sz="1200" b="1" kern="120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en-US" sz="1200" b="1" kern="1200" dirty="0">
                          <a:effectLst/>
                          <a:latin typeface="Arial" panose="020B0604020202020204" pitchFamily="34" charset="0"/>
                          <a:cs typeface="Arial" panose="020B0604020202020204" pitchFamily="34" charset="0"/>
                        </a:rPr>
                        <a:t>334 (100.0)</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297234508"/>
                  </a:ext>
                </a:extLst>
              </a:tr>
              <a:tr h="338328">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marL="0" marR="63500" algn="l" defTabSz="914400" rtl="0" eaLnBrk="1" latinLnBrk="0" hangingPunct="1">
                        <a:lnSpc>
                          <a:spcPct val="100000"/>
                        </a:lnSpc>
                        <a:spcBef>
                          <a:spcPts val="200"/>
                        </a:spcBef>
                        <a:spcAft>
                          <a:spcPts val="200"/>
                        </a:spcAft>
                      </a:pPr>
                      <a:r>
                        <a:rPr lang="en-US" sz="1400" b="1" kern="1200" dirty="0">
                          <a:effectLst/>
                          <a:latin typeface="Arial" panose="020B0604020202020204" pitchFamily="34" charset="0"/>
                          <a:cs typeface="Arial" panose="020B0604020202020204" pitchFamily="34" charset="0"/>
                        </a:rPr>
                        <a:t> Maximal ACT – seconds [IQR]</a:t>
                      </a:r>
                      <a:endParaRPr lang="nl-NL" sz="14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en-US" sz="1200" b="1" kern="1200" dirty="0">
                          <a:effectLst/>
                          <a:latin typeface="Arial" panose="020B0604020202020204" pitchFamily="34" charset="0"/>
                          <a:cs typeface="Arial" panose="020B0604020202020204" pitchFamily="34" charset="0"/>
                        </a:rPr>
                        <a:t>272 (218-306)</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en-US" sz="1200" b="1" kern="1200" dirty="0">
                          <a:effectLst/>
                          <a:latin typeface="Arial" panose="020B0604020202020204" pitchFamily="34" charset="0"/>
                          <a:cs typeface="Arial" panose="020B0604020202020204" pitchFamily="34" charset="0"/>
                        </a:rPr>
                        <a:t>259 (224-312)</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2515017223"/>
                  </a:ext>
                </a:extLst>
              </a:tr>
              <a:tr h="338328">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marL="0" marR="63500" algn="l" defTabSz="914400" rtl="0" eaLnBrk="1" latinLnBrk="0" hangingPunct="1">
                        <a:lnSpc>
                          <a:spcPct val="100000"/>
                        </a:lnSpc>
                        <a:spcBef>
                          <a:spcPts val="200"/>
                        </a:spcBef>
                        <a:spcAft>
                          <a:spcPts val="200"/>
                        </a:spcAft>
                      </a:pPr>
                      <a:r>
                        <a:rPr lang="en-US" sz="1400" b="1" kern="1200" dirty="0">
                          <a:effectLst/>
                          <a:latin typeface="Arial" panose="020B0604020202020204" pitchFamily="34" charset="0"/>
                          <a:cs typeface="Arial" panose="020B0604020202020204" pitchFamily="34" charset="0"/>
                        </a:rPr>
                        <a:t> Prosthesis – no. (%)</a:t>
                      </a:r>
                      <a:endParaRPr lang="nl-NL" sz="14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2765114493"/>
                  </a:ext>
                </a:extLst>
              </a:tr>
              <a:tr h="338328">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marL="0" marR="63500" algn="l" defTabSz="914400" rtl="0" eaLnBrk="1" latinLnBrk="0" hangingPunct="1">
                        <a:lnSpc>
                          <a:spcPct val="100000"/>
                        </a:lnSpc>
                        <a:spcBef>
                          <a:spcPts val="200"/>
                        </a:spcBef>
                        <a:spcAft>
                          <a:spcPts val="200"/>
                        </a:spcAft>
                      </a:pPr>
                      <a:r>
                        <a:rPr lang="en-US" sz="1400" b="1" kern="1200" dirty="0">
                          <a:effectLst/>
                          <a:latin typeface="Arial" panose="020B0604020202020204" pitchFamily="34" charset="0"/>
                          <a:cs typeface="Arial" panose="020B0604020202020204" pitchFamily="34" charset="0"/>
                        </a:rPr>
                        <a:t>    </a:t>
                      </a:r>
                      <a:r>
                        <a:rPr lang="en-US" sz="1400" b="1" kern="1200" dirty="0" err="1">
                          <a:effectLst/>
                          <a:latin typeface="Arial" panose="020B0604020202020204" pitchFamily="34" charset="0"/>
                          <a:cs typeface="Arial" panose="020B0604020202020204" pitchFamily="34" charset="0"/>
                        </a:rPr>
                        <a:t>Sapien</a:t>
                      </a:r>
                      <a:r>
                        <a:rPr lang="en-US" sz="1400" b="1" kern="1200" dirty="0">
                          <a:effectLst/>
                          <a:latin typeface="Arial" panose="020B0604020202020204" pitchFamily="34" charset="0"/>
                          <a:cs typeface="Arial" panose="020B0604020202020204" pitchFamily="34" charset="0"/>
                        </a:rPr>
                        <a:t> 3, Edwards Lifesciences</a:t>
                      </a:r>
                      <a:endParaRPr lang="nl-NL" sz="14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nl-NL" sz="1200" b="1" kern="1200" dirty="0" smtClean="0">
                          <a:effectLst/>
                          <a:latin typeface="Arial" panose="020B0604020202020204" pitchFamily="34" charset="0"/>
                          <a:cs typeface="Arial" panose="020B0604020202020204" pitchFamily="34" charset="0"/>
                        </a:rPr>
                        <a:t>149 (45.0)</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nl-NL" sz="1200" b="1" kern="1200" dirty="0" smtClean="0">
                          <a:effectLst/>
                          <a:latin typeface="Arial" panose="020B0604020202020204" pitchFamily="34" charset="0"/>
                          <a:cs typeface="Arial" panose="020B0604020202020204" pitchFamily="34" charset="0"/>
                        </a:rPr>
                        <a:t>147 (44.0)</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1007502720"/>
                  </a:ext>
                </a:extLst>
              </a:tr>
              <a:tr h="338328">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marL="0" marR="63500" algn="l" defTabSz="914400" rtl="0" eaLnBrk="1" latinLnBrk="0" hangingPunct="1">
                        <a:lnSpc>
                          <a:spcPct val="100000"/>
                        </a:lnSpc>
                        <a:spcBef>
                          <a:spcPts val="200"/>
                        </a:spcBef>
                        <a:spcAft>
                          <a:spcPts val="200"/>
                        </a:spcAft>
                      </a:pPr>
                      <a:r>
                        <a:rPr lang="en-US" sz="1400" b="1" kern="1200" dirty="0">
                          <a:effectLst/>
                          <a:latin typeface="Arial" panose="020B0604020202020204" pitchFamily="34" charset="0"/>
                          <a:cs typeface="Arial" panose="020B0604020202020204" pitchFamily="34" charset="0"/>
                        </a:rPr>
                        <a:t>    </a:t>
                      </a:r>
                      <a:r>
                        <a:rPr lang="en-US" sz="1400" b="1" kern="1200" dirty="0" err="1">
                          <a:effectLst/>
                          <a:latin typeface="Arial" panose="020B0604020202020204" pitchFamily="34" charset="0"/>
                          <a:cs typeface="Arial" panose="020B0604020202020204" pitchFamily="34" charset="0"/>
                        </a:rPr>
                        <a:t>CoreValve</a:t>
                      </a:r>
                      <a:r>
                        <a:rPr lang="en-US" sz="1400" b="1" kern="1200" dirty="0">
                          <a:effectLst/>
                          <a:latin typeface="Arial" panose="020B0604020202020204" pitchFamily="34" charset="0"/>
                          <a:cs typeface="Arial" panose="020B0604020202020204" pitchFamily="34" charset="0"/>
                        </a:rPr>
                        <a:t> </a:t>
                      </a:r>
                      <a:r>
                        <a:rPr lang="en-US" sz="1400" b="1" kern="1200" dirty="0" err="1">
                          <a:effectLst/>
                          <a:latin typeface="Arial" panose="020B0604020202020204" pitchFamily="34" charset="0"/>
                          <a:cs typeface="Arial" panose="020B0604020202020204" pitchFamily="34" charset="0"/>
                        </a:rPr>
                        <a:t>Evolut</a:t>
                      </a:r>
                      <a:r>
                        <a:rPr lang="en-US" sz="1400" b="1" kern="1200" dirty="0">
                          <a:effectLst/>
                          <a:latin typeface="Arial" panose="020B0604020202020204" pitchFamily="34" charset="0"/>
                          <a:cs typeface="Arial" panose="020B0604020202020204" pitchFamily="34" charset="0"/>
                        </a:rPr>
                        <a:t> </a:t>
                      </a:r>
                      <a:r>
                        <a:rPr lang="en-US" sz="1400" b="1" kern="1200" dirty="0" smtClean="0">
                          <a:effectLst/>
                          <a:latin typeface="Arial" panose="020B0604020202020204" pitchFamily="34" charset="0"/>
                          <a:cs typeface="Arial" panose="020B0604020202020204" pitchFamily="34" charset="0"/>
                        </a:rPr>
                        <a:t>R/Pro, </a:t>
                      </a:r>
                      <a:r>
                        <a:rPr lang="en-US" sz="1400" b="1" kern="1200" dirty="0">
                          <a:effectLst/>
                          <a:latin typeface="Arial" panose="020B0604020202020204" pitchFamily="34" charset="0"/>
                          <a:cs typeface="Arial" panose="020B0604020202020204" pitchFamily="34" charset="0"/>
                        </a:rPr>
                        <a:t>Medtronic</a:t>
                      </a:r>
                      <a:endParaRPr lang="nl-NL" sz="14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nl-NL" sz="1200" b="1" kern="1200" dirty="0" smtClean="0">
                          <a:effectLst/>
                          <a:latin typeface="Arial" panose="020B0604020202020204" pitchFamily="34" charset="0"/>
                          <a:cs typeface="Arial" panose="020B0604020202020204" pitchFamily="34" charset="0"/>
                        </a:rPr>
                        <a:t>127 (38.4)</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nl-NL" sz="1200" b="1" kern="1200" dirty="0" smtClean="0">
                          <a:effectLst/>
                          <a:latin typeface="Arial" panose="020B0604020202020204" pitchFamily="34" charset="0"/>
                          <a:cs typeface="Arial" panose="020B0604020202020204" pitchFamily="34" charset="0"/>
                        </a:rPr>
                        <a:t>120 (35.9)</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2771911800"/>
                  </a:ext>
                </a:extLst>
              </a:tr>
              <a:tr h="338328">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marL="0" marR="63500" algn="l" defTabSz="914400" rtl="0" eaLnBrk="1" latinLnBrk="0" hangingPunct="1">
                        <a:lnSpc>
                          <a:spcPct val="100000"/>
                        </a:lnSpc>
                        <a:spcBef>
                          <a:spcPts val="200"/>
                        </a:spcBef>
                        <a:spcAft>
                          <a:spcPts val="200"/>
                        </a:spcAft>
                      </a:pPr>
                      <a:r>
                        <a:rPr lang="en-US" sz="1400" b="1" kern="1200" dirty="0">
                          <a:effectLst/>
                          <a:latin typeface="Arial" panose="020B0604020202020204" pitchFamily="34" charset="0"/>
                          <a:cs typeface="Arial" panose="020B0604020202020204" pitchFamily="34" charset="0"/>
                        </a:rPr>
                        <a:t>    Other </a:t>
                      </a:r>
                      <a:endParaRPr lang="nl-NL" sz="14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en-US" sz="1200" b="1" kern="1200" dirty="0" smtClean="0">
                          <a:effectLst/>
                          <a:latin typeface="Arial" panose="020B0604020202020204" pitchFamily="34" charset="0"/>
                          <a:cs typeface="Arial" panose="020B0604020202020204" pitchFamily="34" charset="0"/>
                        </a:rPr>
                        <a:t>55 (16.6)            </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2462" marR="246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nl-NL" sz="1200" b="1" kern="1200" dirty="0" smtClean="0">
                          <a:effectLst/>
                          <a:latin typeface="Arial" panose="020B0604020202020204" pitchFamily="34" charset="0"/>
                          <a:cs typeface="Arial" panose="020B0604020202020204" pitchFamily="34" charset="0"/>
                        </a:rPr>
                        <a:t>67</a:t>
                      </a:r>
                      <a:r>
                        <a:rPr lang="nl-NL" sz="1200" b="1" kern="1200" baseline="0" dirty="0" smtClean="0">
                          <a:effectLst/>
                          <a:latin typeface="Arial" panose="020B0604020202020204" pitchFamily="34" charset="0"/>
                          <a:cs typeface="Arial" panose="020B0604020202020204" pitchFamily="34" charset="0"/>
                        </a:rPr>
                        <a:t> (20.1)</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2462" marR="2462" marT="0" marB="0" anchor="ctr"/>
                </a:tc>
                <a:extLst>
                  <a:ext uri="{0D108BD9-81ED-4DB2-BD59-A6C34878D82A}">
                    <a16:rowId xmlns:a16="http://schemas.microsoft.com/office/drawing/2014/main" val="788452619"/>
                  </a:ext>
                </a:extLst>
              </a:tr>
              <a:tr h="338328">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marL="0" marR="63500" algn="l" defTabSz="914400" rtl="0" eaLnBrk="1" latinLnBrk="0" hangingPunct="1">
                        <a:lnSpc>
                          <a:spcPct val="100000"/>
                        </a:lnSpc>
                        <a:spcBef>
                          <a:spcPts val="200"/>
                        </a:spcBef>
                        <a:spcAft>
                          <a:spcPts val="200"/>
                        </a:spcAft>
                      </a:pPr>
                      <a:r>
                        <a:rPr lang="en-US" sz="1400" b="1" kern="1200" dirty="0">
                          <a:effectLst/>
                          <a:latin typeface="Arial" panose="020B0604020202020204" pitchFamily="34" charset="0"/>
                          <a:cs typeface="Arial" panose="020B0604020202020204" pitchFamily="34" charset="0"/>
                        </a:rPr>
                        <a:t> Embolic protection device use – no. (%)</a:t>
                      </a:r>
                      <a:endParaRPr lang="nl-NL" sz="14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en-US" sz="1200" b="1" kern="1200" dirty="0">
                          <a:effectLst/>
                          <a:latin typeface="Arial" panose="020B0604020202020204" pitchFamily="34" charset="0"/>
                          <a:cs typeface="Arial" panose="020B0604020202020204" pitchFamily="34" charset="0"/>
                        </a:rPr>
                        <a:t>19 (5.7)</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63500" marR="63500" algn="ctr" defTabSz="914400" rtl="0" eaLnBrk="1" latinLnBrk="0" hangingPunct="1">
                        <a:lnSpc>
                          <a:spcPct val="100000"/>
                        </a:lnSpc>
                        <a:spcBef>
                          <a:spcPts val="200"/>
                        </a:spcBef>
                        <a:spcAft>
                          <a:spcPts val="200"/>
                        </a:spcAft>
                      </a:pPr>
                      <a:r>
                        <a:rPr lang="en-US" sz="1200" b="1" kern="1200" dirty="0">
                          <a:effectLst/>
                          <a:latin typeface="Arial" panose="020B0604020202020204" pitchFamily="34" charset="0"/>
                          <a:cs typeface="Arial" panose="020B0604020202020204" pitchFamily="34" charset="0"/>
                        </a:rPr>
                        <a:t>17 (5.1)</a:t>
                      </a:r>
                      <a:endParaRPr lang="nl-NL"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2926521254"/>
                  </a:ext>
                </a:extLst>
              </a:tr>
            </a:tbl>
          </a:graphicData>
        </a:graphic>
      </p:graphicFrame>
      <p:sp>
        <p:nvSpPr>
          <p:cNvPr id="7" name="Rechthoek 2"/>
          <p:cNvSpPr/>
          <p:nvPr/>
        </p:nvSpPr>
        <p:spPr>
          <a:xfrm>
            <a:off x="83127" y="4553120"/>
            <a:ext cx="8927868" cy="326194"/>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 name="Rechthoek 6"/>
          <p:cNvSpPr/>
          <p:nvPr/>
        </p:nvSpPr>
        <p:spPr>
          <a:xfrm>
            <a:off x="99756" y="1839408"/>
            <a:ext cx="8927868" cy="330213"/>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 name="Rechthoek 7"/>
          <p:cNvSpPr/>
          <p:nvPr/>
        </p:nvSpPr>
        <p:spPr>
          <a:xfrm>
            <a:off x="116385" y="3207923"/>
            <a:ext cx="8927868" cy="982594"/>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12168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11433" y="4761115"/>
            <a:ext cx="70325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Brouwer</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 Aug 30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0" y="-12305"/>
            <a:ext cx="91074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A): Primary Outcome of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All Bleeding</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7" name="Group 6"/>
          <p:cNvGrpSpPr/>
          <p:nvPr/>
        </p:nvGrpSpPr>
        <p:grpSpPr>
          <a:xfrm>
            <a:off x="947651" y="941802"/>
            <a:ext cx="7265324" cy="3819313"/>
            <a:chOff x="947651" y="510914"/>
            <a:chExt cx="7265324" cy="4250201"/>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651" y="510914"/>
              <a:ext cx="7265324" cy="4250201"/>
            </a:xfrm>
            <a:prstGeom prst="rect">
              <a:avLst/>
            </a:prstGeom>
          </p:spPr>
        </p:pic>
        <p:sp>
          <p:nvSpPr>
            <p:cNvPr id="6" name="TextBox 5"/>
            <p:cNvSpPr txBox="1"/>
            <p:nvPr/>
          </p:nvSpPr>
          <p:spPr>
            <a:xfrm>
              <a:off x="3175461" y="952117"/>
              <a:ext cx="1022465"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Franklin Gothic Medium" panose="020B0603020102020204" pitchFamily="34" charset="0"/>
                  <a:ea typeface="Microsoft Sans Serif" panose="020B0604020202020204" pitchFamily="34" charset="0"/>
                  <a:cs typeface="Microsoft Sans Serif" panose="020B0604020202020204" pitchFamily="34" charset="0"/>
                </a:rPr>
                <a:t>P </a:t>
              </a:r>
              <a:r>
                <a:rPr kumimoji="0" lang="en-US" sz="1300" b="0" i="0" u="none" strike="noStrike" kern="1200" cap="none" spc="0" normalizeH="0" baseline="0" noProof="0" dirty="0" smtClean="0">
                  <a:ln>
                    <a:noFill/>
                  </a:ln>
                  <a:solidFill>
                    <a:srgbClr val="000000"/>
                  </a:solidFill>
                  <a:effectLst/>
                  <a:uLnTx/>
                  <a:uFillTx/>
                  <a:latin typeface="Franklin Gothic Medium" panose="020B0603020102020204" pitchFamily="34" charset="0"/>
                  <a:ea typeface="Microsoft Sans Serif" panose="020B0604020202020204" pitchFamily="34" charset="0"/>
                  <a:cs typeface="Microsoft Sans Serif" panose="020B0604020202020204" pitchFamily="34" charset="0"/>
                </a:rPr>
                <a:t>= 0.001</a:t>
              </a:r>
              <a:endParaRPr kumimoji="0" lang="en-US" sz="1300" b="0" i="1" u="none" strike="noStrike" kern="1200" cap="none" spc="0" normalizeH="0" baseline="0" noProof="0" dirty="0">
                <a:ln>
                  <a:noFill/>
                </a:ln>
                <a:solidFill>
                  <a:srgbClr val="000000"/>
                </a:solidFill>
                <a:effectLst/>
                <a:uLnTx/>
                <a:uFillTx/>
                <a:latin typeface="Franklin Gothic Medium" panose="020B0603020102020204" pitchFamily="34" charset="0"/>
                <a:ea typeface="Microsoft Sans Serif" panose="020B0604020202020204" pitchFamily="34" charset="0"/>
                <a:cs typeface="Microsoft Sans Serif" panose="020B0604020202020204" pitchFamily="34" charset="0"/>
              </a:endParaRPr>
            </a:p>
          </p:txBody>
        </p:sp>
      </p:grpSp>
    </p:spTree>
    <p:extLst>
      <p:ext uri="{BB962C8B-B14F-4D97-AF65-F5344CB8AC3E}">
        <p14:creationId xmlns:p14="http://schemas.microsoft.com/office/powerpoint/2010/main" val="129659638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4321"/>
            <a:ext cx="91074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A): Non-Procedural Bleeding</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2111433" y="4802680"/>
            <a:ext cx="70325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Brouwer</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 Aug 30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972589" y="958428"/>
            <a:ext cx="7232074" cy="3912830"/>
            <a:chOff x="972589" y="589096"/>
            <a:chExt cx="7232074" cy="428216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589" y="589096"/>
              <a:ext cx="7232074" cy="4282162"/>
            </a:xfrm>
            <a:prstGeom prst="rect">
              <a:avLst/>
            </a:prstGeom>
          </p:spPr>
        </p:pic>
        <p:sp>
          <p:nvSpPr>
            <p:cNvPr id="7" name="TextBox 6"/>
            <p:cNvSpPr txBox="1"/>
            <p:nvPr/>
          </p:nvSpPr>
          <p:spPr>
            <a:xfrm>
              <a:off x="2385752" y="1027677"/>
              <a:ext cx="1022465"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srgbClr val="000000"/>
                  </a:solidFill>
                  <a:effectLst/>
                  <a:uLnTx/>
                  <a:uFillTx/>
                  <a:latin typeface="Franklin Gothic Medium" panose="020B0603020102020204" pitchFamily="34" charset="0"/>
                  <a:ea typeface="Microsoft Sans Serif" panose="020B0604020202020204" pitchFamily="34" charset="0"/>
                  <a:cs typeface="Microsoft Sans Serif" panose="020B0604020202020204" pitchFamily="34" charset="0"/>
                </a:rPr>
                <a:t>P </a:t>
              </a:r>
              <a:r>
                <a:rPr kumimoji="0" lang="en-US" sz="1300" b="0" i="0" u="none" strike="noStrike" kern="1200" cap="none" spc="0" normalizeH="0" baseline="0" noProof="0" dirty="0" smtClean="0">
                  <a:ln>
                    <a:noFill/>
                  </a:ln>
                  <a:solidFill>
                    <a:srgbClr val="000000"/>
                  </a:solidFill>
                  <a:effectLst/>
                  <a:uLnTx/>
                  <a:uFillTx/>
                  <a:latin typeface="Franklin Gothic Medium" panose="020B0603020102020204" pitchFamily="34" charset="0"/>
                  <a:ea typeface="Microsoft Sans Serif" panose="020B0604020202020204" pitchFamily="34" charset="0"/>
                  <a:cs typeface="Microsoft Sans Serif" panose="020B0604020202020204" pitchFamily="34" charset="0"/>
                </a:rPr>
                <a:t>= 0.005</a:t>
              </a:r>
              <a:endParaRPr kumimoji="0" lang="en-US" sz="1300" b="0" i="1" u="none" strike="noStrike" kern="1200" cap="none" spc="0" normalizeH="0" baseline="0" noProof="0" dirty="0">
                <a:ln>
                  <a:noFill/>
                </a:ln>
                <a:solidFill>
                  <a:srgbClr val="000000"/>
                </a:solidFill>
                <a:effectLst/>
                <a:uLnTx/>
                <a:uFillTx/>
                <a:latin typeface="Franklin Gothic Medium" panose="020B0603020102020204" pitchFamily="34" charset="0"/>
                <a:ea typeface="Microsoft Sans Serif" panose="020B0604020202020204" pitchFamily="34" charset="0"/>
                <a:cs typeface="Microsoft Sans Serif" panose="020B0604020202020204" pitchFamily="34" charset="0"/>
              </a:endParaRPr>
            </a:p>
          </p:txBody>
        </p:sp>
      </p:grpSp>
    </p:spTree>
    <p:extLst>
      <p:ext uri="{BB962C8B-B14F-4D97-AF65-F5344CB8AC3E}">
        <p14:creationId xmlns:p14="http://schemas.microsoft.com/office/powerpoint/2010/main" val="306932758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4321"/>
            <a:ext cx="91074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A): CV Mortality, Non-Procedural Bleeding, Stroke, MI</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55537" y="932200"/>
            <a:ext cx="819634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Secondary Composite 1</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2111433" y="4827619"/>
            <a:ext cx="70325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Brouwer</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 Aug 30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9" name="Group 8"/>
          <p:cNvGrpSpPr/>
          <p:nvPr/>
        </p:nvGrpSpPr>
        <p:grpSpPr>
          <a:xfrm>
            <a:off x="156279" y="1378706"/>
            <a:ext cx="5702531" cy="3343148"/>
            <a:chOff x="914400" y="1421477"/>
            <a:chExt cx="7323513" cy="343939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21477"/>
              <a:ext cx="7323513" cy="3439395"/>
            </a:xfrm>
            <a:prstGeom prst="rect">
              <a:avLst/>
            </a:prstGeom>
          </p:spPr>
        </p:pic>
        <p:sp>
          <p:nvSpPr>
            <p:cNvPr id="8" name="TextBox 7"/>
            <p:cNvSpPr txBox="1"/>
            <p:nvPr/>
          </p:nvSpPr>
          <p:spPr>
            <a:xfrm>
              <a:off x="3258590" y="1741827"/>
              <a:ext cx="10224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Franklin Gothic Medium" panose="020B0603020102020204" pitchFamily="34" charset="0"/>
                  <a:ea typeface="+mn-ea"/>
                  <a:cs typeface="Arial" panose="020B0604020202020204" pitchFamily="34" charset="0"/>
                </a:rPr>
                <a:t>P </a:t>
              </a:r>
              <a:r>
                <a:rPr kumimoji="0" lang="en-US" sz="1200" b="0" i="0" u="none" strike="noStrike" kern="1200" cap="none" spc="0" normalizeH="0" baseline="0" noProof="0" dirty="0" smtClean="0">
                  <a:ln>
                    <a:noFill/>
                  </a:ln>
                  <a:solidFill>
                    <a:srgbClr val="000000"/>
                  </a:solidFill>
                  <a:effectLst/>
                  <a:uLnTx/>
                  <a:uFillTx/>
                  <a:latin typeface="Franklin Gothic Medium" panose="020B0603020102020204" pitchFamily="34" charset="0"/>
                  <a:ea typeface="+mn-ea"/>
                  <a:cs typeface="Arial" panose="020B0604020202020204" pitchFamily="34" charset="0"/>
                </a:rPr>
                <a:t>= 0.04</a:t>
              </a:r>
              <a:endParaRPr kumimoji="0" lang="en-US" sz="1200" b="0" i="1" u="none" strike="noStrike" kern="1200" cap="none" spc="0" normalizeH="0" baseline="0" noProof="0" dirty="0">
                <a:ln>
                  <a:noFill/>
                </a:ln>
                <a:solidFill>
                  <a:srgbClr val="000000"/>
                </a:solidFill>
                <a:effectLst/>
                <a:uLnTx/>
                <a:uFillTx/>
                <a:latin typeface="Franklin Gothic Medium" panose="020B0603020102020204" pitchFamily="34" charset="0"/>
                <a:ea typeface="+mn-ea"/>
                <a:cs typeface="Arial" panose="020B0604020202020204" pitchFamily="34" charset="0"/>
              </a:endParaRPr>
            </a:p>
          </p:txBody>
        </p:sp>
      </p:grpSp>
      <p:sp>
        <p:nvSpPr>
          <p:cNvPr id="10" name="TextBox 9"/>
          <p:cNvSpPr txBox="1"/>
          <p:nvPr/>
        </p:nvSpPr>
        <p:spPr>
          <a:xfrm>
            <a:off x="5943600" y="1826938"/>
            <a:ext cx="310646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Non-inferiority Margin +7.5%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AD: -8.2 (-14.9 to -1.5)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a:t>
            </a: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&lt;0.001</a:t>
            </a:r>
            <a:endParaRPr kumimoji="0" lang="en-US" sz="16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943600" y="3017520"/>
            <a:ext cx="2867891"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AD – Absolute Difference</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294598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4321"/>
            <a:ext cx="91074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A): CV Mortality, Ischemic Stroke, MI</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447225" y="872831"/>
            <a:ext cx="819634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Secondary Composite 2</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2111433" y="4802680"/>
            <a:ext cx="70325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Brouwer</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 Aug 30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12" name="Group 11"/>
          <p:cNvGrpSpPr/>
          <p:nvPr/>
        </p:nvGrpSpPr>
        <p:grpSpPr>
          <a:xfrm>
            <a:off x="290946" y="1242163"/>
            <a:ext cx="5660967" cy="3585457"/>
            <a:chOff x="881150" y="1211384"/>
            <a:chExt cx="7373388" cy="361623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150" y="1211384"/>
              <a:ext cx="7373388" cy="3616235"/>
            </a:xfrm>
            <a:prstGeom prst="rect">
              <a:avLst/>
            </a:prstGeom>
          </p:spPr>
        </p:pic>
        <p:sp>
          <p:nvSpPr>
            <p:cNvPr id="8" name="TextBox 7"/>
            <p:cNvSpPr txBox="1"/>
            <p:nvPr/>
          </p:nvSpPr>
          <p:spPr>
            <a:xfrm>
              <a:off x="3291840" y="1549939"/>
              <a:ext cx="10224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Franklin Gothic Medium" panose="020B0603020102020204" pitchFamily="34" charset="0"/>
                  <a:ea typeface="+mn-ea"/>
                  <a:cs typeface="Arial" panose="020B0604020202020204" pitchFamily="34" charset="0"/>
                </a:rPr>
                <a:t>P </a:t>
              </a:r>
              <a:r>
                <a:rPr kumimoji="0" lang="en-US" sz="1200" b="0" i="0" u="none" strike="noStrike" kern="1200" cap="none" spc="0" normalizeH="0" baseline="0" noProof="0" dirty="0" smtClean="0">
                  <a:ln>
                    <a:noFill/>
                  </a:ln>
                  <a:solidFill>
                    <a:srgbClr val="000000"/>
                  </a:solidFill>
                  <a:effectLst/>
                  <a:uLnTx/>
                  <a:uFillTx/>
                  <a:latin typeface="Franklin Gothic Medium" panose="020B0603020102020204" pitchFamily="34" charset="0"/>
                  <a:ea typeface="+mn-ea"/>
                  <a:cs typeface="Arial" panose="020B0604020202020204" pitchFamily="34" charset="0"/>
                </a:rPr>
                <a:t>= 0.93</a:t>
              </a:r>
              <a:endParaRPr kumimoji="0" lang="en-US" sz="1200" b="0" i="1" u="none" strike="noStrike" kern="1200" cap="none" spc="0" normalizeH="0" baseline="0" noProof="0" dirty="0">
                <a:ln>
                  <a:noFill/>
                </a:ln>
                <a:solidFill>
                  <a:srgbClr val="000000"/>
                </a:solidFill>
                <a:effectLst/>
                <a:uLnTx/>
                <a:uFillTx/>
                <a:latin typeface="Franklin Gothic Medium" panose="020B0603020102020204" pitchFamily="34" charset="0"/>
                <a:ea typeface="+mn-ea"/>
                <a:cs typeface="Arial" panose="020B0604020202020204" pitchFamily="34" charset="0"/>
              </a:endParaRPr>
            </a:p>
          </p:txBody>
        </p:sp>
      </p:grpSp>
      <p:sp>
        <p:nvSpPr>
          <p:cNvPr id="13" name="TextBox 12"/>
          <p:cNvSpPr txBox="1"/>
          <p:nvPr/>
        </p:nvSpPr>
        <p:spPr>
          <a:xfrm>
            <a:off x="6037533" y="1923078"/>
            <a:ext cx="310646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Non-inferiority Margin +7.5%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AD: -0.2 (-4.7 to 4.3)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a:t>
            </a: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0.04</a:t>
            </a:r>
            <a:endParaRPr kumimoji="0" lang="en-US" sz="16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5943600" y="3017520"/>
            <a:ext cx="2867891"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AD – Absolute Difference</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54571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50"/>
            <a:ext cx="7772400" cy="609600"/>
          </a:xfrm>
        </p:spPr>
        <p:txBody>
          <a:bodyPr/>
          <a:lstStyle/>
          <a:p>
            <a:r>
              <a:rPr lang="en-US" sz="3600" dirty="0" smtClean="0">
                <a:latin typeface="Arial" panose="020B0604020202020204" pitchFamily="34" charset="0"/>
                <a:cs typeface="Arial" panose="020B0604020202020204" pitchFamily="34" charset="0"/>
              </a:rPr>
              <a:t>TTE</a:t>
            </a:r>
            <a:endParaRPr lang="en-US" sz="3600" dirty="0">
              <a:latin typeface="Arial" panose="020B0604020202020204" pitchFamily="34" charset="0"/>
              <a:cs typeface="Arial" panose="020B0604020202020204" pitchFamily="34" charset="0"/>
            </a:endParaRPr>
          </a:p>
        </p:txBody>
      </p:sp>
      <p:sp>
        <p:nvSpPr>
          <p:cNvPr id="3" name="Rectangle 2"/>
          <p:cNvSpPr/>
          <p:nvPr/>
        </p:nvSpPr>
        <p:spPr>
          <a:xfrm>
            <a:off x="609608" y="4330951"/>
            <a:ext cx="3109813" cy="646331"/>
          </a:xfrm>
          <a:prstGeom prst="rect">
            <a:avLst/>
          </a:prstGeom>
        </p:spPr>
        <p:txBody>
          <a:bodyPr wrap="square">
            <a:spAutoFit/>
          </a:bodyPr>
          <a:lstStyle/>
          <a:p>
            <a:pPr algn="ctr" defTabSz="685800" hangingPunct="1"/>
            <a:r>
              <a:rPr lang="en-US" b="1" kern="1200" dirty="0">
                <a:solidFill>
                  <a:srgbClr val="FFFFFF"/>
                </a:solidFill>
                <a:latin typeface="Arial" pitchFamily="34" charset="0"/>
                <a:ea typeface="+mn-ea"/>
                <a:cs typeface="Arial" pitchFamily="34" charset="0"/>
              </a:rPr>
              <a:t>Severe Calcified Aortic Stenosis</a:t>
            </a:r>
          </a:p>
        </p:txBody>
      </p:sp>
      <p:sp>
        <p:nvSpPr>
          <p:cNvPr id="6" name="TextBox 5"/>
          <p:cNvSpPr txBox="1"/>
          <p:nvPr/>
        </p:nvSpPr>
        <p:spPr>
          <a:xfrm>
            <a:off x="4702926" y="4289866"/>
            <a:ext cx="4243648" cy="923330"/>
          </a:xfrm>
          <a:prstGeom prst="rect">
            <a:avLst/>
          </a:prstGeom>
          <a:noFill/>
        </p:spPr>
        <p:txBody>
          <a:bodyPr wrap="square" rtlCol="0">
            <a:spAutoFit/>
          </a:bodyPr>
          <a:lstStyle/>
          <a:p>
            <a:pPr algn="ctr" defTabSz="685800" hangingPunct="1"/>
            <a:r>
              <a:rPr lang="en-US" b="1" kern="1200" dirty="0">
                <a:solidFill>
                  <a:srgbClr val="FFFFFF"/>
                </a:solidFill>
                <a:latin typeface="Arial" pitchFamily="34" charset="0"/>
                <a:ea typeface="+mn-ea"/>
                <a:cs typeface="Arial" pitchFamily="34" charset="0"/>
              </a:rPr>
              <a:t>Severe low flow low gradient AS (PG/MG/AVA = 34/19/0.7)</a:t>
            </a:r>
          </a:p>
          <a:p>
            <a:pPr algn="ctr" defTabSz="685800" hangingPunct="1"/>
            <a:r>
              <a:rPr lang="en-US" b="1" kern="1200" dirty="0">
                <a:solidFill>
                  <a:srgbClr val="FFFFFF"/>
                </a:solidFill>
                <a:latin typeface="Arial" pitchFamily="34" charset="0"/>
                <a:ea typeface="+mn-ea"/>
                <a:cs typeface="Arial" pitchFamily="34" charset="0"/>
              </a:rPr>
              <a:t>AV Peak velocity = 3m/s</a:t>
            </a:r>
          </a:p>
        </p:txBody>
      </p:sp>
      <p:pic>
        <p:nvPicPr>
          <p:cNvPr id="4" name="Picture 3"/>
          <p:cNvPicPr>
            <a:picLocks noChangeAspect="1"/>
          </p:cNvPicPr>
          <p:nvPr/>
        </p:nvPicPr>
        <p:blipFill>
          <a:blip r:embed="rId2"/>
          <a:stretch>
            <a:fillRect/>
          </a:stretch>
        </p:blipFill>
        <p:spPr>
          <a:xfrm>
            <a:off x="343781" y="666750"/>
            <a:ext cx="4194968" cy="3623116"/>
          </a:xfrm>
          <a:prstGeom prst="rect">
            <a:avLst/>
          </a:prstGeom>
        </p:spPr>
      </p:pic>
      <p:pic>
        <p:nvPicPr>
          <p:cNvPr id="5" name="Picture 4"/>
          <p:cNvPicPr>
            <a:picLocks noChangeAspect="1"/>
          </p:cNvPicPr>
          <p:nvPr/>
        </p:nvPicPr>
        <p:blipFill>
          <a:blip r:embed="rId3"/>
          <a:stretch>
            <a:fillRect/>
          </a:stretch>
        </p:blipFill>
        <p:spPr>
          <a:xfrm>
            <a:off x="4625152" y="666750"/>
            <a:ext cx="4400745" cy="3579063"/>
          </a:xfrm>
          <a:prstGeom prst="rect">
            <a:avLst/>
          </a:prstGeom>
        </p:spPr>
      </p:pic>
      <p:pic>
        <p:nvPicPr>
          <p:cNvPr id="8" name="Picture 1" descr="Picture 1"/>
          <p:cNvPicPr>
            <a:picLocks noChangeAspect="1"/>
          </p:cNvPicPr>
          <p:nvPr/>
        </p:nvPicPr>
        <p:blipFill>
          <a:blip r:embed="rId4"/>
          <a:stretch>
            <a:fillRect/>
          </a:stretch>
        </p:blipFill>
        <p:spPr>
          <a:xfrm>
            <a:off x="8774304" y="13715"/>
            <a:ext cx="354332" cy="420393"/>
          </a:xfrm>
          <a:prstGeom prst="rect">
            <a:avLst/>
          </a:prstGeom>
          <a:ln w="12700">
            <a:miter lim="400000"/>
          </a:ln>
        </p:spPr>
      </p:pic>
    </p:spTree>
    <p:extLst>
      <p:ext uri="{BB962C8B-B14F-4D97-AF65-F5344CB8AC3E}">
        <p14:creationId xmlns:p14="http://schemas.microsoft.com/office/powerpoint/2010/main" val="24577652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7244"/>
            <a:ext cx="91074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POPULAR TAVI (Cohort A): Primary and Secondary Outcome Components</a:t>
            </a:r>
            <a:endParaRPr kumimoji="0" lang="en-US" sz="27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111433" y="4802680"/>
            <a:ext cx="703256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Brouwer</a:t>
            </a:r>
            <a:r>
              <a:rPr kumimoji="0" lang="en-US" sz="1800" b="1" i="1"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et al., N Engl J Med 2020 Aug 30 [Epub ahead of print]</a:t>
            </a:r>
            <a:endParaRPr kumimoji="0" lang="en-US" sz="18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aphicFrame>
        <p:nvGraphicFramePr>
          <p:cNvPr id="6" name="Tabel 4">
            <a:extLst>
              <a:ext uri="{FF2B5EF4-FFF2-40B4-BE49-F238E27FC236}">
                <a16:creationId xmlns:a16="http://schemas.microsoft.com/office/drawing/2014/main" id="{CFD39FFF-9BA0-5541-B3C7-8D4A21F49EC4}"/>
              </a:ext>
            </a:extLst>
          </p:cNvPr>
          <p:cNvGraphicFramePr>
            <a:graphicFrameLocks noGrp="1"/>
          </p:cNvGraphicFramePr>
          <p:nvPr>
            <p:extLst/>
          </p:nvPr>
        </p:nvGraphicFramePr>
        <p:xfrm>
          <a:off x="191193" y="869718"/>
          <a:ext cx="8761615" cy="3932958"/>
        </p:xfrm>
        <a:graphic>
          <a:graphicData uri="http://schemas.openxmlformats.org/drawingml/2006/table">
            <a:tbl>
              <a:tblPr firstRow="1" firstCol="1" bandRow="1">
                <a:tableStyleId>{21E4AEA4-8DFA-4A89-87EB-49C32662AFE0}</a:tableStyleId>
              </a:tblPr>
              <a:tblGrid>
                <a:gridCol w="3599230">
                  <a:extLst>
                    <a:ext uri="{9D8B030D-6E8A-4147-A177-3AD203B41FA5}">
                      <a16:colId xmlns:a16="http://schemas.microsoft.com/office/drawing/2014/main" val="607007702"/>
                    </a:ext>
                  </a:extLst>
                </a:gridCol>
                <a:gridCol w="1641100">
                  <a:extLst>
                    <a:ext uri="{9D8B030D-6E8A-4147-A177-3AD203B41FA5}">
                      <a16:colId xmlns:a16="http://schemas.microsoft.com/office/drawing/2014/main" val="1476410627"/>
                    </a:ext>
                  </a:extLst>
                </a:gridCol>
                <a:gridCol w="1762317">
                  <a:extLst>
                    <a:ext uri="{9D8B030D-6E8A-4147-A177-3AD203B41FA5}">
                      <a16:colId xmlns:a16="http://schemas.microsoft.com/office/drawing/2014/main" val="3107828977"/>
                    </a:ext>
                  </a:extLst>
                </a:gridCol>
                <a:gridCol w="1758968">
                  <a:extLst>
                    <a:ext uri="{9D8B030D-6E8A-4147-A177-3AD203B41FA5}">
                      <a16:colId xmlns:a16="http://schemas.microsoft.com/office/drawing/2014/main" val="2472353897"/>
                    </a:ext>
                  </a:extLst>
                </a:gridCol>
              </a:tblGrid>
              <a:tr h="696508">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nSpc>
                          <a:spcPct val="100000"/>
                        </a:lnSpc>
                        <a:spcAft>
                          <a:spcPts val="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462" marR="2462" marT="0" marB="0" anchor="ctr"/>
                </a:tc>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nl-NL" sz="1200" b="1" dirty="0" err="1" smtClean="0">
                          <a:effectLst/>
                          <a:latin typeface="Arial" panose="020B0604020202020204" pitchFamily="34" charset="0"/>
                          <a:cs typeface="Arial" panose="020B0604020202020204" pitchFamily="34" charset="0"/>
                        </a:rPr>
                        <a:t>Aspirin</a:t>
                      </a:r>
                      <a:endParaRPr lang="nl-NL" sz="1200" b="1" dirty="0">
                        <a:effectLst/>
                        <a:latin typeface="Arial" panose="020B0604020202020204" pitchFamily="34" charset="0"/>
                        <a:cs typeface="Arial" panose="020B0604020202020204" pitchFamily="34" charset="0"/>
                      </a:endParaRPr>
                    </a:p>
                    <a:p>
                      <a:pPr algn="ctr">
                        <a:lnSpc>
                          <a:spcPct val="100000"/>
                        </a:lnSpc>
                        <a:spcAft>
                          <a:spcPts val="0"/>
                        </a:spcAft>
                      </a:pPr>
                      <a:r>
                        <a:rPr lang="en-US" sz="1200" b="1" dirty="0">
                          <a:effectLst/>
                          <a:latin typeface="Arial" panose="020B0604020202020204" pitchFamily="34" charset="0"/>
                          <a:cs typeface="Arial" panose="020B0604020202020204" pitchFamily="34" charset="0"/>
                        </a:rPr>
                        <a:t>(</a:t>
                      </a:r>
                      <a:r>
                        <a:rPr lang="en-US" sz="1200" b="1" dirty="0" smtClean="0">
                          <a:effectLst/>
                          <a:latin typeface="Arial" panose="020B0604020202020204" pitchFamily="34" charset="0"/>
                          <a:cs typeface="Arial" panose="020B0604020202020204" pitchFamily="34" charset="0"/>
                        </a:rPr>
                        <a:t>N=331)</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462" marR="2462" marT="0" marB="0" anchor="ctr"/>
                </a:tc>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nl-NL" sz="1200" b="1" dirty="0" err="1" smtClean="0">
                          <a:effectLst/>
                          <a:latin typeface="Arial" panose="020B0604020202020204" pitchFamily="34" charset="0"/>
                          <a:cs typeface="Arial" panose="020B0604020202020204" pitchFamily="34" charset="0"/>
                        </a:rPr>
                        <a:t>Aspirin</a:t>
                      </a:r>
                      <a:r>
                        <a:rPr lang="nl-NL" sz="1200" b="1" baseline="0" dirty="0" smtClean="0">
                          <a:effectLst/>
                          <a:latin typeface="Arial" panose="020B0604020202020204" pitchFamily="34" charset="0"/>
                          <a:cs typeface="Arial" panose="020B0604020202020204" pitchFamily="34" charset="0"/>
                        </a:rPr>
                        <a:t> + Clopidogrel</a:t>
                      </a:r>
                      <a:endParaRPr lang="nl-NL" sz="1200" b="1" dirty="0">
                        <a:effectLst/>
                        <a:latin typeface="Arial" panose="020B0604020202020204" pitchFamily="34" charset="0"/>
                        <a:cs typeface="Arial" panose="020B0604020202020204" pitchFamily="34" charset="0"/>
                      </a:endParaRPr>
                    </a:p>
                    <a:p>
                      <a:pPr algn="ctr">
                        <a:lnSpc>
                          <a:spcPct val="100000"/>
                        </a:lnSpc>
                        <a:spcAft>
                          <a:spcPts val="0"/>
                        </a:spcAft>
                      </a:pPr>
                      <a:r>
                        <a:rPr lang="en-US" sz="1200" b="1" dirty="0">
                          <a:effectLst/>
                          <a:latin typeface="Arial" panose="020B0604020202020204" pitchFamily="34" charset="0"/>
                          <a:cs typeface="Arial" panose="020B0604020202020204" pitchFamily="34" charset="0"/>
                        </a:rPr>
                        <a:t>(</a:t>
                      </a:r>
                      <a:r>
                        <a:rPr lang="en-US" sz="1200" b="1" dirty="0" smtClean="0">
                          <a:effectLst/>
                          <a:latin typeface="Arial" panose="020B0604020202020204" pitchFamily="34" charset="0"/>
                          <a:cs typeface="Arial" panose="020B0604020202020204" pitchFamily="34" charset="0"/>
                        </a:rPr>
                        <a:t>N=334)</a:t>
                      </a:r>
                      <a:endParaRPr lang="en-US" sz="1200" b="1" dirty="0">
                        <a:effectLst/>
                        <a:latin typeface="Arial" panose="020B0604020202020204" pitchFamily="34" charset="0"/>
                        <a:cs typeface="Arial" panose="020B0604020202020204" pitchFamily="34" charset="0"/>
                      </a:endParaRPr>
                    </a:p>
                    <a:p>
                      <a:pPr algn="ctr">
                        <a:lnSpc>
                          <a:spcPct val="100000"/>
                        </a:lnSpc>
                        <a:spcAft>
                          <a:spcPts val="0"/>
                        </a:spcAft>
                      </a:pPr>
                      <a:r>
                        <a:rPr lang="nl-NL" sz="4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cs typeface="Arial" panose="020B0604020202020204" pitchFamily="34" charset="0"/>
                      </a:endParaRPr>
                    </a:p>
                  </a:txBody>
                  <a:tcPr marL="2462" marR="2462" marT="0" marB="0" anchor="ctr"/>
                </a:tc>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ctr"/>
                      <a:r>
                        <a:rPr lang="nl-NL" sz="1200" b="1" dirty="0">
                          <a:latin typeface="Arial" panose="020B0604020202020204" pitchFamily="34" charset="0"/>
                          <a:cs typeface="Arial" panose="020B0604020202020204" pitchFamily="34" charset="0"/>
                        </a:rPr>
                        <a:t>Risk Ratio</a:t>
                      </a:r>
                    </a:p>
                    <a:p>
                      <a:pPr algn="ctr"/>
                      <a:r>
                        <a:rPr lang="nl-NL" sz="1200" b="1" dirty="0">
                          <a:latin typeface="Arial" panose="020B0604020202020204" pitchFamily="34" charset="0"/>
                          <a:cs typeface="Arial" panose="020B0604020202020204" pitchFamily="34" charset="0"/>
                        </a:rPr>
                        <a:t>(95% CI)</a:t>
                      </a:r>
                    </a:p>
                  </a:txBody>
                  <a:tcPr marL="2462" marR="2462" marT="0" marB="0" anchor="ctr"/>
                </a:tc>
                <a:extLst>
                  <a:ext uri="{0D108BD9-81ED-4DB2-BD59-A6C34878D82A}">
                    <a16:rowId xmlns:a16="http://schemas.microsoft.com/office/drawing/2014/main" val="1421379140"/>
                  </a:ext>
                </a:extLst>
              </a:tr>
              <a:tr h="240611">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err="1" smtClean="0">
                          <a:effectLst/>
                          <a:latin typeface="Arial" panose="020B0604020202020204" pitchFamily="34" charset="0"/>
                          <a:cs typeface="Arial" panose="020B0604020202020204" pitchFamily="34" charset="0"/>
                        </a:rPr>
                        <a:t>Death</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7000"/>
                        </a:lnSpc>
                        <a:spcAft>
                          <a:spcPts val="800"/>
                        </a:spcAft>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570191632"/>
                  </a:ext>
                </a:extLst>
              </a:tr>
              <a:tr h="222774">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l">
                        <a:lnSpc>
                          <a:spcPct val="107000"/>
                        </a:lnSpc>
                        <a:spcAft>
                          <a:spcPts val="80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Death </a:t>
                      </a:r>
                      <a:r>
                        <a:rPr lang="en-US" sz="1200" b="1" dirty="0">
                          <a:effectLst/>
                          <a:latin typeface="Arial" panose="020B0604020202020204" pitchFamily="34" charset="0"/>
                          <a:cs typeface="Arial" panose="020B0604020202020204" pitchFamily="34" charset="0"/>
                        </a:rPr>
                        <a:t>from any cause</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21 (6.3)</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a:effectLst/>
                          <a:latin typeface="Arial" panose="020B0604020202020204" pitchFamily="34" charset="0"/>
                          <a:cs typeface="Arial" panose="020B0604020202020204" pitchFamily="34" charset="0"/>
                        </a:rPr>
                        <a:t>19 (5.7)</a:t>
                      </a:r>
                      <a:endParaRPr lang="nl-NL" sz="1200" b="1">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1.12 (0.61 to 2.04)</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extLst>
                  <a:ext uri="{0D108BD9-81ED-4DB2-BD59-A6C34878D82A}">
                    <a16:rowId xmlns:a16="http://schemas.microsoft.com/office/drawing/2014/main" val="487246396"/>
                  </a:ext>
                </a:extLst>
              </a:tr>
              <a:tr h="222774">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l">
                        <a:lnSpc>
                          <a:spcPct val="107000"/>
                        </a:lnSpc>
                        <a:spcAft>
                          <a:spcPts val="80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Death </a:t>
                      </a:r>
                      <a:r>
                        <a:rPr lang="en-US" sz="1200" b="1" dirty="0">
                          <a:effectLst/>
                          <a:latin typeface="Arial" panose="020B0604020202020204" pitchFamily="34" charset="0"/>
                          <a:cs typeface="Arial" panose="020B0604020202020204" pitchFamily="34" charset="0"/>
                        </a:rPr>
                        <a:t>from cardiovascular causes</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14 (4.2)</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13 (3.9)</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1.09 (0.52 to 2.28)</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extLst>
                  <a:ext uri="{0D108BD9-81ED-4DB2-BD59-A6C34878D82A}">
                    <a16:rowId xmlns:a16="http://schemas.microsoft.com/office/drawing/2014/main" val="2563370867"/>
                  </a:ext>
                </a:extLst>
              </a:tr>
              <a:tr h="299750">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err="1">
                          <a:effectLst/>
                          <a:latin typeface="Arial" panose="020B0604020202020204" pitchFamily="34" charset="0"/>
                          <a:cs typeface="Arial" panose="020B0604020202020204" pitchFamily="34" charset="0"/>
                        </a:rPr>
                        <a:t>Stroke</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endParaRPr lang="en-US" sz="1200" b="1" dirty="0">
                        <a:latin typeface="Arial" panose="020B060402020202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endParaRPr lang="en-US" sz="1200" b="1" dirty="0">
                        <a:latin typeface="Arial" panose="020B060402020202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endParaRPr lang="en-US" sz="1200" b="1" dirty="0">
                        <a:latin typeface="Arial" panose="020B0604020202020204" pitchFamily="34" charset="0"/>
                        <a:cs typeface="Arial" panose="020B0604020202020204" pitchFamily="34" charset="0"/>
                      </a:endParaRPr>
                    </a:p>
                  </a:txBody>
                  <a:tcPr marL="28242" marR="28242" marT="0" marB="0" anchor="ctr"/>
                </a:tc>
                <a:extLst>
                  <a:ext uri="{0D108BD9-81ED-4DB2-BD59-A6C34878D82A}">
                    <a16:rowId xmlns:a16="http://schemas.microsoft.com/office/drawing/2014/main" val="4066496406"/>
                  </a:ext>
                </a:extLst>
              </a:tr>
              <a:tr h="222774">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err="1">
                          <a:effectLst/>
                          <a:latin typeface="Arial" panose="020B0604020202020204" pitchFamily="34" charset="0"/>
                          <a:cs typeface="Arial" panose="020B0604020202020204" pitchFamily="34" charset="0"/>
                        </a:rPr>
                        <a:t>Ischemic</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a:effectLst/>
                          <a:latin typeface="Arial" panose="020B0604020202020204" pitchFamily="34" charset="0"/>
                          <a:cs typeface="Arial" panose="020B0604020202020204" pitchFamily="34" charset="0"/>
                        </a:rPr>
                        <a:t>17 (5.1)</a:t>
                      </a:r>
                      <a:endParaRPr lang="nl-NL" sz="1200" b="1">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a:effectLst/>
                          <a:latin typeface="Arial" panose="020B0604020202020204" pitchFamily="34" charset="0"/>
                          <a:cs typeface="Arial" panose="020B0604020202020204" pitchFamily="34" charset="0"/>
                        </a:rPr>
                        <a:t>18 (5.4)</a:t>
                      </a:r>
                      <a:endParaRPr lang="nl-NL" sz="1200" b="1">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0.95 (0.50 to 1.82)</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extLst>
                  <a:ext uri="{0D108BD9-81ED-4DB2-BD59-A6C34878D82A}">
                    <a16:rowId xmlns:a16="http://schemas.microsoft.com/office/drawing/2014/main" val="3725741073"/>
                  </a:ext>
                </a:extLst>
              </a:tr>
              <a:tr h="222774">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err="1">
                          <a:effectLst/>
                          <a:latin typeface="Arial" panose="020B0604020202020204" pitchFamily="34" charset="0"/>
                          <a:cs typeface="Arial" panose="020B0604020202020204" pitchFamily="34" charset="0"/>
                        </a:rPr>
                        <a:t>Hemorrhagic</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0 (0)</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1 (0.3)</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 </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extLst>
                  <a:ext uri="{0D108BD9-81ED-4DB2-BD59-A6C34878D82A}">
                    <a16:rowId xmlns:a16="http://schemas.microsoft.com/office/drawing/2014/main" val="1553790745"/>
                  </a:ext>
                </a:extLst>
              </a:tr>
              <a:tr h="240611">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l">
                        <a:lnSpc>
                          <a:spcPct val="107000"/>
                        </a:lnSpc>
                        <a:spcAft>
                          <a:spcPts val="800"/>
                        </a:spcAft>
                      </a:pPr>
                      <a:r>
                        <a:rPr lang="nl-NL" sz="1200" b="1" dirty="0">
                          <a:effectLst/>
                          <a:latin typeface="Arial" panose="020B0604020202020204" pitchFamily="34" charset="0"/>
                          <a:cs typeface="Arial" panose="020B0604020202020204" pitchFamily="34" charset="0"/>
                        </a:rPr>
                        <a:t> </a:t>
                      </a:r>
                      <a:r>
                        <a:rPr lang="nl-NL" sz="1200" b="1" dirty="0" err="1">
                          <a:effectLst/>
                          <a:latin typeface="Arial" panose="020B0604020202020204" pitchFamily="34" charset="0"/>
                          <a:cs typeface="Arial" panose="020B0604020202020204" pitchFamily="34" charset="0"/>
                        </a:rPr>
                        <a:t>Myocardial</a:t>
                      </a:r>
                      <a:r>
                        <a:rPr lang="nl-NL" sz="1200" b="1" dirty="0">
                          <a:effectLst/>
                          <a:latin typeface="Arial" panose="020B0604020202020204" pitchFamily="34" charset="0"/>
                          <a:cs typeface="Arial" panose="020B0604020202020204" pitchFamily="34" charset="0"/>
                        </a:rPr>
                        <a:t> </a:t>
                      </a:r>
                      <a:r>
                        <a:rPr lang="nl-NL" sz="1200" b="1" dirty="0" err="1">
                          <a:effectLst/>
                          <a:latin typeface="Arial" panose="020B0604020202020204" pitchFamily="34" charset="0"/>
                          <a:cs typeface="Arial" panose="020B0604020202020204" pitchFamily="34" charset="0"/>
                        </a:rPr>
                        <a:t>infarction</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4 (1.2)</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6 (1.8)</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0.67 (0.19 to 2.36)</a:t>
                      </a:r>
                      <a:endParaRPr lang="nl-NL" sz="1200" b="1" dirty="0">
                        <a:effectLst/>
                        <a:latin typeface="Arial" panose="020B0604020202020204" pitchFamily="34" charset="0"/>
                        <a:ea typeface="Calibri" panose="020F0502020204030204" pitchFamily="34" charset="0"/>
                        <a:cs typeface="Arial" panose="020B0604020202020204" pitchFamily="34" charset="0"/>
                      </a:endParaRPr>
                    </a:p>
                  </a:txBody>
                  <a:tcPr marL="28242" marR="28242" marT="0" marB="0" anchor="ctr"/>
                </a:tc>
                <a:extLst>
                  <a:ext uri="{0D108BD9-81ED-4DB2-BD59-A6C34878D82A}">
                    <a16:rowId xmlns:a16="http://schemas.microsoft.com/office/drawing/2014/main" val="1681878416"/>
                  </a:ext>
                </a:extLst>
              </a:tr>
              <a:tr h="240611">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l">
                        <a:lnSpc>
                          <a:spcPct val="107000"/>
                        </a:lnSpc>
                        <a:spcAft>
                          <a:spcPts val="800"/>
                        </a:spcAft>
                      </a:pPr>
                      <a:r>
                        <a:rPr lang="nl-NL" sz="1200" b="1" dirty="0" smtClean="0">
                          <a:effectLst/>
                          <a:latin typeface="Arial" panose="020B0604020202020204" pitchFamily="34" charset="0"/>
                          <a:cs typeface="Arial" panose="020B0604020202020204" pitchFamily="34" charset="0"/>
                        </a:rPr>
                        <a:t>VARC-2 </a:t>
                      </a:r>
                      <a:r>
                        <a:rPr lang="nl-NL" sz="1200" b="1" dirty="0" err="1" smtClean="0">
                          <a:effectLst/>
                          <a:latin typeface="Arial" panose="020B0604020202020204" pitchFamily="34" charset="0"/>
                          <a:cs typeface="Arial" panose="020B0604020202020204" pitchFamily="34" charset="0"/>
                        </a:rPr>
                        <a:t>bleeding</a:t>
                      </a:r>
                      <a:endParaRPr lang="nl-NL" sz="1200" b="1" kern="1200" dirty="0">
                        <a:solidFill>
                          <a:schemeClr val="lt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nl-NL" sz="1200" b="1" kern="1200" dirty="0">
                        <a:solidFill>
                          <a:schemeClr val="lt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nl-NL" sz="1200" b="1" kern="1200">
                        <a:solidFill>
                          <a:schemeClr val="lt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nl-NL" sz="1200" b="1" kern="1200" dirty="0">
                        <a:solidFill>
                          <a:schemeClr val="lt1"/>
                        </a:solidFill>
                        <a:effectLst/>
                        <a:latin typeface="Arial" panose="020B0604020202020204" pitchFamily="34" charset="0"/>
                        <a:ea typeface="+mn-ea"/>
                        <a:cs typeface="Arial" panose="020B0604020202020204" pitchFamily="34" charset="0"/>
                      </a:endParaRPr>
                    </a:p>
                  </a:txBody>
                  <a:tcPr marL="28242" marR="28242" marT="0" marB="0" anchor="ctr"/>
                </a:tc>
                <a:extLst>
                  <a:ext uri="{0D108BD9-81ED-4DB2-BD59-A6C34878D82A}">
                    <a16:rowId xmlns:a16="http://schemas.microsoft.com/office/drawing/2014/main" val="4016069965"/>
                  </a:ext>
                </a:extLst>
              </a:tr>
              <a:tr h="443962">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l">
                        <a:lnSpc>
                          <a:spcPct val="107000"/>
                        </a:lnSpc>
                        <a:spcAft>
                          <a:spcPts val="800"/>
                        </a:spcAft>
                      </a:pPr>
                      <a:r>
                        <a:rPr lang="nl-NL" sz="1200" b="1" kern="1200" dirty="0" smtClean="0">
                          <a:effectLst/>
                          <a:latin typeface="Arial" panose="020B0604020202020204" pitchFamily="34" charset="0"/>
                          <a:cs typeface="Arial" panose="020B0604020202020204" pitchFamily="34" charset="0"/>
                        </a:rPr>
                        <a:t>   Major,</a:t>
                      </a:r>
                      <a:r>
                        <a:rPr lang="nl-NL" sz="1200" b="1" kern="1200" baseline="0" dirty="0" smtClean="0">
                          <a:effectLst/>
                          <a:latin typeface="Arial" panose="020B0604020202020204" pitchFamily="34" charset="0"/>
                          <a:cs typeface="Arial" panose="020B0604020202020204" pitchFamily="34" charset="0"/>
                        </a:rPr>
                        <a:t> life-</a:t>
                      </a:r>
                      <a:r>
                        <a:rPr lang="nl-NL" sz="1200" b="1" kern="1200" baseline="0" dirty="0" err="1" smtClean="0">
                          <a:effectLst/>
                          <a:latin typeface="Arial" panose="020B0604020202020204" pitchFamily="34" charset="0"/>
                          <a:cs typeface="Arial" panose="020B0604020202020204" pitchFamily="34" charset="0"/>
                        </a:rPr>
                        <a:t>threatening</a:t>
                      </a:r>
                      <a:r>
                        <a:rPr lang="nl-NL" sz="1200" b="1" kern="1200" baseline="0" dirty="0" smtClean="0">
                          <a:effectLst/>
                          <a:latin typeface="Arial" panose="020B0604020202020204" pitchFamily="34" charset="0"/>
                          <a:cs typeface="Arial" panose="020B0604020202020204" pitchFamily="34" charset="0"/>
                        </a:rPr>
                        <a:t>, or </a:t>
                      </a:r>
                      <a:r>
                        <a:rPr lang="nl-NL" sz="1200" b="1" kern="1200" baseline="0" dirty="0" err="1" smtClean="0">
                          <a:effectLst/>
                          <a:latin typeface="Arial" panose="020B0604020202020204" pitchFamily="34" charset="0"/>
                          <a:cs typeface="Arial" panose="020B0604020202020204" pitchFamily="34" charset="0"/>
                        </a:rPr>
                        <a:t>disabling</a:t>
                      </a:r>
                      <a:endParaRPr lang="nl-NL" sz="1200" b="1" kern="1200" dirty="0">
                        <a:solidFill>
                          <a:schemeClr val="lt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r>
                        <a:rPr lang="nl-NL" sz="1200" b="1" kern="1200" dirty="0" smtClean="0">
                          <a:effectLst/>
                          <a:latin typeface="Arial" panose="020B0604020202020204" pitchFamily="34" charset="0"/>
                          <a:cs typeface="Arial" panose="020B0604020202020204" pitchFamily="34" charset="0"/>
                        </a:rPr>
                        <a:t>17 (5.1)</a:t>
                      </a:r>
                      <a:endParaRPr lang="nl-NL"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r>
                        <a:rPr lang="nl-NL" sz="1200" b="1" kern="1200" dirty="0" smtClean="0">
                          <a:effectLst/>
                          <a:latin typeface="Arial" panose="020B0604020202020204" pitchFamily="34" charset="0"/>
                          <a:cs typeface="Arial" panose="020B0604020202020204" pitchFamily="34" charset="0"/>
                        </a:rPr>
                        <a:t>36 (10.8)</a:t>
                      </a:r>
                      <a:endParaRPr lang="nl-NL"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r>
                        <a:rPr lang="nl-NL" sz="1200" b="1" kern="1200" dirty="0" smtClean="0">
                          <a:effectLst/>
                          <a:latin typeface="Arial" panose="020B0604020202020204" pitchFamily="34" charset="0"/>
                          <a:cs typeface="Arial" panose="020B0604020202020204" pitchFamily="34" charset="0"/>
                        </a:rPr>
                        <a:t>0.48 (0.27 </a:t>
                      </a:r>
                      <a:r>
                        <a:rPr lang="nl-NL" sz="1200" b="1" kern="1200" dirty="0" err="1" smtClean="0">
                          <a:effectLst/>
                          <a:latin typeface="Arial" panose="020B0604020202020204" pitchFamily="34" charset="0"/>
                          <a:cs typeface="Arial" panose="020B0604020202020204" pitchFamily="34" charset="0"/>
                        </a:rPr>
                        <a:t>to</a:t>
                      </a:r>
                      <a:r>
                        <a:rPr lang="nl-NL" sz="1200" b="1" kern="1200" dirty="0" smtClean="0">
                          <a:effectLst/>
                          <a:latin typeface="Arial" panose="020B0604020202020204" pitchFamily="34" charset="0"/>
                          <a:cs typeface="Arial" panose="020B0604020202020204" pitchFamily="34" charset="0"/>
                        </a:rPr>
                        <a:t> 0.83)</a:t>
                      </a:r>
                      <a:endParaRPr lang="nl-NL"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extLst>
                  <a:ext uri="{0D108BD9-81ED-4DB2-BD59-A6C34878D82A}">
                    <a16:rowId xmlns:a16="http://schemas.microsoft.com/office/drawing/2014/main" val="2528744475"/>
                  </a:ext>
                </a:extLst>
              </a:tr>
              <a:tr h="222774">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l">
                        <a:lnSpc>
                          <a:spcPct val="107000"/>
                        </a:lnSpc>
                        <a:spcAft>
                          <a:spcPts val="800"/>
                        </a:spcAft>
                      </a:pPr>
                      <a:r>
                        <a:rPr lang="nl-NL" sz="1200" b="1" kern="1200" dirty="0" smtClean="0">
                          <a:effectLst/>
                          <a:latin typeface="Arial" panose="020B0604020202020204" pitchFamily="34" charset="0"/>
                          <a:cs typeface="Arial" panose="020B0604020202020204" pitchFamily="34" charset="0"/>
                        </a:rPr>
                        <a:t>   Minor</a:t>
                      </a:r>
                      <a:endParaRPr lang="nl-NL" sz="1200" b="1" kern="1200" dirty="0">
                        <a:solidFill>
                          <a:schemeClr val="lt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r>
                        <a:rPr lang="nl-NL" sz="1200" b="1" kern="1200" dirty="0" smtClean="0">
                          <a:effectLst/>
                          <a:latin typeface="Arial" panose="020B0604020202020204" pitchFamily="34" charset="0"/>
                          <a:cs typeface="Arial" panose="020B0604020202020204" pitchFamily="34" charset="0"/>
                        </a:rPr>
                        <a:t>33 (10.0)</a:t>
                      </a:r>
                      <a:endParaRPr lang="nl-NL"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r>
                        <a:rPr lang="nl-NL" sz="1200" b="1" kern="1200" dirty="0" smtClean="0">
                          <a:effectLst/>
                          <a:latin typeface="Arial" panose="020B0604020202020204" pitchFamily="34" charset="0"/>
                          <a:cs typeface="Arial" panose="020B0604020202020204" pitchFamily="34" charset="0"/>
                        </a:rPr>
                        <a:t>56 (15.9)</a:t>
                      </a:r>
                      <a:endParaRPr lang="nl-NL"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r>
                        <a:rPr lang="nl-NL" sz="1200" b="1" kern="1200" dirty="0" smtClean="0">
                          <a:effectLst/>
                          <a:latin typeface="Arial" panose="020B0604020202020204" pitchFamily="34" charset="0"/>
                          <a:cs typeface="Arial" panose="020B0604020202020204" pitchFamily="34" charset="0"/>
                        </a:rPr>
                        <a:t>0.63</a:t>
                      </a:r>
                      <a:r>
                        <a:rPr lang="nl-NL" sz="1200" b="1" kern="1200" baseline="0" dirty="0" smtClean="0">
                          <a:effectLst/>
                          <a:latin typeface="Arial" panose="020B0604020202020204" pitchFamily="34" charset="0"/>
                          <a:cs typeface="Arial" panose="020B0604020202020204" pitchFamily="34" charset="0"/>
                        </a:rPr>
                        <a:t> (0.42 </a:t>
                      </a:r>
                      <a:r>
                        <a:rPr lang="nl-NL" sz="1200" b="1" kern="1200" baseline="0" dirty="0" err="1" smtClean="0">
                          <a:effectLst/>
                          <a:latin typeface="Arial" panose="020B0604020202020204" pitchFamily="34" charset="0"/>
                          <a:cs typeface="Arial" panose="020B0604020202020204" pitchFamily="34" charset="0"/>
                        </a:rPr>
                        <a:t>to</a:t>
                      </a:r>
                      <a:r>
                        <a:rPr lang="nl-NL" sz="1200" b="1" kern="1200" baseline="0" dirty="0" smtClean="0">
                          <a:effectLst/>
                          <a:latin typeface="Arial" panose="020B0604020202020204" pitchFamily="34" charset="0"/>
                          <a:cs typeface="Arial" panose="020B0604020202020204" pitchFamily="34" charset="0"/>
                        </a:rPr>
                        <a:t> 0.94)</a:t>
                      </a:r>
                      <a:endParaRPr lang="nl-NL"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extLst>
                  <a:ext uri="{0D108BD9-81ED-4DB2-BD59-A6C34878D82A}">
                    <a16:rowId xmlns:a16="http://schemas.microsoft.com/office/drawing/2014/main" val="625823430"/>
                  </a:ext>
                </a:extLst>
              </a:tr>
              <a:tr h="240611">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pPr algn="l">
                        <a:lnSpc>
                          <a:spcPct val="107000"/>
                        </a:lnSpc>
                        <a:spcAft>
                          <a:spcPts val="800"/>
                        </a:spcAft>
                      </a:pPr>
                      <a:r>
                        <a:rPr lang="nl-NL" sz="1200" b="1" kern="1200" dirty="0" smtClean="0">
                          <a:effectLst/>
                          <a:latin typeface="Arial" panose="020B0604020202020204" pitchFamily="34" charset="0"/>
                          <a:cs typeface="Arial" panose="020B0604020202020204" pitchFamily="34" charset="0"/>
                        </a:rPr>
                        <a:t>VARC-2</a:t>
                      </a:r>
                      <a:r>
                        <a:rPr lang="nl-NL" sz="1200" b="1" kern="1200" baseline="0" dirty="0" smtClean="0">
                          <a:effectLst/>
                          <a:latin typeface="Arial" panose="020B0604020202020204" pitchFamily="34" charset="0"/>
                          <a:cs typeface="Arial" panose="020B0604020202020204" pitchFamily="34" charset="0"/>
                        </a:rPr>
                        <a:t> </a:t>
                      </a:r>
                      <a:r>
                        <a:rPr lang="nl-NL" sz="1200" b="1" kern="1200" baseline="0" dirty="0" err="1" smtClean="0">
                          <a:effectLst/>
                          <a:latin typeface="Arial" panose="020B0604020202020204" pitchFamily="34" charset="0"/>
                          <a:cs typeface="Arial" panose="020B0604020202020204" pitchFamily="34" charset="0"/>
                        </a:rPr>
                        <a:t>vascular</a:t>
                      </a:r>
                      <a:r>
                        <a:rPr lang="nl-NL" sz="1200" b="1" kern="1200" baseline="0" dirty="0" smtClean="0">
                          <a:effectLst/>
                          <a:latin typeface="Arial" panose="020B0604020202020204" pitchFamily="34" charset="0"/>
                          <a:cs typeface="Arial" panose="020B0604020202020204" pitchFamily="34" charset="0"/>
                        </a:rPr>
                        <a:t> </a:t>
                      </a:r>
                      <a:r>
                        <a:rPr lang="nl-NL" sz="1200" b="1" kern="1200" baseline="0" dirty="0" err="1" smtClean="0">
                          <a:effectLst/>
                          <a:latin typeface="Arial" panose="020B0604020202020204" pitchFamily="34" charset="0"/>
                          <a:cs typeface="Arial" panose="020B0604020202020204" pitchFamily="34" charset="0"/>
                        </a:rPr>
                        <a:t>complications</a:t>
                      </a:r>
                      <a:r>
                        <a:rPr lang="nl-NL" sz="1200" b="1" kern="1200" baseline="0" dirty="0" smtClean="0">
                          <a:effectLst/>
                          <a:latin typeface="Arial" panose="020B0604020202020204" pitchFamily="34" charset="0"/>
                          <a:cs typeface="Arial" panose="020B0604020202020204" pitchFamily="34" charset="0"/>
                        </a:rPr>
                        <a:t> </a:t>
                      </a:r>
                      <a:endParaRPr lang="nl-NL" sz="1200" b="1" kern="1200" dirty="0">
                        <a:solidFill>
                          <a:schemeClr val="lt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endParaRPr lang="nl-NL"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endParaRPr lang="nl-NL"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endParaRPr lang="nl-NL"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extLst>
                  <a:ext uri="{0D108BD9-81ED-4DB2-BD59-A6C34878D82A}">
                    <a16:rowId xmlns:a16="http://schemas.microsoft.com/office/drawing/2014/main" val="547274328"/>
                  </a:ext>
                </a:extLst>
              </a:tr>
              <a:tr h="208212">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r>
                        <a:rPr lang="en-US" sz="1200" b="1" kern="1200" dirty="0" smtClean="0">
                          <a:effectLst/>
                          <a:latin typeface="Arial" panose="020B0604020202020204" pitchFamily="34" charset="0"/>
                          <a:cs typeface="Arial" panose="020B0604020202020204" pitchFamily="34" charset="0"/>
                        </a:rPr>
                        <a:t>   Major </a:t>
                      </a:r>
                      <a:endParaRPr lang="en-US" sz="1200" b="1" kern="1200" dirty="0">
                        <a:solidFill>
                          <a:schemeClr val="lt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r>
                        <a:rPr lang="en-US" sz="1200" b="1" kern="1200" dirty="0" smtClean="0">
                          <a:effectLst/>
                          <a:latin typeface="Arial" panose="020B0604020202020204" pitchFamily="34" charset="0"/>
                          <a:cs typeface="Arial" panose="020B0604020202020204" pitchFamily="34" charset="0"/>
                        </a:rPr>
                        <a:t>11 (3.3)</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r>
                        <a:rPr lang="en-US" sz="1200" b="1" kern="1200" dirty="0" smtClean="0">
                          <a:effectLst/>
                          <a:latin typeface="Arial" panose="020B0604020202020204" pitchFamily="34" charset="0"/>
                          <a:cs typeface="Arial" panose="020B0604020202020204" pitchFamily="34" charset="0"/>
                        </a:rPr>
                        <a:t>23 (6.9)</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extLst>
                  <a:ext uri="{0D108BD9-81ED-4DB2-BD59-A6C34878D82A}">
                    <a16:rowId xmlns:a16="http://schemas.microsoft.com/office/drawing/2014/main" val="3515766135"/>
                  </a:ext>
                </a:extLst>
              </a:tr>
              <a:tr h="208212">
                <a:tc>
                  <a:txBody>
                    <a:bodyPr/>
                    <a:lstStyle>
                      <a:lvl1pPr marL="0" algn="l" defTabSz="912750" rtl="0" eaLnBrk="1" latinLnBrk="0" hangingPunct="1">
                        <a:defRPr sz="1800" b="1" kern="1200">
                          <a:solidFill>
                            <a:schemeClr val="lt1"/>
                          </a:solidFill>
                          <a:latin typeface="Calibri" panose="020F0502020204030204"/>
                        </a:defRPr>
                      </a:lvl1pPr>
                      <a:lvl2pPr marL="456375" algn="l" defTabSz="912750" rtl="0" eaLnBrk="1" latinLnBrk="0" hangingPunct="1">
                        <a:defRPr sz="1800" b="1" kern="1200">
                          <a:solidFill>
                            <a:schemeClr val="lt1"/>
                          </a:solidFill>
                          <a:latin typeface="Calibri" panose="020F0502020204030204"/>
                        </a:defRPr>
                      </a:lvl2pPr>
                      <a:lvl3pPr marL="912750" algn="l" defTabSz="912750" rtl="0" eaLnBrk="1" latinLnBrk="0" hangingPunct="1">
                        <a:defRPr sz="1800" b="1" kern="1200">
                          <a:solidFill>
                            <a:schemeClr val="lt1"/>
                          </a:solidFill>
                          <a:latin typeface="Calibri" panose="020F0502020204030204"/>
                        </a:defRPr>
                      </a:lvl3pPr>
                      <a:lvl4pPr marL="1369125" algn="l" defTabSz="912750" rtl="0" eaLnBrk="1" latinLnBrk="0" hangingPunct="1">
                        <a:defRPr sz="1800" b="1" kern="1200">
                          <a:solidFill>
                            <a:schemeClr val="lt1"/>
                          </a:solidFill>
                          <a:latin typeface="Calibri" panose="020F0502020204030204"/>
                        </a:defRPr>
                      </a:lvl4pPr>
                      <a:lvl5pPr marL="1825515" algn="l" defTabSz="912750" rtl="0" eaLnBrk="1" latinLnBrk="0" hangingPunct="1">
                        <a:defRPr sz="1800" b="1" kern="1200">
                          <a:solidFill>
                            <a:schemeClr val="lt1"/>
                          </a:solidFill>
                          <a:latin typeface="Calibri" panose="020F0502020204030204"/>
                        </a:defRPr>
                      </a:lvl5pPr>
                      <a:lvl6pPr marL="2281894" algn="l" defTabSz="912750" rtl="0" eaLnBrk="1" latinLnBrk="0" hangingPunct="1">
                        <a:defRPr sz="1800" b="1" kern="1200">
                          <a:solidFill>
                            <a:schemeClr val="lt1"/>
                          </a:solidFill>
                          <a:latin typeface="Calibri" panose="020F0502020204030204"/>
                        </a:defRPr>
                      </a:lvl6pPr>
                      <a:lvl7pPr marL="2738250" algn="l" defTabSz="912750" rtl="0" eaLnBrk="1" latinLnBrk="0" hangingPunct="1">
                        <a:defRPr sz="1800" b="1" kern="1200">
                          <a:solidFill>
                            <a:schemeClr val="lt1"/>
                          </a:solidFill>
                          <a:latin typeface="Calibri" panose="020F0502020204030204"/>
                        </a:defRPr>
                      </a:lvl7pPr>
                      <a:lvl8pPr marL="3194643" algn="l" defTabSz="912750" rtl="0" eaLnBrk="1" latinLnBrk="0" hangingPunct="1">
                        <a:defRPr sz="1800" b="1" kern="1200">
                          <a:solidFill>
                            <a:schemeClr val="lt1"/>
                          </a:solidFill>
                          <a:latin typeface="Calibri" panose="020F0502020204030204"/>
                        </a:defRPr>
                      </a:lvl8pPr>
                      <a:lvl9pPr marL="3651024" algn="l" defTabSz="912750" rtl="0" eaLnBrk="1" latinLnBrk="0" hangingPunct="1">
                        <a:defRPr sz="1800" b="1" kern="1200">
                          <a:solidFill>
                            <a:schemeClr val="lt1"/>
                          </a:solidFill>
                          <a:latin typeface="Calibri" panose="020F0502020204030204"/>
                        </a:defRPr>
                      </a:lvl9pPr>
                    </a:lstStyle>
                    <a:p>
                      <a:r>
                        <a:rPr lang="en-US" sz="1200" b="1" kern="1200" dirty="0" smtClean="0">
                          <a:effectLst/>
                          <a:latin typeface="Arial" panose="020B0604020202020204" pitchFamily="34" charset="0"/>
                          <a:cs typeface="Arial" panose="020B0604020202020204" pitchFamily="34" charset="0"/>
                        </a:rPr>
                        <a:t>   Minor</a:t>
                      </a:r>
                      <a:endParaRPr lang="en-US" sz="1200" b="1" kern="1200" dirty="0">
                        <a:solidFill>
                          <a:schemeClr val="lt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r>
                        <a:rPr lang="en-US" sz="1200" b="1" kern="1200" smtClean="0">
                          <a:effectLst/>
                          <a:latin typeface="Arial" panose="020B0604020202020204" pitchFamily="34" charset="0"/>
                          <a:cs typeface="Arial" panose="020B0604020202020204" pitchFamily="34" charset="0"/>
                        </a:rPr>
                        <a:t>22 (6.6)</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r>
                        <a:rPr lang="en-US" sz="1200" b="1" kern="1200" dirty="0" smtClean="0">
                          <a:effectLst/>
                          <a:latin typeface="Arial" panose="020B0604020202020204" pitchFamily="34" charset="0"/>
                          <a:cs typeface="Arial" panose="020B0604020202020204" pitchFamily="34" charset="0"/>
                        </a:rPr>
                        <a:t>33 (9.9)</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tc>
                  <a:txBody>
                    <a:bodyPr/>
                    <a:lstStyle>
                      <a:lvl1pPr marL="0" algn="l" defTabSz="912750" rtl="0" eaLnBrk="1" latinLnBrk="0" hangingPunct="1">
                        <a:defRPr sz="1800" kern="1200">
                          <a:solidFill>
                            <a:schemeClr val="dk1"/>
                          </a:solidFill>
                          <a:latin typeface="Calibri" panose="020F0502020204030204"/>
                        </a:defRPr>
                      </a:lvl1pPr>
                      <a:lvl2pPr marL="456375" algn="l" defTabSz="912750" rtl="0" eaLnBrk="1" latinLnBrk="0" hangingPunct="1">
                        <a:defRPr sz="1800" kern="1200">
                          <a:solidFill>
                            <a:schemeClr val="dk1"/>
                          </a:solidFill>
                          <a:latin typeface="Calibri" panose="020F0502020204030204"/>
                        </a:defRPr>
                      </a:lvl2pPr>
                      <a:lvl3pPr marL="912750" algn="l" defTabSz="912750" rtl="0" eaLnBrk="1" latinLnBrk="0" hangingPunct="1">
                        <a:defRPr sz="1800" kern="1200">
                          <a:solidFill>
                            <a:schemeClr val="dk1"/>
                          </a:solidFill>
                          <a:latin typeface="Calibri" panose="020F0502020204030204"/>
                        </a:defRPr>
                      </a:lvl3pPr>
                      <a:lvl4pPr marL="1369125" algn="l" defTabSz="912750" rtl="0" eaLnBrk="1" latinLnBrk="0" hangingPunct="1">
                        <a:defRPr sz="1800" kern="1200">
                          <a:solidFill>
                            <a:schemeClr val="dk1"/>
                          </a:solidFill>
                          <a:latin typeface="Calibri" panose="020F0502020204030204"/>
                        </a:defRPr>
                      </a:lvl4pPr>
                      <a:lvl5pPr marL="1825515" algn="l" defTabSz="912750" rtl="0" eaLnBrk="1" latinLnBrk="0" hangingPunct="1">
                        <a:defRPr sz="1800" kern="1200">
                          <a:solidFill>
                            <a:schemeClr val="dk1"/>
                          </a:solidFill>
                          <a:latin typeface="Calibri" panose="020F0502020204030204"/>
                        </a:defRPr>
                      </a:lvl5pPr>
                      <a:lvl6pPr marL="2281894" algn="l" defTabSz="912750" rtl="0" eaLnBrk="1" latinLnBrk="0" hangingPunct="1">
                        <a:defRPr sz="1800" kern="1200">
                          <a:solidFill>
                            <a:schemeClr val="dk1"/>
                          </a:solidFill>
                          <a:latin typeface="Calibri" panose="020F0502020204030204"/>
                        </a:defRPr>
                      </a:lvl6pPr>
                      <a:lvl7pPr marL="2738250" algn="l" defTabSz="912750" rtl="0" eaLnBrk="1" latinLnBrk="0" hangingPunct="1">
                        <a:defRPr sz="1800" kern="1200">
                          <a:solidFill>
                            <a:schemeClr val="dk1"/>
                          </a:solidFill>
                          <a:latin typeface="Calibri" panose="020F0502020204030204"/>
                        </a:defRPr>
                      </a:lvl7pPr>
                      <a:lvl8pPr marL="3194643" algn="l" defTabSz="912750" rtl="0" eaLnBrk="1" latinLnBrk="0" hangingPunct="1">
                        <a:defRPr sz="1800" kern="1200">
                          <a:solidFill>
                            <a:schemeClr val="dk1"/>
                          </a:solidFill>
                          <a:latin typeface="Calibri" panose="020F0502020204030204"/>
                        </a:defRPr>
                      </a:lvl8pPr>
                      <a:lvl9pPr marL="3651024" algn="l" defTabSz="912750" rtl="0" eaLnBrk="1" latinLnBrk="0" hangingPunct="1">
                        <a:defRPr sz="1800" kern="1200">
                          <a:solidFill>
                            <a:schemeClr val="dk1"/>
                          </a:solidFill>
                          <a:latin typeface="Calibri" panose="020F0502020204030204"/>
                        </a:defRPr>
                      </a:lvl9pPr>
                    </a:lstStyle>
                    <a:p>
                      <a:pPr marL="0" algn="ctr" defTabSz="914400" rtl="0" eaLnBrk="1" latinLnBrk="0" hangingPunct="1">
                        <a:lnSpc>
                          <a:spcPct val="100000"/>
                        </a:lnSpc>
                        <a:spcAft>
                          <a:spcPts val="0"/>
                        </a:spcAft>
                      </a:pP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28242" marR="28242" marT="0" marB="0" anchor="ctr"/>
                </a:tc>
                <a:extLst>
                  <a:ext uri="{0D108BD9-81ED-4DB2-BD59-A6C34878D82A}">
                    <a16:rowId xmlns:a16="http://schemas.microsoft.com/office/drawing/2014/main" val="879169540"/>
                  </a:ext>
                </a:extLst>
              </a:tr>
            </a:tbl>
          </a:graphicData>
        </a:graphic>
      </p:graphicFrame>
      <p:sp>
        <p:nvSpPr>
          <p:cNvPr id="7" name="Rechthoek 3"/>
          <p:cNvSpPr/>
          <p:nvPr/>
        </p:nvSpPr>
        <p:spPr>
          <a:xfrm>
            <a:off x="191191" y="2024161"/>
            <a:ext cx="8761615" cy="238433"/>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 name="Rechthoek 5"/>
          <p:cNvSpPr/>
          <p:nvPr/>
        </p:nvSpPr>
        <p:spPr>
          <a:xfrm>
            <a:off x="188760" y="2556108"/>
            <a:ext cx="8761615" cy="215231"/>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 name="Rechthoek 8"/>
          <p:cNvSpPr/>
          <p:nvPr/>
        </p:nvSpPr>
        <p:spPr>
          <a:xfrm>
            <a:off x="188760" y="3000683"/>
            <a:ext cx="8761615" cy="238433"/>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 name="Rechthoek 8"/>
          <p:cNvSpPr/>
          <p:nvPr/>
        </p:nvSpPr>
        <p:spPr>
          <a:xfrm>
            <a:off x="193381" y="3568718"/>
            <a:ext cx="8761615" cy="238433"/>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29693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txBox="1">
            <a:spLocks/>
          </p:cNvSpPr>
          <p:nvPr/>
        </p:nvSpPr>
        <p:spPr>
          <a:xfrm>
            <a:off x="0" y="56780"/>
            <a:ext cx="9144000" cy="6414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Arial" panose="020B0604020202020204" pitchFamily="34" charset="0"/>
                <a:ea typeface="+mj-ea"/>
                <a:cs typeface="Arial" panose="020B0604020202020204" pitchFamily="34" charset="0"/>
              </a:rPr>
              <a:t>Conclusions POPULAR TAVI - COHORT A</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5" name="Tijdelijke aanduiding voor inhoud 2">
            <a:extLst>
              <a:ext uri="{FF2B5EF4-FFF2-40B4-BE49-F238E27FC236}">
                <a16:creationId xmlns:a16="http://schemas.microsoft.com/office/drawing/2014/main" id="{7F34061F-9C83-4C4E-AAEF-B2A8F7802523}"/>
              </a:ext>
            </a:extLst>
          </p:cNvPr>
          <p:cNvSpPr txBox="1">
            <a:spLocks/>
          </p:cNvSpPr>
          <p:nvPr/>
        </p:nvSpPr>
        <p:spPr>
          <a:xfrm>
            <a:off x="-27703" y="922183"/>
            <a:ext cx="9273305" cy="32635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In patients without an indication for OAC, a</a:t>
            </a:r>
            <a:r>
              <a:rPr kumimoji="0" lang="en-US" sz="2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spirin alone as compared to aspirin + 3 months clopidogrel:</a:t>
            </a:r>
          </a:p>
          <a:p>
            <a:pPr lvl="1">
              <a:lnSpc>
                <a:spcPct val="150000"/>
              </a:lnSpc>
              <a:buFontTx/>
              <a:buChar char="-"/>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Reduces the rate of bleeding events, including      </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major, life-threatening, or disabling bleeding</a:t>
            </a:r>
          </a:p>
          <a:p>
            <a:pPr lvl="1">
              <a:lnSpc>
                <a:spcPct val="150000"/>
              </a:lnSpc>
              <a:buFontTx/>
              <a:buChar char="-"/>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Does not increase the rate of thromboembolic </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events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94961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491" y="29260"/>
            <a:ext cx="295934" cy="2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636"/>
            <a:ext cx="9144000" cy="4605252"/>
          </a:xfrm>
          <a:prstGeom prst="rect">
            <a:avLst/>
          </a:prstGeom>
        </p:spPr>
      </p:pic>
    </p:spTree>
    <p:extLst>
      <p:ext uri="{BB962C8B-B14F-4D97-AF65-F5344CB8AC3E}">
        <p14:creationId xmlns:p14="http://schemas.microsoft.com/office/powerpoint/2010/main" val="269598352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180" y="0"/>
            <a:ext cx="33782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 y="1271"/>
            <a:ext cx="9144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pitchFamily="34" charset="0"/>
                <a:ea typeface="+mj-ea"/>
                <a:cs typeface="Arial" pitchFamily="34" charset="0"/>
                <a:sym typeface="Calibri"/>
              </a:rPr>
              <a:t>Take Home </a:t>
            </a:r>
            <a:r>
              <a:rPr kumimoji="0" lang="en-US" sz="28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sym typeface="Calibri"/>
              </a:rPr>
              <a:t>Messages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sym typeface="Calibri"/>
              </a:rPr>
              <a:t>Update in antithrombotic therapy post TAVI/TAVR</a:t>
            </a:r>
            <a:endParaRPr kumimoji="0" lang="en-US" sz="2800" b="1" i="0" u="none" strike="noStrike" kern="1200" cap="none" spc="0" normalizeH="0" baseline="0" noProof="0" dirty="0">
              <a:ln>
                <a:noFill/>
              </a:ln>
              <a:solidFill>
                <a:srgbClr val="FFFF00"/>
              </a:solidFill>
              <a:effectLst/>
              <a:uLnTx/>
              <a:uFillTx/>
              <a:latin typeface="Arial" pitchFamily="34" charset="0"/>
              <a:ea typeface="+mj-ea"/>
              <a:cs typeface="Arial" pitchFamily="34" charset="0"/>
              <a:sym typeface="Calibri"/>
            </a:endParaRPr>
          </a:p>
        </p:txBody>
      </p:sp>
      <p:sp>
        <p:nvSpPr>
          <p:cNvPr id="8" name="TextBox 7"/>
          <p:cNvSpPr txBox="1"/>
          <p:nvPr/>
        </p:nvSpPr>
        <p:spPr>
          <a:xfrm>
            <a:off x="160627" y="947228"/>
            <a:ext cx="8983374"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FFFF"/>
              </a:buClr>
              <a:buSzTx/>
              <a:buFont typeface="Arial" pitchFamily="34" charset="0"/>
              <a:buChar char="•"/>
              <a:tabLst/>
              <a:defRPr/>
            </a:pPr>
            <a:r>
              <a:rPr lang="en-US" sz="2400" b="1" kern="1200" dirty="0" err="1" smtClean="0">
                <a:solidFill>
                  <a:srgbClr val="FFFFFF"/>
                </a:solidFill>
                <a:latin typeface="Arial" pitchFamily="34" charset="0"/>
                <a:cs typeface="Arial" pitchFamily="34" charset="0"/>
              </a:rPr>
              <a:t>POPular</a:t>
            </a:r>
            <a:r>
              <a:rPr lang="en-US" sz="2400" b="1" kern="1200" dirty="0" smtClean="0">
                <a:solidFill>
                  <a:srgbClr val="FFFFFF"/>
                </a:solidFill>
                <a:latin typeface="Arial" pitchFamily="34" charset="0"/>
                <a:cs typeface="Arial" pitchFamily="34" charset="0"/>
              </a:rPr>
              <a:t> TAVI trial (cohort B) showed that OAC alone is superior to </a:t>
            </a:r>
            <a:r>
              <a:rPr lang="en-US" sz="2400" b="1" kern="1200" dirty="0" err="1" smtClean="0">
                <a:solidFill>
                  <a:srgbClr val="FFFFFF"/>
                </a:solidFill>
                <a:latin typeface="Arial" pitchFamily="34" charset="0"/>
                <a:cs typeface="Arial" pitchFamily="34" charset="0"/>
              </a:rPr>
              <a:t>OAC+Clopidogrel</a:t>
            </a:r>
            <a:r>
              <a:rPr lang="en-US" sz="2400" b="1" kern="1200" dirty="0" smtClean="0">
                <a:solidFill>
                  <a:srgbClr val="FFFFFF"/>
                </a:solidFill>
                <a:latin typeface="Arial" pitchFamily="34" charset="0"/>
                <a:cs typeface="Arial" pitchFamily="34" charset="0"/>
              </a:rPr>
              <a:t> in terms of reducing various all, procedural, non-procedural, major and minor bleeding events without any increase in thromboembolic events (CV death, MI or stroke)</a:t>
            </a:r>
            <a:endParaRPr kumimoji="0" lang="en-US" sz="2400" b="1" i="0" u="none" strike="noStrike" kern="1200" cap="none" spc="0" normalizeH="0" baseline="0" noProof="0" dirty="0">
              <a:ln>
                <a:noFill/>
              </a:ln>
              <a:solidFill>
                <a:srgbClr val="FFFFFF"/>
              </a:solidFill>
              <a:effectLst/>
              <a:uLnTx/>
              <a:uFillTx/>
              <a:latin typeface="Arial" pitchFamily="34" charset="0"/>
              <a:cs typeface="Arial" pitchFamily="34" charset="0"/>
              <a:sym typeface="Calibri"/>
            </a:endParaRPr>
          </a:p>
        </p:txBody>
      </p:sp>
      <p:sp>
        <p:nvSpPr>
          <p:cNvPr id="6" name="TextBox 5"/>
          <p:cNvSpPr txBox="1"/>
          <p:nvPr/>
        </p:nvSpPr>
        <p:spPr>
          <a:xfrm>
            <a:off x="156009" y="2974619"/>
            <a:ext cx="8983374"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FFFF"/>
              </a:buClr>
              <a:buSzTx/>
              <a:buFont typeface="Arial" pitchFamily="34" charset="0"/>
              <a:buChar char="•"/>
              <a:tabLst/>
              <a:defRPr/>
            </a:pPr>
            <a:r>
              <a:rPr lang="en-US" sz="2400" b="1" kern="1200" dirty="0" err="1" smtClean="0">
                <a:solidFill>
                  <a:srgbClr val="FFFFFF"/>
                </a:solidFill>
                <a:latin typeface="Arial" pitchFamily="34" charset="0"/>
                <a:cs typeface="Arial" pitchFamily="34" charset="0"/>
              </a:rPr>
              <a:t>POPular</a:t>
            </a:r>
            <a:r>
              <a:rPr lang="en-US" sz="2400" b="1" kern="1200" dirty="0" smtClean="0">
                <a:solidFill>
                  <a:srgbClr val="FFFFFF"/>
                </a:solidFill>
                <a:latin typeface="Arial" pitchFamily="34" charset="0"/>
                <a:cs typeface="Arial" pitchFamily="34" charset="0"/>
              </a:rPr>
              <a:t> TAVI trial (cohort A) showed that aspirin alone is superior to </a:t>
            </a:r>
            <a:r>
              <a:rPr lang="en-US" sz="2400" b="1" kern="1200" dirty="0" err="1" smtClean="0">
                <a:solidFill>
                  <a:srgbClr val="FFFFFF"/>
                </a:solidFill>
                <a:latin typeface="Arial" pitchFamily="34" charset="0"/>
                <a:cs typeface="Arial" pitchFamily="34" charset="0"/>
              </a:rPr>
              <a:t>aspirin+Clopidogrel</a:t>
            </a:r>
            <a:r>
              <a:rPr lang="en-US" sz="2400" b="1" kern="1200" dirty="0" smtClean="0">
                <a:solidFill>
                  <a:srgbClr val="FFFFFF"/>
                </a:solidFill>
                <a:latin typeface="Arial" pitchFamily="34" charset="0"/>
                <a:cs typeface="Arial" pitchFamily="34" charset="0"/>
              </a:rPr>
              <a:t> in terms of reducing various all, procedural, non-procedural, major and minor bleeding events without any increase in thromboembolic events (CV death, MI or stroke)</a:t>
            </a:r>
            <a:endParaRPr kumimoji="0" lang="en-US" sz="2400" b="1" i="0" u="none" strike="noStrike" kern="1200" cap="none" spc="0" normalizeH="0" baseline="0" noProof="0" dirty="0">
              <a:ln>
                <a:noFill/>
              </a:ln>
              <a:solidFill>
                <a:srgbClr val="FFFFFF"/>
              </a:solidFill>
              <a:effectLst/>
              <a:uLnTx/>
              <a:uFillTx/>
              <a:latin typeface="Arial" pitchFamily="34" charset="0"/>
              <a:cs typeface="Arial" pitchFamily="34" charset="0"/>
              <a:sym typeface="Calibri"/>
            </a:endParaRPr>
          </a:p>
        </p:txBody>
      </p:sp>
    </p:spTree>
    <p:extLst>
      <p:ext uri="{BB962C8B-B14F-4D97-AF65-F5344CB8AC3E}">
        <p14:creationId xmlns:p14="http://schemas.microsoft.com/office/powerpoint/2010/main" val="17001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75500" y="1085850"/>
            <a:ext cx="75549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57" tIns="34025" rIns="68057" bIns="34025" anchor="b" anchorCtr="1"/>
          <a:lstStyle>
            <a:lvl1pPr eaLnBrk="0" hangingPunct="0">
              <a:spcBef>
                <a:spcPct val="20000"/>
              </a:spcBef>
              <a:buChar char="•"/>
              <a:defRPr sz="3200">
                <a:solidFill>
                  <a:schemeClr val="bg1"/>
                </a:solidFill>
                <a:latin typeface="Times New Roman" pitchFamily="18" charset="0"/>
              </a:defRPr>
            </a:lvl1pPr>
            <a:lvl2pPr marL="800100" indent="-34290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685800" rtl="0" eaLnBrk="0" fontAlgn="base" latinLnBrk="0" hangingPunct="0">
              <a:lnSpc>
                <a:spcPct val="11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Following is the true </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statements </a:t>
            </a: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regarding </a:t>
            </a:r>
            <a:r>
              <a:rPr kumimoji="0" lang="en-US" altLang="en-US" sz="2000" b="1" i="0" u="none" strike="noStrike" kern="1200" cap="none" spc="0" normalizeH="0" baseline="0" noProof="0" dirty="0" err="1" smtClean="0">
                <a:ln>
                  <a:noFill/>
                </a:ln>
                <a:solidFill>
                  <a:srgbClr val="FFFFFF"/>
                </a:solidFill>
                <a:effectLst/>
                <a:uLnTx/>
                <a:uFillTx/>
                <a:latin typeface="Arial" charset="0"/>
                <a:ea typeface="+mj-ea"/>
                <a:cs typeface="Arial" charset="0"/>
                <a:sym typeface="Calibri"/>
              </a:rPr>
              <a:t>POPular</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 TAVI trial results except:  </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0" marR="0" lvl="0" indent="0" algn="l" defTabSz="685800" rtl="0" eaLnBrk="0" fontAlgn="base" latinLnBrk="0" hangingPunct="0">
              <a:lnSpc>
                <a:spcPct val="110000"/>
              </a:lnSpc>
              <a:spcBef>
                <a:spcPct val="0"/>
              </a:spcBef>
              <a:spcAft>
                <a:spcPct val="0"/>
              </a:spcAft>
              <a:buClrTx/>
              <a:buSzTx/>
              <a:buFontTx/>
              <a:buAutoNum type="arabicPeriod"/>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  </a:t>
            </a:r>
            <a:r>
              <a:rPr lang="en-US" altLang="en-US" sz="2000" b="1" kern="1200" dirty="0" smtClean="0">
                <a:solidFill>
                  <a:srgbClr val="FFFFFF"/>
                </a:solidFill>
                <a:latin typeface="Arial" charset="0"/>
                <a:cs typeface="Arial" charset="0"/>
              </a:rPr>
              <a:t>OAC is superior to </a:t>
            </a:r>
            <a:r>
              <a:rPr lang="en-US" altLang="en-US" sz="2000" b="1" kern="1200" dirty="0" err="1" smtClean="0">
                <a:solidFill>
                  <a:srgbClr val="FFFFFF"/>
                </a:solidFill>
                <a:latin typeface="Arial" charset="0"/>
                <a:cs typeface="Arial" charset="0"/>
              </a:rPr>
              <a:t>OAC+Clop</a:t>
            </a:r>
            <a:r>
              <a:rPr lang="en-US" altLang="en-US" sz="2000" b="1" kern="1200" dirty="0" smtClean="0">
                <a:solidFill>
                  <a:srgbClr val="FFFFFF"/>
                </a:solidFill>
                <a:latin typeface="Arial" charset="0"/>
                <a:cs typeface="Arial" charset="0"/>
              </a:rPr>
              <a:t> in reducing all bleeding</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  </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OAC </a:t>
            </a:r>
            <a:r>
              <a:rPr lang="en-US" altLang="en-US" sz="2000" b="1" kern="1200" dirty="0" smtClean="0">
                <a:solidFill>
                  <a:srgbClr val="FFFFFF"/>
                </a:solidFill>
                <a:latin typeface="Arial" charset="0"/>
                <a:cs typeface="Arial" charset="0"/>
              </a:rPr>
              <a:t>has higher stroke rates vs</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 </a:t>
            </a:r>
            <a:r>
              <a:rPr kumimoji="0" lang="en-US" altLang="en-US" sz="2000" b="1" i="0" u="none" strike="noStrike" kern="1200" cap="none" spc="0" normalizeH="0" baseline="0" noProof="0" dirty="0" err="1" smtClean="0">
                <a:ln>
                  <a:noFill/>
                </a:ln>
                <a:solidFill>
                  <a:srgbClr val="FFFFFF"/>
                </a:solidFill>
                <a:effectLst/>
                <a:uLnTx/>
                <a:uFillTx/>
                <a:latin typeface="Arial" charset="0"/>
                <a:ea typeface="+mj-ea"/>
                <a:cs typeface="Arial" charset="0"/>
                <a:sym typeface="Calibri"/>
              </a:rPr>
              <a:t>OAC+Clop</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  </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OAC </a:t>
            </a:r>
            <a:r>
              <a:rPr lang="en-US" altLang="en-US" sz="2000" b="1" kern="1200" dirty="0" smtClean="0">
                <a:solidFill>
                  <a:srgbClr val="FFFFFF"/>
                </a:solidFill>
                <a:latin typeface="Arial" charset="0"/>
                <a:cs typeface="Arial" charset="0"/>
              </a:rPr>
              <a:t>has similar thromboembolic rates vs </a:t>
            </a:r>
            <a:r>
              <a:rPr lang="en-US" altLang="en-US" sz="2000" b="1" kern="1200" dirty="0" err="1" smtClean="0">
                <a:solidFill>
                  <a:srgbClr val="FFFFFF"/>
                </a:solidFill>
                <a:latin typeface="Arial" charset="0"/>
                <a:cs typeface="Arial" charset="0"/>
              </a:rPr>
              <a:t>OAC+Clop</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  </a:t>
            </a:r>
            <a:r>
              <a:rPr lang="en-US" altLang="en-US" sz="2000" b="1" kern="1200" dirty="0" smtClean="0">
                <a:solidFill>
                  <a:srgbClr val="FFFFFF"/>
                </a:solidFill>
                <a:latin typeface="Arial" charset="0"/>
                <a:cs typeface="Arial" charset="0"/>
              </a:rPr>
              <a:t>OAC has lower non-procedural bleeding vs </a:t>
            </a:r>
            <a:r>
              <a:rPr lang="en-US" altLang="en-US" sz="2000" b="1" kern="1200" dirty="0" err="1" smtClean="0">
                <a:solidFill>
                  <a:srgbClr val="FFFFFF"/>
                </a:solidFill>
                <a:latin typeface="Arial" charset="0"/>
                <a:cs typeface="Arial" charset="0"/>
              </a:rPr>
              <a:t>OAC+Clop</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341623" marR="0" lvl="1" indent="0" algn="l" defTabSz="685800" rtl="0" eaLnBrk="0" fontAlgn="base" latinLnBrk="0" hangingPunct="0">
              <a:lnSpc>
                <a:spcPct val="11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p:txBody>
      </p:sp>
      <p:sp>
        <p:nvSpPr>
          <p:cNvPr id="37891" name="Rectangle 3"/>
          <p:cNvSpPr>
            <a:spLocks noGrp="1" noChangeArrowheads="1"/>
          </p:cNvSpPr>
          <p:nvPr>
            <p:ph type="title" idx="4294967295"/>
          </p:nvPr>
        </p:nvSpPr>
        <p:spPr>
          <a:xfrm>
            <a:off x="1142999" y="57150"/>
            <a:ext cx="7554951" cy="800100"/>
          </a:xfrm>
        </p:spPr>
        <p:txBody>
          <a:bodyPr/>
          <a:lstStyle/>
          <a:p>
            <a:pPr>
              <a:lnSpc>
                <a:spcPct val="80000"/>
              </a:lnSpc>
            </a:pPr>
            <a:r>
              <a:rPr lang="en-US" altLang="en-US" sz="2800" dirty="0">
                <a:latin typeface="Arial" charset="0"/>
                <a:cs typeface="Arial" charset="0"/>
              </a:rPr>
              <a:t>Question # 1</a:t>
            </a:r>
          </a:p>
        </p:txBody>
      </p:sp>
      <p:sp>
        <p:nvSpPr>
          <p:cNvPr id="37892" name="Text Box 4"/>
          <p:cNvSpPr txBox="1">
            <a:spLocks noChangeArrowheads="1"/>
          </p:cNvSpPr>
          <p:nvPr/>
        </p:nvSpPr>
        <p:spPr bwMode="auto">
          <a:xfrm>
            <a:off x="4346631" y="4867501"/>
            <a:ext cx="3994331" cy="23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57" tIns="34025" rIns="68057" bIns="34025" anchor="b"/>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r" defTabSz="685800" rtl="0" eaLnBrk="1" fontAlgn="base" latinLnBrk="0" hangingPunct="0">
              <a:lnSpc>
                <a:spcPct val="97000"/>
              </a:lnSpc>
              <a:spcBef>
                <a:spcPct val="0"/>
              </a:spcBef>
              <a:spcAft>
                <a:spcPct val="0"/>
              </a:spcAft>
              <a:buClr>
                <a:srgbClr val="000000"/>
              </a:buClr>
              <a:buSzPct val="45000"/>
              <a:buFontTx/>
              <a:buNone/>
              <a:tabLst/>
              <a:defRPr/>
            </a:pPr>
            <a:endParaRPr kumimoji="0" lang="en-GB" altLang="en-US" sz="1400" b="1" i="1" u="none" strike="noStrike" kern="1200" cap="none" spc="0" normalizeH="0" baseline="0" noProof="0">
              <a:ln>
                <a:noFill/>
              </a:ln>
              <a:solidFill>
                <a:srgbClr val="FFFF00"/>
              </a:solidFill>
              <a:effectLst/>
              <a:uLnTx/>
              <a:uFillTx/>
              <a:latin typeface="Arial" charset="0"/>
              <a:ea typeface="+mj-ea"/>
              <a:cs typeface="Arial" charset="0"/>
              <a:sym typeface="Calibri"/>
            </a:endParaRPr>
          </a:p>
        </p:txBody>
      </p:sp>
      <p:pic>
        <p:nvPicPr>
          <p:cNvPr id="3789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2293" y="6274"/>
            <a:ext cx="384913" cy="41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064997" y="4473179"/>
            <a:ext cx="4037647" cy="5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230" tIns="33140" rIns="66230" bIns="33140">
            <a:spAutoFit/>
          </a:bodyP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FF0000"/>
                </a:solidFill>
                <a:effectLst/>
                <a:uLnTx/>
                <a:uFillTx/>
                <a:latin typeface="Arial" charset="0"/>
                <a:ea typeface="+mj-ea"/>
                <a:cs typeface="Arial" charset="0"/>
                <a:sym typeface="Calibri"/>
              </a:rPr>
              <a:t>Correct answer: B</a:t>
            </a:r>
          </a:p>
        </p:txBody>
      </p:sp>
    </p:spTree>
    <p:extLst>
      <p:ext uri="{BB962C8B-B14F-4D97-AF65-F5344CB8AC3E}">
        <p14:creationId xmlns:p14="http://schemas.microsoft.com/office/powerpoint/2010/main" val="266603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83127" y="1353703"/>
            <a:ext cx="911629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57" tIns="34025" rIns="68057" bIns="34025" anchor="b" anchorCtr="1"/>
          <a:lstStyle>
            <a:lvl1pPr eaLnBrk="0" hangingPunct="0">
              <a:spcBef>
                <a:spcPct val="20000"/>
              </a:spcBef>
              <a:buChar char="•"/>
              <a:defRPr sz="3200">
                <a:solidFill>
                  <a:schemeClr val="bg1"/>
                </a:solidFill>
                <a:latin typeface="Times New Roman" pitchFamily="18" charset="0"/>
              </a:defRPr>
            </a:lvl1pPr>
            <a:lvl2pPr marL="800100" indent="-34290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685800" rtl="0" eaLnBrk="0" fontAlgn="base" latinLnBrk="0" hangingPunct="0">
              <a:lnSpc>
                <a:spcPct val="11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Following is the true </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statements </a:t>
            </a: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regarding </a:t>
            </a:r>
            <a:r>
              <a:rPr kumimoji="0" lang="en-US" altLang="en-US" sz="2000" b="1" i="0" u="none" strike="noStrike" kern="1200" cap="none" spc="0" normalizeH="0" baseline="0" noProof="0" dirty="0" err="1" smtClean="0">
                <a:ln>
                  <a:noFill/>
                </a:ln>
                <a:solidFill>
                  <a:srgbClr val="FFFFFF"/>
                </a:solidFill>
                <a:effectLst/>
                <a:uLnTx/>
                <a:uFillTx/>
                <a:latin typeface="Arial" charset="0"/>
                <a:ea typeface="+mj-ea"/>
                <a:cs typeface="Arial" charset="0"/>
                <a:sym typeface="Calibri"/>
              </a:rPr>
              <a:t>POPular</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 TAVI trial results except:  </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0" marR="0" lvl="0" indent="0" algn="l" defTabSz="685800" rtl="0" eaLnBrk="0" fontAlgn="base" latinLnBrk="0" hangingPunct="0">
              <a:lnSpc>
                <a:spcPct val="110000"/>
              </a:lnSpc>
              <a:spcBef>
                <a:spcPct val="0"/>
              </a:spcBef>
              <a:spcAft>
                <a:spcPct val="0"/>
              </a:spcAft>
              <a:buClrTx/>
              <a:buSzTx/>
              <a:buFontTx/>
              <a:buAutoNum type="arabicPeriod"/>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  </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Aspirin alone has lower all bleedings vs Aspirin+</a:t>
            </a:r>
            <a:r>
              <a:rPr lang="en-US" altLang="en-US" sz="2000" b="1" kern="1200" dirty="0" smtClean="0">
                <a:solidFill>
                  <a:srgbClr val="FFFFFF"/>
                </a:solidFill>
                <a:latin typeface="Arial" charset="0"/>
                <a:cs typeface="Arial" charset="0"/>
              </a:rPr>
              <a:t>Clop </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  </a:t>
            </a:r>
            <a:r>
              <a:rPr lang="en-US" altLang="en-US" sz="2000" b="1" kern="1200" dirty="0" smtClean="0">
                <a:solidFill>
                  <a:srgbClr val="FFFFFF"/>
                </a:solidFill>
                <a:latin typeface="Arial" charset="0"/>
                <a:cs typeface="Arial" charset="0"/>
              </a:rPr>
              <a:t>Aspirin alone</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 </a:t>
            </a:r>
            <a:r>
              <a:rPr lang="en-US" altLang="en-US" sz="2000" b="1" kern="1200" dirty="0" smtClean="0">
                <a:solidFill>
                  <a:srgbClr val="FFFFFF"/>
                </a:solidFill>
                <a:latin typeface="Arial" charset="0"/>
                <a:cs typeface="Arial" charset="0"/>
              </a:rPr>
              <a:t>has similar thromboembolic events vs Aspirin</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+Clop</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  </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Aspirin alone has higher stroke rates</a:t>
            </a:r>
            <a:r>
              <a:rPr kumimoji="0" lang="en-US" altLang="en-US" sz="2000" b="1" i="0" u="none" strike="noStrike" kern="1200" cap="none" spc="0" normalizeH="0" noProof="0" dirty="0" smtClean="0">
                <a:ln>
                  <a:noFill/>
                </a:ln>
                <a:solidFill>
                  <a:srgbClr val="FFFFFF"/>
                </a:solidFill>
                <a:effectLst/>
                <a:uLnTx/>
                <a:uFillTx/>
                <a:latin typeface="Arial" charset="0"/>
                <a:ea typeface="+mj-ea"/>
                <a:cs typeface="Arial" charset="0"/>
                <a:sym typeface="Calibri"/>
              </a:rPr>
              <a:t> vs </a:t>
            </a:r>
            <a:r>
              <a:rPr kumimoji="0" lang="en-US" altLang="en-US" sz="2000" b="1" i="0" u="none" strike="noStrike" kern="1200" cap="none" spc="0" normalizeH="0" noProof="0" dirty="0" err="1" smtClean="0">
                <a:ln>
                  <a:noFill/>
                </a:ln>
                <a:solidFill>
                  <a:srgbClr val="FFFFFF"/>
                </a:solidFill>
                <a:effectLst/>
                <a:uLnTx/>
                <a:uFillTx/>
                <a:latin typeface="Arial" charset="0"/>
                <a:ea typeface="+mj-ea"/>
                <a:cs typeface="Arial" charset="0"/>
                <a:sym typeface="Calibri"/>
              </a:rPr>
              <a:t>Aspirin+Clop</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600075" marR="0" lvl="1" indent="-257175" algn="l" defTabSz="685800" rtl="0" eaLnBrk="0" fontAlgn="base" latinLnBrk="0" hangingPunct="0">
              <a:lnSpc>
                <a:spcPct val="110000"/>
              </a:lnSpc>
              <a:spcBef>
                <a:spcPct val="0"/>
              </a:spcBef>
              <a:spcAft>
                <a:spcPct val="0"/>
              </a:spcAft>
              <a:buClrTx/>
              <a:buSzTx/>
              <a:buFontTx/>
              <a:buAutoNum type="alphaUcPeriod"/>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  </a:t>
            </a:r>
            <a:r>
              <a:rPr lang="en-US" altLang="en-US" sz="2000" b="1" kern="1200" noProof="0" dirty="0" smtClean="0">
                <a:solidFill>
                  <a:srgbClr val="FFFFFF"/>
                </a:solidFill>
                <a:latin typeface="Arial" charset="0"/>
                <a:cs typeface="Arial" charset="0"/>
              </a:rPr>
              <a:t>Aspirin alone has similar life-threatening bleeding vs </a:t>
            </a:r>
            <a:r>
              <a:rPr lang="en-US" altLang="en-US" sz="2000" b="1" kern="1200" noProof="0" dirty="0" err="1" smtClean="0">
                <a:solidFill>
                  <a:srgbClr val="FFFFFF"/>
                </a:solidFill>
                <a:latin typeface="Arial" charset="0"/>
                <a:cs typeface="Arial" charset="0"/>
              </a:rPr>
              <a:t>Aspirin+Clop</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341623" marR="0" lvl="1" indent="0" algn="l" defTabSz="685800" rtl="0" eaLnBrk="0" fontAlgn="base" latinLnBrk="0" hangingPunct="0">
              <a:lnSpc>
                <a:spcPct val="11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p:txBody>
      </p:sp>
      <p:sp>
        <p:nvSpPr>
          <p:cNvPr id="37891" name="Rectangle 3"/>
          <p:cNvSpPr>
            <a:spLocks noGrp="1" noChangeArrowheads="1"/>
          </p:cNvSpPr>
          <p:nvPr>
            <p:ph type="title" idx="4294967295"/>
          </p:nvPr>
        </p:nvSpPr>
        <p:spPr>
          <a:xfrm>
            <a:off x="1142999" y="57150"/>
            <a:ext cx="7554951" cy="800100"/>
          </a:xfrm>
        </p:spPr>
        <p:txBody>
          <a:bodyPr/>
          <a:lstStyle/>
          <a:p>
            <a:pPr>
              <a:lnSpc>
                <a:spcPct val="80000"/>
              </a:lnSpc>
            </a:pPr>
            <a:r>
              <a:rPr lang="en-US" altLang="en-US" sz="2800" dirty="0">
                <a:latin typeface="Arial" charset="0"/>
                <a:cs typeface="Arial" charset="0"/>
              </a:rPr>
              <a:t>Question # </a:t>
            </a:r>
            <a:r>
              <a:rPr lang="en-US" altLang="en-US" sz="2800" dirty="0" smtClean="0">
                <a:latin typeface="Arial" charset="0"/>
                <a:cs typeface="Arial" charset="0"/>
              </a:rPr>
              <a:t>2</a:t>
            </a:r>
            <a:endParaRPr lang="en-US" altLang="en-US" sz="2800" dirty="0">
              <a:latin typeface="Arial" charset="0"/>
              <a:cs typeface="Arial" charset="0"/>
            </a:endParaRPr>
          </a:p>
        </p:txBody>
      </p:sp>
      <p:sp>
        <p:nvSpPr>
          <p:cNvPr id="37892" name="Text Box 4"/>
          <p:cNvSpPr txBox="1">
            <a:spLocks noChangeArrowheads="1"/>
          </p:cNvSpPr>
          <p:nvPr/>
        </p:nvSpPr>
        <p:spPr bwMode="auto">
          <a:xfrm>
            <a:off x="4346631" y="4867501"/>
            <a:ext cx="3994331" cy="23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57" tIns="34025" rIns="68057" bIns="34025" anchor="b"/>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r" defTabSz="685800" rtl="0" eaLnBrk="1" fontAlgn="base" latinLnBrk="0" hangingPunct="0">
              <a:lnSpc>
                <a:spcPct val="97000"/>
              </a:lnSpc>
              <a:spcBef>
                <a:spcPct val="0"/>
              </a:spcBef>
              <a:spcAft>
                <a:spcPct val="0"/>
              </a:spcAft>
              <a:buClr>
                <a:srgbClr val="000000"/>
              </a:buClr>
              <a:buSzPct val="45000"/>
              <a:buFontTx/>
              <a:buNone/>
              <a:tabLst/>
              <a:defRPr/>
            </a:pPr>
            <a:endParaRPr kumimoji="0" lang="en-GB" altLang="en-US" sz="1400" b="1" i="1" u="none" strike="noStrike" kern="1200" cap="none" spc="0" normalizeH="0" baseline="0" noProof="0">
              <a:ln>
                <a:noFill/>
              </a:ln>
              <a:solidFill>
                <a:srgbClr val="FFFF00"/>
              </a:solidFill>
              <a:effectLst/>
              <a:uLnTx/>
              <a:uFillTx/>
              <a:latin typeface="Arial" charset="0"/>
              <a:ea typeface="+mj-ea"/>
              <a:cs typeface="Arial" charset="0"/>
              <a:sym typeface="Calibri"/>
            </a:endParaRPr>
          </a:p>
        </p:txBody>
      </p:sp>
      <p:pic>
        <p:nvPicPr>
          <p:cNvPr id="3789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2293" y="6274"/>
            <a:ext cx="384913" cy="41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064997" y="4473179"/>
            <a:ext cx="4037647" cy="5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230" tIns="33140" rIns="66230" bIns="33140">
            <a:spAutoFit/>
          </a:bodyP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FF0000"/>
                </a:solidFill>
                <a:effectLst/>
                <a:uLnTx/>
                <a:uFillTx/>
                <a:latin typeface="Arial" charset="0"/>
                <a:ea typeface="+mj-ea"/>
                <a:cs typeface="Arial" charset="0"/>
                <a:sym typeface="Calibri"/>
              </a:rPr>
              <a:t>Correct answer: </a:t>
            </a:r>
            <a:r>
              <a:rPr kumimoji="0" lang="en-US" altLang="en-US" b="1" i="0" u="none" strike="noStrike" kern="1200" cap="none" spc="0" normalizeH="0" baseline="0" noProof="0" dirty="0" smtClean="0">
                <a:ln>
                  <a:noFill/>
                </a:ln>
                <a:solidFill>
                  <a:srgbClr val="FF0000"/>
                </a:solidFill>
                <a:effectLst/>
                <a:uLnTx/>
                <a:uFillTx/>
                <a:latin typeface="Arial" charset="0"/>
                <a:ea typeface="+mj-ea"/>
                <a:cs typeface="Arial" charset="0"/>
                <a:sym typeface="Calibri"/>
              </a:rPr>
              <a:t>C</a:t>
            </a:r>
            <a:endParaRPr kumimoji="0" lang="en-US" altLang="en-US" b="1" i="0" u="none" strike="noStrike" kern="1200" cap="none" spc="0" normalizeH="0" baseline="0" noProof="0" dirty="0">
              <a:ln>
                <a:noFill/>
              </a:ln>
              <a:solidFill>
                <a:srgbClr val="FF0000"/>
              </a:solidFill>
              <a:effectLst/>
              <a:uLnTx/>
              <a:uFillTx/>
              <a:latin typeface="Arial" charset="0"/>
              <a:ea typeface="+mj-ea"/>
              <a:cs typeface="Arial" charset="0"/>
              <a:sym typeface="Calibri"/>
            </a:endParaRPr>
          </a:p>
        </p:txBody>
      </p:sp>
    </p:spTree>
    <p:extLst>
      <p:ext uri="{BB962C8B-B14F-4D97-AF65-F5344CB8AC3E}">
        <p14:creationId xmlns:p14="http://schemas.microsoft.com/office/powerpoint/2010/main" val="308095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83919" y="847480"/>
            <a:ext cx="879653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57" tIns="34025" rIns="68057" bIns="34025" anchor="b" anchorCtr="1"/>
          <a:lstStyle>
            <a:lvl1pPr marL="762000" indent="-762000" eaLnBrk="0" hangingPunct="0">
              <a:spcBef>
                <a:spcPct val="20000"/>
              </a:spcBef>
              <a:buChar char="•"/>
              <a:defRPr sz="3200">
                <a:solidFill>
                  <a:schemeClr val="bg1"/>
                </a:solidFill>
                <a:latin typeface="Times New Roman" pitchFamily="18" charset="0"/>
              </a:defRPr>
            </a:lvl1pPr>
            <a:lvl2pPr marL="1219200" indent="-76200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571500" marR="0" lvl="0" indent="-571500" algn="l" defTabSz="685800" rtl="0" eaLnBrk="0" fontAlgn="base" latinLnBrk="0" hangingPunct="0">
              <a:lnSpc>
                <a:spcPct val="11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Following </a:t>
            </a:r>
            <a:r>
              <a:rPr lang="en-US" altLang="en-US" sz="2000" b="1" kern="1200" dirty="0" smtClean="0">
                <a:solidFill>
                  <a:srgbClr val="FFFFFF"/>
                </a:solidFill>
                <a:latin typeface="Arial" charset="0"/>
                <a:cs typeface="Arial" charset="0"/>
              </a:rPr>
              <a:t>are the true statements regarding GALILEO trial except</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571500" marR="0" lvl="0" indent="-571500" algn="l" defTabSz="685800" rtl="0" eaLnBrk="0" fontAlgn="base" latinLnBrk="0" hangingPunct="0">
              <a:lnSpc>
                <a:spcPct val="11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914400" marR="0" lvl="1" indent="-571500" algn="l" defTabSz="6858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A. </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Higher </a:t>
            </a:r>
            <a:r>
              <a:rPr lang="en-US" altLang="en-US" sz="2000" b="1" kern="1200" dirty="0">
                <a:solidFill>
                  <a:srgbClr val="FFFFFF"/>
                </a:solidFill>
                <a:latin typeface="Arial" charset="0"/>
                <a:cs typeface="Arial" charset="0"/>
              </a:rPr>
              <a:t>2</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a:t>
            </a:r>
            <a:r>
              <a:rPr kumimoji="0" lang="en-US" altLang="en-US" sz="2000" b="1" i="0" u="none" strike="noStrike" kern="1200" cap="none" spc="0" normalizeH="0" baseline="0" noProof="0" dirty="0" err="1" smtClean="0">
                <a:ln>
                  <a:noFill/>
                </a:ln>
                <a:solidFill>
                  <a:srgbClr val="FFFFFF"/>
                </a:solidFill>
                <a:effectLst/>
                <a:uLnTx/>
                <a:uFillTx/>
                <a:latin typeface="Arial" charset="0"/>
                <a:ea typeface="+mj-ea"/>
                <a:cs typeface="Arial" charset="0"/>
                <a:sym typeface="Calibri"/>
              </a:rPr>
              <a:t>yr</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 mortality </a:t>
            </a:r>
            <a:r>
              <a:rPr lang="en-US" altLang="en-US" sz="2000" b="1" kern="1200" dirty="0" smtClean="0">
                <a:solidFill>
                  <a:srgbClr val="FFFFFF"/>
                </a:solidFill>
                <a:latin typeface="Arial" charset="0"/>
                <a:cs typeface="Arial" charset="0"/>
              </a:rPr>
              <a:t>in Rivaroxaban </a:t>
            </a:r>
            <a:r>
              <a:rPr lang="en-US" altLang="en-US" sz="2000" b="1" kern="1200" dirty="0" err="1" smtClean="0">
                <a:solidFill>
                  <a:srgbClr val="FFFFFF"/>
                </a:solidFill>
                <a:latin typeface="Arial" charset="0"/>
                <a:cs typeface="Arial" charset="0"/>
              </a:rPr>
              <a:t>gp</a:t>
            </a:r>
            <a:r>
              <a:rPr lang="en-US" altLang="en-US" sz="2000" b="1" kern="1200" dirty="0" smtClean="0">
                <a:solidFill>
                  <a:srgbClr val="FFFFFF"/>
                </a:solidFill>
                <a:latin typeface="Arial" charset="0"/>
                <a:cs typeface="Arial" charset="0"/>
              </a:rPr>
              <a:t> vs APT</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914400" marR="0" lvl="1" indent="-571500" algn="l" defTabSz="685800" rtl="0" eaLnBrk="0" fontAlgn="base" latinLnBrk="0" hangingPunct="0">
              <a:lnSpc>
                <a:spcPct val="90000"/>
              </a:lnSpc>
              <a:spcBef>
                <a:spcPct val="0"/>
              </a:spcBef>
              <a:spcAft>
                <a:spcPct val="0"/>
              </a:spcAft>
              <a:buClrTx/>
              <a:buSzTx/>
              <a:buFontTx/>
              <a:buChar char="•"/>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914400" marR="0" lvl="1" indent="-571500" algn="l" defTabSz="6858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B. </a:t>
            </a:r>
            <a:r>
              <a:rPr lang="en-US" altLang="en-US" sz="2000" b="1" kern="1200" dirty="0" smtClean="0">
                <a:solidFill>
                  <a:srgbClr val="FFFFFF"/>
                </a:solidFill>
                <a:latin typeface="Arial" charset="0"/>
                <a:cs typeface="Arial" charset="0"/>
              </a:rPr>
              <a:t>Higher major bleeding in Rivaroxaban </a:t>
            </a:r>
            <a:r>
              <a:rPr lang="en-US" altLang="en-US" sz="2000" b="1" kern="1200" dirty="0" err="1" smtClean="0">
                <a:solidFill>
                  <a:srgbClr val="FFFFFF"/>
                </a:solidFill>
                <a:latin typeface="Arial" charset="0"/>
                <a:cs typeface="Arial" charset="0"/>
              </a:rPr>
              <a:t>gp</a:t>
            </a:r>
            <a:r>
              <a:rPr lang="en-US" altLang="en-US" sz="2000" b="1" kern="1200" dirty="0" smtClean="0">
                <a:solidFill>
                  <a:srgbClr val="FFFFFF"/>
                </a:solidFill>
                <a:latin typeface="Arial" charset="0"/>
                <a:cs typeface="Arial" charset="0"/>
              </a:rPr>
              <a:t> vs APT</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914400" marR="0" lvl="1" indent="-571500" algn="l" defTabSz="685800" rtl="0" eaLnBrk="0" fontAlgn="base" latinLnBrk="0" hangingPunct="0">
              <a:lnSpc>
                <a:spcPct val="90000"/>
              </a:lnSpc>
              <a:spcBef>
                <a:spcPct val="0"/>
              </a:spcBef>
              <a:spcAft>
                <a:spcPct val="0"/>
              </a:spcAft>
              <a:buClrTx/>
              <a:buSzTx/>
              <a:buFontTx/>
              <a:buChar char="•"/>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914400" marR="0" lvl="1" indent="-571500" algn="l" defTabSz="6858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C. </a:t>
            </a:r>
            <a:r>
              <a:rPr lang="en-US" altLang="en-US" sz="2000" b="1" kern="1200" dirty="0" smtClean="0">
                <a:solidFill>
                  <a:srgbClr val="FFFFFF"/>
                </a:solidFill>
                <a:latin typeface="Arial" charset="0"/>
                <a:cs typeface="Arial" charset="0"/>
              </a:rPr>
              <a:t>Higher major bleeding and thromboembolic events in Rivaroxaban </a:t>
            </a:r>
            <a:r>
              <a:rPr lang="en-US" altLang="en-US" sz="2000" b="1" kern="1200" dirty="0" err="1" smtClean="0">
                <a:solidFill>
                  <a:srgbClr val="FFFFFF"/>
                </a:solidFill>
                <a:latin typeface="Arial" charset="0"/>
                <a:cs typeface="Arial" charset="0"/>
              </a:rPr>
              <a:t>gp</a:t>
            </a:r>
            <a:r>
              <a:rPr lang="en-US" altLang="en-US" sz="2000" b="1" kern="1200" dirty="0" smtClean="0">
                <a:solidFill>
                  <a:srgbClr val="FFFFFF"/>
                </a:solidFill>
                <a:latin typeface="Arial" charset="0"/>
                <a:cs typeface="Arial" charset="0"/>
              </a:rPr>
              <a:t> vs APT</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914400" marR="0" lvl="1" indent="-571500" algn="l" defTabSz="685800" rtl="0" eaLnBrk="0" fontAlgn="base" latinLnBrk="0" hangingPunct="0">
              <a:lnSpc>
                <a:spcPct val="90000"/>
              </a:lnSpc>
              <a:spcBef>
                <a:spcPct val="0"/>
              </a:spcBef>
              <a:spcAft>
                <a:spcPct val="0"/>
              </a:spcAft>
              <a:buClrTx/>
              <a:buSzTx/>
              <a:buFontTx/>
              <a:buChar char="•"/>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914400" marR="0" lvl="1" indent="-571500" algn="l" defTabSz="6858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rPr>
              <a:t>D. </a:t>
            </a:r>
            <a:r>
              <a:rPr lang="en-US" altLang="en-US" sz="2000" b="1" kern="1200" dirty="0" smtClean="0">
                <a:solidFill>
                  <a:srgbClr val="FFFFFF"/>
                </a:solidFill>
                <a:latin typeface="Arial" charset="0"/>
                <a:cs typeface="Arial" charset="0"/>
              </a:rPr>
              <a:t>Higher structural </a:t>
            </a:r>
            <a:r>
              <a:rPr kumimoji="0" lang="en-US" altLang="en-US" sz="2000" b="1" i="0" u="none" strike="noStrike" kern="1200" cap="none" spc="0" normalizeH="0" baseline="0" noProof="0" dirty="0" smtClean="0">
                <a:ln>
                  <a:noFill/>
                </a:ln>
                <a:solidFill>
                  <a:srgbClr val="FFFFFF"/>
                </a:solidFill>
                <a:effectLst/>
                <a:uLnTx/>
                <a:uFillTx/>
                <a:latin typeface="Arial" charset="0"/>
                <a:ea typeface="+mj-ea"/>
                <a:cs typeface="Arial" charset="0"/>
                <a:sym typeface="Calibri"/>
              </a:rPr>
              <a:t>valve </a:t>
            </a:r>
            <a:r>
              <a:rPr lang="en-US" altLang="en-US" sz="2000" b="1" kern="1200" dirty="0" smtClean="0">
                <a:solidFill>
                  <a:srgbClr val="FFFFFF"/>
                </a:solidFill>
                <a:latin typeface="Arial" charset="0"/>
                <a:cs typeface="Arial" charset="0"/>
              </a:rPr>
              <a:t>deterioration in Rivaroxaban </a:t>
            </a:r>
            <a:r>
              <a:rPr lang="en-US" altLang="en-US" sz="2000" b="1" kern="1200" dirty="0" err="1" smtClean="0">
                <a:solidFill>
                  <a:srgbClr val="FFFFFF"/>
                </a:solidFill>
                <a:latin typeface="Arial" charset="0"/>
                <a:cs typeface="Arial" charset="0"/>
              </a:rPr>
              <a:t>gp</a:t>
            </a:r>
            <a:r>
              <a:rPr lang="en-US" altLang="en-US" sz="2000" b="1" kern="1200" dirty="0" smtClean="0">
                <a:solidFill>
                  <a:srgbClr val="FFFFFF"/>
                </a:solidFill>
                <a:latin typeface="Arial" charset="0"/>
                <a:cs typeface="Arial" charset="0"/>
              </a:rPr>
              <a:t> vs APT</a:t>
            </a: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a:p>
            <a:pPr marL="914400" marR="0" lvl="1" indent="-571500" algn="l" defTabSz="685800" rtl="0" eaLnBrk="0" fontAlgn="base" latinLnBrk="0" hangingPunct="0">
              <a:lnSpc>
                <a:spcPct val="90000"/>
              </a:lnSpc>
              <a:spcBef>
                <a:spcPct val="0"/>
              </a:spcBef>
              <a:spcAft>
                <a:spcPct val="0"/>
              </a:spcAft>
              <a:buClrTx/>
              <a:buSzTx/>
              <a:buFontTx/>
              <a:buChar char="•"/>
              <a:tabLst/>
              <a:defRPr/>
            </a:pPr>
            <a:endParaRPr kumimoji="0" lang="en-US" altLang="en-US" sz="2000" b="1" i="0" u="none" strike="noStrike" kern="1200" cap="none" spc="0" normalizeH="0" baseline="0" noProof="0" dirty="0">
              <a:ln>
                <a:noFill/>
              </a:ln>
              <a:solidFill>
                <a:srgbClr val="FFFFFF"/>
              </a:solidFill>
              <a:effectLst/>
              <a:uLnTx/>
              <a:uFillTx/>
              <a:latin typeface="Arial" charset="0"/>
              <a:ea typeface="+mj-ea"/>
              <a:cs typeface="Arial" charset="0"/>
              <a:sym typeface="Calibri"/>
            </a:endParaRPr>
          </a:p>
        </p:txBody>
      </p:sp>
      <p:sp>
        <p:nvSpPr>
          <p:cNvPr id="39939" name="Rectangle 3"/>
          <p:cNvSpPr>
            <a:spLocks noGrp="1" noChangeArrowheads="1"/>
          </p:cNvSpPr>
          <p:nvPr>
            <p:ph type="title" idx="4294967295"/>
          </p:nvPr>
        </p:nvSpPr>
        <p:spPr>
          <a:xfrm>
            <a:off x="1143000" y="57150"/>
            <a:ext cx="6858000" cy="800100"/>
          </a:xfrm>
        </p:spPr>
        <p:txBody>
          <a:bodyPr/>
          <a:lstStyle/>
          <a:p>
            <a:pPr>
              <a:lnSpc>
                <a:spcPct val="80000"/>
              </a:lnSpc>
            </a:pPr>
            <a:r>
              <a:rPr lang="en-US" altLang="en-US" sz="2800" dirty="0">
                <a:latin typeface="Arial" charset="0"/>
                <a:cs typeface="Arial" charset="0"/>
              </a:rPr>
              <a:t>Question # 3</a:t>
            </a:r>
          </a:p>
        </p:txBody>
      </p:sp>
      <p:sp>
        <p:nvSpPr>
          <p:cNvPr id="39940" name="Text Box 4"/>
          <p:cNvSpPr txBox="1">
            <a:spLocks noChangeArrowheads="1"/>
          </p:cNvSpPr>
          <p:nvPr/>
        </p:nvSpPr>
        <p:spPr bwMode="auto">
          <a:xfrm>
            <a:off x="4346632" y="4867501"/>
            <a:ext cx="3625850" cy="23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57" tIns="34025" rIns="68057" bIns="34025" anchor="b"/>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r" defTabSz="685800" rtl="0" eaLnBrk="1" fontAlgn="base" latinLnBrk="0" hangingPunct="0">
              <a:lnSpc>
                <a:spcPct val="97000"/>
              </a:lnSpc>
              <a:spcBef>
                <a:spcPct val="0"/>
              </a:spcBef>
              <a:spcAft>
                <a:spcPct val="0"/>
              </a:spcAft>
              <a:buClr>
                <a:srgbClr val="000000"/>
              </a:buClr>
              <a:buSzPct val="45000"/>
              <a:buFontTx/>
              <a:buNone/>
              <a:tabLst/>
              <a:defRPr/>
            </a:pPr>
            <a:endParaRPr kumimoji="0" lang="en-GB" altLang="en-US" sz="1350" b="1" i="1" u="none" strike="noStrike" kern="1200" cap="none" spc="0" normalizeH="0" baseline="0" noProof="0">
              <a:ln>
                <a:noFill/>
              </a:ln>
              <a:solidFill>
                <a:srgbClr val="FFFF00"/>
              </a:solidFill>
              <a:effectLst/>
              <a:uLnTx/>
              <a:uFillTx/>
              <a:latin typeface="Arial" charset="0"/>
              <a:ea typeface="+mj-ea"/>
              <a:cs typeface="Arial" charset="0"/>
              <a:sym typeface="Calibri"/>
            </a:endParaRPr>
          </a:p>
        </p:txBody>
      </p:sp>
      <p:pic>
        <p:nvPicPr>
          <p:cNvPr id="3994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3567" y="6275"/>
            <a:ext cx="325565" cy="39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064998" y="4473179"/>
            <a:ext cx="3443955" cy="5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230" tIns="33140" rIns="66230" bIns="33140">
            <a:spAutoFit/>
          </a:bodyP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FF0000"/>
                </a:solidFill>
                <a:effectLst/>
                <a:uLnTx/>
                <a:uFillTx/>
                <a:latin typeface="Arial" charset="0"/>
                <a:ea typeface="+mj-ea"/>
                <a:cs typeface="Arial" charset="0"/>
                <a:sym typeface="Calibri"/>
              </a:rPr>
              <a:t>Correct answer: </a:t>
            </a:r>
            <a:r>
              <a:rPr kumimoji="0" lang="en-US" altLang="en-US" sz="3000" b="1" i="0" u="none" strike="noStrike" kern="1200" cap="none" spc="0" normalizeH="0" baseline="0" noProof="0" dirty="0" smtClean="0">
                <a:ln>
                  <a:noFill/>
                </a:ln>
                <a:solidFill>
                  <a:srgbClr val="FF0000"/>
                </a:solidFill>
                <a:effectLst/>
                <a:uLnTx/>
                <a:uFillTx/>
                <a:latin typeface="Arial" charset="0"/>
                <a:ea typeface="+mj-ea"/>
                <a:cs typeface="Arial" charset="0"/>
                <a:sym typeface="Calibri"/>
              </a:rPr>
              <a:t>D</a:t>
            </a:r>
            <a:endParaRPr kumimoji="0" lang="en-US" altLang="en-US" sz="3000" b="1" i="0" u="none" strike="noStrike" kern="1200" cap="none" spc="0" normalizeH="0" baseline="0" noProof="0" dirty="0">
              <a:ln>
                <a:noFill/>
              </a:ln>
              <a:solidFill>
                <a:srgbClr val="FF0000"/>
              </a:solidFill>
              <a:effectLst/>
              <a:uLnTx/>
              <a:uFillTx/>
              <a:latin typeface="Arial" charset="0"/>
              <a:ea typeface="+mj-ea"/>
              <a:cs typeface="Arial" charset="0"/>
              <a:sym typeface="Calibri"/>
            </a:endParaRPr>
          </a:p>
        </p:txBody>
      </p:sp>
    </p:spTree>
    <p:extLst>
      <p:ext uri="{BB962C8B-B14F-4D97-AF65-F5344CB8AC3E}">
        <p14:creationId xmlns:p14="http://schemas.microsoft.com/office/powerpoint/2010/main" val="257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hape 62"/>
          <p:cNvSpPr>
            <a:spLocks noChangeArrowheads="1"/>
          </p:cNvSpPr>
          <p:nvPr/>
        </p:nvSpPr>
        <p:spPr bwMode="auto">
          <a:xfrm>
            <a:off x="438457" y="563568"/>
            <a:ext cx="4946754" cy="39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3920" tIns="33920" rIns="33920" bIns="3392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hangingPunct="1"/>
            <a:r>
              <a:rPr lang="en-US" altLang="en-US" sz="2100" b="1" u="sng" kern="1200" dirty="0">
                <a:solidFill>
                  <a:srgbClr val="FFFFFF"/>
                </a:solidFill>
                <a:ea typeface="+mn-ea"/>
                <a:cs typeface="Arial" pitchFamily="34" charset="0"/>
                <a:sym typeface="Arial" pitchFamily="34" charset="0"/>
              </a:rPr>
              <a:t>Aortic Annulus</a:t>
            </a:r>
          </a:p>
          <a:p>
            <a:pPr defTabSz="685800" hangingPunct="1"/>
            <a:endParaRPr lang="en-US" altLang="en-US" sz="2100" b="1" u="sng" kern="1200" dirty="0">
              <a:solidFill>
                <a:srgbClr val="FFFFFF"/>
              </a:solidFill>
              <a:ea typeface="+mn-ea"/>
              <a:cs typeface="Arial" pitchFamily="34" charset="0"/>
              <a:sym typeface="Arial" pitchFamily="34" charset="0"/>
            </a:endParaRPr>
          </a:p>
          <a:p>
            <a:pPr defTabSz="685800" hangingPunct="1"/>
            <a:r>
              <a:rPr lang="en-US" altLang="en-US" sz="2100" b="1" kern="1200" dirty="0">
                <a:solidFill>
                  <a:srgbClr val="FFFFFF"/>
                </a:solidFill>
                <a:ea typeface="+mn-ea"/>
                <a:cs typeface="Arial" pitchFamily="34" charset="0"/>
                <a:sym typeface="Arial" pitchFamily="34" charset="0"/>
              </a:rPr>
              <a:t>Min: 24.7 mm</a:t>
            </a:r>
          </a:p>
          <a:p>
            <a:pPr defTabSz="685800" hangingPunct="1"/>
            <a:r>
              <a:rPr lang="en-US" altLang="en-US" sz="2100" b="1" kern="1200" dirty="0">
                <a:solidFill>
                  <a:srgbClr val="FFFFFF"/>
                </a:solidFill>
                <a:ea typeface="+mn-ea"/>
                <a:cs typeface="Arial" pitchFamily="34" charset="0"/>
                <a:sym typeface="Arial" pitchFamily="34" charset="0"/>
              </a:rPr>
              <a:t>Max: 29.0 mm</a:t>
            </a:r>
          </a:p>
          <a:p>
            <a:pPr defTabSz="685800" hangingPunct="1"/>
            <a:r>
              <a:rPr lang="en-US" altLang="en-US" sz="2100" b="1" kern="1200" dirty="0">
                <a:solidFill>
                  <a:srgbClr val="FFFFFF"/>
                </a:solidFill>
                <a:ea typeface="+mn-ea"/>
                <a:cs typeface="Arial" pitchFamily="34" charset="0"/>
                <a:sym typeface="Arial" pitchFamily="34" charset="0"/>
              </a:rPr>
              <a:t>Mean: 26.8 mm</a:t>
            </a:r>
          </a:p>
          <a:p>
            <a:pPr defTabSz="685800" hangingPunct="1"/>
            <a:endParaRPr lang="en-US" altLang="en-US" sz="2100" b="1" kern="1200" dirty="0">
              <a:solidFill>
                <a:srgbClr val="FFFFFF"/>
              </a:solidFill>
              <a:ea typeface="+mn-ea"/>
              <a:cs typeface="Arial" pitchFamily="34" charset="0"/>
              <a:sym typeface="Arial" pitchFamily="34" charset="0"/>
            </a:endParaRPr>
          </a:p>
          <a:p>
            <a:pPr defTabSz="685800" hangingPunct="1"/>
            <a:r>
              <a:rPr lang="en-US" altLang="en-US" sz="2100" b="1" kern="1200" dirty="0">
                <a:solidFill>
                  <a:srgbClr val="FFFFFF"/>
                </a:solidFill>
                <a:ea typeface="+mn-ea"/>
                <a:cs typeface="Arial" pitchFamily="34" charset="0"/>
                <a:sym typeface="Arial" pitchFamily="34" charset="0"/>
              </a:rPr>
              <a:t>Perimeter = 84.5 mm</a:t>
            </a:r>
          </a:p>
          <a:p>
            <a:pPr defTabSz="685800" hangingPunct="1"/>
            <a:endParaRPr lang="en-US" altLang="en-US" sz="2100" b="1" kern="1200" dirty="0">
              <a:solidFill>
                <a:srgbClr val="FFFFFF"/>
              </a:solidFill>
              <a:ea typeface="+mn-ea"/>
              <a:cs typeface="Arial" pitchFamily="34" charset="0"/>
              <a:sym typeface="Arial" pitchFamily="34" charset="0"/>
            </a:endParaRPr>
          </a:p>
          <a:p>
            <a:pPr defTabSz="685800" hangingPunct="1"/>
            <a:r>
              <a:rPr lang="en-US" altLang="en-US" sz="2100" b="1" kern="1200" dirty="0">
                <a:solidFill>
                  <a:srgbClr val="FFFFFF"/>
                </a:solidFill>
                <a:ea typeface="+mn-ea"/>
                <a:cs typeface="Arial" pitchFamily="34" charset="0"/>
                <a:sym typeface="Arial" pitchFamily="34" charset="0"/>
              </a:rPr>
              <a:t>Area = 562.3 mm</a:t>
            </a:r>
            <a:r>
              <a:rPr lang="en-US" altLang="en-US" sz="2100" b="1" kern="1200" baseline="30000" dirty="0">
                <a:solidFill>
                  <a:srgbClr val="FFFFFF"/>
                </a:solidFill>
                <a:ea typeface="+mn-ea"/>
                <a:cs typeface="Arial" pitchFamily="34" charset="0"/>
                <a:sym typeface="Arial" pitchFamily="34" charset="0"/>
              </a:rPr>
              <a:t>2</a:t>
            </a:r>
            <a:r>
              <a:rPr lang="en-US" altLang="en-US" sz="2100" b="1" kern="1200" dirty="0">
                <a:solidFill>
                  <a:srgbClr val="FFFFFF"/>
                </a:solidFill>
                <a:ea typeface="+mn-ea"/>
                <a:cs typeface="Arial" pitchFamily="34" charset="0"/>
                <a:sym typeface="Arial" pitchFamily="34" charset="0"/>
              </a:rPr>
              <a:t> </a:t>
            </a:r>
          </a:p>
          <a:p>
            <a:pPr defTabSz="685800" hangingPunct="1"/>
            <a:endParaRPr lang="en-US" altLang="en-US" sz="2100" b="1" kern="1200" dirty="0">
              <a:solidFill>
                <a:srgbClr val="FFFFFF"/>
              </a:solidFill>
              <a:ea typeface="+mn-ea"/>
              <a:cs typeface="Arial" pitchFamily="34" charset="0"/>
              <a:sym typeface="Arial" pitchFamily="34" charset="0"/>
            </a:endParaRPr>
          </a:p>
          <a:p>
            <a:pPr defTabSz="685800" hangingPunct="1"/>
            <a:r>
              <a:rPr lang="en-US" altLang="en-US" sz="2100" b="1" kern="1200" dirty="0">
                <a:solidFill>
                  <a:srgbClr val="FFFFFF"/>
                </a:solidFill>
                <a:ea typeface="+mn-ea"/>
                <a:cs typeface="Arial" pitchFamily="34" charset="0"/>
                <a:sym typeface="Arial" pitchFamily="34" charset="0"/>
              </a:rPr>
              <a:t>Annular angle = 60°</a:t>
            </a:r>
          </a:p>
          <a:p>
            <a:pPr defTabSz="685800" hangingPunct="1"/>
            <a:endParaRPr lang="en-US" altLang="en-US" sz="2100" b="1" kern="1200" dirty="0">
              <a:solidFill>
                <a:srgbClr val="FFFFFF"/>
              </a:solidFill>
              <a:ea typeface="+mn-ea"/>
              <a:cs typeface="Arial" pitchFamily="34" charset="0"/>
              <a:sym typeface="Arial" pitchFamily="34" charset="0"/>
            </a:endParaRPr>
          </a:p>
        </p:txBody>
      </p:sp>
      <p:sp>
        <p:nvSpPr>
          <p:cNvPr id="29701" name="Rectangle 1"/>
          <p:cNvSpPr>
            <a:spLocks noChangeArrowheads="1"/>
          </p:cNvSpPr>
          <p:nvPr/>
        </p:nvSpPr>
        <p:spPr bwMode="auto">
          <a:xfrm>
            <a:off x="2400030" y="-20273"/>
            <a:ext cx="4045097" cy="56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57" tIns="33923" rIns="67857" bIns="3392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800" hangingPunct="1"/>
            <a:r>
              <a:rPr lang="en-US" altLang="en-US" sz="3200" b="1" kern="1200" dirty="0">
                <a:solidFill>
                  <a:srgbClr val="FFFF00"/>
                </a:solidFill>
                <a:ea typeface="+mn-ea"/>
                <a:cs typeface="Arial" pitchFamily="34" charset="0"/>
              </a:rPr>
              <a:t>MRI: Aortic Annulus</a:t>
            </a:r>
          </a:p>
        </p:txBody>
      </p:sp>
      <p:sp>
        <p:nvSpPr>
          <p:cNvPr id="11" name="TextBox 10"/>
          <p:cNvSpPr txBox="1"/>
          <p:nvPr/>
        </p:nvSpPr>
        <p:spPr>
          <a:xfrm>
            <a:off x="5783520" y="459694"/>
            <a:ext cx="2362775" cy="230832"/>
          </a:xfrm>
          <a:prstGeom prst="rect">
            <a:avLst/>
          </a:prstGeom>
          <a:solidFill>
            <a:schemeClr val="bg1"/>
          </a:solidFill>
          <a:ln>
            <a:solidFill>
              <a:schemeClr val="bg1"/>
            </a:solidFill>
          </a:ln>
        </p:spPr>
        <p:txBody>
          <a:bodyPr wrap="square" rtlCol="0">
            <a:spAutoFit/>
          </a:bodyPr>
          <a:lstStyle/>
          <a:p>
            <a:pPr algn="ctr" defTabSz="685800" hangingPunct="1"/>
            <a:r>
              <a:rPr lang="en-US" sz="900" b="1" kern="1200" dirty="0">
                <a:latin typeface="Arial" pitchFamily="34" charset="0"/>
                <a:ea typeface="+mn-ea"/>
                <a:cs typeface="Arial" pitchFamily="34" charset="0"/>
              </a:rPr>
              <a:t>Annulus</a:t>
            </a:r>
          </a:p>
        </p:txBody>
      </p:sp>
      <p:sp>
        <p:nvSpPr>
          <p:cNvPr id="13" name="TextBox 12"/>
          <p:cNvSpPr txBox="1"/>
          <p:nvPr/>
        </p:nvSpPr>
        <p:spPr>
          <a:xfrm>
            <a:off x="5796378" y="2568304"/>
            <a:ext cx="2349917" cy="507831"/>
          </a:xfrm>
          <a:prstGeom prst="rect">
            <a:avLst/>
          </a:prstGeom>
          <a:solidFill>
            <a:schemeClr val="bg1"/>
          </a:solidFill>
          <a:ln>
            <a:solidFill>
              <a:schemeClr val="bg1"/>
            </a:solidFill>
          </a:ln>
        </p:spPr>
        <p:txBody>
          <a:bodyPr wrap="square" rtlCol="0">
            <a:spAutoFit/>
          </a:bodyPr>
          <a:lstStyle/>
          <a:p>
            <a:pPr algn="ctr" defTabSz="685800" hangingPunct="1"/>
            <a:r>
              <a:rPr lang="en-US" sz="900" b="1" kern="1200" dirty="0">
                <a:latin typeface="Arial" pitchFamily="34" charset="0"/>
                <a:ea typeface="+mn-ea"/>
                <a:cs typeface="Arial" pitchFamily="34" charset="0"/>
              </a:rPr>
              <a:t>Diameter- 24.7 mm X 29.0 mm (mean 26.8mm), Perimeter- 84.5 mm, Area -562.3 mm2</a:t>
            </a:r>
          </a:p>
        </p:txBody>
      </p:sp>
      <p:sp>
        <p:nvSpPr>
          <p:cNvPr id="14" name="TextBox 13"/>
          <p:cNvSpPr txBox="1"/>
          <p:nvPr/>
        </p:nvSpPr>
        <p:spPr>
          <a:xfrm>
            <a:off x="5783520" y="4844782"/>
            <a:ext cx="2362775" cy="253916"/>
          </a:xfrm>
          <a:prstGeom prst="rect">
            <a:avLst/>
          </a:prstGeom>
          <a:solidFill>
            <a:schemeClr val="bg1"/>
          </a:solidFill>
          <a:ln>
            <a:solidFill>
              <a:schemeClr val="bg1"/>
            </a:solidFill>
          </a:ln>
        </p:spPr>
        <p:txBody>
          <a:bodyPr wrap="square" rtlCol="0">
            <a:spAutoFit/>
          </a:bodyPr>
          <a:lstStyle/>
          <a:p>
            <a:pPr defTabSz="685800" hangingPunct="1"/>
            <a:r>
              <a:rPr lang="en-US" sz="1050" b="1" kern="1200" dirty="0">
                <a:latin typeface="Arial" pitchFamily="34" charset="0"/>
                <a:ea typeface="+mn-ea"/>
                <a:cs typeface="Arial" pitchFamily="34" charset="0"/>
              </a:rPr>
              <a:t>             </a:t>
            </a:r>
            <a:r>
              <a:rPr lang="en-US" sz="900" b="1" kern="1200" dirty="0">
                <a:latin typeface="Arial" pitchFamily="34" charset="0"/>
                <a:ea typeface="+mn-ea"/>
                <a:cs typeface="Arial" pitchFamily="34" charset="0"/>
              </a:rPr>
              <a:t>Annulus Angle: 30°</a:t>
            </a:r>
          </a:p>
        </p:txBody>
      </p:sp>
      <p:pic>
        <p:nvPicPr>
          <p:cNvPr id="3" name="Picture 2"/>
          <p:cNvPicPr>
            <a:picLocks noChangeAspect="1"/>
          </p:cNvPicPr>
          <p:nvPr/>
        </p:nvPicPr>
        <p:blipFill>
          <a:blip r:embed="rId2"/>
          <a:stretch>
            <a:fillRect/>
          </a:stretch>
        </p:blipFill>
        <p:spPr>
          <a:xfrm>
            <a:off x="5796378" y="693467"/>
            <a:ext cx="2343486" cy="1848812"/>
          </a:xfrm>
          <a:prstGeom prst="rect">
            <a:avLst/>
          </a:prstGeom>
        </p:spPr>
      </p:pic>
      <p:pic>
        <p:nvPicPr>
          <p:cNvPr id="4" name="Picture 3"/>
          <p:cNvPicPr>
            <a:picLocks noChangeAspect="1"/>
          </p:cNvPicPr>
          <p:nvPr/>
        </p:nvPicPr>
        <p:blipFill>
          <a:blip r:embed="rId3"/>
          <a:stretch>
            <a:fillRect/>
          </a:stretch>
        </p:blipFill>
        <p:spPr>
          <a:xfrm>
            <a:off x="5796378" y="3079077"/>
            <a:ext cx="2343486" cy="1687992"/>
          </a:xfrm>
          <a:prstGeom prst="rect">
            <a:avLst/>
          </a:prstGeom>
        </p:spPr>
      </p:pic>
      <p:pic>
        <p:nvPicPr>
          <p:cNvPr id="10" name="Picture 1" descr="Picture 1"/>
          <p:cNvPicPr>
            <a:picLocks noChangeAspect="1"/>
          </p:cNvPicPr>
          <p:nvPr/>
        </p:nvPicPr>
        <p:blipFill>
          <a:blip r:embed="rId4"/>
          <a:stretch>
            <a:fillRect/>
          </a:stretch>
        </p:blipFill>
        <p:spPr>
          <a:xfrm>
            <a:off x="8774304" y="13715"/>
            <a:ext cx="354332" cy="420393"/>
          </a:xfrm>
          <a:prstGeom prst="rect">
            <a:avLst/>
          </a:prstGeom>
          <a:ln w="12700">
            <a:miter lim="400000"/>
          </a:ln>
        </p:spPr>
      </p:pic>
    </p:spTree>
    <p:extLst>
      <p:ext uri="{BB962C8B-B14F-4D97-AF65-F5344CB8AC3E}">
        <p14:creationId xmlns:p14="http://schemas.microsoft.com/office/powerpoint/2010/main" val="242591692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20597" y="2816404"/>
            <a:ext cx="2423995" cy="2218568"/>
          </a:xfrm>
          <a:prstGeom prst="rect">
            <a:avLst/>
          </a:prstGeom>
        </p:spPr>
      </p:pic>
      <p:sp>
        <p:nvSpPr>
          <p:cNvPr id="30724" name="Shape 78"/>
          <p:cNvSpPr>
            <a:spLocks noChangeArrowheads="1"/>
          </p:cNvSpPr>
          <p:nvPr/>
        </p:nvSpPr>
        <p:spPr bwMode="auto">
          <a:xfrm>
            <a:off x="108728" y="556389"/>
            <a:ext cx="4452080" cy="450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3920" tIns="33920" rIns="33920" bIns="3392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hangingPunct="1"/>
            <a:r>
              <a:rPr lang="en-US" altLang="en-US" b="1" kern="1200" dirty="0">
                <a:solidFill>
                  <a:srgbClr val="FFFFFF"/>
                </a:solidFill>
                <a:ea typeface="+mn-ea"/>
                <a:cs typeface="Arial" pitchFamily="34" charset="0"/>
                <a:sym typeface="Arial" pitchFamily="34" charset="0"/>
              </a:rPr>
              <a:t>Sinus of Valsalva </a:t>
            </a:r>
          </a:p>
          <a:p>
            <a:pPr defTabSz="685800" hangingPunct="1"/>
            <a:r>
              <a:rPr lang="en-US" altLang="en-US" b="1" kern="1200" dirty="0">
                <a:solidFill>
                  <a:srgbClr val="FFFFFF"/>
                </a:solidFill>
                <a:ea typeface="+mn-ea"/>
                <a:cs typeface="Arial" pitchFamily="34" charset="0"/>
                <a:sym typeface="Arial" pitchFamily="34" charset="0"/>
              </a:rPr>
              <a:t>RCC = 37.3 mm</a:t>
            </a:r>
          </a:p>
          <a:p>
            <a:pPr defTabSz="685800" hangingPunct="1"/>
            <a:r>
              <a:rPr lang="en-US" altLang="en-US" b="1" kern="1200" dirty="0">
                <a:solidFill>
                  <a:srgbClr val="FFFFFF"/>
                </a:solidFill>
                <a:ea typeface="+mn-ea"/>
                <a:cs typeface="Arial" pitchFamily="34" charset="0"/>
                <a:sym typeface="Arial" pitchFamily="34" charset="0"/>
              </a:rPr>
              <a:t>LCC = 34.7 mm</a:t>
            </a:r>
          </a:p>
          <a:p>
            <a:pPr defTabSz="685800" hangingPunct="1"/>
            <a:r>
              <a:rPr lang="en-US" altLang="en-US" b="1" kern="1200" dirty="0">
                <a:solidFill>
                  <a:srgbClr val="FFFFFF"/>
                </a:solidFill>
                <a:ea typeface="+mn-ea"/>
                <a:cs typeface="Arial" pitchFamily="34" charset="0"/>
                <a:sym typeface="Arial" pitchFamily="34" charset="0"/>
              </a:rPr>
              <a:t>NCC = 34.6 mm</a:t>
            </a:r>
          </a:p>
          <a:p>
            <a:pPr defTabSz="685800" hangingPunct="1"/>
            <a:endParaRPr lang="en-US" altLang="en-US" b="1" kern="1200" dirty="0">
              <a:solidFill>
                <a:srgbClr val="FFFFFF"/>
              </a:solidFill>
              <a:ea typeface="+mn-ea"/>
              <a:cs typeface="Arial" pitchFamily="34" charset="0"/>
              <a:sym typeface="Arial" pitchFamily="34" charset="0"/>
            </a:endParaRPr>
          </a:p>
          <a:p>
            <a:pPr defTabSz="685800" hangingPunct="1"/>
            <a:r>
              <a:rPr lang="en-US" altLang="en-US" b="1" kern="1200" dirty="0">
                <a:solidFill>
                  <a:srgbClr val="FFFFFF"/>
                </a:solidFill>
                <a:ea typeface="+mn-ea"/>
                <a:cs typeface="Arial" pitchFamily="34" charset="0"/>
                <a:sym typeface="Arial" pitchFamily="34" charset="0"/>
              </a:rPr>
              <a:t>STJ Height (above annulus) = 32.2 mm</a:t>
            </a:r>
          </a:p>
          <a:p>
            <a:pPr defTabSz="685800" hangingPunct="1"/>
            <a:endParaRPr lang="en-US" altLang="en-US" b="1" kern="1200" dirty="0">
              <a:solidFill>
                <a:srgbClr val="FFFFFF"/>
              </a:solidFill>
              <a:ea typeface="+mn-ea"/>
              <a:cs typeface="Arial" pitchFamily="34" charset="0"/>
              <a:sym typeface="Arial" pitchFamily="34" charset="0"/>
            </a:endParaRPr>
          </a:p>
          <a:p>
            <a:pPr defTabSz="685800" hangingPunct="1"/>
            <a:r>
              <a:rPr lang="en-US" altLang="en-US" b="1" kern="1200" dirty="0">
                <a:solidFill>
                  <a:srgbClr val="FFFFFF"/>
                </a:solidFill>
                <a:ea typeface="+mn-ea"/>
                <a:cs typeface="Arial" pitchFamily="34" charset="0"/>
                <a:sym typeface="Arial" pitchFamily="34" charset="0"/>
              </a:rPr>
              <a:t>STJ Diameter = 30.8 x 33.7 mm (mean 32.2 mm)</a:t>
            </a:r>
          </a:p>
          <a:p>
            <a:pPr defTabSz="685800" hangingPunct="1"/>
            <a:endParaRPr lang="en-US" altLang="en-US" b="1" kern="1200" dirty="0">
              <a:solidFill>
                <a:srgbClr val="FFFFFF"/>
              </a:solidFill>
              <a:ea typeface="+mn-ea"/>
              <a:cs typeface="Arial" pitchFamily="34" charset="0"/>
              <a:sym typeface="Arial" pitchFamily="34" charset="0"/>
            </a:endParaRPr>
          </a:p>
          <a:p>
            <a:pPr defTabSz="685800" hangingPunct="1"/>
            <a:r>
              <a:rPr lang="en-US" altLang="en-US" b="1" kern="1200" dirty="0">
                <a:solidFill>
                  <a:srgbClr val="FFFFFF"/>
                </a:solidFill>
                <a:ea typeface="+mn-ea"/>
                <a:cs typeface="Arial" pitchFamily="34" charset="0"/>
                <a:sym typeface="Arial" pitchFamily="34" charset="0"/>
              </a:rPr>
              <a:t>SOV Height = 25.4 mm</a:t>
            </a:r>
          </a:p>
          <a:p>
            <a:pPr defTabSz="685800" hangingPunct="1"/>
            <a:endParaRPr lang="en-US" altLang="en-US" b="1" kern="1200" dirty="0">
              <a:solidFill>
                <a:srgbClr val="FFFFFF"/>
              </a:solidFill>
              <a:ea typeface="+mn-ea"/>
              <a:cs typeface="Arial" pitchFamily="34" charset="0"/>
              <a:sym typeface="Arial" pitchFamily="34" charset="0"/>
            </a:endParaRPr>
          </a:p>
          <a:p>
            <a:pPr defTabSz="685800" hangingPunct="1"/>
            <a:r>
              <a:rPr lang="en-US" altLang="en-US" b="1" kern="1200" dirty="0">
                <a:solidFill>
                  <a:srgbClr val="FFFFFF"/>
                </a:solidFill>
                <a:ea typeface="+mn-ea"/>
                <a:cs typeface="Arial" pitchFamily="34" charset="0"/>
                <a:sym typeface="Arial" pitchFamily="34" charset="0"/>
              </a:rPr>
              <a:t>LVOT = 25.2 x 29.5 mm (mean 27.3mm)</a:t>
            </a:r>
          </a:p>
          <a:p>
            <a:pPr defTabSz="685800" hangingPunct="1"/>
            <a:endParaRPr lang="en-US" altLang="en-US" b="1" kern="1200" dirty="0">
              <a:solidFill>
                <a:srgbClr val="FFFFFF"/>
              </a:solidFill>
              <a:ea typeface="+mn-ea"/>
              <a:cs typeface="Arial" pitchFamily="34" charset="0"/>
              <a:sym typeface="Arial" pitchFamily="34" charset="0"/>
            </a:endParaRPr>
          </a:p>
          <a:p>
            <a:pPr defTabSz="685800" hangingPunct="1"/>
            <a:r>
              <a:rPr lang="en-US" altLang="en-US" b="1" kern="1200" dirty="0">
                <a:solidFill>
                  <a:srgbClr val="FFFFFF"/>
                </a:solidFill>
                <a:ea typeface="+mn-ea"/>
                <a:cs typeface="Arial" pitchFamily="34" charset="0"/>
                <a:sym typeface="Arial" pitchFamily="34" charset="0"/>
              </a:rPr>
              <a:t>LM Height: 10.7mm </a:t>
            </a:r>
          </a:p>
          <a:p>
            <a:pPr defTabSz="685800" hangingPunct="1"/>
            <a:endParaRPr lang="en-US" altLang="en-US" b="1" kern="1200" dirty="0">
              <a:solidFill>
                <a:srgbClr val="FFFFFF"/>
              </a:solidFill>
              <a:ea typeface="+mn-ea"/>
              <a:cs typeface="Arial" pitchFamily="34" charset="0"/>
              <a:sym typeface="Arial" pitchFamily="34" charset="0"/>
            </a:endParaRPr>
          </a:p>
        </p:txBody>
      </p:sp>
      <p:sp>
        <p:nvSpPr>
          <p:cNvPr id="30725" name="Rectangle 1"/>
          <p:cNvSpPr>
            <a:spLocks noChangeArrowheads="1"/>
          </p:cNvSpPr>
          <p:nvPr/>
        </p:nvSpPr>
        <p:spPr bwMode="auto">
          <a:xfrm>
            <a:off x="1017772" y="5407"/>
            <a:ext cx="7381202" cy="56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57" tIns="33923" rIns="67857" bIns="3392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hangingPunct="1"/>
            <a:r>
              <a:rPr lang="en-US" altLang="en-US" sz="3200" b="1" kern="1200" dirty="0">
                <a:solidFill>
                  <a:srgbClr val="FFFF00"/>
                </a:solidFill>
                <a:ea typeface="+mn-ea"/>
                <a:cs typeface="Arial" pitchFamily="34" charset="0"/>
              </a:rPr>
              <a:t>MRI: SOV, STJ, LVOT, Coronary Ostia</a:t>
            </a:r>
          </a:p>
        </p:txBody>
      </p:sp>
      <p:sp>
        <p:nvSpPr>
          <p:cNvPr id="20" name="TextBox 19"/>
          <p:cNvSpPr txBox="1"/>
          <p:nvPr/>
        </p:nvSpPr>
        <p:spPr>
          <a:xfrm>
            <a:off x="7018695" y="2548079"/>
            <a:ext cx="1842830" cy="253916"/>
          </a:xfrm>
          <a:prstGeom prst="rect">
            <a:avLst/>
          </a:prstGeom>
          <a:solidFill>
            <a:schemeClr val="bg1"/>
          </a:solidFill>
        </p:spPr>
        <p:txBody>
          <a:bodyPr wrap="square" rtlCol="0">
            <a:spAutoFit/>
          </a:bodyPr>
          <a:lstStyle/>
          <a:p>
            <a:pPr algn="ctr" defTabSz="685800" hangingPunct="1"/>
            <a:r>
              <a:rPr lang="en-US" sz="1050" b="1" kern="1200" dirty="0">
                <a:latin typeface="Arial" pitchFamily="34" charset="0"/>
                <a:ea typeface="+mn-ea"/>
                <a:cs typeface="Arial" pitchFamily="34" charset="0"/>
              </a:rPr>
              <a:t>Left Main: 10.7 mm </a:t>
            </a:r>
          </a:p>
        </p:txBody>
      </p:sp>
      <p:sp>
        <p:nvSpPr>
          <p:cNvPr id="21" name="TextBox 20"/>
          <p:cNvSpPr txBox="1"/>
          <p:nvPr/>
        </p:nvSpPr>
        <p:spPr>
          <a:xfrm>
            <a:off x="7018695" y="4804139"/>
            <a:ext cx="1842830" cy="253916"/>
          </a:xfrm>
          <a:prstGeom prst="rect">
            <a:avLst/>
          </a:prstGeom>
          <a:solidFill>
            <a:schemeClr val="bg1"/>
          </a:solidFill>
        </p:spPr>
        <p:txBody>
          <a:bodyPr wrap="square" rtlCol="0">
            <a:spAutoFit/>
          </a:bodyPr>
          <a:lstStyle/>
          <a:p>
            <a:pPr algn="ctr" defTabSz="685800" hangingPunct="1"/>
            <a:r>
              <a:rPr lang="en-US" sz="1050" b="1" kern="1200" dirty="0">
                <a:latin typeface="Arial" pitchFamily="34" charset="0"/>
                <a:ea typeface="+mn-ea"/>
                <a:cs typeface="Arial" pitchFamily="34" charset="0"/>
              </a:rPr>
              <a:t>RCA: 15.6 mm </a:t>
            </a:r>
          </a:p>
        </p:txBody>
      </p:sp>
      <p:sp>
        <p:nvSpPr>
          <p:cNvPr id="23" name="TextBox 22"/>
          <p:cNvSpPr txBox="1"/>
          <p:nvPr/>
        </p:nvSpPr>
        <p:spPr>
          <a:xfrm>
            <a:off x="4520598" y="2547256"/>
            <a:ext cx="2423995" cy="253916"/>
          </a:xfrm>
          <a:prstGeom prst="rect">
            <a:avLst/>
          </a:prstGeom>
          <a:solidFill>
            <a:schemeClr val="bg1"/>
          </a:solidFill>
        </p:spPr>
        <p:txBody>
          <a:bodyPr wrap="square" rtlCol="0">
            <a:spAutoFit/>
          </a:bodyPr>
          <a:lstStyle/>
          <a:p>
            <a:pPr algn="ctr" defTabSz="685800" hangingPunct="1"/>
            <a:r>
              <a:rPr lang="en-US" sz="1050" b="1" kern="1200" dirty="0">
                <a:latin typeface="Arial" pitchFamily="34" charset="0"/>
                <a:ea typeface="+mn-ea"/>
                <a:cs typeface="Arial" pitchFamily="34" charset="0"/>
              </a:rPr>
              <a:t>STJ </a:t>
            </a:r>
            <a:r>
              <a:rPr lang="en-US" sz="1050" b="1" kern="1200" dirty="0">
                <a:latin typeface="Arial" panose="020B0604020202020204" pitchFamily="34" charset="0"/>
                <a:ea typeface="+mn-ea"/>
                <a:cs typeface="Arial" panose="020B0604020202020204" pitchFamily="34" charset="0"/>
                <a:sym typeface="Arial" pitchFamily="34" charset="0"/>
              </a:rPr>
              <a:t>30.8 mm</a:t>
            </a:r>
            <a:r>
              <a:rPr lang="en-US" altLang="en-US" sz="1050" b="1" kern="1200" dirty="0">
                <a:latin typeface="Arial" panose="020B0604020202020204" pitchFamily="34" charset="0"/>
                <a:ea typeface="+mn-ea"/>
                <a:cs typeface="Arial" panose="020B0604020202020204" pitchFamily="34" charset="0"/>
                <a:sym typeface="Arial" pitchFamily="34" charset="0"/>
              </a:rPr>
              <a:t> x 33.7 mm</a:t>
            </a:r>
            <a:r>
              <a:rPr lang="en-US" sz="1050" b="1" kern="1200" dirty="0">
                <a:latin typeface="Arial" pitchFamily="34" charset="0"/>
                <a:ea typeface="+mn-ea"/>
                <a:cs typeface="Arial" pitchFamily="34" charset="0"/>
              </a:rPr>
              <a:t> </a:t>
            </a:r>
          </a:p>
        </p:txBody>
      </p:sp>
      <p:sp>
        <p:nvSpPr>
          <p:cNvPr id="24" name="TextBox 23"/>
          <p:cNvSpPr txBox="1"/>
          <p:nvPr/>
        </p:nvSpPr>
        <p:spPr>
          <a:xfrm>
            <a:off x="5428134" y="3063262"/>
            <a:ext cx="800100" cy="415498"/>
          </a:xfrm>
          <a:prstGeom prst="rect">
            <a:avLst/>
          </a:prstGeom>
          <a:solidFill>
            <a:schemeClr val="bg1"/>
          </a:solidFill>
        </p:spPr>
        <p:txBody>
          <a:bodyPr wrap="square" rtlCol="0">
            <a:spAutoFit/>
          </a:bodyPr>
          <a:lstStyle/>
          <a:p>
            <a:pPr defTabSz="685800" hangingPunct="1"/>
            <a:r>
              <a:rPr lang="en-US" sz="1050" b="1" kern="1200" dirty="0">
                <a:latin typeface="Arial" pitchFamily="34" charset="0"/>
                <a:ea typeface="+mn-ea"/>
                <a:cs typeface="Arial" pitchFamily="34" charset="0"/>
              </a:rPr>
              <a:t>RCC: 37.3</a:t>
            </a:r>
          </a:p>
        </p:txBody>
      </p:sp>
      <p:sp>
        <p:nvSpPr>
          <p:cNvPr id="25" name="TextBox 24"/>
          <p:cNvSpPr txBox="1"/>
          <p:nvPr/>
        </p:nvSpPr>
        <p:spPr>
          <a:xfrm>
            <a:off x="4630492" y="4303728"/>
            <a:ext cx="800100" cy="415498"/>
          </a:xfrm>
          <a:prstGeom prst="rect">
            <a:avLst/>
          </a:prstGeom>
          <a:solidFill>
            <a:schemeClr val="bg1"/>
          </a:solidFill>
        </p:spPr>
        <p:txBody>
          <a:bodyPr wrap="square" rtlCol="0">
            <a:spAutoFit/>
          </a:bodyPr>
          <a:lstStyle/>
          <a:p>
            <a:pPr defTabSz="685800" hangingPunct="1"/>
            <a:r>
              <a:rPr lang="en-US" sz="1050" b="1" kern="1200" dirty="0">
                <a:latin typeface="Arial" pitchFamily="34" charset="0"/>
                <a:ea typeface="+mn-ea"/>
                <a:cs typeface="Arial" pitchFamily="34" charset="0"/>
              </a:rPr>
              <a:t>NCC: 34.6</a:t>
            </a:r>
          </a:p>
        </p:txBody>
      </p:sp>
      <p:sp>
        <p:nvSpPr>
          <p:cNvPr id="26" name="TextBox 25"/>
          <p:cNvSpPr txBox="1"/>
          <p:nvPr/>
        </p:nvSpPr>
        <p:spPr>
          <a:xfrm>
            <a:off x="6144493" y="3980563"/>
            <a:ext cx="800100" cy="253916"/>
          </a:xfrm>
          <a:prstGeom prst="rect">
            <a:avLst/>
          </a:prstGeom>
          <a:solidFill>
            <a:schemeClr val="bg1"/>
          </a:solidFill>
        </p:spPr>
        <p:txBody>
          <a:bodyPr wrap="square" rtlCol="0">
            <a:spAutoFit/>
          </a:bodyPr>
          <a:lstStyle/>
          <a:p>
            <a:pPr defTabSz="685800" hangingPunct="1"/>
            <a:r>
              <a:rPr lang="en-US" sz="1050" b="1" kern="1200" dirty="0">
                <a:latin typeface="Arial" pitchFamily="34" charset="0"/>
                <a:ea typeface="+mn-ea"/>
                <a:cs typeface="Arial" pitchFamily="34" charset="0"/>
              </a:rPr>
              <a:t>LCC: 34.7</a:t>
            </a:r>
          </a:p>
        </p:txBody>
      </p:sp>
      <p:pic>
        <p:nvPicPr>
          <p:cNvPr id="6" name="Picture 5"/>
          <p:cNvPicPr>
            <a:picLocks noChangeAspect="1"/>
          </p:cNvPicPr>
          <p:nvPr/>
        </p:nvPicPr>
        <p:blipFill>
          <a:blip r:embed="rId4"/>
          <a:stretch>
            <a:fillRect/>
          </a:stretch>
        </p:blipFill>
        <p:spPr>
          <a:xfrm>
            <a:off x="4520597" y="563480"/>
            <a:ext cx="2423995" cy="1962530"/>
          </a:xfrm>
          <a:prstGeom prst="rect">
            <a:avLst/>
          </a:prstGeom>
        </p:spPr>
      </p:pic>
      <p:pic>
        <p:nvPicPr>
          <p:cNvPr id="8" name="Picture 7"/>
          <p:cNvPicPr>
            <a:picLocks noChangeAspect="1"/>
          </p:cNvPicPr>
          <p:nvPr/>
        </p:nvPicPr>
        <p:blipFill>
          <a:blip r:embed="rId5"/>
          <a:stretch>
            <a:fillRect/>
          </a:stretch>
        </p:blipFill>
        <p:spPr>
          <a:xfrm>
            <a:off x="6965083" y="556389"/>
            <a:ext cx="1896442" cy="1954199"/>
          </a:xfrm>
          <a:prstGeom prst="rect">
            <a:avLst/>
          </a:prstGeom>
        </p:spPr>
      </p:pic>
      <p:pic>
        <p:nvPicPr>
          <p:cNvPr id="11" name="Picture 10"/>
          <p:cNvPicPr>
            <a:picLocks noChangeAspect="1"/>
          </p:cNvPicPr>
          <p:nvPr/>
        </p:nvPicPr>
        <p:blipFill>
          <a:blip r:embed="rId6"/>
          <a:stretch>
            <a:fillRect/>
          </a:stretch>
        </p:blipFill>
        <p:spPr>
          <a:xfrm>
            <a:off x="7014276" y="2816404"/>
            <a:ext cx="1847249" cy="1912752"/>
          </a:xfrm>
          <a:prstGeom prst="rect">
            <a:avLst/>
          </a:prstGeom>
        </p:spPr>
      </p:pic>
      <p:pic>
        <p:nvPicPr>
          <p:cNvPr id="15" name="Picture 1" descr="Picture 1"/>
          <p:cNvPicPr>
            <a:picLocks noChangeAspect="1"/>
          </p:cNvPicPr>
          <p:nvPr/>
        </p:nvPicPr>
        <p:blipFill>
          <a:blip r:embed="rId7"/>
          <a:stretch>
            <a:fillRect/>
          </a:stretch>
        </p:blipFill>
        <p:spPr>
          <a:xfrm>
            <a:off x="8774304" y="13715"/>
            <a:ext cx="354332" cy="420393"/>
          </a:xfrm>
          <a:prstGeom prst="rect">
            <a:avLst/>
          </a:prstGeom>
          <a:ln w="12700">
            <a:miter lim="400000"/>
          </a:ln>
        </p:spPr>
      </p:pic>
    </p:spTree>
    <p:extLst>
      <p:ext uri="{BB962C8B-B14F-4D97-AF65-F5344CB8AC3E}">
        <p14:creationId xmlns:p14="http://schemas.microsoft.com/office/powerpoint/2010/main" val="46112453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84" y="51403"/>
            <a:ext cx="8574582" cy="385763"/>
          </a:xfrm>
        </p:spPr>
        <p:txBody>
          <a:bodyPr/>
          <a:lstStyle/>
          <a:p>
            <a:r>
              <a:rPr lang="en-US" sz="3200" dirty="0">
                <a:latin typeface="Arial" panose="020B0604020202020204" pitchFamily="34" charset="0"/>
                <a:cs typeface="Arial" panose="020B0604020202020204" pitchFamily="34" charset="0"/>
              </a:rPr>
              <a:t>CTA non contrast: Femoral Arterial Access</a:t>
            </a:r>
          </a:p>
        </p:txBody>
      </p:sp>
      <p:sp>
        <p:nvSpPr>
          <p:cNvPr id="5" name="Rectangle 4"/>
          <p:cNvSpPr/>
          <p:nvPr/>
        </p:nvSpPr>
        <p:spPr>
          <a:xfrm>
            <a:off x="5166753" y="4548239"/>
            <a:ext cx="2109119" cy="523220"/>
          </a:xfrm>
          <a:prstGeom prst="rect">
            <a:avLst/>
          </a:prstGeom>
        </p:spPr>
        <p:txBody>
          <a:bodyPr wrap="square">
            <a:spAutoFit/>
          </a:bodyPr>
          <a:lstStyle/>
          <a:p>
            <a:pPr defTabSz="685783" hangingPunct="1"/>
            <a:r>
              <a:rPr lang="en-US" sz="1400" b="1" kern="1200" dirty="0">
                <a:solidFill>
                  <a:srgbClr val="FFFF00"/>
                </a:solidFill>
                <a:latin typeface="Arial" panose="020B0604020202020204" pitchFamily="34" charset="0"/>
                <a:ea typeface="+mn-ea"/>
                <a:cs typeface="Arial" panose="020B0604020202020204" pitchFamily="34" charset="0"/>
              </a:rPr>
              <a:t>Longitudinal View</a:t>
            </a:r>
          </a:p>
          <a:p>
            <a:pPr defTabSz="685783" hangingPunct="1"/>
            <a:r>
              <a:rPr lang="en-US" sz="1400" b="1" kern="1200" dirty="0">
                <a:solidFill>
                  <a:srgbClr val="FFFF00"/>
                </a:solidFill>
                <a:latin typeface="Arial" panose="020B0604020202020204" pitchFamily="34" charset="0"/>
                <a:ea typeface="+mn-ea"/>
                <a:cs typeface="Arial" panose="020B0604020202020204" pitchFamily="34" charset="0"/>
              </a:rPr>
              <a:t>Right Iliac/Femoral</a:t>
            </a:r>
          </a:p>
        </p:txBody>
      </p:sp>
      <p:sp>
        <p:nvSpPr>
          <p:cNvPr id="9" name="Rectangle 8"/>
          <p:cNvSpPr/>
          <p:nvPr/>
        </p:nvSpPr>
        <p:spPr>
          <a:xfrm>
            <a:off x="7076931" y="4548239"/>
            <a:ext cx="1710661" cy="523220"/>
          </a:xfrm>
          <a:prstGeom prst="rect">
            <a:avLst/>
          </a:prstGeom>
        </p:spPr>
        <p:txBody>
          <a:bodyPr wrap="none">
            <a:spAutoFit/>
          </a:bodyPr>
          <a:lstStyle/>
          <a:p>
            <a:pPr defTabSz="685783" hangingPunct="1"/>
            <a:r>
              <a:rPr lang="en-US" sz="1400" b="1" kern="1200" dirty="0">
                <a:solidFill>
                  <a:srgbClr val="FFFF00"/>
                </a:solidFill>
                <a:latin typeface="Arial" panose="020B0604020202020204" pitchFamily="34" charset="0"/>
                <a:ea typeface="+mn-ea"/>
                <a:cs typeface="Arial" panose="020B0604020202020204" pitchFamily="34" charset="0"/>
              </a:rPr>
              <a:t>Longitudinal View</a:t>
            </a:r>
          </a:p>
          <a:p>
            <a:pPr defTabSz="685783" hangingPunct="1"/>
            <a:r>
              <a:rPr lang="en-US" sz="1400" b="1" kern="1200" dirty="0">
                <a:solidFill>
                  <a:srgbClr val="FFFF00"/>
                </a:solidFill>
                <a:latin typeface="Arial" panose="020B0604020202020204" pitchFamily="34" charset="0"/>
                <a:ea typeface="+mn-ea"/>
                <a:cs typeface="Arial" panose="020B0604020202020204" pitchFamily="34" charset="0"/>
              </a:rPr>
              <a:t>Left Iliac/Femoral </a:t>
            </a:r>
          </a:p>
        </p:txBody>
      </p:sp>
      <p:sp>
        <p:nvSpPr>
          <p:cNvPr id="32" name="TextBox 31"/>
          <p:cNvSpPr txBox="1"/>
          <p:nvPr/>
        </p:nvSpPr>
        <p:spPr>
          <a:xfrm>
            <a:off x="1867549" y="4707295"/>
            <a:ext cx="1220206" cy="338554"/>
          </a:xfrm>
          <a:prstGeom prst="rect">
            <a:avLst/>
          </a:prstGeom>
          <a:noFill/>
        </p:spPr>
        <p:txBody>
          <a:bodyPr wrap="none" rtlCol="0">
            <a:spAutoFit/>
          </a:bodyPr>
          <a:lstStyle/>
          <a:p>
            <a:pPr defTabSz="685783" hangingPunct="1"/>
            <a:r>
              <a:rPr lang="en-US" sz="1600" b="1" kern="1200" dirty="0">
                <a:solidFill>
                  <a:srgbClr val="FFFF00"/>
                </a:solidFill>
                <a:latin typeface="Arial" pitchFamily="34" charset="0"/>
                <a:ea typeface="+mn-ea"/>
                <a:cs typeface="Arial" pitchFamily="34" charset="0"/>
              </a:rPr>
              <a:t>Access 3D</a:t>
            </a:r>
          </a:p>
        </p:txBody>
      </p:sp>
      <p:pic>
        <p:nvPicPr>
          <p:cNvPr id="3" name="Picture 2"/>
          <p:cNvPicPr>
            <a:picLocks noChangeAspect="1"/>
          </p:cNvPicPr>
          <p:nvPr/>
        </p:nvPicPr>
        <p:blipFill>
          <a:blip r:embed="rId2"/>
          <a:stretch>
            <a:fillRect/>
          </a:stretch>
        </p:blipFill>
        <p:spPr>
          <a:xfrm>
            <a:off x="199506" y="773084"/>
            <a:ext cx="4678289" cy="3905837"/>
          </a:xfrm>
          <a:prstGeom prst="rect">
            <a:avLst/>
          </a:prstGeom>
        </p:spPr>
      </p:pic>
      <p:pic>
        <p:nvPicPr>
          <p:cNvPr id="6" name="Picture 5"/>
          <p:cNvPicPr>
            <a:picLocks noChangeAspect="1"/>
          </p:cNvPicPr>
          <p:nvPr/>
        </p:nvPicPr>
        <p:blipFill>
          <a:blip r:embed="rId3"/>
          <a:stretch>
            <a:fillRect/>
          </a:stretch>
        </p:blipFill>
        <p:spPr>
          <a:xfrm>
            <a:off x="5180706" y="773084"/>
            <a:ext cx="1471613" cy="3786096"/>
          </a:xfrm>
          <a:prstGeom prst="rect">
            <a:avLst/>
          </a:prstGeom>
        </p:spPr>
      </p:pic>
      <p:pic>
        <p:nvPicPr>
          <p:cNvPr id="7" name="Picture 6"/>
          <p:cNvPicPr>
            <a:picLocks noChangeAspect="1"/>
          </p:cNvPicPr>
          <p:nvPr/>
        </p:nvPicPr>
        <p:blipFill>
          <a:blip r:embed="rId4"/>
          <a:stretch>
            <a:fillRect/>
          </a:stretch>
        </p:blipFill>
        <p:spPr>
          <a:xfrm>
            <a:off x="7151906" y="773084"/>
            <a:ext cx="1393031" cy="3786096"/>
          </a:xfrm>
          <a:prstGeom prst="rect">
            <a:avLst/>
          </a:prstGeom>
        </p:spPr>
      </p:pic>
      <p:pic>
        <p:nvPicPr>
          <p:cNvPr id="10" name="Picture 1" descr="Picture 1"/>
          <p:cNvPicPr>
            <a:picLocks noChangeAspect="1"/>
          </p:cNvPicPr>
          <p:nvPr/>
        </p:nvPicPr>
        <p:blipFill>
          <a:blip r:embed="rId5"/>
          <a:stretch>
            <a:fillRect/>
          </a:stretch>
        </p:blipFill>
        <p:spPr>
          <a:xfrm>
            <a:off x="8774304" y="13715"/>
            <a:ext cx="354332" cy="420393"/>
          </a:xfrm>
          <a:prstGeom prst="rect">
            <a:avLst/>
          </a:prstGeom>
          <a:ln w="12700">
            <a:miter lim="400000"/>
          </a:ln>
        </p:spPr>
      </p:pic>
    </p:spTree>
    <p:extLst>
      <p:ext uri="{BB962C8B-B14F-4D97-AF65-F5344CB8AC3E}">
        <p14:creationId xmlns:p14="http://schemas.microsoft.com/office/powerpoint/2010/main" val="8552119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l="-6763" t="16547" r="-8211" b="11247"/>
          <a:stretch>
            <a:fillRect/>
          </a:stretch>
        </p:blipFill>
        <p:spPr bwMode="auto">
          <a:xfrm>
            <a:off x="-415295" y="710803"/>
            <a:ext cx="7588771" cy="430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5390" y="57004"/>
            <a:ext cx="8933701" cy="50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6" tIns="34258" rIns="68516" bIns="3425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800" hangingPunct="1"/>
            <a:r>
              <a:rPr lang="en-US" altLang="en-US" sz="2800" b="1" kern="1200" dirty="0">
                <a:solidFill>
                  <a:srgbClr val="FFFF00"/>
                </a:solidFill>
                <a:ea typeface="+mn-ea"/>
                <a:cs typeface="Arial" pitchFamily="34" charset="0"/>
              </a:rPr>
              <a:t>Medtronic </a:t>
            </a:r>
            <a:r>
              <a:rPr lang="en-US" altLang="en-US" sz="2800" b="1" kern="1200" dirty="0" err="1">
                <a:solidFill>
                  <a:srgbClr val="FFFF00"/>
                </a:solidFill>
                <a:ea typeface="+mn-ea"/>
                <a:cs typeface="Arial" pitchFamily="34" charset="0"/>
              </a:rPr>
              <a:t>Evolut</a:t>
            </a:r>
            <a:r>
              <a:rPr lang="en-US" altLang="en-US" sz="2800" b="1" kern="1200" dirty="0">
                <a:solidFill>
                  <a:srgbClr val="FFFF00"/>
                </a:solidFill>
                <a:ea typeface="+mn-ea"/>
                <a:cs typeface="Arial" pitchFamily="34" charset="0"/>
              </a:rPr>
              <a:t>-Pro+ </a:t>
            </a:r>
            <a:r>
              <a:rPr lang="en-US" altLang="en-US" sz="2800" b="1" kern="1200" dirty="0" err="1">
                <a:solidFill>
                  <a:srgbClr val="FFFF00"/>
                </a:solidFill>
                <a:ea typeface="+mn-ea"/>
                <a:cs typeface="Arial" pitchFamily="34" charset="0"/>
              </a:rPr>
              <a:t>CoreValve</a:t>
            </a:r>
            <a:r>
              <a:rPr lang="en-US" altLang="en-US" sz="2800" b="1" kern="1200" dirty="0">
                <a:solidFill>
                  <a:srgbClr val="FFFF00"/>
                </a:solidFill>
                <a:ea typeface="+mn-ea"/>
                <a:cs typeface="Arial" pitchFamily="34" charset="0"/>
              </a:rPr>
              <a:t> Patient Selection</a:t>
            </a:r>
          </a:p>
        </p:txBody>
      </p:sp>
      <p:sp>
        <p:nvSpPr>
          <p:cNvPr id="5" name="Rectangle 4"/>
          <p:cNvSpPr/>
          <p:nvPr/>
        </p:nvSpPr>
        <p:spPr>
          <a:xfrm>
            <a:off x="6629072" y="1477762"/>
            <a:ext cx="2514929" cy="2385268"/>
          </a:xfrm>
          <a:prstGeom prst="rect">
            <a:avLst/>
          </a:prstGeom>
          <a:noFill/>
        </p:spPr>
        <p:txBody>
          <a:bodyPr wrap="square">
            <a:spAutoFit/>
          </a:bodyPr>
          <a:lstStyle/>
          <a:p>
            <a:pPr defTabSz="685800" hangingPunct="1"/>
            <a:r>
              <a:rPr lang="en-US" altLang="en-US" b="1" kern="1200" dirty="0">
                <a:solidFill>
                  <a:srgbClr val="FFFFFF"/>
                </a:solidFill>
                <a:latin typeface="Arial" panose="020B0604020202020204" pitchFamily="34" charset="0"/>
                <a:ea typeface="+mn-ea"/>
                <a:cs typeface="Arial" panose="020B0604020202020204" pitchFamily="34" charset="0"/>
                <a:sym typeface="Arial" pitchFamily="34" charset="0"/>
              </a:rPr>
              <a:t>Our Patient</a:t>
            </a:r>
          </a:p>
          <a:p>
            <a:pPr defTabSz="685800" hangingPunct="1"/>
            <a:endParaRPr lang="en-US" altLang="en-US" b="1" kern="1200" dirty="0">
              <a:solidFill>
                <a:srgbClr val="FFFFFF"/>
              </a:solidFill>
              <a:latin typeface="Arial" panose="020B0604020202020204" pitchFamily="34" charset="0"/>
              <a:ea typeface="+mn-ea"/>
              <a:cs typeface="Arial" panose="020B0604020202020204" pitchFamily="34" charset="0"/>
              <a:sym typeface="Arial" pitchFamily="34" charset="0"/>
            </a:endParaRPr>
          </a:p>
          <a:p>
            <a:pPr defTabSz="685800" hangingPunct="1"/>
            <a:r>
              <a:rPr lang="en-US" altLang="en-US" b="1" kern="1200" dirty="0">
                <a:solidFill>
                  <a:srgbClr val="FFFFFF"/>
                </a:solidFill>
                <a:latin typeface="Arial" panose="020B0604020202020204" pitchFamily="34" charset="0"/>
                <a:ea typeface="+mn-ea"/>
                <a:cs typeface="Arial" panose="020B0604020202020204" pitchFamily="34" charset="0"/>
                <a:sym typeface="Arial" pitchFamily="34" charset="0"/>
              </a:rPr>
              <a:t>Annulus </a:t>
            </a:r>
          </a:p>
          <a:p>
            <a:pPr defTabSz="685800" hangingPunct="1"/>
            <a:r>
              <a:rPr lang="en-US" altLang="en-US" b="1" kern="1200" dirty="0">
                <a:solidFill>
                  <a:srgbClr val="FFFFFF"/>
                </a:solidFill>
                <a:latin typeface="Arial" panose="020B0604020202020204" pitchFamily="34" charset="0"/>
                <a:ea typeface="+mn-ea"/>
                <a:cs typeface="Arial" panose="020B0604020202020204" pitchFamily="34" charset="0"/>
                <a:sym typeface="Arial" pitchFamily="34" charset="0"/>
              </a:rPr>
              <a:t>Max: 24.7 mm</a:t>
            </a:r>
          </a:p>
          <a:p>
            <a:pPr defTabSz="685800" hangingPunct="1"/>
            <a:r>
              <a:rPr lang="en-US" altLang="en-US" b="1" kern="1200" dirty="0">
                <a:solidFill>
                  <a:srgbClr val="FFFFFF"/>
                </a:solidFill>
                <a:latin typeface="Arial" panose="020B0604020202020204" pitchFamily="34" charset="0"/>
                <a:ea typeface="+mn-ea"/>
                <a:cs typeface="Arial" panose="020B0604020202020204" pitchFamily="34" charset="0"/>
                <a:sym typeface="Arial" pitchFamily="34" charset="0"/>
              </a:rPr>
              <a:t>Min:  29.0mm</a:t>
            </a:r>
          </a:p>
          <a:p>
            <a:pPr defTabSz="685800" hangingPunct="1"/>
            <a:r>
              <a:rPr lang="en-US" altLang="en-US" b="1" kern="1200" dirty="0">
                <a:solidFill>
                  <a:srgbClr val="FFFFFF"/>
                </a:solidFill>
                <a:latin typeface="Arial" panose="020B0604020202020204" pitchFamily="34" charset="0"/>
                <a:ea typeface="+mn-ea"/>
                <a:cs typeface="Arial" panose="020B0604020202020204" pitchFamily="34" charset="0"/>
                <a:sym typeface="Arial" pitchFamily="34" charset="0"/>
              </a:rPr>
              <a:t>Mean: 26.8 mm</a:t>
            </a:r>
          </a:p>
          <a:p>
            <a:pPr defTabSz="685800" hangingPunct="1">
              <a:spcAft>
                <a:spcPts val="600"/>
              </a:spcAft>
            </a:pPr>
            <a:endParaRPr lang="en-US" altLang="en-US" b="1" kern="1200" dirty="0">
              <a:solidFill>
                <a:srgbClr val="FFFFFF"/>
              </a:solidFill>
              <a:latin typeface="Arial" panose="020B0604020202020204" pitchFamily="34" charset="0"/>
              <a:ea typeface="+mn-ea"/>
              <a:cs typeface="Arial" panose="020B0604020202020204" pitchFamily="34" charset="0"/>
              <a:sym typeface="Arial" pitchFamily="34" charset="0"/>
            </a:endParaRPr>
          </a:p>
          <a:p>
            <a:pPr defTabSz="685800" hangingPunct="1">
              <a:spcAft>
                <a:spcPts val="600"/>
              </a:spcAft>
            </a:pPr>
            <a:r>
              <a:rPr lang="en-US" altLang="en-US" b="1" kern="1200" dirty="0">
                <a:solidFill>
                  <a:srgbClr val="FFFFFF"/>
                </a:solidFill>
                <a:latin typeface="Arial" panose="020B0604020202020204" pitchFamily="34" charset="0"/>
                <a:ea typeface="+mn-ea"/>
                <a:cs typeface="Arial" panose="020B0604020202020204" pitchFamily="34" charset="0"/>
                <a:sym typeface="Arial" pitchFamily="34" charset="0"/>
              </a:rPr>
              <a:t>Perimeter = 84.5 mm</a:t>
            </a:r>
          </a:p>
        </p:txBody>
      </p:sp>
      <p:pic>
        <p:nvPicPr>
          <p:cNvPr id="7" name="Picture 6"/>
          <p:cNvPicPr>
            <a:picLocks noChangeAspect="1"/>
          </p:cNvPicPr>
          <p:nvPr/>
        </p:nvPicPr>
        <p:blipFill>
          <a:blip r:embed="rId3"/>
          <a:stretch>
            <a:fillRect/>
          </a:stretch>
        </p:blipFill>
        <p:spPr>
          <a:xfrm>
            <a:off x="5318430" y="931349"/>
            <a:ext cx="1225403" cy="3775733"/>
          </a:xfrm>
          <a:prstGeom prst="rect">
            <a:avLst/>
          </a:prstGeom>
        </p:spPr>
      </p:pic>
      <p:pic>
        <p:nvPicPr>
          <p:cNvPr id="8" name="Picture 1" descr="Picture 1"/>
          <p:cNvPicPr>
            <a:picLocks noChangeAspect="1"/>
          </p:cNvPicPr>
          <p:nvPr/>
        </p:nvPicPr>
        <p:blipFill>
          <a:blip r:embed="rId4"/>
          <a:stretch>
            <a:fillRect/>
          </a:stretch>
        </p:blipFill>
        <p:spPr>
          <a:xfrm>
            <a:off x="8774304" y="13715"/>
            <a:ext cx="354332" cy="420393"/>
          </a:xfrm>
          <a:prstGeom prst="rect">
            <a:avLst/>
          </a:prstGeom>
          <a:ln w="12700">
            <a:miter lim="400000"/>
          </a:ln>
        </p:spPr>
      </p:pic>
    </p:spTree>
    <p:extLst>
      <p:ext uri="{BB962C8B-B14F-4D97-AF65-F5344CB8AC3E}">
        <p14:creationId xmlns:p14="http://schemas.microsoft.com/office/powerpoint/2010/main" val="1724461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hape 117"/>
          <p:cNvSpPr>
            <a:spLocks noChangeArrowheads="1"/>
          </p:cNvSpPr>
          <p:nvPr/>
        </p:nvSpPr>
        <p:spPr bwMode="auto">
          <a:xfrm>
            <a:off x="132415" y="559174"/>
            <a:ext cx="9094712"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hangingPunct="1"/>
            <a:r>
              <a:rPr lang="en-US" altLang="en-US" sz="2000" b="1" kern="1200" dirty="0">
                <a:solidFill>
                  <a:srgbClr val="FFFF00"/>
                </a:solidFill>
                <a:ea typeface="+mn-ea"/>
                <a:cs typeface="Arial" pitchFamily="34" charset="0"/>
                <a:sym typeface="Arial" pitchFamily="34" charset="0"/>
              </a:rPr>
              <a:t>Presentation:</a:t>
            </a:r>
            <a:r>
              <a:rPr lang="en-US" altLang="en-US" sz="2000" b="1" kern="1200" dirty="0">
                <a:solidFill>
                  <a:srgbClr val="FFFFFF"/>
                </a:solidFill>
                <a:ea typeface="+mn-ea"/>
                <a:cs typeface="Arial" pitchFamily="34" charset="0"/>
                <a:sym typeface="Arial" pitchFamily="34" charset="0"/>
              </a:rPr>
              <a:t> 61 year old male with NYHA Class III </a:t>
            </a:r>
            <a:r>
              <a:rPr lang="en-US" altLang="en-US" sz="2000" b="1" kern="1200" dirty="0" smtClean="0">
                <a:solidFill>
                  <a:srgbClr val="FFFFFF"/>
                </a:solidFill>
                <a:ea typeface="+mn-ea"/>
                <a:cs typeface="Arial" pitchFamily="34" charset="0"/>
                <a:sym typeface="Arial" pitchFamily="34" charset="0"/>
              </a:rPr>
              <a:t>DOE and fatigue for 2M</a:t>
            </a:r>
            <a:endParaRPr lang="en-US" altLang="en-US" sz="2000" b="1" kern="1200" dirty="0">
              <a:solidFill>
                <a:srgbClr val="FFFFFF"/>
              </a:solidFill>
              <a:ea typeface="+mn-ea"/>
              <a:cs typeface="Arial" pitchFamily="34" charset="0"/>
              <a:sym typeface="Arial" pitchFamily="34" charset="0"/>
            </a:endParaRPr>
          </a:p>
          <a:p>
            <a:pPr defTabSz="685800" hangingPunct="1"/>
            <a:endParaRPr lang="en-US" altLang="en-US" sz="2000" kern="1200" dirty="0">
              <a:solidFill>
                <a:srgbClr val="FFFFFF"/>
              </a:solidFill>
              <a:ea typeface="+mn-ea"/>
              <a:cs typeface="Arial" pitchFamily="34" charset="0"/>
              <a:sym typeface="Arial" pitchFamily="34" charset="0"/>
            </a:endParaRPr>
          </a:p>
          <a:p>
            <a:pPr defTabSz="685800" hangingPunct="1"/>
            <a:r>
              <a:rPr lang="en-US" altLang="en-US" sz="2000" b="1" kern="1200" dirty="0">
                <a:solidFill>
                  <a:srgbClr val="FFFF00"/>
                </a:solidFill>
                <a:ea typeface="+mn-ea"/>
                <a:cs typeface="Arial" pitchFamily="34" charset="0"/>
                <a:sym typeface="Arial" pitchFamily="34" charset="0"/>
              </a:rPr>
              <a:t>TTE: </a:t>
            </a:r>
            <a:r>
              <a:rPr lang="en-US" altLang="en-US" sz="2000" b="1" kern="1200" dirty="0">
                <a:solidFill>
                  <a:srgbClr val="FFFFFF"/>
                </a:solidFill>
                <a:ea typeface="+mn-ea"/>
                <a:cs typeface="Arial" pitchFamily="34" charset="0"/>
              </a:rPr>
              <a:t>Newly reduced EF to 33% and severe low flow low gradient </a:t>
            </a:r>
            <a:r>
              <a:rPr lang="en-US" altLang="en-US" sz="2000" b="1" kern="1200" dirty="0" smtClean="0">
                <a:solidFill>
                  <a:srgbClr val="FFFFFF"/>
                </a:solidFill>
                <a:ea typeface="+mn-ea"/>
                <a:cs typeface="Arial" pitchFamily="34" charset="0"/>
              </a:rPr>
              <a:t>severe</a:t>
            </a:r>
          </a:p>
          <a:p>
            <a:pPr defTabSz="685800" hangingPunct="1"/>
            <a:r>
              <a:rPr lang="en-US" altLang="en-US" sz="2000" b="1" kern="1200" dirty="0" smtClean="0">
                <a:solidFill>
                  <a:srgbClr val="FFFFFF"/>
                </a:solidFill>
                <a:ea typeface="+mn-ea"/>
                <a:cs typeface="Arial" pitchFamily="34" charset="0"/>
              </a:rPr>
              <a:t> </a:t>
            </a:r>
            <a:r>
              <a:rPr lang="en-US" altLang="en-US" sz="2000" b="1" kern="1200" dirty="0" smtClean="0">
                <a:solidFill>
                  <a:srgbClr val="FFFFFF"/>
                </a:solidFill>
                <a:ea typeface="+mn-ea"/>
                <a:cs typeface="Arial" pitchFamily="34" charset="0"/>
              </a:rPr>
              <a:t>AS (PG/MG/AVA/PV </a:t>
            </a:r>
            <a:r>
              <a:rPr lang="en-US" altLang="en-US" sz="2000" b="1" kern="1200" dirty="0">
                <a:solidFill>
                  <a:srgbClr val="FFFFFF"/>
                </a:solidFill>
                <a:ea typeface="+mn-ea"/>
                <a:cs typeface="Arial" pitchFamily="34" charset="0"/>
              </a:rPr>
              <a:t>of 34/19/0.77/3, SVI 22 ml/m2) </a:t>
            </a:r>
          </a:p>
          <a:p>
            <a:pPr defTabSz="685800" hangingPunct="1"/>
            <a:endParaRPr lang="en-US" altLang="en-US" sz="2000" b="1" kern="1200" dirty="0">
              <a:solidFill>
                <a:srgbClr val="FFFFFF"/>
              </a:solidFill>
              <a:ea typeface="+mn-ea"/>
              <a:cs typeface="Arial" pitchFamily="34" charset="0"/>
            </a:endParaRPr>
          </a:p>
          <a:p>
            <a:pPr defTabSz="685800" hangingPunct="1"/>
            <a:r>
              <a:rPr lang="en-US" altLang="en-US" sz="2000" b="1" kern="1200" dirty="0">
                <a:solidFill>
                  <a:srgbClr val="FFFF00"/>
                </a:solidFill>
                <a:ea typeface="+mn-ea"/>
                <a:cs typeface="Arial" pitchFamily="34" charset="0"/>
              </a:rPr>
              <a:t>STS risk mortality:  </a:t>
            </a:r>
            <a:r>
              <a:rPr lang="en-US" altLang="en-US" sz="2000" b="1" kern="1200" dirty="0">
                <a:solidFill>
                  <a:srgbClr val="FFFFFF"/>
                </a:solidFill>
                <a:ea typeface="+mn-ea"/>
                <a:cs typeface="Arial" pitchFamily="34" charset="0"/>
              </a:rPr>
              <a:t>3.6% </a:t>
            </a:r>
          </a:p>
          <a:p>
            <a:pPr defTabSz="685800" hangingPunct="1">
              <a:spcBef>
                <a:spcPts val="500"/>
              </a:spcBef>
            </a:pPr>
            <a:endParaRPr lang="en-US" altLang="en-US" sz="2000" kern="1200" dirty="0">
              <a:solidFill>
                <a:srgbClr val="000000"/>
              </a:solidFill>
              <a:ea typeface="+mn-ea"/>
              <a:cs typeface="Arial" pitchFamily="34" charset="0"/>
            </a:endParaRPr>
          </a:p>
          <a:p>
            <a:pPr defTabSz="685800" hangingPunct="1">
              <a:spcBef>
                <a:spcPts val="375"/>
              </a:spcBef>
            </a:pPr>
            <a:r>
              <a:rPr lang="en-US" altLang="en-US" sz="2000" b="1" kern="1200" dirty="0">
                <a:solidFill>
                  <a:srgbClr val="FFFF00"/>
                </a:solidFill>
                <a:ea typeface="+mn-ea"/>
                <a:cs typeface="Arial" pitchFamily="34" charset="0"/>
              </a:rPr>
              <a:t>Course: </a:t>
            </a:r>
            <a:r>
              <a:rPr lang="en-US" altLang="en-US" sz="2000" b="1" kern="1200" dirty="0">
                <a:solidFill>
                  <a:srgbClr val="FFFFFF"/>
                </a:solidFill>
                <a:ea typeface="+mn-ea"/>
                <a:cs typeface="Arial" pitchFamily="34" charset="0"/>
              </a:rPr>
              <a:t>Patient was evaluated by Heart Team and determined to be </a:t>
            </a:r>
            <a:r>
              <a:rPr lang="en-US" altLang="en-US" sz="2000" b="1" kern="1200" dirty="0">
                <a:solidFill>
                  <a:srgbClr val="FF0000"/>
                </a:solidFill>
                <a:ea typeface="+mn-ea"/>
                <a:cs typeface="Arial" pitchFamily="34" charset="0"/>
              </a:rPr>
              <a:t>high risk</a:t>
            </a:r>
            <a:r>
              <a:rPr lang="en-US" altLang="en-US" sz="2000" b="1" kern="1200" dirty="0">
                <a:solidFill>
                  <a:srgbClr val="FFFFFF"/>
                </a:solidFill>
                <a:ea typeface="+mn-ea"/>
                <a:cs typeface="Arial" pitchFamily="34" charset="0"/>
              </a:rPr>
              <a:t> for surgical AVR due to aortic root anatomy and associated medical comorbidities</a:t>
            </a:r>
          </a:p>
          <a:p>
            <a:pPr defTabSz="685800" hangingPunct="1">
              <a:spcBef>
                <a:spcPts val="375"/>
              </a:spcBef>
            </a:pPr>
            <a:endParaRPr lang="en-US" altLang="en-US" sz="2000" b="1" kern="1200" dirty="0">
              <a:solidFill>
                <a:srgbClr val="FFFF00"/>
              </a:solidFill>
              <a:ea typeface="+mn-ea"/>
              <a:cs typeface="Arial" pitchFamily="34" charset="0"/>
            </a:endParaRPr>
          </a:p>
          <a:p>
            <a:pPr defTabSz="685800" hangingPunct="1">
              <a:spcBef>
                <a:spcPts val="500"/>
              </a:spcBef>
            </a:pPr>
            <a:r>
              <a:rPr lang="en-US" altLang="en-US" sz="2000" b="1" kern="1200" dirty="0">
                <a:solidFill>
                  <a:srgbClr val="FFFF00"/>
                </a:solidFill>
                <a:ea typeface="+mn-ea"/>
                <a:cs typeface="Arial" pitchFamily="34" charset="0"/>
              </a:rPr>
              <a:t>Plan: </a:t>
            </a:r>
            <a:r>
              <a:rPr lang="en-US" altLang="en-US" sz="2000" b="1" kern="1200" dirty="0">
                <a:solidFill>
                  <a:srgbClr val="FFFFFF"/>
                </a:solidFill>
                <a:ea typeface="+mn-ea"/>
                <a:cs typeface="Arial" pitchFamily="34" charset="0"/>
              </a:rPr>
              <a:t>The patient is here for </a:t>
            </a:r>
            <a:r>
              <a:rPr lang="en-US" altLang="en-US" sz="2000" b="1" kern="1200" dirty="0" smtClean="0">
                <a:solidFill>
                  <a:srgbClr val="FFFFFF"/>
                </a:solidFill>
                <a:ea typeface="+mn-ea"/>
                <a:cs typeface="Arial" pitchFamily="34" charset="0"/>
              </a:rPr>
              <a:t>TF-TAVR </a:t>
            </a:r>
            <a:r>
              <a:rPr lang="en-US" altLang="en-US" sz="2000" b="1" kern="1200" dirty="0">
                <a:solidFill>
                  <a:srgbClr val="FFFFFF"/>
                </a:solidFill>
                <a:ea typeface="+mn-ea"/>
                <a:cs typeface="Arial" pitchFamily="34" charset="0"/>
              </a:rPr>
              <a:t>using 34mm </a:t>
            </a:r>
            <a:r>
              <a:rPr lang="en-US" altLang="en-US" sz="2000" b="1" kern="1200" dirty="0" err="1">
                <a:solidFill>
                  <a:srgbClr val="FFFFFF"/>
                </a:solidFill>
                <a:ea typeface="+mn-ea"/>
                <a:cs typeface="Arial" pitchFamily="34" charset="0"/>
              </a:rPr>
              <a:t>Evolut</a:t>
            </a:r>
            <a:r>
              <a:rPr lang="en-US" altLang="en-US" sz="2000" b="1" kern="1200" dirty="0">
                <a:solidFill>
                  <a:srgbClr val="FFFFFF"/>
                </a:solidFill>
                <a:ea typeface="+mn-ea"/>
                <a:cs typeface="Arial" pitchFamily="34" charset="0"/>
              </a:rPr>
              <a:t> Pro+ </a:t>
            </a:r>
            <a:r>
              <a:rPr lang="en-US" altLang="en-US" sz="2000" b="1" kern="1200" dirty="0" err="1">
                <a:solidFill>
                  <a:srgbClr val="FFFFFF"/>
                </a:solidFill>
                <a:ea typeface="+mn-ea"/>
                <a:cs typeface="Arial" pitchFamily="34" charset="0"/>
              </a:rPr>
              <a:t>CoreValve</a:t>
            </a:r>
            <a:r>
              <a:rPr lang="en-US" altLang="en-US" sz="2000" b="1" kern="1200" dirty="0">
                <a:solidFill>
                  <a:srgbClr val="FFFFFF"/>
                </a:solidFill>
                <a:ea typeface="+mn-ea"/>
                <a:cs typeface="Arial" pitchFamily="34" charset="0"/>
              </a:rPr>
              <a:t> via left percutaneous femoral approach with Sentinel cerebral protection device using minimal contrast </a:t>
            </a:r>
          </a:p>
        </p:txBody>
      </p:sp>
      <p:sp>
        <p:nvSpPr>
          <p:cNvPr id="37892" name="Rectangle 1"/>
          <p:cNvSpPr>
            <a:spLocks noChangeArrowheads="1"/>
          </p:cNvSpPr>
          <p:nvPr/>
        </p:nvSpPr>
        <p:spPr bwMode="auto">
          <a:xfrm>
            <a:off x="326037" y="14617"/>
            <a:ext cx="8218567" cy="64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6" tIns="45230" rIns="90476" bIns="4523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800" hangingPunct="1"/>
            <a:r>
              <a:rPr lang="en-US" altLang="en-US" sz="3600" b="1" kern="1200" dirty="0">
                <a:solidFill>
                  <a:srgbClr val="FFFF00"/>
                </a:solidFill>
                <a:ea typeface="+mn-ea"/>
                <a:cs typeface="Arial" pitchFamily="34" charset="0"/>
              </a:rPr>
              <a:t>Summary of Case</a:t>
            </a:r>
          </a:p>
        </p:txBody>
      </p:sp>
      <p:pic>
        <p:nvPicPr>
          <p:cNvPr id="6" name="Picture 1" descr="Picture 1"/>
          <p:cNvPicPr>
            <a:picLocks noChangeAspect="1"/>
          </p:cNvPicPr>
          <p:nvPr/>
        </p:nvPicPr>
        <p:blipFill>
          <a:blip r:embed="rId2"/>
          <a:stretch>
            <a:fillRect/>
          </a:stretch>
        </p:blipFill>
        <p:spPr>
          <a:xfrm>
            <a:off x="8774304" y="13715"/>
            <a:ext cx="354332" cy="420393"/>
          </a:xfrm>
          <a:prstGeom prst="rect">
            <a:avLst/>
          </a:prstGeom>
          <a:ln w="12700">
            <a:miter lim="400000"/>
          </a:ln>
        </p:spPr>
      </p:pic>
    </p:spTree>
    <p:extLst>
      <p:ext uri="{BB962C8B-B14F-4D97-AF65-F5344CB8AC3E}">
        <p14:creationId xmlns:p14="http://schemas.microsoft.com/office/powerpoint/2010/main" val="205748322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10.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11.xml><?xml version="1.0" encoding="utf-8"?>
<a:theme xmlns:a="http://schemas.openxmlformats.org/drawingml/2006/main" name="1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29AF8C"/>
      </a:accent1>
      <a:accent2>
        <a:srgbClr val="97BE49"/>
      </a:accent2>
      <a:accent3>
        <a:srgbClr val="3D9CCC"/>
      </a:accent3>
      <a:accent4>
        <a:srgbClr val="7C60C6"/>
      </a:accent4>
      <a:accent5>
        <a:srgbClr val="C9492C"/>
      </a:accent5>
      <a:accent6>
        <a:srgbClr val="D58C2E"/>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Evolv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1676</TotalTime>
  <Words>2362</Words>
  <Application>Microsoft Office PowerPoint</Application>
  <PresentationFormat>On-screen Show (16:9)</PresentationFormat>
  <Paragraphs>465</Paragraphs>
  <Slides>46</Slides>
  <Notes>4</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46</vt:i4>
      </vt:variant>
    </vt:vector>
  </HeadingPairs>
  <TitlesOfParts>
    <vt:vector size="69" baseType="lpstr">
      <vt:lpstr>MS PGothic</vt:lpstr>
      <vt:lpstr>MS PGothic</vt:lpstr>
      <vt:lpstr>Arial</vt:lpstr>
      <vt:lpstr>Calibri</vt:lpstr>
      <vt:lpstr>Calibri Light</vt:lpstr>
      <vt:lpstr>Franklin Gothic Medium</vt:lpstr>
      <vt:lpstr>Helvetica</vt:lpstr>
      <vt:lpstr>Lucida Grande</vt:lpstr>
      <vt:lpstr>Lucida Sans Unicode</vt:lpstr>
      <vt:lpstr>Microsoft Sans Serif</vt:lpstr>
      <vt:lpstr>Times New Roman</vt:lpstr>
      <vt:lpstr>2_Office Theme</vt:lpstr>
      <vt:lpstr>3_Office Theme</vt:lpstr>
      <vt:lpstr>Evolve</vt:lpstr>
      <vt:lpstr>1_Default Design</vt:lpstr>
      <vt:lpstr>6_Default Design</vt:lpstr>
      <vt:lpstr>2_BASIC SHARMA BLUE</vt:lpstr>
      <vt:lpstr>BASIC SHARMA BLUE</vt:lpstr>
      <vt:lpstr>4_BASIC SHARMA BLUE</vt:lpstr>
      <vt:lpstr>6_BASIC SHARMA BLUE</vt:lpstr>
      <vt:lpstr>7_Office Theme</vt:lpstr>
      <vt:lpstr>1_BASIC SHARMA BLUE</vt:lpstr>
      <vt:lpstr>7_Default Design</vt:lpstr>
      <vt:lpstr>Structural Heart Live Cases</vt:lpstr>
      <vt:lpstr>Faculty Involved and Disclosures</vt:lpstr>
      <vt:lpstr>September 8th 2020 - Structural Heart Live Case #37: GT, 61 y/o M</vt:lpstr>
      <vt:lpstr>TTE</vt:lpstr>
      <vt:lpstr>PowerPoint Presentation</vt:lpstr>
      <vt:lpstr>PowerPoint Presentation</vt:lpstr>
      <vt:lpstr>CTA non contrast: Femoral Arterial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 1</vt:lpstr>
      <vt:lpstr>Question # 2</vt:lpstr>
      <vt:lpstr>Question #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Heart Live Cases</dc:title>
  <dc:creator>CVICATHFELLOW</dc:creator>
  <cp:lastModifiedBy>Samin Sharma</cp:lastModifiedBy>
  <cp:revision>63</cp:revision>
  <dcterms:modified xsi:type="dcterms:W3CDTF">2020-09-08T12:50:40Z</dcterms:modified>
</cp:coreProperties>
</file>