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1" r:id="rId2"/>
  </p:sldMasterIdLst>
  <p:notesMasterIdLst>
    <p:notesMasterId r:id="rId35"/>
  </p:notesMasterIdLst>
  <p:handoutMasterIdLst>
    <p:handoutMasterId r:id="rId36"/>
  </p:handoutMasterIdLst>
  <p:sldIdLst>
    <p:sldId id="305" r:id="rId3"/>
    <p:sldId id="306" r:id="rId4"/>
    <p:sldId id="326" r:id="rId5"/>
    <p:sldId id="327" r:id="rId6"/>
    <p:sldId id="333" r:id="rId7"/>
    <p:sldId id="336" r:id="rId8"/>
    <p:sldId id="338" r:id="rId9"/>
    <p:sldId id="340" r:id="rId10"/>
    <p:sldId id="339" r:id="rId11"/>
    <p:sldId id="342" r:id="rId12"/>
    <p:sldId id="328" r:id="rId13"/>
    <p:sldId id="343" r:id="rId14"/>
    <p:sldId id="341" r:id="rId15"/>
    <p:sldId id="329" r:id="rId16"/>
    <p:sldId id="330" r:id="rId17"/>
    <p:sldId id="331" r:id="rId18"/>
    <p:sldId id="337" r:id="rId19"/>
    <p:sldId id="345" r:id="rId20"/>
    <p:sldId id="348" r:id="rId21"/>
    <p:sldId id="347" r:id="rId22"/>
    <p:sldId id="346" r:id="rId23"/>
    <p:sldId id="344" r:id="rId24"/>
    <p:sldId id="351" r:id="rId25"/>
    <p:sldId id="350" r:id="rId26"/>
    <p:sldId id="332" r:id="rId27"/>
    <p:sldId id="353" r:id="rId28"/>
    <p:sldId id="352" r:id="rId29"/>
    <p:sldId id="349" r:id="rId30"/>
    <p:sldId id="354" r:id="rId31"/>
    <p:sldId id="296" r:id="rId32"/>
    <p:sldId id="355" r:id="rId33"/>
    <p:sldId id="35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/>
    <p:restoredTop sz="91687" autoAdjust="0"/>
  </p:normalViewPr>
  <p:slideViewPr>
    <p:cSldViewPr snapToGrid="0" snapToObjects="1">
      <p:cViewPr varScale="1">
        <p:scale>
          <a:sx n="70" d="100"/>
          <a:sy n="70" d="100"/>
        </p:scale>
        <p:origin x="8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712E6-F84A-44FF-B2A8-424799D51A99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39723A-3D99-4560-ADC1-C2B5364CD55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021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E95FB-A8D4-FF45-8D2A-8FAB0070CDFA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AC456-CC7E-FE4D-8AAA-B028A59186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68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701042" y="4473892"/>
            <a:ext cx="5608319" cy="36604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39" cy="4664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7531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E798685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AC456-CC7E-FE4D-8AAA-B028A59186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86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E798685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AC456-CC7E-FE4D-8AAA-B028A59186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61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E798685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AC456-CC7E-FE4D-8AAA-B028A59186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21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E798685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AC456-CC7E-FE4D-8AAA-B028A59186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58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E799463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AC456-CC7E-FE4D-8AAA-B028A59186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81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E798685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AC456-CC7E-FE4D-8AAA-B028A59186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9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E798685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AC456-CC7E-FE4D-8AAA-B028A591869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334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E798685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AC456-CC7E-FE4D-8AAA-B028A59186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226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E798685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AC456-CC7E-FE4D-8AAA-B028A59186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928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E798685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AC456-CC7E-FE4D-8AAA-B028A59186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53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E798685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AC456-CC7E-FE4D-8AAA-B028A59186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32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E798685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AC456-CC7E-FE4D-8AAA-B028A591869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776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E798685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AC456-CC7E-FE4D-8AAA-B028A591869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997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E798685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AC456-CC7E-FE4D-8AAA-B028A591869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247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E798685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AC456-CC7E-FE4D-8AAA-B028A591869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360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E798685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AC456-CC7E-FE4D-8AAA-B028A591869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981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E798685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AC456-CC7E-FE4D-8AAA-B028A591869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986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E798685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AC456-CC7E-FE4D-8AAA-B028A591869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027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E798685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AC456-CC7E-FE4D-8AAA-B028A591869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43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E798685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AC456-CC7E-FE4D-8AAA-B028A591869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13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E798685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AC456-CC7E-FE4D-8AAA-B028A59186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44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E798685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AC456-CC7E-FE4D-8AAA-B028A59186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97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E798685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AC456-CC7E-FE4D-8AAA-B028A59186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28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E798685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AC456-CC7E-FE4D-8AAA-B028A59186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55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E798685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AC456-CC7E-FE4D-8AAA-B028A59186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5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E798685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AC456-CC7E-FE4D-8AAA-B028A59186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49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E798685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AC456-CC7E-FE4D-8AAA-B028A59186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26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bg>
      <p:bgPr>
        <a:solidFill>
          <a:schemeClr val="dk2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609600" y="436097"/>
            <a:ext cx="10972799" cy="6251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imes New Roman"/>
              <a:buNone/>
              <a:defRPr sz="2000" b="1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799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7472" marR="0" lvl="0" indent="-267462" algn="l" rtl="0">
              <a:lnSpc>
                <a:spcPct val="127777"/>
              </a:lnSpc>
              <a:spcBef>
                <a:spcPts val="360"/>
              </a:spcBef>
              <a:buClr>
                <a:srgbClr val="FFFFFF"/>
              </a:buClr>
              <a:buSzPct val="70000"/>
              <a:buFont typeface="Merriweather Sans"/>
              <a:buChar char="▶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84150" algn="l" rtl="0">
              <a:spcBef>
                <a:spcPts val="320"/>
              </a:spcBef>
              <a:buClr>
                <a:srgbClr val="FFFFFF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39700" algn="l" rtl="0">
              <a:spcBef>
                <a:spcPts val="280"/>
              </a:spcBef>
              <a:buClr>
                <a:srgbClr val="FFFFF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52400" algn="l" rtl="0">
              <a:spcBef>
                <a:spcPts val="240"/>
              </a:spcBef>
              <a:buClr>
                <a:srgbClr val="FFFFFF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65100" algn="l" rtl="0">
              <a:spcBef>
                <a:spcPts val="200"/>
              </a:spcBef>
              <a:buClr>
                <a:srgbClr val="FFFFFF"/>
              </a:buClr>
              <a:buSzPct val="100000"/>
              <a:buFont typeface="Arial"/>
              <a:buChar char="»"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38607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82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Shape 21" descr="foote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721475"/>
            <a:ext cx="12192000" cy="140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1436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38607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82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8133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F46C-F6D3-4EB1-A0B6-432F14B18B3A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48E854A-BAC6-43B4-ABA5-5DADA58EF0E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51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F46C-F6D3-4EB1-A0B6-432F14B18B3A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E854A-BAC6-43B4-ABA5-5DADA58EF0E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36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F46C-F6D3-4EB1-A0B6-432F14B18B3A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48E854A-BAC6-43B4-ABA5-5DADA58EF0E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96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F46C-F6D3-4EB1-A0B6-432F14B18B3A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48E854A-BAC6-43B4-ABA5-5DADA58EF0E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48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F46C-F6D3-4EB1-A0B6-432F14B18B3A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48E854A-BAC6-43B4-ABA5-5DADA58EF0E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41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F46C-F6D3-4EB1-A0B6-432F14B18B3A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E854A-BAC6-43B4-ABA5-5DADA58EF0E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93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F46C-F6D3-4EB1-A0B6-432F14B18B3A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E854A-BAC6-43B4-ABA5-5DADA58EF0E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320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F46C-F6D3-4EB1-A0B6-432F14B18B3A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E854A-BAC6-43B4-ABA5-5DADA58EF0E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91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F46C-F6D3-4EB1-A0B6-432F14B18B3A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48E854A-BAC6-43B4-ABA5-5DADA58EF0E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54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bg>
      <p:bgPr>
        <a:solidFill>
          <a:schemeClr val="dk2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609600" y="436097"/>
            <a:ext cx="10972799" cy="6251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imes New Roman"/>
              <a:buNone/>
              <a:defRPr sz="2000" b="1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38607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82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609600" y="1739782"/>
            <a:ext cx="10972799" cy="41972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1960"/>
              </a:lnSpc>
              <a:spcBef>
                <a:spcPts val="1020"/>
              </a:spcBef>
              <a:buClr>
                <a:schemeClr val="lt2"/>
              </a:buClr>
              <a:buFont typeface="Merriweather Sans"/>
              <a:buNone/>
              <a:defRPr sz="5100" b="1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pic>
        <p:nvPicPr>
          <p:cNvPr id="27" name="Shape 27" descr="foote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721475"/>
            <a:ext cx="12192000" cy="140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30920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F46C-F6D3-4EB1-A0B6-432F14B18B3A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48E854A-BAC6-43B4-ABA5-5DADA58EF0E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71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F46C-F6D3-4EB1-A0B6-432F14B18B3A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48E854A-BAC6-43B4-ABA5-5DADA58EF0E5}" type="slidenum">
              <a:rPr lang="en-US" smtClean="0"/>
              <a:t>‹N°›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90487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F46C-F6D3-4EB1-A0B6-432F14B18B3A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48E854A-BAC6-43B4-ABA5-5DADA58EF0E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83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F46C-F6D3-4EB1-A0B6-432F14B18B3A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48E854A-BAC6-43B4-ABA5-5DADA58EF0E5}" type="slidenum">
              <a:rPr lang="en-US" smtClean="0"/>
              <a:t>‹N°›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1606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F46C-F6D3-4EB1-A0B6-432F14B18B3A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48E854A-BAC6-43B4-ABA5-5DADA58EF0E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37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F46C-F6D3-4EB1-A0B6-432F14B18B3A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E854A-BAC6-43B4-ABA5-5DADA58EF0E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132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F46C-F6D3-4EB1-A0B6-432F14B18B3A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E854A-BAC6-43B4-ABA5-5DADA58EF0E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08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Shape 29" descr="MS_PPT_Drk_102714_rm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hape 30"/>
          <p:cNvSpPr txBox="1">
            <a:spLocks noGrp="1"/>
          </p:cNvSpPr>
          <p:nvPr>
            <p:ph type="ctrTitle"/>
          </p:nvPr>
        </p:nvSpPr>
        <p:spPr>
          <a:xfrm>
            <a:off x="914401" y="1435316"/>
            <a:ext cx="7702632" cy="21486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6666"/>
              </a:lnSpc>
              <a:spcBef>
                <a:spcPts val="0"/>
              </a:spcBef>
              <a:buClr>
                <a:srgbClr val="FFFFFF"/>
              </a:buClr>
              <a:buFont typeface="Times New Roman"/>
              <a:buNone/>
              <a:defRPr sz="45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ubTitle" idx="1"/>
          </p:nvPr>
        </p:nvSpPr>
        <p:spPr>
          <a:xfrm>
            <a:off x="914400" y="3705735"/>
            <a:ext cx="6241333" cy="17919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7391"/>
              </a:lnSpc>
              <a:spcBef>
                <a:spcPts val="460"/>
              </a:spcBef>
              <a:buClr>
                <a:schemeClr val="accent1"/>
              </a:buClr>
              <a:buFont typeface="Merriweather Sans"/>
              <a:buNone/>
              <a:defRPr sz="2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240"/>
              </a:spcBef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200"/>
              </a:spcBef>
              <a:buClr>
                <a:srgbClr val="888888"/>
              </a:buClr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pic>
        <p:nvPicPr>
          <p:cNvPr id="32" name="Shape 32" descr="MSMC RGB Vrt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77607" y="5025323"/>
            <a:ext cx="1463039" cy="13516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608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Shape 34" descr="MS_PPT_Drk_102714_rm-0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Shape 35"/>
          <p:cNvSpPr txBox="1">
            <a:spLocks noGrp="1"/>
          </p:cNvSpPr>
          <p:nvPr>
            <p:ph type="ctrTitle"/>
          </p:nvPr>
        </p:nvSpPr>
        <p:spPr>
          <a:xfrm>
            <a:off x="914401" y="1435316"/>
            <a:ext cx="7702632" cy="21486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6666"/>
              </a:lnSpc>
              <a:spcBef>
                <a:spcPts val="0"/>
              </a:spcBef>
              <a:buClr>
                <a:srgbClr val="FFFFFF"/>
              </a:buClr>
              <a:buFont typeface="Times New Roman"/>
              <a:buNone/>
              <a:defRPr sz="45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ubTitle" idx="1"/>
          </p:nvPr>
        </p:nvSpPr>
        <p:spPr>
          <a:xfrm>
            <a:off x="914400" y="3705735"/>
            <a:ext cx="6241333" cy="17919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7391"/>
              </a:lnSpc>
              <a:spcBef>
                <a:spcPts val="460"/>
              </a:spcBef>
              <a:buClr>
                <a:srgbClr val="FFFFFF"/>
              </a:buClr>
              <a:buFont typeface="Merriweather Sans"/>
              <a:buNone/>
              <a:defRPr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240"/>
              </a:spcBef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200"/>
              </a:spcBef>
              <a:buClr>
                <a:srgbClr val="888888"/>
              </a:buClr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pic>
        <p:nvPicPr>
          <p:cNvPr id="37" name="Shape 37" descr="MSMC RGB Vrt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77607" y="5025323"/>
            <a:ext cx="1463039" cy="13516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8767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bg>
      <p:bgPr>
        <a:solidFill>
          <a:schemeClr val="dk2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609600" y="436097"/>
            <a:ext cx="10972799" cy="6251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imes New Roman"/>
              <a:buNone/>
              <a:defRPr sz="2000" b="1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469392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35294"/>
              </a:lnSpc>
              <a:spcBef>
                <a:spcPts val="0"/>
              </a:spcBef>
              <a:buClr>
                <a:srgbClr val="FFFFFF"/>
              </a:buClr>
              <a:buFont typeface="Merriweather Sans"/>
              <a:buNone/>
              <a:defRPr sz="1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8415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39700" algn="l" rtl="0">
              <a:spcBef>
                <a:spcPts val="280"/>
              </a:spcBef>
              <a:buClr>
                <a:srgbClr val="595959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52400" algn="l" rtl="0">
              <a:spcBef>
                <a:spcPts val="240"/>
              </a:spcBef>
              <a:buClr>
                <a:srgbClr val="595959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65100" algn="l" rtl="0">
              <a:spcBef>
                <a:spcPts val="200"/>
              </a:spcBef>
              <a:buClr>
                <a:srgbClr val="595959"/>
              </a:buClr>
              <a:buSzPct val="100000"/>
              <a:buFont typeface="Arial"/>
              <a:buChar char="»"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38607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82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Shape 52"/>
          <p:cNvSpPr txBox="1">
            <a:spLocks noGrp="1"/>
          </p:cNvSpPr>
          <p:nvPr>
            <p:ph type="body" idx="2"/>
          </p:nvPr>
        </p:nvSpPr>
        <p:spPr>
          <a:xfrm>
            <a:off x="6754367" y="1600201"/>
            <a:ext cx="469392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35714"/>
              </a:lnSpc>
              <a:spcBef>
                <a:spcPts val="0"/>
              </a:spcBef>
              <a:buClr>
                <a:srgbClr val="FFFFFF"/>
              </a:buClr>
              <a:buFont typeface="Merriweather Sans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8575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spcBef>
                <a:spcPts val="280"/>
              </a:spcBef>
              <a:buClr>
                <a:srgbClr val="595959"/>
              </a:buClr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spcBef>
                <a:spcPts val="240"/>
              </a:spcBef>
              <a:buClr>
                <a:srgbClr val="595959"/>
              </a:buClr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200"/>
              </a:spcBef>
              <a:buClr>
                <a:srgbClr val="595959"/>
              </a:buClr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pic>
        <p:nvPicPr>
          <p:cNvPr id="53" name="Shape 53" descr="foote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721475"/>
            <a:ext cx="12192000" cy="140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5923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bg>
      <p:bgPr>
        <a:solidFill>
          <a:schemeClr val="dk2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609600" y="436097"/>
            <a:ext cx="10972799" cy="6251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imes New Roman"/>
              <a:buNone/>
              <a:defRPr sz="2000" b="1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469392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erriweather Sans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8415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39700" algn="l" rtl="0">
              <a:spcBef>
                <a:spcPts val="280"/>
              </a:spcBef>
              <a:buClr>
                <a:srgbClr val="595959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52400" algn="l" rtl="0">
              <a:spcBef>
                <a:spcPts val="240"/>
              </a:spcBef>
              <a:buClr>
                <a:srgbClr val="595959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65100" algn="l" rtl="0">
              <a:spcBef>
                <a:spcPts val="200"/>
              </a:spcBef>
              <a:buClr>
                <a:srgbClr val="595959"/>
              </a:buClr>
              <a:buSzPct val="100000"/>
              <a:buFont typeface="Arial"/>
              <a:buChar char="»"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38607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82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body" idx="2"/>
          </p:nvPr>
        </p:nvSpPr>
        <p:spPr>
          <a:xfrm>
            <a:off x="6754367" y="1600201"/>
            <a:ext cx="469392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35714"/>
              </a:lnSpc>
              <a:spcBef>
                <a:spcPts val="0"/>
              </a:spcBef>
              <a:buClr>
                <a:srgbClr val="FFFFFF"/>
              </a:buClr>
              <a:buFont typeface="Merriweather Sans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85750" algn="l" rtl="0">
              <a:spcBef>
                <a:spcPts val="320"/>
              </a:spcBef>
              <a:buClr>
                <a:srgbClr val="595959"/>
              </a:buClr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spcBef>
                <a:spcPts val="280"/>
              </a:spcBef>
              <a:buClr>
                <a:srgbClr val="595959"/>
              </a:buClr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spcBef>
                <a:spcPts val="240"/>
              </a:spcBef>
              <a:buClr>
                <a:srgbClr val="595959"/>
              </a:buClr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200"/>
              </a:spcBef>
              <a:buClr>
                <a:srgbClr val="595959"/>
              </a:buClr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pic>
        <p:nvPicPr>
          <p:cNvPr id="60" name="Shape 60" descr="foote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721475"/>
            <a:ext cx="12192000" cy="140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97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bg>
      <p:bgPr>
        <a:solidFill>
          <a:schemeClr val="dk2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609600" y="436097"/>
            <a:ext cx="10972799" cy="6251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imes New Roman"/>
              <a:buNone/>
              <a:defRPr sz="2000" b="1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38607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82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Shape 65" descr="foote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721475"/>
            <a:ext cx="12192000" cy="140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998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bg>
      <p:bgPr>
        <a:solidFill>
          <a:schemeClr val="dk2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09600" y="436097"/>
            <a:ext cx="10972799" cy="6251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imes New Roman"/>
              <a:buNone/>
              <a:defRPr sz="2000" b="1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38607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82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chart" idx="2"/>
          </p:nvPr>
        </p:nvSpPr>
        <p:spPr>
          <a:xfrm>
            <a:off x="609600" y="1913468"/>
            <a:ext cx="10972799" cy="425873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56032" marR="0" lvl="0" indent="-176022" algn="l" rtl="0">
              <a:spcBef>
                <a:spcPts val="360"/>
              </a:spcBef>
              <a:buClr>
                <a:srgbClr val="FFFFFF"/>
              </a:buClr>
              <a:buSzPct val="70000"/>
              <a:buFont typeface="Merriweather Sans"/>
              <a:buChar char="▶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8415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39700" algn="l" rtl="0">
              <a:spcBef>
                <a:spcPts val="280"/>
              </a:spcBef>
              <a:buClr>
                <a:srgbClr val="595959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52400" algn="l" rtl="0">
              <a:spcBef>
                <a:spcPts val="240"/>
              </a:spcBef>
              <a:buClr>
                <a:srgbClr val="595959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65100" algn="l" rtl="0">
              <a:spcBef>
                <a:spcPts val="200"/>
              </a:spcBef>
              <a:buClr>
                <a:srgbClr val="595959"/>
              </a:buClr>
              <a:buSzPct val="100000"/>
              <a:buFont typeface="Arial"/>
              <a:buChar char="»"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09600" y="1170433"/>
            <a:ext cx="10972799" cy="743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35714"/>
              </a:lnSpc>
              <a:spcBef>
                <a:spcPts val="280"/>
              </a:spcBef>
              <a:buClr>
                <a:srgbClr val="FFFFFF"/>
              </a:buClr>
              <a:buFont typeface="Merriweather Sans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8415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39700" algn="l" rtl="0">
              <a:spcBef>
                <a:spcPts val="280"/>
              </a:spcBef>
              <a:buClr>
                <a:srgbClr val="595959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52400" algn="l" rtl="0">
              <a:spcBef>
                <a:spcPts val="240"/>
              </a:spcBef>
              <a:buClr>
                <a:srgbClr val="595959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65100" algn="l" rtl="0">
              <a:spcBef>
                <a:spcPts val="200"/>
              </a:spcBef>
              <a:buClr>
                <a:srgbClr val="595959"/>
              </a:buClr>
              <a:buSzPct val="100000"/>
              <a:buFont typeface="Arial"/>
              <a:buChar char="»"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pic>
        <p:nvPicPr>
          <p:cNvPr id="72" name="Shape 72" descr="foote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721475"/>
            <a:ext cx="12192000" cy="140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274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bg>
      <p:bgPr>
        <a:solidFill>
          <a:schemeClr val="dk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609600" y="436097"/>
            <a:ext cx="10972799" cy="6251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imes New Roman"/>
              <a:buNone/>
              <a:defRPr sz="2000" b="1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38607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82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Shape 77"/>
          <p:cNvSpPr>
            <a:spLocks noGrp="1"/>
          </p:cNvSpPr>
          <p:nvPr>
            <p:ph type="chart" idx="2"/>
          </p:nvPr>
        </p:nvSpPr>
        <p:spPr>
          <a:xfrm>
            <a:off x="609600" y="2651759"/>
            <a:ext cx="4693920" cy="314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56032" marR="0" lvl="0" indent="-176022" algn="l" rtl="0">
              <a:spcBef>
                <a:spcPts val="360"/>
              </a:spcBef>
              <a:buClr>
                <a:srgbClr val="FFFFFF"/>
              </a:buClr>
              <a:buSzPct val="70000"/>
              <a:buFont typeface="Merriweather Sans"/>
              <a:buChar char="▶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8415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39700" algn="l" rtl="0">
              <a:spcBef>
                <a:spcPts val="280"/>
              </a:spcBef>
              <a:buClr>
                <a:srgbClr val="595959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52400" algn="l" rtl="0">
              <a:spcBef>
                <a:spcPts val="240"/>
              </a:spcBef>
              <a:buClr>
                <a:srgbClr val="595959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65100" algn="l" rtl="0">
              <a:spcBef>
                <a:spcPts val="200"/>
              </a:spcBef>
              <a:buClr>
                <a:srgbClr val="595959"/>
              </a:buClr>
              <a:buSzPct val="100000"/>
              <a:buFont typeface="Arial"/>
              <a:buChar char="»"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09600" y="1170433"/>
            <a:ext cx="4694766" cy="153193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accent1"/>
              </a:buClr>
              <a:buFont typeface="Merriweather Sans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8415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39700" algn="l" rtl="0">
              <a:spcBef>
                <a:spcPts val="280"/>
              </a:spcBef>
              <a:buClr>
                <a:srgbClr val="595959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52400" algn="l" rtl="0">
              <a:spcBef>
                <a:spcPts val="240"/>
              </a:spcBef>
              <a:buClr>
                <a:srgbClr val="595959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65100" algn="l" rtl="0">
              <a:spcBef>
                <a:spcPts val="200"/>
              </a:spcBef>
              <a:buClr>
                <a:srgbClr val="595959"/>
              </a:buClr>
              <a:buSzPct val="100000"/>
              <a:buFont typeface="Arial"/>
              <a:buChar char="»"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chart" idx="3"/>
          </p:nvPr>
        </p:nvSpPr>
        <p:spPr>
          <a:xfrm>
            <a:off x="6754367" y="2651759"/>
            <a:ext cx="4693920" cy="314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56032" marR="0" lvl="0" indent="-176022" algn="l" rtl="0">
              <a:spcBef>
                <a:spcPts val="360"/>
              </a:spcBef>
              <a:buClr>
                <a:srgbClr val="FFFFFF"/>
              </a:buClr>
              <a:buSzPct val="70000"/>
              <a:buFont typeface="Merriweather Sans"/>
              <a:buChar char="▶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8415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39700" algn="l" rtl="0">
              <a:spcBef>
                <a:spcPts val="280"/>
              </a:spcBef>
              <a:buClr>
                <a:srgbClr val="595959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52400" algn="l" rtl="0">
              <a:spcBef>
                <a:spcPts val="240"/>
              </a:spcBef>
              <a:buClr>
                <a:srgbClr val="595959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65100" algn="l" rtl="0">
              <a:spcBef>
                <a:spcPts val="200"/>
              </a:spcBef>
              <a:buClr>
                <a:srgbClr val="595959"/>
              </a:buClr>
              <a:buSzPct val="100000"/>
              <a:buFont typeface="Arial"/>
              <a:buChar char="»"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4"/>
          </p:nvPr>
        </p:nvSpPr>
        <p:spPr>
          <a:xfrm>
            <a:off x="6754371" y="1143000"/>
            <a:ext cx="4694766" cy="153193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accent1"/>
              </a:buClr>
              <a:buFont typeface="Merriweather Sans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8415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39700" algn="l" rtl="0">
              <a:spcBef>
                <a:spcPts val="280"/>
              </a:spcBef>
              <a:buClr>
                <a:srgbClr val="595959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52400" algn="l" rtl="0">
              <a:spcBef>
                <a:spcPts val="240"/>
              </a:spcBef>
              <a:buClr>
                <a:srgbClr val="595959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65100" algn="l" rtl="0">
              <a:spcBef>
                <a:spcPts val="200"/>
              </a:spcBef>
              <a:buClr>
                <a:srgbClr val="595959"/>
              </a:buClr>
              <a:buSzPct val="100000"/>
              <a:buFont typeface="Arial"/>
              <a:buChar char="»"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pic>
        <p:nvPicPr>
          <p:cNvPr id="81" name="Shape 81" descr="foote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721475"/>
            <a:ext cx="12192000" cy="140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227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09600" y="436097"/>
            <a:ext cx="10972799" cy="6251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imes New Roman"/>
              <a:buNone/>
              <a:defRPr sz="2000" b="1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799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56032" marR="0" lvl="0" indent="-176022" algn="l" rtl="0">
              <a:spcBef>
                <a:spcPts val="360"/>
              </a:spcBef>
              <a:buClr>
                <a:srgbClr val="595959"/>
              </a:buClr>
              <a:buSzPct val="70000"/>
              <a:buFont typeface="Merriweather Sans"/>
              <a:buChar char="▶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84150" algn="l" rtl="0">
              <a:spcBef>
                <a:spcPts val="320"/>
              </a:spcBef>
              <a:buClr>
                <a:srgbClr val="595959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39700" algn="l" rtl="0">
              <a:spcBef>
                <a:spcPts val="280"/>
              </a:spcBef>
              <a:buClr>
                <a:srgbClr val="595959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52400" algn="l" rtl="0">
              <a:spcBef>
                <a:spcPts val="240"/>
              </a:spcBef>
              <a:buClr>
                <a:srgbClr val="595959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65100" algn="l" rtl="0">
              <a:spcBef>
                <a:spcPts val="200"/>
              </a:spcBef>
              <a:buClr>
                <a:srgbClr val="595959"/>
              </a:buClr>
              <a:buSzPct val="100000"/>
              <a:buFont typeface="Arial"/>
              <a:buChar char="»"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38607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82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69129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CF46C-F6D3-4EB1-A0B6-432F14B18B3A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48E854A-BAC6-43B4-ABA5-5DADA58EF0E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37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555475" y="454149"/>
            <a:ext cx="10678580" cy="60847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buClr>
                <a:srgbClr val="F7EF47"/>
              </a:buClr>
              <a:buSzPct val="25000"/>
              <a:buNone/>
            </a:pPr>
            <a:endParaRPr lang="en-US" sz="2800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Clr>
                <a:srgbClr val="F7EF47"/>
              </a:buClr>
              <a:buSzPct val="25000"/>
              <a:buNone/>
            </a:pPr>
            <a:endParaRPr lang="en-US" sz="2800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Clr>
                <a:srgbClr val="F7EF47"/>
              </a:buClr>
              <a:buSzPct val="25000"/>
              <a:buNone/>
            </a:pPr>
            <a:endParaRPr lang="en-US" sz="2800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Clr>
                <a:srgbClr val="F7EF47"/>
              </a:buClr>
              <a:buSzPct val="25000"/>
              <a:buNone/>
            </a:pPr>
            <a:r>
              <a:rPr lang="en-US" sz="2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Vascular Case Presentations</a:t>
            </a:r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Noto Sans Symbols"/>
              <a:buNone/>
              <a:tabLst/>
              <a:defRPr/>
            </a:pPr>
            <a:fld id="{00000000-1234-1234-1234-123412341234}" type="slidenum">
              <a:rPr kumimoji="0" lang="en-US" sz="82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Noto Sans Symbols"/>
                <a:buNone/>
                <a:tabLst/>
                <a:defRPr/>
              </a:pPr>
              <a:t>1</a:t>
            </a:fld>
            <a:endParaRPr kumimoji="0" lang="en-US" sz="82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34788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CA78DB-A430-6448-BB3E-6F869151ED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AutoShape 2" descr="data:image/jpeg;base64,/9j/4AAQSkZJRgABAQEAAAAAAAD/2wBDAAUDBAQEAwUEBAQFBQUGBwwIBwcHBw8LCwkMEQ8SEhEPERETFhwXExQaFRERGCEYGh0dHx8fExciJCIeJBweHx7/2wBDAQUFBQcGBw4ICA4eFBEUHh4eHh4eHh4eHh4eHh4eHh4eHh4eHh4eHh4eHh4eHh4eHh4eHh4eHh4eHh4eHh4eHh7/wAARCANcBY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yoor3Px7qHmXvj5F13V9YMKNC2i3CYhtlZ1/0iPMjZWMgdEUgsOgyaAPDKK+htXt4Ljx5a+KpFb/AIkuLGQ9jMwi+zn/AMmWP/bE59/PNFghuPjZqqSQx3Eq3eoPawyIHWSdRKYlKng/OF47nFAHnlFdfN4i8bT6EdUuNQvXW1vtkWpyXLC5hkaNt0Mb7t2wjllAIGF6Z56jxQb/AMSfFqLR9W1W8l0a2jt7y5SaZ3hhiS1SSV8ZIXI3c46t3zQB5RRXefFUJq0WneLIb2xvWug9pey2aSLGJ4zlf9YqtzE0Y+7/AAHk1vR6Ra/8IOPBRvrAanJp41YWZjl+0i7x5oH3Ng/0b5cb85PTtQB5LRXts14bqCHQl1jU53n8Gw7NMmjxYKRaK3ml95ww2lgfLHzAfMOtVrDU9Ul8deFtBlvrqXQ5tCsheWTyM1v5JtAZGZD8owMtnHBGaAPG6K9GuNR8QaNZ+D7XwjJcR217ZrIYrcHZfXZlZZVlA4lIwq7WyAuOBnnsta0Wz1jQp/BeiLEEuNY1Gawx91JIZIAVXH8ISSYD2A+tAHg9Fe+X+pWvnve2F/d6dZQeEJora5shuljij1BY0ZfmTJKqP4h161y3gvxBHJqviG+vNV1fxJZw+HnSUaou2Qxtcwh0UebJgbScHcOT045APLKK9B+J+lx6P4S8LWlvP9otC97Nazf89YXeNo2PodpGR2OR2rc13xPb6KNHjutZ1y4i/wCEbtUOjCMGxlL2gUbiZemSGP7s9OPUAHkVFeo+N9cez03SrOPxd4lsnPh6y22FtH/orE2y8FvPXAbv8h/GsLx1eT6d4j8OahattuLXRtLmib0ZYIyD+YoA4uivY9Ut7fQdRudeswEXxXqFqNP5wRbOY55yPbeyR446MKjudUm0q/1tFuNa0Q3fie6MGqaSqTGeRZMeRPHuViFDblXPO8/K3WgDyCiu0uLo+FvjDJcXEdhClpqZFxHZRssAjJxIqKSSo2lht7dB0rtrbR7SEweAp2jc6TNDq07ZBOPtLLJn1/0d4mx320AeK0V6pe+I9Xki8Hava393ZT6jqF40/wBnnZNyvdqxQkEZX2PpUp1G41Lxj8RLfXNW1GSztrK8jjJJuGgT7bDxGjOoxwOMgcUAeTUV3PjtLGP4f+Dl025ubm2zfbZLi3WFyfNTOVV3A/76rsLC6tJRbavcyRsfGUVvpkpPBBETwzsB2/eiFv19KAPFqK9Y1K8u9P8AC2vWFvLJaz6JYaTbo8LlWjm8wySEEdCJHcZHpUs2u65deMPhta3Ws6jPb3EenTTxSXLsksn2tvnYE4ZuByeeBQB5FRXq2lW/hz+w/GCRalfzwyX1kt59ps0gWNDd/MVZZXJ4z1C09rzWrrxx4n8PawZh4dtba88y0ZP9HsoY42NvJEn3UIIi2sBlt3fcSQDyaivXNJDL8VPB9wVbyh4etZC2ONq2ZDN9AVYE+xrFtvE3iSP4RTPH4g1ZGj1mG3QreSArF9nk/djnheB8vTgUAee0V2fg2a50/wAD+I9W0iSSHVYJrVPtEXEsFuxk3sjDlcsI1JB6HHetnT7jXW0nVvEF1AsfiFNEglsrpMNcyW5m2SXR5LCTZ8vmYB2fN/tEA8zor2TwPf308vhXxBrDNPrA/tUW89wu57q2SzJUyMeXAkLqCT0yO1Z2v50P4cx614YvLmxtL/WkubN4JyksAa3dZIiy4IKsGX3XB70AeWUV7U+tarP8cI7W71nUjaQae8sa+eziFjpjEuilgA2ST1GSetZepWsnijRPC+lxaxqfiFNQ1SRm1S+XbLZKFUSQEF3Iwo80/NggDAPNAHlNFex6qY9Z1vQPE2gw6d4iexv3sjaQB4lMI3SWyESouGCB1HBBKKPmPFYviTXNSm8KJr+j+JNYuo4dXaKK61ANHqFsXiJ8uOZJGDxlQdwAX5gp2gNQB5tRXc/GfVtVu/F89jd6ne3FpFFayRwSzs0aMbaMlgpOASScn3NcNQAUUUUAFFFFABRRRQAUUUUAFFFFABRRRQAUUUUAFFFFABRRRQAUUUUAFFFFABRRRQAUUUUAFFFFABRRRQAUUUUAFFFFABRRRQAUUUUAFFFFABRRRQAUUUUAFFFeh/AnwnpfibxLe3PiCAy6HpVlJdXg8xkDcEKMqQw/ibgj7lc2MxdPB0JV6m0e2/ovN7IqMXJ2R55RXoXx38I6f4V8WQPocJj0XUrVLmzG8uAMYZQzEk84bk/xCvPaMHi6eMoRr09pK/n6PzXUJRcXZhRRRXSSFFFFABRRRQAUUUUAFFFFABRRRQAUUUUAFFFFABRRRQAUUUUAFFFFABRRRQAUUUUAFFFFABRRRQAUUUUAFFFFABRRRQAUUUUAFFFFABRRRQAUUUUAFFFFABRRRQAUUUUAFFFFABRRRQAUUUUAFFFFABRRRQAUUUUAFFFFABRRRQAUUUUAFFerfBbTLS38I+LfGnkQXOqaPbg2CyxhxbyYLCbacjIIBBI42mud0PxRqmv3a+H/ABDeS6jDqlxb25urp989upnjZtkjAsEIXlM4zg4458z+0JSq1IQhdU2k3ez1Sbsra2T7q5p7PRXe5xdFe2+PfEGq+HfjNZeFtDlfTtCsZbW3j06D5beZJFRpN6dHLGRgScnv1rrNIsbfw78Q/iFouh6g+naeuiteLEkjiKzmdAS4VMlccEbRkDAHQV5tTiF06UajpfFFTWvS6Wumj95Pr1V++ioXdr+R8zUV7vpPjDT9Q8W/D7TbDVpdV1u3kWDU9YjWSL7RGzcQEuFeRR3LADjPJY43/BurarP8e/G9hNq14bSHT5zFE87mOIq8W0hecY3NjA4ycdaVbP61JScqFrRctW1opcv8t9d1ez8gVBO2p800V6fdeIvEFr448P6G3ii61WK2u7S5iv8A7RI0jG4hhMiK7YbyzuICkA4zkckV6XJeXGs/tD+IPBmrtJqOgXVmm6xnJeKJhbxsHQH7jZJ5XHLZ64Na4jO6lCzlTVuRz+Lomls4rWzvrbt5ijRUuvWx8y0Va1e2js9WvLOGQyRwTvGj/wB4KxAP6V9A2/iObTvB3w61nVvF02n248570S+fM96gIGwhVYN6ZcjGcjkV9BGSkk0YHzpRX0D4Y1OXX/h54u/4RrUm8NW0uswx6X5lw8KWivInyjywfLDEnIX5QXPOOaxvH+rXlr8TvCGmOl5b63pnkW1/qXEbX25kG5SpyyEbuTydzAgYIpgeL0V9Ca/4w1Dw/wDHjxDNPqF4+l2drbs9qZmMSoVg3EJ0yN7kcdSfWneFfDieFf2gWdUU22qTSmw5GDG8Mk0hX/dZVT6N3oA+eaK7+ODUtb+Leq3klrfa0+nXU900C75ZJVifEcfAJ2lticDgH2rW/aA0u48O/EGDxJpUl1YjVohdxOhMUkUuMSDjBU8gnvljQB5VRX1b4rl1HT/G+t6/cag+qeHrDSgl/oUUhkYh1PztE+I9mAxLAk4UjB5rzT4K6+Nc03Wfhrd3M1naarFM2mFZm/0dyCzRg5yUIGSvQ/MDncaAPHaK6jxfqWoWdhB4KbUJ5rXSpX89DIxQ3OfnCg9FT7oxwTub+OuXoAKujVtUF/NqA1K8F5MGEtx57eZIGGGDNnJyODnrVKvTtf0fw5N4r8VeGrXw/bWH9mW11PZ3UFxO0mYF34cSSMpBAI4UHOOaAOAbWtYZpWbVr9jNIkkpNw/zun3GPPJXse3aqr3Nw92bxriVrkyeYZi5Ll853buuc85r0u08Haa3xD1ONNCvb/R9MsraeWytPMkkleWKIBRtO/7zs/HZT2rLl8L2fhx/EtzrFl/aDaVfRWNrbTSNHHK0u8rJIVKtt2JkAFTlhnABFAHJavrOsaw0bavq1/qDRAiM3Vw8pQHrjcTjpTG1TU2nnuG1G7M08XkzSGZt0keANjHOSuFAweOBXpOl+FfD82pLd63oy6fp0uiXM8hstRW6hSWNwplhZJHJCgg7XY/NkcioLPwHYQW1jFq0TGSG71B7yW3mObi3gt45kEfUfMGyCBnD+1AHnAu7oWJsRczfZDKJjB5h8syAEBtvTdgkZ64NTDVtUGqDVRqV4NQB3C689vNBxjO/OenHWuotbXw7r+h3upnSk0JdMu7fzzZyyyrJbSvsbiVmPmLjIIOCCfl4zWj4j07QbXTL3U7Lw9pd3aW1xC1ncafqEk8UkUmcLdoZvNibGMELH84Ix0oA4+TxN4kk0waXJ4g1Z7ARiL7M15IYtgGAuzOMAAcYxSS+JfEUumDS5df1V7ARiIWrXkhi2DGF2ZxgYGBjtXfQaX4bvPF3hPR/+EX0+CDVbOC6uXjuLrfucOSq7piAvA7Z9650w6HoGgaDcX+hxatPqsb3U7TTyp5UQlaMJH5bKA3yMSW3DJHHByAc/puu63plrLaabrGo2VvMSZYre5eNHJGDkKQDxxzUVrqmp2v2f7LqN5B9mZ2g8udl8ouAHK4PylgADjrjmor/AOyi+nFi0zWnmt5BmAEhjz8u4DgNjGccZqCgDSsNe1ywkjksda1G1eKEwRtDdOhSMtuKAg8Lu5x0zzS3/iLxBfszX2uandM8RhYzXbuWjJDFDk/dyAcdMgVmUUATzXl3NawWs11PJb2+7yInkJSLccttB4XJ5OOtJdXVzdMjXVxLO0caxIZHLFUUYVRnoAAAB2FQ0UAbUXizxVFZLZR+JtaS1SMRLCt9KEVAMBQu7GMcY6YqOTxN4kk0waXJ4g1Z7ARiL7M15IYtgGAuzOMAAcYxWTRQBbm1LUZktUmv7qRbMYtQ0zEQDOcJz8vPPFWNP8Q+INPuLm4sNc1O0mun33MkF26NM2ScuQcscseT6n1rMooAVmZmLMSSTkk96tNqepNdTXTahdtPPGYpZTM2+RCu0qxzkrgAYPGOKqUUAWPtt55dvH9ruNlqS1uvmHEJJySo/hyeeO9L/aF95t1N9tufMuwy3L+a2ZwzBiHOfmywBOe4BqtRQBNLdXUttDay3M0kEG7yYmclI9xy20dBk9cdad9tvPKt4vtdx5dsxa3XzDiJiQSVH8JJAPHpVeigCy+oX7i6D3tywvHD3QMrHz2B3Avz8xyScnvSjUNQ8+1uPt1z51mFFtJ5rboAp3KEOcrgkkY6GqtFAFhb28WG4hW7nEd0QbhBIdspByNw/iweee9WbjXdbuNLTSrjWNRm0+MAJavcu0SgdMITgY7cVnUUAaMWva5FpLaTFrOox6cwIa0W5cQkE5PyZ28nnpVQXVyLM2YuJvsxkEph3nYXAIDbemcEjPvUNFAFrTNR1DS7oXemX11Y3ABUS28zRvg9RlSDUn9r6t/a39r/ANqXv9o7t32v7Q3nZxjO/O7OOOtUaKANC41rWbjUf7SuNWv5r3YY/tMly7S7SpUruJzggkY9CRVb7Zd/YfsH2qf7J5vneR5h8vzMY37em7HGeuKgooAt/wBp6l9uN/8A2hd/aymwz+c3mbdmzbuznG35cenHSnWGrarp8EkFhqd7aRSnMiQzsiudpXkA88Ej6EiqVFAFm1vr61hkhtby4gjlZGkSOVlV2Q5UkDqQeR6VNq+taxrDRtq+rX+oGIERm6uHl2Z643E4zgflVCigCa8urm8uDcXdxNcTMADJK5ZiAAAMnngAD6CoaKKACiiigAooooAKKKKACiiigAooooAKKKKACiiigAooooAKKKKACiiigAooooAKKKKACiiigAooooAKKKKACiiigAooooAKKKKACiiigAooooAKKKKACiiigAr6F+Gen+F/DfwMuJ/GWp3Gjw+KpjGZoIy0zRLkKowjcEBzkjGH9xXz1V6+1jVr+ytrG+1S+urW1XbbwTXDPHCMYwik4UYAHHpXlZtl88fThSU+WPMm7b6aq263s9exdOfI72PeviXp/hjxR8DYJ/B2q3GsR+FJBGs08ZWUREAMpyicBShyBjCdyK+d6vWGsatp9pdWdhql9aW12uy5hguGRJlwRh1BwwwSMH1NUaMpy6eXwnSc+aPM2r766u+y3u9O46k+d3sFFFFeqZhRRRQAUUUUAFFFFABRRRQAUUUUAFFFFABRRRQAUUUUAFFFFABRRRQAUUUUAFFFFABRRRQAUUUUAFFFFABRRRQAUUUUAFFFFABRRRQAUUUUAFFFFABRRRQAUUUUAFFFFABRRRQAUUUUAFFFFABRRRQAUUUUAFFFFABRRRQAUV0Pw306z1fx3o2majD51pc3SRzR7iu5T1GQQR+BrtNG8F6FJqPiC+ubR30t7BptHQyOAGktnuFO4HJ8tU2kN3PPNAHlVFegNp/hvTdd0bwveaGLyS9htjeX/wBplWZHuEVgYQp8vCb1+8rbiDz6VfEXhuw0q28Ow+WHuJ767truUM2JhFcCMHGcLxnpQBjeDfFWr+FNQkutLkiZJ4/KubaePzILmM9UdT1HX0PJ55NRanrcd1ZtaWOi6XpMUhBm+yiVmlx0BeV3YAHnapAJwSCQMd94g8FaDJpOvxaTB5GqWuvXsNivmuwlggjjZoACTl8MzA9SVIzyKjfSvDdp4u8QaO3hmwuILHSpL6F5bi53h1tkkCnbKAV3Enpnnr0rB4al7T2vL72nzttfvbpfYrmdrGH/AMLJ1aa+sdU1HStG1LWbBAtvqdzDIZ1xnYxCuI3Zc8FkJyAeTUfh74iaxpFxrF3JY6fqd5rKPHe3F75xeSNxyg2SKAPoMjoDjArM8MnQdQ8Y27azDb6dpjsSYY3lEIYKdiMxLSKjMAGbJIBOMdR2Nt4X0q51XTPtehW9sssWoK506++02Fx5Vu8kbpIJXdZAwGUJwQFOBkg87yzCOLjyKz/K97Lsr62Wg/aS7nEeF/ED+H/EkWu2mm2M00DmSCKfzTHE2cgja4Y46DcT75rp7H4qalZeJdS8RW/h3QV1HUoWhupCLkhlYgthfOwM7V6enGOc7Fl4I0C+uvBstrblhLHZHWrUyt86TthZgc5ALZQhSMfJ0zWf4U8CrqvhXUbk6Pf3F1dvcLptxCjmO3Nuu47yPl/eH92N3cH61VfL8PXk5VI3bVt3tvbcI1JR2MC28YRWrWv2PwpoNulvdLd7EN0fMkUEIWZpi2FySACBnrnmtTUviprt1qepaxa6bpGmavqUSw3OoWscvneWFC7V8yRlThQMqAeAc55rD8R6dZ2nhbwve28Oy4vrWeS5fcTvZbmRFOCcD5VA4x0rs9I8CafdeMPDqPb2B0u70q2uLmBtUjWZ5Gtt7MI/MEvL84Ax6cUpZbhZy5pRu9tW31vrd66pb9l2BVJLqeV11XiPxtc654Z0/wAPzaLpNta6cCLR4PP3xAkFuWlYHOO4PtirVzD4f8OWehQ6hoMerPqFmt7dzyXEsbojswVIQjBQQq5y4fLHoAMHZi8MaFpV/q2lLBpOs6rZ6qYfs2qai1mWtRjYYmDxqZGyd25jjaMKec9xBzmkeNbjTfBt34VXRdJnsbxxJcPL5/mSODlWysoAxhcYAHAyDzm3P8RtSvI9FOraRpGqXOjAC1u7kTiYgEEbykqh8EDqO3uc7I8NabZaBdz2ugWFzPHrlxZgeINQ+xyxwpHEyqQtxGjMCzZIznrwMVR8R2PhbSdJk1bSdNtdVt/7durSI3E0xjaJYYWUAo6EgMz4bqQRnNAFLWviBNrGrajquoeGdClvNRgWG4kBul3KoUDAE2AfkT/vkepzLp3xO1201bSNUks9OvbrSLIWdk9wJSI1wylyFkAZ2VsEnI4HAPNXtd8P6bqHxSt/B+j6DbWMAnjLyW8k8kzx+UJJM75GHA3EYAPAqbVPCFhb+Ib6SXQ7rT7K48Oz6laWdx5qvbTJGQVJY7iVdSeeoK8YNAHMap4t+3WWqW//AAj2kW7alOLieaE3AcOMnjdKRjJY7SCMnpwMXbz4gXN94W03w3f+HtFurHTSDbmQ3PmA98uJgcHJyOnTAGBjj02h1MisyZG4A4JHse1drrunaFN4S0/XE01NISbUmgb7BObwrb7AymUNJhZs7sKTHuAY7QBmgCzcfFjxFJ4wj8UxWWl29+IDbzrGkvlXMfGFkVpDwMZG3b75rF0DxfJofi1vEun6Do8dyCWhgxN5MDEYJRRJnnJ4JIGeAOMdPcaD4OtfFkQdba10s+G4r+JNSuZAsk7xArvMZ3sctkrH1wcDFLZ+HtFtrjUzrEHhS2uJjZjSo5b28+ySpKGJkXY5mIIC8vgAnnHSgDgvEmqtretXOqvZWtnLcyNLKlvv2M7Elm+dmIyT0zj0ArOrvdGtdOs49f8A+Ei8I6Yi6MJEmHn3IlNw7ssUIKzbcA5OcHKxnkk5rgqACus1rxzealPqd1Ho+k2F7qisl5dWwmMkiMQWUeZIyqDgZ2gHHGcE1yijcwUYyT3OK6rxF4TtdH+22jaww1SxjSSW3ubbyI5lOAxgkLky4JGMqu5QSOmKqMHJNoiVSMWk+pW17xfqWsWV3az29nCt3PBNO8KMGcww+VGpJY/KBk4/vEn0FSjxrqTFUuLPT7q2axisrm2mjcpdLECI3chgwdcjDIyn5R75pal4X1vTRbm+tY4BPMIAWuYsRyEA7JTu/dNgg4fbxn0OJPBvh1vEOoXlr5lyotbV7lha232mV9rKu1EDDJJYd6apy5uW2onWgo819C1N431NomtYLLTrWyFhLYQ2sMTBIY5SC5Uli5Ylc5Zm5JpY/Hmvx2Gh2qSW/wDxJGkNrKY9zsrgKUfJIZdo24x049KwNWt47TUp7WE3RWJyh+0weTKGHBDJubaQcjGT0qrUtWLTurnST+L71I4o9H0/T9DRLtLxhYo+ZJkOYyxkdzhTkhQQoJJxmman4qmutNvbC10fS9Mjv5EkvGtFkzOVJZR87sEG45wgUdOwArnqKQzorbxdqUGuaNrCQWhn0i2jtrdSjbGVAQCw3ZJ+Y9CKTS/FU1pptnYXWkaXqkdjI0lm14km6AsdxA2OoZS3O1wwznjk1z1FAFjUby61G/uL+9maa5uJGllkbqzMck/nVe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NDw3q9zoOvWWs2aRSXFnKJY1lBKEj1AIOPxratvHetwabpun7LR4dOtrq2iLI2WSdCjFsNyVUkL6e9crRQB1Fn40vbeKxeTS9Kur/T4hFZX88LmaBQPk4DCNin8JdGI49BUemeL7q1sba1vNL03VhaXLXVrJerKXhkYgtgo67gSASG3DNc3RQBvP4u1poYh9oVbiLVJNVF0q4lNw4QMT/Dj5AcY6k/Spr7xlqd34j1XXZLeyS41O0e0mRI2EaI8YjJUbsg4HHJGe1c3RQBf0HVrrRdSW9tRE52tHLDKu6OaNhh43HdSCR2I6gggEbUPje+tXtF03S9MsLW1W42WsKymNnmiaJ5GLuzs204HzYGBx1zT8N6DHqWmalql3c3ENnp4j837LbfaJSXJwdm5QEAVssWGOBznjRXwPLc2V9daXq1jqCRXNrDaiOaMNcefnbuUvmNh8oKkHndzhSa0VKbV0jGVenFtN/wBf0yPSPHmt6Xr2l6zaJaCfTrJLJI2RjHLEucbxu5OSDwRyARjFU5/FepSano1/Glvbvo6otqkSsqZWQyFmGeWZmJYjGahtfDGuXUiRwWO9nupbQfvUH72NQzgkngKpyWPGO/FXPEHg/UtJsrS6Gy6Sa2imlMTowjaR5ERRtY7wfLJDDjkD0yvZztew3Wp3S5lqU/EXiC51uK0hmtbS2itPOEKW6soUSTPKRyTwC5A9gOvWrVt4w1K38R6brqQWhudOtIrSFSjbGSOLygWG7JO3rgjnt2qHQfD0l94rbQb+c2UkQn890RZihijd2AAYBj8hH3qsSeGEvdPtr3w5d3GpLNeCzaKa2EEqSlSy8B3XaQG53DG059aFTk1ewOtBOzf9euwmm+Lbi1tbGG60nStTk07P2Ge8jkZ4F3bgvyuodQxLBXDAEnscUW3i67KOmr6bp2ug3b3ifb1kzHK5zIQY3QkMQCVOVyMgDJzPp3gfVLj7Ubmazt0i0+S9hlW7hljnCNtKq6vt6ggnJ28ZHIrM1Dw3rOn6f9vu7MJCPL8wCZGeLzF3J5iAlo9wGRuAzQ6c0rtAq9NuykiXXPFGqa1YPa6g0Upkv5b95QmHMkiIhHBwFAQYAHFU31e5fw5DoJSL7NFeSXatg7y7oiEE5xjCDt681Pomhy6jrraZJcQwpCsklzOjrKkcUalnYFTh8AHGDgnHPetP/hGdPXU7G1OpajNHqkMcunNb6ejvLuZkKurTKEYMpHDMO+RQqcmrpBKtCLs2QXHjDUp9X1fVGt7NbnVbQ2kpCNiNCqqSnzcEquMnPU1JoHjS/wBJ0pNM/s/T763RbhALlZM+XOgWSPKOpCnaDxyDk5rH8QWdpp+tXdjY332+3gkMaXHl7BJjqQMnjOcc89a09S8Kz2nh7TNUS6Saa8dUltguGgMgLQ5Oed6gt2xjvRyS18hurFWu9zL1G+hub2O5tNKsdOEYH7mDzHjYgk7iJXcnsMZxgdOudDWvE02oaW2mW+l6bpdrJc/arhLKN18+XBCltzNgKC2FXao3HjpiabwL4phvorJtMBuJZ2t1RLmJyJQpbY2GO0lQSN2MjkZrMt7C2j1V7TVdQitIolJeW323W4gZCpsbaxPA+8B6kUOnJbqwKrCXwu/pqX5fFVxcX1vc32l6XepBp0WneRPExRo41Cq2QwZX+UHcrL3HQkGw/jSea/N1faFol6qGL7NDLA4S1WIbURCrhtmOqszAnkgnmppvCFrAJb6bVphpCWEN6s62gM5Er7FTyt+A24N/HjAznnFOg8H2K+JW8O3uuvFqEl2La2WGyMiOGClJHYsuxW3DpuIwcgcZr2M+xH1mn3/BmNqHiLUtQ068s7xo5jeX/wDaFxOVxJJLtZeccY+duMd6yK6uHwcW0wNJqITU5LSe9gtFi3I8ERIYmTdwx2SFQFIIXqM1ylRKDjuaQqRnflY6NgsisyLIAQSrZw3scYP5V3J8XabZ6TeW+n3Gs3UU6xi10y/w9rYEOHyjFyXKkbQdqZBJPpXCVa1XT7vStSn06/h8m6t3Mcqbg21h2yCQfwqoTlFOxNSnCo0pHXeMPFWma3BJBby3tvDe363V3GunWsYiGDkAph52BdsMzJx1GTkc5odxYRLe219e6pawXEYXfZhW3YYHEkZZQ44/vDBweayq1NB0DVdcMv8AZtukgiKK7STxxKGc4RcuwBZiDgDk4pucpyva7JVKFKFr2RJ4x1ePW9fmv4Y5Ei2RwxmU5kdY0VA7kfxELk/XHPWsetiy8M65eWstxDY4WN5IykkqRyM6Dc6ojEM7KOoUEim2PhzV7y2juYbeJbeSIyiaa5jijCB9mSzsAvzAgZIyQcZpOM5O9tyozpwjypqy03Mmit638I65PqEmnLDZx3kc4tzbzX8EUjOcYCq7guDkYK5BzwTUf/CLa59hnvfskZhgEhfFxGXKxttd1TdudAeCygrweeDS9nPsP21P+ZfeYtFFFQ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74W1KxsEn8661TTLwkNBqGnMTKg6NGyb0BVgQcgggr3B46ZvHOltfX119nvd5udPuIZCiF7lrYtuaYggKz7s5G7B9eteeUVrGtKKsjCeHhN3l/X9WPRR4x8O2sT2lqmqzW15d30l48sEaOsdzEIz5YDsNy47nBx2zxLoviDR1u4ZIZJH0vS9FWGVb2SOGS4njneeIpGGbdl9gwM4BbJx185t4Zri4jt7eKSaaVwkcaKWZ2JwAAOSSe1bt34M8RW1za27WcEr3V4LGM295DMouCQBE7I5CMc9GI6H0OLWIlczeDhaxH4O1i303xSmqao1w8TR3CStEgeTMsLpuAJAPL56itbStc8M6ZBY6Z5F9qenjUBe3j3FukbMVjZI1WPeysAWLHc2G6EY68fPFJBPJDKu2SNirDOcEHBqxZ6deXdje3tvDvt7FFkuX3AbFZwinBOT8zAcZ61nGq4o1nQjN3f9f1c7q48ZaFLbQ2e298tdMu7J5o9Pggy0rKyuIo2CgcEEZ98nNU/FvjK01jS7xLc3EM9+IPOtxY20aLsAzmZQZJfmAIztxnnNcNXQXHg7W7fSW1WQ6V9iBYeamr2j7mVQxRQJCWfBB2jJ5HHNW8RNqxnHCU4tPt/w5H4b1Sy0bX5ZD9oudOmimtJTsCSmGVChYLuIDAHON2MjGe9av/CT6bb6jaPaJeGHTNJls7GR41V2ncP+9ZdxCgNI2AC2Nq1yl5byWlzJbytCzocExSrKh+jKSp/A1DURqyirI0lQjJ3Zo6VqP2eM2UyQGzmcfaG+xQyThDgNsd13KcdMEc12C+OLfUtZ1SDULaKHS7xk+yCG0hSSFo3UweY4wzBVG0ks2ATgV59Wvb+G9auNDfWobPdZIGbd5qB2VSAzrGTvZFLAFgCBzk8GiNWUdEFShCbu1r/X+R6Bf+MfD2ieNNSlsmvL+K51d7q6lVYyihUkVRCQ5DgmUncdvAAwetcRoOraa9zaw+I7dJNOtlJRbSwhEkjgYUSOux3XPJy+TjqOog1bwvrmlaauoX1msduWVGKzxu0TMu5VkRWLRsRzhwDS6T4W1zVbEXljaJJG3meUrXEaSTlF3OIo2YPIQOyA+nWqlXlJkQwsIK3Xv6G1c+JNMvJ9Yt7/AFDU7m11SCIG4FhHG9u8T5RUiEpUxheMbh16cc25PFHh64v9U1ZZNU07VLt/Khnjs45zb2wQIAhMqbZGA+ZsHA4XGSTzC+GtabQ/7aFmDZ+WZs+cnmeWH2GTy879m75d23bnvUeh6Dqesw3U1ilsIbUJ58txdxW6JuJC5aRlGSQeM0e3l/X9eYfVYf18v8kdBa+KNLh0yGQx3japZ6bcaZbfu1EUkUhfbIx3ZVlEr/KAwJC89a4ut/TPCGtankWJ0uZx5n7sataiQiPO4hDJuIAUnOMEDI45rAqJTcrXNYUowvbqFe3x+JNPg8SuYdcs47a48VyPcFblAsls0KAljnmMkd/lJA9K8Qoq6VZ09jPEYZVrXff8TtvF2qXGqeH9MuF1WOa8EN1Hen7UokaH7QDHGRkFlyQVTngZAwOJPhzcW8WlXKC4097k6hbSG11C6S3hCJuPnqzEZdScYyRhjlW7cLRR7Z8/MDw69m6af9XuesjUtBvkgikvdLvNKt7jUf7QlvVhW5kR2Z4njBAfc27jygDkfNgAAYDafpuseJfs1xqdj/Z2jWUMCgXkURuygG5Y3kYL8zlzuzwOeTgHhaKp1+bdERwvJfll/X9fgdw+qSR694j8QXkthDqMVqIrKK3uklVWk2xgxsrENsi3cgkggZwaZ4BhtbO0u729vtISzu7K4gnkN3tvLcbGXYkRPzFyV5CuNvGVOa4qipVX3r2LeHvFxv2+5BRRRWJ0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o+GZxa+IdPuTqT6Z5Vwji8WHzTAQch9n8QB5I9Ox6V6hpWpWel6rYX99d6Ho1/Jr1oXOhapuguoFYiWSaNJGjRQGOPuZ3sNuM149RQB7Ta3lrPdaTfXevaUW06LWY7tpdSiZ2eYSmPb82X3eYMMMjqM54qG48SvY+HNQvtK16xXTo9N0w6Rpxu0MsU8U0BlUxA7g25HZjj5wQckDjxynwyyQTJNDI8UsbBkdGIZWByCCOhoA7P4rNZWl7a6NpuFtl8zUGQKVKPctvVGBAOVi8lTnuD0rPuLq2PwssrMXERuV1u4laHeN4QwQAMV64JBGfY1z95dXN5dSXV5cS3FxK26SWVy7ufUk8k1DQB9B3virS08S6dDD4g0/7BPq9+b1RdRmKSJrdAvmc4KE54PBI7kVz2ieIrK90/T77UNW83xJLok0K3f9px2s6ut4x2Gd1YROYujMBlcgEbhXjtFAHW/ES8e+8QatcWc1qlo8kH2pLfUFlS4nEZzL91PNbd5hLqm0MxwcMCeh0rUtN/sXTtZbUbNIbDw5eaXPZvMoma4cyhAI87mVvOQ7gCBtbJ4rzGigDu7mKz074bajp019o7SS3NtcWkmn3nmS3p+fImQksiornAZY/mxwxq14Ts7jT5LnxTPqmlah4g86WO2in1u2Xy5OhuJHeUb+p2gZDHknGN3nVFAHqCalp39iLq/wDaFmIh4TbSjbmdPP8AtO4qF8rO7HO/djbjvnis7wffazG+p2r33he4luNRgfUW1e4hmMoQvlw8pMbplmyUJc5BHFcBRQB2t1d6LpuleKrnw/OgS/vhYWMbP+9SzJZ3bB+bB2xLk84JBNcV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SgEnABJq5babczDO3avqaAKVKqs33VJ+grobHRYMZmyze9X1tLeFQqoMduKAOVW0uWGRC2Kd9husZ8o11ZCKOAKDtAHSgDkmtLhesLUxoJlXc0bAeuK6+RI2I4GKgeNCcHBFAHJ0V00+n20xDbQPpVK60dVy0TEexoAxqKfJG8ZIZSMd6Z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XrLTZ7k9Co9xUmk2RkkEki8dga6a3aJEKhcN60AZ9hpcVud7YJ961XWMoPKwDjmoD3yaiL7c880ASmXBC4wabI3zc81D5nNSvyAcUAR8lt1DH3pGbbnFR/McelAEgb5T6VECcmn4JI9KGTDAigBqZU7u1TM25aY/QCgZUUAQ3VspiPyg5rn7uExP0OM11JYlBmsrUUDowxQBiUUpGDik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S3GZR3xUdSW7bZRnigDobLITNWlJ9Kq2cg2qOCK04UEoCgc0AV8t3o27uKvrp8zMMKcetWotLl67TmgDHeHaATQGZR8w4rpF0WSaPLKRilj0HcPmUgCgDnWgJQSAcGgxEIOMV1cWhu3yheO1P/sBmGCOR60Acf5bbeQaFRh711/9g/Nt25FPXQV6BefSgDj5IiMEAmneS20FlNdmfD7YA24p8ehruweooA4aQhVxtJrI1KYRqVK/SvUjodpvKGME96z9R8GWlyhBbaD+lAHkROSTSV3d98OrpQWtLyNx2Dj+tYGpeFdcseXs2lX+9F83/wBegDDoqSaGaFts0Txt6OpB/Wo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lALEBQST0Ara0fwvq2pMpWEQRHrJKdoA+nWgDEq5pum32oyiOztpJTnqF4H1Nd9pPgvSbJhJfXBvJB/D0T8u9dJb3tlaRiK1hiiUdAigUAcvoPgO5RVkvZ9p7qOa7Cz8P2tvB8q7m96q3GuJH1bk1GPEi7lXdQBuWthbqDgDI7VI1vCn3tua5W78RbD+7b61Rk8QTOwbcTQB3EtzaW8fzMuO9R211azZcMNgrgZ9TnmUrnINIt3cpF5aPtFAHocmo2i5wRUP2+BmLZFeffaJmbmU0rXTKv+uOfY0Ad3/adsmWyvpVGXUCJdyyIMn1riJZnPHmN+dVnkuEPMje3NAHpT6grKpadV/Gq97qUMIBWYMT7151LdXDAbpGP41H50xYfvGI+tAHenWkwSDzVC716TB2k1yfnzK27casRz+YvvQBstrlyVyrHHcUw61Nxk5PvWQZOPSonPNAG62pQXC/6XaxSfVRVd49Fc5bT7fP+4KzoyWoLfNQBoCy0Nz/AMeEQ+gpJLLQgD/oEeaqI2KVmoAnFrouR/xL4vypzQ6KvTToM/7gqoGxxTe+etAFwf2OOP7LtfxjH+FMY6P30q2/BBVQ5Vs0g5O40AWWg0GQFX01RnoVYj+VRHSfD8i8Rzxn2cn+dRnrQmc89aAIn8N6dJ/qdQmj/wB+MN/UVTv/AAzeQJ5lvJHdJ/skKfyzWm2e1AkkXjcR+NAHJTRSwttljZG9GGKZXcPNHPEIrmGOVf8AaUHFZd54djkBksZsH+454/OgDm6Kmu7ae1l8u4jKN796h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tfT/DupXa+Y8f2WL+/OCoI9uOaAMiiuwg0PRbNN1zK98/pyij8jmrUN3a2vy2VnFAPYc/maAOOt7C+uMeTaTvnoQhx+daFv4Z1eXlrcQj1kbH8s10Fxq10/3XwKrtfXDD5pW+lAFW38JP9671CBFHUJkn9RWhb6D4dgG6WSe4b0L4H6CqvmM/BJp6Ic89KANi3n06zjJsrKKPHcLzTpNZlkTqQPSsgD+ENgUN8ooA1Euml43EVDNJ8+Axz61SjfbSySnfxQBPPuZQxYk1XxhvmOKlSTe4BpsikyNxxQBEVLEgHikwQwqREbdxVi1tJZJNzKQvqaAGxI2enFIyzNJhRgDrV+VfLAAX8ajGd2c0AQm1kdvlOB3qL+zyX+adVJq8QGIAJzVeWAOScnNAA9lBFGC02Xoks0mhyHGaeIE8oBgSRUDwzZyoIFAFE2cq54yKiKMnJBArRVpgcc0FxgiRMigDPMe7pzUsUTqM7D+VaEM1qg4hyaeNUVTsWEUAZZRsZ5x9Kjbg1pnUIdxLQjnrULtbTEbhsoApxPg+1OlOcFauw2tluyZsVP8AYrZzlZRigDPX7gp4yavx2MLAhZskVFJavE2CMigCpjJpegp7xsG4BFOiglc8KcUARDH1NMK81de32da09A0vT7tybu48sDrQBz5HIprjnjiuh1/T9Otbgizn81azGWLBGKAKHzY4oAZjVuOMEgKKma1Yc7CM0AZ5yKfFKy4q01oFG7dUBi5PSgCRp4LiLybuFZUPqKyNT8OkKZtPbevUxsfmH0rTMfFLFJJG2VJoA4uRHjcpIpVh1BGCKbXfXEVhqkYjvogrgYWVeGFc7q3hq+tFaa3U3dv/AHo1JIHuKAMO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tabY3F/OI4V4/iY9FFV0VncIoyxOAK7O2txp+mrFGu1jyx7k0AJZWelaWgZFF1dD/AJaOvAPsOgpk95cXDfPIcelQiMs3NKEZWoAa+4j5ulAXgYNSlfaniMBaAICp64pPLJPpU/3R605PmOTQBEkeKmpyrxxTwjkYVCfoKAK56ntShv7w4p7xSE/6tuPam+XKSNqN+VAAVGCVpjDA96sLbzkD5dv1q1FFbKP37DI7A0AUrZJCytjIq7cQqu1lPXtQ91CGxCnA9qdBHcXciiKMsSfSgCB+wAwalgkuSRHGC34V1Oj+E5ZMSXDYJ7VrLYW2nzrH5CtjvigDmbXRdSuUBaEgH1rVtfB8zIWkbafSu1tWVo1aNQBj0qRvWgDlYPCMCr+8c7qsw+GLGNweW9c1uS7ww2jr1qtJNJHdeW6/Ke9AEQ0bTsYEK4px0XT2X/UrVtGGM9qkAYjPSgDnL7QrCKUsIhnNOj8O6fIvzxAZ6cV0Dosn3lzTyFA7Y9KAOZfwfYuwwuKr3HgqybhSVPrXXZyMjrSKp3HdQBwVz4GVvlSQ49azZ/A12h+V9wr0q6nhtYy8rACsZvEemebt87JoA4QeEdRV9rL9CKm/4RPUdo2n9a7+LVdPkj3eeg/EUwahZtJiO4Q+2aAPPW0DVIGP7s/Wq8jXNu22WM5HHNepSTwGIbiDWRqCWUxPmRrz7UAcL9pXqYwakFxuGFUAVrXWl28m7yTis6502aA5UcUARw2c12/y5x61v6Z4XMsOWlKnHasJLu4iGyMYx7VrWHiG6hszH5eW9aAM7XtIksnbbIXArDdGFbl3cXl5J8/Q0ltpElxJhc0AZlvEdy7TzWhLDdIAuM+lbWn+F5WlDOSADXQPo6jarLyKAOITTLqZeE5NTJ4VvnXdjFehWenxQhTgZHtV4BV+UAY+lAHlj+F9QXohNUbnSbu2z50RH4V6/wAdMCq17Zw3C4dVz9KAPHGiYHOCKmtbye3f5Tn1B6V2+vaDDHHuixXK3Gn7WI6UAZmo6RpOqKZFxZ3ROS6D5T9RXLarot/p7Eywl4u0qcqR/SutaNo3xg1LDPJHwcMvcNyKAPO6K7q/0vR73ny/s8p/ijGB+Vc/feHrmFibZ1nTtzg0AYtFSz288BImidMeo4qKgAooooAKKKKACiiigAooooAKKKKACiiigAooooAKKKKACiiigAooooAKKKKACiiigAooooAKKKKACiiigAooooAKKKKACiiigAooooAKKKKACiiigAooooAKKKKACiuz+DcWkXXja1stU0pNQM4ZYhK/7qMhGJLJj5zxxkgDrg8Y3fBGm6dJpvhbT5tPs549de/F7LLAjygIu1Ajkbo9v3vlIyTzkcUAea2drdXtyltZ281zO+dscSF2bAycAcngE1o/8Iv4m/6F3V//AACk/wAKzbW4uLWdZ7WeWCZc7ZI3KsMjBwR7Ve/4SDXv+g3qX/gU/wDjQAtx4d8QW8Dz3GhapFFGpZ3e0kVVA6kkjgVl13nw+1fVrqLxPFdapezxnw9d5SS4Zh/D2Jrg6ACiiigAooooAKKKKACiiigAooooAKKKKACiiigAooooAKKKKACiiigAooooAKKKKACiiigAooooAKKKKACiiigAooooAKKKKACiiigAooooAKKKKACiiigAooooAKKKKACiiigAooooAKKKKACiiigAooooAKKKKACiiigAooooAKKKKACilVWb7qk/QU7ypf8Anm//AHyaAGUUp4PNJQAUVc0rTL7VLkW9jbSTOTztHA+p7V6Do/hXT/Dka32rzR3F7jKRLnah/qaAMHwzojWkI1LUI9pI/dRt1x6mrl3KZ2zjAqxqN9JfzscYTsKrpCxoAh2fnTVHPIq4LfHJIqXEYHyxgmgCkI2cZxR5be9bFjYy3Rwihalk0K/w7LyF54oAwvKZhjbUkNvjG48VJEsxuBAxKknHPauw0/wwjJHNNKGU849aAOT8mNQMc09bjyR8qgV3knhfTp4GMTbXArjb/TngvmtSQ2D2oAri8IGSoqGS+k6Rxc+wroNK8LtduPNfYtdRp/hfTLTBYB296APNkttVvGysblfYYrUsvB+oXLjzsop5JJr02KCKMYhRVHbAqOaZE++4WgDl7LwbbwgGRt571u2OlWlsdsMag+uKkTUbYy+X5yg/WrUTQsflkVj9aAJol2JjdUVxDHM4459aexXI+YD8ak+RcMzACgBY41jjCrTj0qG6u7eCPLyquenNUZdYs40yJA59BQBdkkKtuyNo71yGqa4yar94FAcHFWNQ1C8vFZLeNkRuBXPz6BqTSFvLYk0AdZZa3bzhVRgCOuTW5DKkgBVhjHrXndv4e1JRvAKkdqvWVxqVhMvnK7AdjQB3WATkc0nG6uZn8VRxDatvJurJu/F91ubZHtPbNAHcmSOMkySKv1NYmu+JLS0Ro4W3y47Vwd9rF7dSl2lYA+hrPeSRm3MSfc0AaOr6xfXqlWmIU9hWIVbPOc+tWvMB+lI2FG6gCo7zJ/y0YfjV/wAPtLPqCRFmJPfNV5FVgd1aXhe4trW93S8YHBoA7eaGaK1IiUuyjp1rnb7U5IHVZo8N6YrrfCHirR01hYtQQGI9+1N+J9rol/fLPpCpyf4R1oA5CPUY5CGTIPcVrWFxDdMEuANvrUVr4WvFtxcLayYxnpVO4tbiOTZ5bKfpQBszw6LENzMN1Zd7LZuStrGBWY0E89wIQCWz0rsdA8OLHEJLpcmgDM0vSZLzDBdq+pFdTYaZDaRr8oLd6vRwpCgjiAUCndue1ADY13H5QAKQKN/PNOHPA4pWHYUANcc5qPzFR9jVYRCwx+dRywI3Xk9qAI5HVe+TUP2hcEvxWfNM1vdmORsDtmsvX9TCoI42+uKADVruR7tk35j7Vz+o3MfmbSfmFNvdQzHhMhvWoLCGO5kZpmyfWgCKTDjNVJ14yK1byK2jh2xP847Vluw3H1oApnnrwaTe6kbWqeRM9OvrVb7oOaAB5STh1DDuCKjn0vSbxMKpgmx1TgflSS561HjHzA80AY2paNeWOWZfNi/vpz+dZtdtbXk0X3m+XHSi80XTtWUyWzfZrk8+zH3FAHE0Vb1PT7vTbgw3URRux7N9DVSgAooooAKKKKACiiigAooooAKKKKACiiigAooooAKKKKACiiigAooooAKKKKACiiigAooooAKKKKACiiigAooooAKKKKACiiigAooooAKKKKACiiigC5oup32j6nDqWmz+RdQkmOTYrYyCDwwI6E1c0zxLrWm6Y+nWV4I7di5GYUZ4y67HKOQWj3LwdpGR1rHooAKKKKAOu+Gn/Mzf9i9d/wDstcjXXfDT/mZv+xeu/wD2WuRoAKKKKACiiigAooooAKKKKACiiigAooooAKKKKACiiigAooooAKKKKACiiigAooooAKKKKACiiigAooooAKKKKACiiigAooooAKKKKACiiigAooooAKKKKACiiigAooooAKKKKACiiigAooooAKKKKACiiigAooooAKKKKACirFlZz3kvlwJk9z2FbtppMNoQ0481/wBBQBi2en3VywCxlV7swwK3LbSbC3jzJ++lHr0/KrTy/LiP5fbFQrnd83NADmEZ/wCWSqB6CpE8orgqKgdvrQpoAS70+C5H3Qp9RS2Oh6fGfMuSZBn7pOKsQiRuFGau2VhcXUwjVSSaALsOqizgFvp9ukCf7Aqr5d9qUudryGuu8P8AhkRESXa/hXSR2dvGR5MSj8KAPP7bw9qG0AwkfUVfTwvf8MRn6V6AmAoBUVIvTigDzqTwzdKCzK4/Csy5sZLZ9rZB969Z65zg1z93Z/b77/VgKvfFAHBRyXkTZiYg+grX0zUNWgRmKGRGHOa6xtEtAM7RuxVS4iurCJvLgV0oA4jVA81wZ1j2NnkCrEGt6jFCsZc7V6Cp9SuzJKVMYU9xiqB2/wAQoAsx69qKElZCM9adZfarq6M7AsT3pIYYGI6Guw0jToZLP5GAOKAMqCe8jbarkYrZtLmXYNy7z71ga2lxYzEKxx9KZp95qTofKQkAdSKANvVvEEljDkxBRXFanr11fSM3mEDPArqzEbrT3+0AM+08EVwdxD5dy6kY+agBRJPncZGz9atWt/dwsH+0OCOnNXtCt4biORHUFgOKhg0yWe9MCoeuM0ATjXLsgFrhyRTxqmp3f7tZZX9hXQab4atreLfPh3962baGztY8rEhb6UAcvp2laneNmYyIg/vV0enaJb221pj5jehqx9pOPljAFQySSMdxcigDSC28Y+WNRimmeJT61ltJKeN3HrSgjb6n60AaIuYyeMYo822clW21mknPFDYHHegC6+l6bcZYxpz1NU7nw3p8n3Y1+tNKtnAc/nSpNIuFLE4oAoP4Vs1kHzDb6VHdeFoGjKxsB6VqtISc7jQZJOx4oA4668MzQgsuWx2FY91bujYdCpXsa9H8w5welV9R02G7t2wFBxQB5s44OaYqZA7GrGoRNb3LwkdDUcCyvKscS7mJoA6Pw34W1DUiskK5z0r2T4S/C+ebV1k1ncY05Cnoa4fwcNQ0+FGLBe+K9u+GviyENi9ZVbpkmgD0aPwrpP2cQLaR4Ax0rwr422enaVqYs7KGMSsM9K9t1Txtoum2ElxJcLwvy8jk185eJ7q48U+JZdRkysIb5PpQBzfhzSWW5a6uE+bJwPSupIOAKdHEsce0U8gEigCMrx60zoambr7VGIZbi4SGJSzE8YoAjP38irCRMw3bTW2nhXWoYBcSadceWehMZxVS43W4xKhTHqKAKIXy15qpPJ1GcVJcXKyo20/hXG3OtSJePEwOFNABqkzXOpmD+LsaSXw+03LSc0kM6Saj9q24G3FXftjFiU59qAK9t4Yto/ml+f2q7HodiinbGFNLDfO6gFCCPWql/f3iSDYhK/SgCK88OW7NuRiCaxNf0AwxeZACSBz7111jcGeASSAqfSpJlSSM5xigDyiMPkhxgjqKWeLcm5etanieKK31FjHgbjyBWYknJFAFFqaMZ+ark0atzjFU5FK9OlADfvNTlby3DITkUzmk2kigDWiurbUIfseowq6Hjd3Fc94j8M3Wmqbq3zc2Z53qOU+v+NXVXvnFbWjaoYcwT4eNuCG5FAHnFFd54j8HJcRNf6HtPGWtx/7L/hXCyI0bskilWU4IIwQaAG0UUUAFFFFABRRRQAUUUUAFFFFABRRRQAUUUUAFFFFABRRRQAUUUUAFFFFABRRRQAUUUUAFFFFABRRRQAUUUUAFFFFABRRRQAUUUUAFFFFABRRRQAV0HhXxhrXhq3mg0uSFUmcO/mR7uQMVz9FAHrPhHx/4i1rT/FFjfSW7Qt4fu8hYQD0A6/QmvJq674af8zN/2L13/wCy1yNABRRRQAV6p4Y+BXi7xD4fstbstR0OO3vIhLGs00ocA+oEZGfxNeV19NTaT4J1n4PeArLxprV3pUboqWjwEAPIwxhmKMFHucAdzXz3EGYV8HGl7F25pWfu8ztZvRaX2NqUFK9zxn4kfDXxL4CFtLrC2k9rc/KlzayFo9/PyHcFYHAz0xjoTg44uvb/ANoC4tvC3hLSPhlp2n6qlpazm7F7fMjCdfmwEK8EZkbPCkbRxzmvEK6sjxdbF4ONatZ3bs1pdX0dru1+1yasVGVkFFFFeuZhRRRQAUUUUAFFFFABRRRQAUUUUAFFFFABRRRQAUUUUAFFFFABRRRQAUUUUAFFFFABRRRQAUUUUAFFFFABRRRQAUUUUAFFFFABRRRQAUUUUAFFFFABRRRQAUUUUAFFFFABRRRQAUUUUAFaui6NLfnzHPlwDqx6n6Ve8M6ELhftt7hYRyin+L/61al7OA5SH5U6YFACEWtpCIrVQuOuO9VS7s2Sc0gU5zTwB1oAZ3pfpT4165GRTsDtQBGBnquamtrbzm7ipIRuYACtCIKMCgAtYFhXaoya6zwdDE0pkYjcK562nhjZkI59an03UfsVyzqeGoA9Ca8t1OxmAPpSJIv3hyDWDo0TalKblpOOwroFjVQAMcUAWE5Ap/QVGCFAJIAoSRZD8nPqaAIpZZPNEcY5PWp0TZwAM9+KkSNV+YDmnAHrQBDnB5FBUMCDyPQ0/ac/dpyx5oAx9V0G2vU4VUf1ArmdR8Oz28e4AOBXoBXHyio54VkXawoA8ncmNyoBBHau3+GOmanrl+IICSufSnaj4bjubkTImPUetdz8Dbu08P8AiDyrhdiucBm7GgDq7r4LvqFoJJZAJMV57rHhSbwzePZTxkK38R719Yw3cckayiRChHBBryb42fY76EGNlMidwaAPnrVoZrV2258sg8iuFv8A/j7bHPNeszR+Ym2RQy+9ct4m8NK0DXNoMOOSBQBx1rcPbTqyE5z616TocKmxjuGjUO65JxXle5knwwIZT3r0rwzPLNpaAtnigC9Ox3EE8fWo+g60SYBPGTTByeeKAFDMT7U7G71pc7RxSFtoyeaAFZflppHOFpuWJ3MDSqT16UALtbHpQVGKQ5/iJzSlhjHWgACseRxikZsHPWl8w9P0pg5PFADgc+1BcK3HIpD8xz0pOOgHFACk8cdKltfmOO9QYOPlNT2jBZPegDg/GcJi1dmyAD6Vo/D2xS6uXmdd2zpmqXjZt2rdMnFaHgG/+yyNE3RqAO7iQKfSqWrXF1GFSzLBs8kVdSQTfcOc+lWobcIOVBPegDnEh1nUpFS7uJBCD0LGuntl8qFY1H3R1p6pxwMU4KMe9AAjAtTtoDcVFIq43FsUiO54UE+lADyrSSCKNSzucKAMkmvoT4R/CdNK8nWNeAe4IDR25H3f97/CuV/Z48EyalrLeItTt82locQrIvDyY/pnP5V9F0ANaONo/LaNSmMbSOMfSvBf2jfDltptqNVtLZY4nHIUYAPevfK4H4+2H274bXxC5MJDn2HT+ooA+NLS8Yu8nas0WS3GqNIF+Qnnit7S9OBSRcd6kjs2jnK9FoAhSxtdu0IOlZ0NhJb6mWHzRnoK3wFVuBTGXnkUAQG3j+9t5pjQgkHaCBVk9PU0gHbpQBTljCqdoA+lVWBWCX5jkKSK0ZQMHNZlw21+2DxQB55qMzT3b7+oNVSuFJ71seJ7IW9+ZY+FfnisplwAe9ADACUqu2M9KtjrzUcyKfmAGKAKrYPWk2/lTyBj0pozjmgBpGKTkU/aKTA+lAGhpWpTWjhtx2+mat6xo+m+Ik86Nltr3HDjGG/3hWL345+tWLWUwybg2CKAOP1TT7rTbtrW7j2SL+IYeoNVa9UddO8QWgs9QQ7x/q5FOGU+1cF4k0G80S52TKXgY/u5QOD7fWgDIooooAKKKKACiiigAooooAKKKKACiiigAooooAKKKKACiiigAooooAKKKKACiiigAooooAKKKKACiiigAooooAKKKKACiiigAooooAKKKKACiiug8K+IrXRbeaK48PaZqpkcMHu4gxTjoMg8UAXvhp/zM3/YvXf/ALLUHgTwTqvjJNUbTLiyhGm2/wBom+0Oy7l54XapyeO+K7Lwj4ssdS0/xRaw+E9FsGPh+7/fW8Kq44A6498/hV/9mH/j38a/9gn+j15edYuphMFOtS+JW/FpF04qUkmeL0UUV6hAV2ni7x3/AG/4C8PeFv7K+zf2MMfaPtG/zvlx93aNv5muLorCrhqVacJzV3B3Xk7W/JjUmrnfeJPiMfEfw4sPC+taObrUdOYfZdVN1h1XOMMm35sr8p+YZIU9RzwNFFThcJRwsXCirJtu2u73t29FoEpOW4UUUV0iCiiigAooooAKKKKACiiigAooooAKKKKACiiigAooooAKKKKACiiigAooooAKKKKACiiigAooooAKKKKACiiigAooooAKKKKACiiigAooooAKKKKACiiigAooooAKKKKACiiigArpPDPh57pVvrwbLYcqp6v/APWpPCWgG/f7ZeDbaR84PG8/4V0GoX658mEbY14AHSgCLVLrc3kw4CD0rOxSyYZs5pme1ADlU5z2pQwzSMTjFEZbcBigCTdxxSKfm4FOkUhvSpbSPLbiBxQBPbqqKC3BNWo/mdVHc1ANzMARn0rd0nSpmHnSIR/dzQBWuLOKCVP3gZmxxWtFoovEUJFt461bsNBUz/aLqTPoK6KAIihYxwKAMfS9LvtPUrG+RU8iagrbsMa2GlUAfrUqsrIMCgDkNY1G9XETblXvXQeGJI5LQKW+fGcHrUHiCxWe1aQYBXmuf8O3jrqkcbn5c4xQB6Fs9Kaq7SfWplZdoOOKXchHGM0AVwMNndUgb0waX5W4NARQeM0ADKDQYyVzg1Mqg4PSjLoTlaAIug6VBcqcArwQcipmkb+6aaAzdqAHS+NPE2j2OyG6keEds9BXL3XjK/1O6VppDgn5snrXSPAkqmMrwRzms4eGLCM7ucmgCVSskYdTkEU2RGMZUcgjpTfIaxUqSXi7e1NN3biMtuA470Aec6/aw22ryNKox1C11Hg6SJtMYqoXviuY8USia+Z927niug8AbJLWWMqcigDSZsseaFPfNOnADMhWmrhRhQKAHE575pMc8nIpFwD92huvpQA47n9OKTgcYpNwA4yKQuM0AOJJ4FN+71NKW4GKQK2MsR9KAEI5zilAIPp9abu+bn1pS2T0oAXH40oVsfMMUwE7vWneZ+NADh93pViyjzKN3Sq4YMPSrNk38IoA4Xxav/E8df4auaDp+YWnUFR2NVfGAI1vPY10/hgpJZLAuGPU0AWfDEnls0UkmWzwTXSruXGea4u/jnt9VWRFOM9BXYaObq8VVjhZzjsKAHXtybW2MpUn0xWZDq89wxWOH6V6No3w98Qa4FjSwl8s9SV4r0fwl8DLe1KTalKiEEHavJoA8a8D+Edc8SX4jjgdgT0xxXvXgf4O6fZNFd64FmdcEQD7v4mvSNC0PTNDtvLsYEj4+Z8cmsvV/EzxXYgsYRIoPzSN/SgDobS2tbK2WC1hit4UHCooVQKq/wBsWPneUJCTnqBxSaRdzahZuZolTIxx6GoINDjjl3tJnmgDYHIyOlcx8Vsf8K71vP8Az7H+YrpwMAAdBXP/ABHsbjUvAusWdqu6aS2bYPUjnH6UAfH9niOJmPJ6mqDXSzTsEIIFTO7RiSJ8h+hFZdnCYpXJY8mgC62PWgYzimY+bP8AOnEqBnrQAh2r161ETub5c4pJJRnb1NIhOKABxwaztRUmE4XnPFaLHAqnMCwagDl/GEDf2dbz4Poa5Rc5r0DVoWvNFnhUAsnSvOnbY5XPINACzKwb2oQhVOaPMDemaa3I7fhQAyVWHzdqiPSrSLuXa3So5YSAQOlAFZmpucjvTxHjqKBnpjAoARc/Wn857UnAHSgMP7uTQA+C4eCTctdFp2pW2o2j2WowrJE3HzVzDeuKEcqRjP4UAU/F3hifSJPtNvumsX5VwMlPY/41zleqaPqMcsZs7tEeJhtIfpiuW8a+FzppN/Y/PZOckD/ln/8AWoA5SiiigAooooAKKKKACiiigAooooAKKKKACiiigAooooAKKKKACiiigAooooAKKKKACiiigAooooAKKKKACiiigAooooAKKKKACiiigAooooA674af8zN/2L13/wCy1d+EPxBj8A3Wpyy6GurR38KwtG1x5QABOc/I2Qc4xVL4af8AMzf9i9d/+y1yNc+LwlLF0ZUayvF7rVefTUcZOLuj1XxL8T/COq6BfabZ/CnQ9NuLiFo47uIxb4WI4YYhByPqK8qoorPB4ChgouNFNJ923+bY5TctwooorsJCiiigAooooAKKKKACiiigAooooAKKKKACiiigAooooAKKKKACiiigAooooAKKKKACiiigAooooAKKKKACiiigAooooAKKKKACiiigAooooAKKKKACiiigAooooAKKKKACiiigAooooAK3vCmgyapOJ5hstIzlif4/YVX8M6NJq95t5SBOZH/p9a7bUrhLO2js7MqiRjAC0AT6hNaix+z2wEYjGABxXMyElySac0kjOctnNAAPUUANWniNepoIXsaTtjOaAGsOeKdEOc8imcg1IrN0NACzMWI61ct/liGciq9uu5ulWi6njpQBr+FrRbvUlLHKg+leheWixhFC8dK43wO0Mc7b2ArsmmhPQ5oARIWzlsEVLHgHFMWT5TSqcg4HNAD5VVgRwKbGywjDt1qLEpPI+lQzpKBuZSQOlAFySaKSF0PIIrjreyaPXAynC78iurtYWaPLDFUtZsm2rNCPmU54oA6gL/ofme1ZNrqUc0rQ5w4NQ6RrqS23kvjevBBrPntGGpme3yu7mgDp4Z9vDDIrQsbc3ThUBJPQDmsKB2jQeawzXtn7OPhe01m6m1S7QvFbYwvZjzgfpQBwzeG9VWHzPsku0d9prNmtZIgfMODX2k9ratCYWt4jERgpsGMfSuF8RfCnw/qt59oiZ7PP3kQbgf14oA+XAuSQvNTLbtsyRg19Dv8ABLRcHy9RlRvXys/+zVz+sfBPUwjfYtRgnx91cFT+poA8SdvLPOM09WDDPWt/xZ8NPFelMZJLaTb/ALPPFc/HZXlsmLmNlYeooAJI45Iysi8HtXBeLrbySRbyHk8jd0rs7658iJmbr2rjyZL3UZI2TIPSgDkbuzmKLI2dp4BrqPASmPzVySSvFaV9o/nWO0RktGM8VleEZJFvpoQPmQUAbU0UnmsTTPunpRcTv5p3HmojISDyKAJex7Ux847Z+tM3EDv+dMLMDytAE3JAGRQ23gEj8KiZwfrQBigCbK5460xiS1N3BRmk3F+elAEm4D+GmltxztIpmcdyTQzY/i/CgCRRnk8UbUHf8aj3Z70A560ASZAGatWT4+nrVPg+uBViN4wm37ooA4rxlG0eqtJvJU+taPw6uQ11KjycAetZXjkqbtdshPHSqvgaZ49XMeflZT/KgD06aOOadNrBmLACvq74HeBNN07w3bavd26S3NwgZA4yFHrj1r5Q8NxGTW7WM85lXgfWvvXQIUt9DsIY1CqlvGAB/uigC4qqqhVAAHQAdKz9W1iz06PMjbnzjavNcj4+8cjS759KsWUzKMSNjlSewrI0eaXVI44nbdIzZyaAO1l1C5vI1VFIVzwAKn0/Rwo3XKqc9q0rC1S3too9o3KoBOKsUANijSKMRxqFUdAKdRSFRu3D72MUALRTIZPMX3B5pwdSxUMCR1FAHyd8bvDSaB42uliTba3J82EDsCBx+BzXANHt5r6Q/aZ0RrrRLXWEXP2cmNz6A5I/rXzo6ttFAFY/ex1pGzUjr3HBppKhSW6AUAZb3Cx6iY25zV1GDL6Vy+pXvmaiVgBLA1v2AkMCtIpzigC4RxmoHUMpFSLvz7UhDYIx+NAGPE+2+ktsjDrXnut2zQarMh6Bq7ySJo9YErMCua53x5atFfLPwBIM9KAOYCgMTSiSkJFN+XOc0ATCTPVqlQ7hg1V285qVMg/eFADZl2vTHG6rUihk9ar7WUGgCBg2aTaf8mnPu+lN5PU0AKADgcmn7CtMBwM5p+4ED1oARWZWznFb+i6nHJCbO6USRsMENyMVz7D0pI2ZXBHFAFbxn4bfS5De2vz2UhyMf8syT0+lczXqmj3kN1C9jer5kEi7SG5FcL4t0OTRdQKLl7aTmJ+vHofegDFooooAKKKKACiiigAooooAKKKKACiiigAooooAKKKKACiiigAooooAKKKKACiiigAooooAKKKKACiiigAooooAKKKKACiiigAroPCt/wCF7O3mXX9Cm1KVnBiaO4aPYuORwRmufooA9Z8I6p4KuNP8UR6T4ZuLK5/4R+7xK127gcDsWPfB/CvJq674af8AMzf9i9d/+y1yNABRRRQAUUUUAFFFFABRRRQAUUUUAFFFFABRRRQAUUUUAFFFFABRRRQAUUUUAFFFFABRRRQAUUUUAFFFFABRRRQAUUUUAFFFFABRRRQAUUUUAFFFFABRRRQAUUUUAFFFFABRRRQAUUUUAFFFFABV/Q9Mn1W/S2hBx1dscKKrWVrPeXKW9vGXkc8Afzr0extbfw/pgijQPOwy7HqTQATLb6TZCwszgAYJ9TWHLu3E5/GpLi6aaQsy4zUQf1oARRzywNK3y0bhnpQWGKAGHGOnNKv3e+aCVz1oXGfvCgAwe9LHjPSnoue9TRx89KAJogirwppkhXfins+BtxVcszP0oA0LWVo3HlsRXbeGZXuLdg5yw9a4e3TyojK+c44rtPBasmmvcSc7jxQBuKhXqaliUgZzxUCsWIKtwatorbRkGgBd36U2Rtw2gZp6oueM04hVIHegBinjbmlYHaQvINPIXtS4yOMUAcTrGm3S6wr2+QrtyRXaWNq62kfmNlsUiWiySBjyRWgFIXA7UAUvsU11OkMSlnZgqqO5NfYnwf8ADI8L+CbS0kQLcyqJZvUE9B+FfOnwds4bvx/p4u9ogSQO27pwQa+nfFWvR2WnSR2EyS3rjEaoQ2Pc0Ab9FeZada+Kro/aJri48zryela5uvFFkvzlnAHVhmgDtqK5jw34jlup/suoRiNx/wAtDwCa6cdKAGyRpIhjkUMp6gjINc1rPgPw1qmTPYKjHunFdPVeeba67HHB5FAHl+sfArwtqCEC4uIW9QoNeeeNfgSnhnS5tW027NzHFy/y4YCvpS3uVlO3aVb0pb23ivLOa1mUNHKhRh7EYoA+CRqsMc8luzDkFT7VzmneXDrNx5bHkf1q58SdMl0X4h3mnkkGK5ZT+ZqvrFm9lfw3MSs0cowcCgCaeZd7HPNRCWMc5GahlxGxL5APrSB1b7uCPagCfcDn580CTJwDUaso4YU4kH7tADgcn+tOwuecD3qNXyfmwAKUNkkg0ASY/u0nzdyaZu/vcUof0HFADgMGnbucLHn1pFyw6gCpQqqM7h9KAIjuzxHinYVcZ6GnszdOMVEVCjLHIoAcSqgkdKp3ksiRlk+7inzSKSDzj0rJ1S+6xFsdsUAYusFriYs5GAOKyLKO9t7n7RbEkIcnHpW61obgExgs3pUIaSzlaERjcRgg0Adh4C8QxPrti0mVdZFzn61+h/h26jvdBsLqJtyyW6MD+HNfmV4WRhrKELgg5r7v/Zq8Sf2x4MbTZpA09g4UDPJQj/HP50AcT8SrO6Tx/qMy52vKSK9B+EkAkXdMgLoM59KwfijGlp4umeUnEuGX8hXWfDC9szEYl4kI6nvQB3lFFIxwpOM0AKCD0opqHIz0Jp1AEUZ2PsYdTnIqrGTDfleW39/SrroGPOaFjVTnGT6mgDmvirY/2h8PtYg2ksLZpF+q8/yzXx3I3lkhuoJFfbviCLz9B1CD/npayr+aEV8L6pIy6nPE3RZGA/OgALNnnpVLW7pLPT5HPUjAq0hOPWquqW63VqY3xn3oA5HwwstxftMwOM55rtw3yCsHRF8i5kh2jjuK3EbPBoAep/P2pk7cd6juJFt03Uqt5iBvUUAZV/GwBkUHI5qrrECa3pypwJoxwfWtqSJWVg3Q1h31vJZn7RCSQOooA4W8sZrSRo5lI56mqzgV6DJbQa1ZtuixIB1964rU7OS0maJlYAdCRQBTDADFLkiogCTSlgOvWgCysmV4HSk+8ue9RCTI+UClV/XOKAEmTjdmoCDjuKtnkdCRURi3dsUAQAe9Awak2qOAtJjnkUAOiK9xT3XPKjFQsdvSlRnJoAmhZ0kHzYrpUWy1zSH027IBP3W7qfUVy5z6gVY0+5aC5VweAeaAOP1ewn0zUJbO4HzoeuOGHYiqleoeMNNh1/SBdW4H22BcqF6uMcrXmBBBIIII6g0AJRRRQAUUUUAFFFFABRRRQAUUUUAFFFFABRRRQAUUUUAFFFFABRRRQAUUUUAFFFFABRRRQAUUUUAFFFFABRRRQAUUUUAFFFdB4Vh8Iy28x8SXepwShx5QtApBXHOcqec0AXvhp/zM3/YvXf8A7LXI16z4Rt/AUen+KG0W/wBalu/+Efu9q3Crs6D0Ud8V5NQAUUUUAFFFFABRRRQAUUUUAFFFFABRRRQAUUUUAFFFFABRRRQAUUUUAFFFFABRRRQAUUUUAFFFFABRRRQAUUUUAFFFFABRRRQAUUUUAFFFFABRRRQAUUUUAFFFFABRRRQAUUUUAFFFFABSqCzBVBJJwAO9JXXeBtFD/wDE3u1xFGf3IP8AEfWgDW8K6Yujae11cKBdSrnn+EY6VU1G7mmkLFsip9YvGmlKqTj61nB88dqAGBieTijPJJqUbSOlIdp6gUAMViPenjpkgUny0LjrmgAZB1qMIQ3cVMW9aem3q1ADIlfOauw5EZJqKNdx9qmkkXbigBo+cHPWnIig5qvu9KQybhQBbllL/LwFHvXoHhxA2goysOK82hXzGA3V6Jols1roC5c/MaANK0YFuTV9PmUjNUNOhwm481oW/UjFADk+Ucc0bgZAWp+DngUyQAkfLj3oAk+XOBShR1z+FRiMDuacgAbvQBbh46U/zCvOKjjb04+tW9LtWvL1Y88E80Adj8NNIubzUEnRGUA9RxX0T4Y0KGGNZ51Dv7nNcX8ONPhstOj+UBhj8a7+G8MDBhzu7UAbY4HFBAIwQCPeo4DujEhzkjkVJQBnanpcFxCxjjVJeoI4rjLrV9Q0W8Tf5jxKcEc4r0SsfXtEh1CB8cPtOPc0AW9F1KHU7JbiLAJ+8uehrB15p4pbmNWKHqh9q5PwXry6Pqk9ndSfKshUj2r0i+htb6yabhgyfK1AHmc/iq9twpik3SK3avS/D2ojVNJhvMYZhhxjoRXkOp6XDba3tZnKZPTivU/BO3+w1CLhQ5A/IUAfGX7S6x2nxj1N5AArybgfc5NZlncW2oaAYJkBkVf3Z7mrf7Qip4g8e6rdQu2xbtwD6qDxXGWZeG5hgt5iVQc89qAJpI/tFsPMyCvFQINmFC1fU/6KWGCTVTfzgrz9aAE65FKEI/jFG09qNvPJ5oAUKx9DTwGHUZFIFk+tO2vj0oAQ/NxijbzTkgkJqzFajGWbmgCKCE9SxJ9BVhIVwC2c1KsWB8vFToFA6ce5oAz7lygwq5NUrg3LRnACitxvKxu2gmmNErj7o+hoA5m0ilclpX4BqzcabDJHuK8+tadzaovIX8BVDULiRYsAYFAGciNbxybBkD865m4nla882RTjdXXWkbyq21l3EdDXK67byWt0VfgE5oA6zw/Da3FzDLEcNjmvbvgH4i/4R3x1BHJJttbo+TLk8YPQ/gcV4Z8PYyXaXrnjkV3MbPDPHOh2srAgjtQB9XfG3R3u9Lt9RhX5oCVf6Hp/WuP8IXv9nrHKz7cMM816H4ev08UfCyO5Zg8klkyvjkh1H8+AfxrxYTbVljEvKMcjFAH0bo+oQ6jZpNC6scfMAehq7XiPgbxS+myxo0mVY4IPpXsum3sN/arcQtlT2z0oAs0UUUAFFFFAGV4w1BNL8LalfyHAitnI+uMD9a+HLsm51Ce4P8chYfnX0T+0l42gh0s+GrF98ztmdgenH3a+c1BJPagAYnIXpWR4muJrez3Rfia2CwHbj1Ncr421EtELWAqSTzigBPDl3LdkuiEHua6MZKj1rm/BRaGIwspBJrqBtP1oAhkj80fPUybAgUdqY0q+YFHNSBecnGKAGS9MVVmUNEyYzmrZ5NNl2xqDxQBm2arbbhtxUWpWMd/A2VUNjg4qW63NIFUHmpovkG09aAPMNRgNpePC3GDVNwSd2c10/ji1P2sTKvB6nFc0MGgBEBzTj14ApMk0KCKAHozAEH8KYxcnNL3zQxz60ANDHn5evvTSWzQeuMGlwODQAY45oDY6A0hZg3ApCSaAHHOetOQfT86j98frS4/D8aANzw7erBeIrncpPSsb4m6KlnqC6nZxbba5+8F6K/8A9eiL5JAwJB65zXU2f2XWtHm026yd6EKS3RuxH40AeSUVY1G1lsb6ezmGJIXKn3x3qvQAUUUUAFFFFABRRRQAUUUUAFFFFABRRRQAUUUUAFFFFABRRRQAUUUUAFFFFABRRRQAUUUUAFFFFABRRRQAUUUUAFFFFAHXfDT/AJmb/sXrv/2WuRrrvhp/zM3/AGL13/7LXI0AFFFFABRRRQAUUUUAFFFFABRRRQAUUUUAFFFFABRRRQAUUUUAFFFFABRRRQAUUUUAFFFFABRRRQAUUUUAFFFFABRRRQAUUUUAFFFFABRRRQAUUUUAFFFFABRRRQAUUUUAFFFFABRRRQBe0LTpNU1SGzj6Mcuf7q9zXo2qeXZ2CWduQFRQoWsbwNaf2fpj6pKCHmGEPoopl5cNNK8jSZJPFAFWQsGIxyaQbs8dBShu27Jpd38IxigBBuYE9KaN38QpzMwOduBSjDHJoAYFH404LTinfmjBH1oAVfpmrVtEkv3hVVd+fXNW4I3jUlsgkUAKFCnao4pkqnPT8qEb5juPNLuIzQBWcnpjFCoWoZeeaehVcYwTQA+CP94vz45r0rbjw3E4kzjFebwbmkCqOT0Fei3qfZ/CaeY2GwOtAFnSZGaBSGya0mZo13H86w/CrNLZbvetu7DNaOuMnFADoZmdcqeKc0jA88isjRJgpaOQkHPerOoalbWyH5gTQBprLkfdxR5hz0xWPpOtwXc/khhmtsKOoxQBJEcj5hXS+DIo/tyM4AGe9cwsmD2rovDEsnmDC8A0Ae4aTeMgjEfCgDpXUQ3auyHIOK8u0nUJIlUMfl966XTLxp7lSvAA/CgD07RrpppmVmyMZFatcv4Sk86YSLIOMhlH0rqKACiiigDwf4jWL2XjadooyEmfcMfWvSPDt9N/YEUQ5fZjmuX8aW7XnjVQQWCsOD+NdvBZrBDbjCqD6dRQBx3iSzuEl+0MAO/NdP4bu20/wDNqMh/1ccso/DOP1FZ3juF/sJnydqDHNU/Htz9g+Bl3IpMLNCirj/alGf0JoA+UtSLXctxM33pSx5964ayt7i31S4WQjOOK7pVUDAYn1rnfEUEdtMLwY/2qAK2lmWa0ZccqcZp7R7W5Tn1rFi1EwzmS3+6TyK001GORd0hAPpQBYWMH6VMkLFs4AWqscyy/6ts+wpy3sqtt280AXmSNV4OMdSah27mJD5FV5p/OI3sFHerdvDkA5O3+dAEkEUhPA4qwYwCNwNOVtq8cCkaRsZ2igAeSIHaW5qKWeFSqs23PTNZsNnetqMk00itFn5FB6Vcu7eKdU8xTlDmgCdnhVlQtyemKwPF3iSPQCm6F5d393tWwv2dZBJwXHH0pl6unXeFuRG4HY0AQ+HNZh1aKFlt3CyKDlq0tUs4zbPtQZ7GobaSzhRY7coAOAFqyZw6kAfnQBysJltrj5vwNZPii3knYTMxIre1dSlyWY8dqrzzedalSqlcdaALPgBlCbQccV2Jy1cR4OkEV3sDDaT0r0FW+UbVBOOKAPfv2WdWabSNR0WYkmNhMinoFwAf6Vi+LtFbS/FOowdImkLpkdiSRXPfs86x/Z/xItrWSQhbyNoSB3J5H6gV6t8b7GRGttRhj+8uxyPUf/WNAHk9wwhIMec5616Z8MvEjxxrBLJg4Awa84SMH5pOa0tKkMMwkT8qAPoy2uoLgDypAxxnFTV5N4e1mVYyGP3vevQdC1Ce/IzwiDk460AbFcP8AFrxpD4W0V44pB9tmUhADyo9a3fG3iOy8L6BPql66jaMRoTy7HoK+SfF3iS98SapLe3chYO2QM0AY+sahc6lePc3Ds7sckmqe0c5PNWHaNUwSKp3DKykR9T3oAyPEOorBAYoTulb0rD0nR5Lqf7RdZOTwK6SPTbdphJIoY56mtGeKOGEeUBxQBQttPitzlODVhlwu3rTUkY5LAUKSMnNACRQhcseCadznnmq8t7bxj5pVH1NUn1WEviNwx7YNAGo8wjHzYqlMxmfg4FVEmmlctJnFOZ3Kkrx70AX4sYywBIpko3DhcGsyz85ZfmywPrWqoOKAM3WrNbq0bdjI9a89vrZraZht+XNeny/N8rjIrB8SWCTQbo1GRQBwg5700bgcZrTFgytyNoqGeFV43ZNAFP5j/FTuR0JwaUqQ1OUjHNADH+vNIAtK/IzjOKYuO5oAeflFNOD6UjnHOc03ccdaAHFaKaCetPQEmgAU89M1oaTcrBOGMZ69jVBxtP3gPpSxOFbPNAFj4nacsqW2uW8ZCyDZP7Hsf1x+VcJXrFrjV/Dl3pjEneny57Ecj9RXlMsbxStHIpV0JVgexHWgBtFFFABRRRQAUUUUAFFFFABRRRQAUUUUAFFFFABRRRQAUUUUAFFFFABRRRQAUUUUAFFFFABRRRQAUUUUAFFFFABXQeFdF0XVbeaTVPEsOkOjhUSSAvvGOv3hiufooA9Z8I+HPDtjp/ii4sfGNvqEw8P3eIVtipPAPXce4A/GvJq674af8zN/2L13/wCy1yNABRRRQAUUUUAFFFFABRRRQAUUUUAFFFFABRRRQAUUUUAFFFFABRRRQAUUUUAFFFFABRRRQAUUUUAFFFFABRRRQAUUUUAFFFFABRRRQAUUUUAFFFFABRRRQAUUUUAFFFFABRRRQAVa0q0e/wBRgs4/vSuF+g7n8qq12HwwsfO1Ke+cfLBHhT7n/P60AdD4kWO3to7OA4jiXaAK5wK2a0tcmMl25ByueBVEMfT9aAGbcen1poOD7VJvPZRTS2Tyv6UAIWDDBFKi5HXFAC59DUiqeueKAAKR/ETSZyaQ8n71OjjYntQA+24bmrskq7cZGarAYxyKGX5s54oAQ7R160xjgcHmmO/PfFJHg0AAOD83NOAB56UhXb3rW8L6cdQv1VlzGvLUAbfgvQjLKt5cLmP+EHvWh43v22izCgRjGMVtCRIFSGMbVUY4Fcf4okafUyvO0CgDc8Fb/spAHy10vVdp71znhCX9wIx1HWt+QsCMCgDn9ZhNtPvjztJ7Vj6sV8vfIzYxXXXtobn7y9K5/wAQafMts21R7ZoAyPCk0cd+H7Z716THJG8QZMEV49BJNbXa7sLg16b4fvbW4tEAk+YDmgDTMiZ4FbGiXTQyqVP3qyfLQcqalt5fLbkn8qAPS7JmmhTEmSe9dRoVxLjyN6kevevMdA1f7O4SbJU9DivRNHaGeETRnB9jQB634GtDEgmznK+tdXXnXhLWVhVIeRzxk16HG6yIHU5BFADqiu5hBbPMedozipaz9Ut7m6ZYUwIu5zigDk9B0+51TxHLqE4AiVq6rWJPKeFmwqdzVuxtY7SARRjjufWuQ8d60sMhhVsrGO3PNAGZ8VdSRtKSG2kRVYjcc81R/aFuRa/CKG3jODLJAoHsOf8ACvPtb1l76+VHyV34xmu3/acUL4B08EHaJ1HHbgUAfNoLEc81na/B52nygxE4HFbCRgLnbx9ahu4w1tIvUY9aAPJoFfzniC96txK+drAmi4Jtr9+OM+lbOjQLNGZjg4oAtWVrHtTaCDtGar37iGQqvBPc1et5CxZUA471laiG+0DcckmgCWxha4mDO2QO1b6bVj54wKyTc2umWYkkOWI6DmsTUPFW/KQwt7GgDprzUY7cfKwY+lZs2vLn5sCuD1bxAI875N0n91a5y41y8kfcrBB6daAPYLbWbeQkB/xqSfWLZIz95sV41Y61eQThmk3IT8wx2rq7bXbKVBFvySOxoA2r3XAcmP5T2rIuNTuJGyCT9DRLbJMu+M8Gnwx29uoEmfegBsWqzxAN8wxW1pHiiRfluEG31zWLeGGVcwjGKp9OoJoA7y/nhv7VZoSOKk0JLP7NO15z8p2j3rjtLupIrhFZvkJ6E8V1kkOIfPVlK46A0AY0d40N9lVCgNxXoXh68+122c9BXmGoShpSVQrXW/D+ZvLOSdvvQB3vhLVJNK+IWhXa9I7tD+tfXvxMs3vPCsyxrlkdW/DOD/Ovii4uNviDTXiH3ZlOfxr72t2S80+J3UMs0SsR2ORmgDwGTRZhFu25AAOKTTbFpboRcr6+1elXXh3UFv2W3i3xs33iOMVs6d4W0+0P2m62s4GW7KKAOU8P+G5rydAuREn3mIrsfEWtaP4N8OyX19KsNvCvyrn5pG9B71w/xM+NPhLwRbPbWckeo34B2wwcoD7kdfwr5r8W+MvFHxG1Vb3VJWitEP7qBSVVR9KAOh+JHxA1Dx1qW6QGGziJEUKngD/GuVKkcDpTzGtvF8xUAVyPiXxEsLmO3lzjsPWgDpJmjjUvI2AKhFzHJ/qSMV53d65cXHDMwH1qzpuvPbIF+8KAO9Vyxx6VK8sKR/vGA+prhn8U3BJCKAPpVC91a6uCGeQqo6gUAdnqGq2sYwjbm9BXO6prl0QVg+Wuel1CRvug+xNVJLiRhjcSTQBYu9QuZZOZDmtnSbCZo0mZj64qjoFgklystxyvpXcL9nWILGAAKAK1svA3du1Pkk6rtx7VYUIelOVUzu2g/hQAy3To20Yqx1ppkUcYpQQKAGOnrVW6i3jn/wDXVxmB4x+tRsoY0Acxq8ARPNUD6VzV0pDZY9a9FlsYXHzc+1czrukqAzxdBQBzDYx96mnbj1zT3UKSGODUJA7ZoAcFGOajbg4AqT3/ADqNxjpmgBHOR/hUfmMDx/KpYwT9KZIvtQAgLHrTtxB7fnUZyvrS4z2NAD25FJwDSrmnFR1oA3PCV4lveKGyQT6VzXxKsVs/ErzRptjul84emSSD/L9av2sxgmVhjrWj8R41vvDNpqCKN1u4VjjkKeP54oA84ooooAKKKKACiiigAooooAKKKKACiiigAooooAKKKKACiiigAooooAKKKKACiiigAooooAKKKKACiiigAooooAKKK6Dwr4UuvENvNNb6lploIXCkXc5QtkZyMKeKAL3w0/5mb/sXrv8A9lrka9Z8I+B77R9P8UXk2r6LcKvh+7+S3uWZ+gPTaPSvJqACiiigAooooAKKKKACiiigAooooAKKKKACiiigAooooAKKKKACiiigAooooAKKKKACiiigAooooAKKKKACiiigAooooAKKKKACiiigAooooAKKKKACiiigAooooAKKKKACiiigAr0jwXara+ETMxKvcOznnt0H8q83r1LV447HRrW1jwBHGFwO9AHP3D7pjjOAaF6fWmL97nINK/AzuIoAXAz0NJ15xUYVv7xNOCtnvigCSKPfwDg0PvQ7TzREWQ7s80rTFj60AMDDPINTqWA7UwbW5Ip2Qo4oAaS2c0ySRulPDL2zmkbjsTQAxdxPzZIqVVwOBimfpT0LYOeKAGMrE+5rvvA1p9l04zSYDSdDiuL0+Dz7uNDnk16TBAUtUhU4CjigBt9HI2GjfkVh3sMjXyGROG4rakLrnJ5FQzSQyRfM4Dj1oAuaPZ/ZwGAxnvWvtY+v4VT0uZZ7RcMCy8GrqmRe5oAYdwP3jTLq3SeE7utFyzhd2aS1k3cMaAPNvFFm8N0W6DNUNL1K6sLgSRsdo6r612Pi6xmuLoLEOK5yfSLhByhHvQB1/h7xRHesIZgI27ZrpYnGN24EV4y32i1m3KpBU12PhfX4pMRXUhRunXigD0C01CFTtk6dq9W+EUMWuzmzhm/eDkAmvEt8TqGj5B9K0PDHibUvDOtwalp0hR4mBK/3h6UAfTt14c1TS9QV/JeSLPysvIrtPDi6kYxvDRoP74qp8M/HWleNtDivLSRI7sKPtFsWG5G7kDuK6ygAGcc9aKK5zXfE0FsZLezYNOpwWPQfSgC74m1L7DYskbATyDC+3vXjviGa8WVhJNuVuprqb+5kuYzJcSlnPIJrmtWtJbsnC5IHFAHA3FrNLq8P2csw3jNes/tQW7v8LEl3MGhu4c49+DXH6Lpk39rRTYAKuMivSf2grU3vwg1nAO+NIpgB/syKT+maAPlaH/Ur1PFVNUPlWckm45Ap+i3Udzp0cgdiCOar6/JG1lKq88UAea6lIJLh3yc5q9pNxKIhAr7d1QrHnflTjNS6Sqfage470AbVnG0Gd7jBrP1eeJJ9sZ3Oemas3swRGOcmuRuJJPthm8w5zkUAO1RruST96xx2ArH1q/XT7XYADcSD5f8AZHrXQQXH2yZI5MKAeSK4TxaNuv3KhiyqQB9MUAZTMzMWYkk9SaSinIpdgqigBtORmRgykgjoRUqLDHcASksmecV0Om6daygHYrI3TNAF7wxeXFxa4KD0yRU+oxXCy7W6e1FlGtiSqEKSeB6Vcnl3Lk5Y+ooAyl3qPvYHpT3VtmQ2BVtYl++6/hULtznbtHagCupbPJJI6Vv2FzK9qF8xvpmsZduc53GtXTk3A4GOKAK88jNcFWrt/BMXl2ZYg8jiuHlQw3ZLL35rrNG1iKG3WN8Be9AHVwrE15DgEsHHNfdvh5WXQNOVs5FrEDn/AHBXxF8J7NfFXj7S9Mg5ieYNK391Qea+yfHXi7RfBmiPqGqTKgVf3UCkBpD2AH9aAJvG3irRfB+iSatrd2sEK52Ln5pG9FFfI3xQ+POveMrmXT9E36fpucKiH5mH+0R1rlvi34s1v4keIZLy7d1gX5YIF+7GmTgCsfQNIFhH5ksYBHUmgCXTNH8yUXeoSNLKx3c10kbLFHhcIgFZE2qW0ILswx9a5bXvE8k5MNu+F9RQBP4x1+ZpWtrWTao6muOZi0hZvmJ71M3mXE3OWdjWvDo6wQeddOqsRnaetAGNFGrHlSWqf+z5VXewCrV5JrGEsy4JHSs+9vJ7ldisQlAFaWQJwvzGoJZGY9T9KsQ2U0xCxgmtzTfD0eQ1wxJ9BQBztta3V04WKNjW/p3ht8BrgHP1rr7Gxt7WMJEgHHXvU7R80AYVrpXkdGwtaEUO0AVb8taYVbJ7CgB0UK4yOtO8sYPUU1QQAVzmldiBnvQAnlKp5NOVV75H41ErMxxzUu0fiKAHCOPGRmmMMHpxQ785Gablsd6AGsrZyeMVTvYllRgecjmr6uuPQ96oalIAjLGwye9AHAaxbiG8aNTxVTAA6/WrurFjeEyYJ9aoS8etACM3bOaUv8o6VF3B60MMdhQA8Hn0p3yY+Y1EDipAcxnGDQBE7c8UnzYoz04xSnr1oAVE+pp5UepFNU/7VK2cdSaAJIBHvG4iuo2Q33hS/seCzRfLx0PauSQ4P3a6/wAFFZJGXgZGOaAPIaKfPH5U8kec7GK5+hplABRRRQAUUUUAFFFFABRRRQAUUUUAFFFFABRRRQAUUUUAFFFFABRRRQAUUUUAFFFFABRRRQAUUUUAFFFFABRRRQB13w0/5mb/ALF67/8AZa5Guu+Gn/Mzf9i9d/8AstcjQAUUUUAFFFFABRRRQAUUUUAFFFFABRRRQAUUUUAFFFFABRRRQAUUUUAFFFFABRRRQAUUUUAFFFFABRRRQAUUUUAFFFFABRRRQAUUUUAFFFFABRRRQAUUUUAFFFFABRRRQAUUUUAWNMjEuo20ZGQ0yA/TIr0zxiFW4CjOAK898MKH8QWStyPNB/Ku88UuzXrHtQBz/c8U7H0FDZzgChIzjP8AWgBVTvTtoA61GWZTwaCWbqaAB92fvA0gUk8A0oXpU0e1TQA1QwX7ppOep4qw2MbqrSz8/doAeqrj71IyDs9MSRWzgH8qUstAAF+lSxgthV5b0qE57V0/hbS2OJ5gMds0ATeHLHycXEwww6ZroYr3zXwtOmXbCVRV6cVlWM2y4IkXBzQBoSynzgHU49ann0yG5jDI2w1PD5T4bhvwq2nlj/ZoAx1WbSfmU7oz1rZsLqO4jEkTg+o9KrXzRNGUbBFYwtbiB/MtZML6ZoA6eVsnmoowq525zWZa6oMiO4G1h3NXo7y3Y/K65+tAEkkYk++ee2arSWyM21hkVbQoTncDn3p23LdqAMfUNGtXgbEfJHauVvPD9xCTJFlfavRWU8ccVMwtygDoD9RQBweg3OppIsI3sBxgiu4tUkkjHmRYbHPFJHHArbkjVfwpmoag1tGNpAA74oA6Dw7c6ho94l5p11LbTocqY2xXtHhb44zW0Udt4hsTOQMGeM7WPuRjBr590zWd8Ik3A/XitI6jBLFl2QfjQB9j+GPGfhzxGi/2ZqUTSn/li52uPw7/AIVPfeHNPuLhrhV8uRjlsdCa+NLS5uIHE1lcNEw5BRsV0Vh8TPHWlENFrE8qp0SRyw/I0AfTGoeEEkjLQ3Lb8cIRgGsK48K6qIcxqS3pXkOnftHeJLe4RdR020mTo2FIJ/Ku90H9ofwrdskeqWlxYMerD5xn8hQB1WieELxZQ90Ejwc5zXZaxp8Op6PdaZcANFcwNC2RngjGazvDXi/w34jQHR9Wt7lsf6sNh/yNbtAHwULBtD1O/wBFnXY9rcPGVPscVk6/FJM37qQoK9p/as8JSaLra+LrCNfst8QtwM/dl5JP49fzr561PxCzIViUFqAILuFI4WAky3eqmmJuuB1xUUNw87nzG6+1W7eOSPc6sAAPSgCLXbgq3lx5z71jCLcd0kg96SaRpLt2aRmOasoAV+ZKAImPkwO8J+YDivO72aSe6klm5dm5r0WdsxlI0xXDa/avb3hZgMP6UAZtdJ4YtLVrR7iVh5hyMHsK5uty3uAlpGoT5ivOBigDKvwovJgnKhziu28EwNJp0TFeOcE/WuJnSRrtlK4Zm4H1r1XRNNkttPgjjAHyigBracqudw3AjJPpVKeHPyx/dHU1u6g8kNtt+XOOTWONphJJ5oAquihMIcmolMedrjOKkkl5KhePWoWVmHC8d6AFZULDaoFaGnuqSDd09qzoywbleKtW7KHBUE+1AE2ubcqQ3FUlmIj9BVvU3eZEGzFFlpc8jBmX5aAPVv2fNdi8L3sutyj94inZmo/HvjPUPGWvS3d/cSOgJCKTwBXIySCxsVgTILDtUYuUjUdjQBuW91HZAs2DWbr/AIkPk+XGNu6sqO4knujlsjNR39vEzl5GGR0FAGZe3k1wnzMQPSqiIxG7FXTgttjXNWoLNpAPMG0UAM0uaG1bzmj3yfwiprqDVdVl3mNkQ9K2LGzgUriPdjvityNUVRtXFAHF2nhO5YgsTyeSa2rbw1DGoWQj3xW+jHpTX4/izQBnxaVbxDbEMe9TLCsX1qwWYU1xx60ALFJ8uDxTmkUDk1G3y9qiO7dyKAJd+4UhmUfLkGmv0wKgaMBs96ALHmMT8poOT7mo0ZgOlOJYj0oAlRlX71KZM8gUxY8Lyc+9PHTGKAFQluq0OlI77R1rKvNYWOQxkgetAFucNu2hsZrP1VfKtmOQTiqkmuRhiE5PqayNa1dpk27lIPoaAMe4O64ZiwPPrUL4Y+wpjMCaOB70AI3Xjp7UMu7BOaR2yB0poY5oAbtOeeamjGV6VEcDvTkYbeCaAEdMH0pu0E8VKo+v40x1OelADQrZ4ANSKuRz1qP5s8KRT0LetADwv1rrfBEKmYExk+9ckFJP3q7DwOFVwzy4wKAPJNTAGpXQHAEz/wAzVepbxxJdzSA5DSMwP1NRUAFFFFABRRRQAUUUUAFFFFABRRRQAUUUUAFFFFABRRRQAUUUUAFFFFABRRRQAUUUUAFFFFABRRRQAUUUUAW9J/s7+0Iv7WF0bPnzBbFRJ0OMbuOuPwzXbN4Y0Jbw2TeGPiCt0EWQwm2TeEZtobbszgtwD68Vy/gjU7XRfGGk6tfQma2tLuOWVAATtDAkgHqR1HuO1dVb6tpek+GNf0seMJNWnvbErBsgnWNXa4RmUM4B3MqlmyoXnGWJOACRP7D8LaVqlyvh7xhA2oWVxpsUt/GkcIkbgjO0ZKlCCBzwa84r0fx14p0nVrfxVHb6i9x9tutOksgyPhhFC6yEZHy4JA5xntmvOKACiiigAooooAKKKKACiiigAooooAKKKKACiiigAooooAKKKKACiiigAooooAKKKKACiiigAooooAKKKKACiiigAooooAKKKKACiiigAooooAKKKKACiiigAooooAKKKKACiiigDV8JME8R2TH/AJ6f0Ndx4rdWuj2wa4DQJBFrVm7dBMv6nFegeK4f9LZ1UgGgDnuD3NKzMANuaXaaenyigCEEk8ipBSM3NG0mgBUVifvVMybBkmoxhRz1pjsWPUgUAKWb0OKZgs1PyVFMDsDwKAJVTbzg03AYnipoX38FTQ3ynpQAluuZkVuhNegaaAtqiKOMVwCN8wbjg12WjTvsTnjFAG2qt0qC5s0zuUDd34rRt2Rowdwp7iP1BoAzIopI8YzVk+YyYbNWAoNAU+mBQBRMbMCP51PDGAuM1OUAPzUg29gaAKeo2UM0RC8P65rnrm11C2kzGSR2xXVSKC2cYpVjDYxQBzEVzqkPzOrEfSrR8RTR43R4I61vi3wCG6Vn6jocE6l4+GoAij8UK4A27fWtOLWrR4xlua4bULC5s3JZTtFUxduDt6CgDvrrXbdVxGMn1zWJd6pcXTkfKErnWuG25zkUz7Q398j2oA3UklVcLKQPrSrdXHGZCR3rDW4bsxqaGeVpAC3HrQB2mmapJAUbcWXuM108d1BNEJPMGCOledQTLGAS+fXFWDqSLwrDFAHV3IhlnLRlao6hFDKm3jzK52XUmHMbEH61Ppt4/mCSZjjPegDX0r+2dMuluLG6mt3Q5DRuR/Kvffhj8e7uyji03xVHJdoDt+05+cfU968Ti1qzaMRqAT0qO4VXXdHGDn0oA+rPjVqXh3xp8KbqKyvo52YrLEoOGBHr+dfDMmnyW908LfeBxgmvQ9J1+80smBmzC/GDWB4jijlvTcW4ALc8CgDnTBcxMGZNo9cVrJHG1kxDEHHNXrB45ohDcbT25on08xo3ln5T0xQByMsOJDjHXrTWZ146irOoRvC5JBxmqIZmb5QcetAE8Ukf3WHNcz4yjVgHRTwfSt9G/egc0t7ZreQNGy7sigDzqBPMmSP+8wH5mvVodCs5NNWJVTeV645rhNV0KbTrY3Y3fKwwPTmu28DTzS6Ks9ycNk8nuKAMhPCvl6hG0gZyrAg/Su4hKpGFk+XApIZBOQVZRz3qbUEjW3LORkDg0AcZ4g1C5k1QQRMPLHtRJJ+6CA81JcRRLM0p5Y96rMHdsjAFACqrBfm60qK7cKaWFZJnEa4rUtLJUHz9aAM+OLn5yT9KvW6IqcKPyq4tnGOdvWrNrZh2B5AHpQBXsrXc/mSL8g9a1LRhcXaQRIFTPzH0FJOu1do+UCktZo4QQOG9RQBu+KtAhi0+O8hcsAPm5rhQs81x5UaMT2r1TwZp1x4jhFnk+WTyxqfxl4XsvCdsbhmV5COPrQB5umn/AGRQznDdTSPbx3j4UcDqaJpL7VZ9uDHFntWtYWQt4xyPegDMg0va+1FyfXFX4NMwwaRs47Voxqc/KKl2hfvUAVhCy4CgAU/JHHJqRiWICjilxgdKAItzduBT0Xjc1B2Z96GzjmgBGJxTQ5U47VHNI5+VVNVXa53AbTigC75gLYzmhi3YVWihkU7m6mrHzKKABjJ/CKQRsTl6cJW9Kfuyc4oAZt20nmIOvWmyN83LCqN3cwxdXXNAGiWTbywH401Jl5+bH1rnptSiDb2kGBWZqHiFmBjt9uPWgDd1rVo4EZI2y3bmuNu7iSWQyNJkmq9xcNKSztkmqzNno35UAWjO2MCqjsdx70o+uTSFlx159KAGbuafu4HFGVP8IFIdv40AK3PYCkCkHPUUoIA5BpAaAHAHHQUEsBxj8qaxx0ppJ+tADt7Z5NPTnFQj3pwYjoPyoAlYNQOnNIshPc0oHH3qAHKmSMD9a63QPLs9DvbyQKFijLZNctbx73AzW34lkXTvAFyvmLvuSsag9TkjP6ZoA8sooooAKKKKACiiigAooooAKKKKACiiigAooooAKKKKACiiigAooooAKKKKACiiigAooooAKKKKACiiigAooooAKKKKACiiigAooooAKKKKACiiigAooooAKKKKACiiigAooooAKKKKACiiigAooooAKKKKACiiigAooooAKKKKACiiigAooooAKKKKACiiigAooooAKKKKACiiigAooooAKKKKACiiigAooooAktpPKuI5f7jhvyNep+Kpg0SMCORmvKK9OuZlvfD1jcHGXiGfrQBgbtxpzH5cCntGq9aNqf3qAI1XI+9Sn5Rwad271Gw570AIST1JpNue+KcqgetBb2NAARuXrTMYNSqmVPUVHtwetAE0PHWpMqwOciolztpVbPFABg7uBXW6HMrRonFckmd1dB4fdQ2N2D2oA6+1+U8jINWnRWHpVa2yyD5s1YG3PJoAFXb0JxU28AetC7PWnbVx0oAY7Bu1C7e44pdgJ60uzbzmgBR5ZH3vwpT5f8OBULFe3WlEZb+LFAEmQvO7NKJxURRunJoEXvQAXlvbXcW2VV5rndR8Ogt+54U10TwnHy/zqNhLQBxlxoc8fygbhUf9kOq5dSK6+SGRz0GPWmra8/NQBxhs/LP3Saa9qTyMiu/itYF/5Zr+NWo4oR/yyQ/hQB59Dpl3JHlFOKjfT75f+XZ2/CvSdsY4CqB7ClXYRxGPyoA81S3u1I3wOo9xV+GVU2rJGcV3jQwOu1kBz7VVn0ezkGPKH1oA5Rpo8ZiYIaVL+6iOfNJrRv8Awwwy1u5HPSoY9IXASebY1AEdreJc5W5uCH7A11fhjRpNQimcElI16muRuPDl4s6tbNvGeDXo/g69k0fQJre6RWd160AcXd2kkV2+BgA1csrxeI5MfjUjy2888hlYK5PAzUBjg8w+XgP9aAIdes4pot8cQJ9q5a7spOvKD0rtkY42sM1SvrEyAuigH3oA4C4jIJXdzVuxkaMAEjHvWvqVvGoI8v5/YVgzKY36GgDWKw3KeXIgZT1FXBb2v2XyYY9vHAFY9lPg/NkVpW06qfv5zQBa0aykSQySZCjpVHxDfPkxKrbRW3FcAWTsSEAHWuRnvFkuW+UMoPU96AGNIWhDdKhj3SSbVNSXMwkI4Cj0FT2MSsc7sUAWdNtWUGQhvrWnDE8jYAOKfaxrtCqM1qQR7E5xigCukI2gcZqxGoUdaje4ijJyQPc1m6hqaRg7WJPagCzfzJGT2I61UVmktmkjz9axpbia5lWCPczuea7rRNOezsEimAZ26jFAGh4H8RXmk6eRAhL9jTdev7vXrkTahIzAdFPQVHqjLZ2m5VG88AAVSsRI0W+RuSelAEyJFGm2JQKY3Bzu/CpWDAc8CqkmGagCwlwd20MPwqWJ+eRmq0EcYUtzmnPKIxnBNAFzepHzDFMkkBGBiqkV003GwAD3qcMM9s0AOAGM4JpxUlfSmNIMcU1pT36dqAHhVHBNHmQLwrAn0qlIzM3Wnwxru3ZoAsrIpPC0pKEc4FQbvmxUVzd29upaSVQfQmgCdyuT2FUrrULaDIM6KR2zXP6z4g3ZS2bA7mucmupJXLMSc96AOj1TXlGViYN+Nc/LfTSPmqchYnrSfjmgCSW4mJKknFQktngHJo3D/ClB29TQA0q3VgaTaOuRQzL7inptI9qAGgD+9SFcH1p52qfvCkOMetACKoz60j4U+9AYClLBh3P1FACBm9Binr+VRED8aBnPUGgB7/WmHH90g07r1NLtHqTQAwOe5NGcngnNKF59acqqe1ACLuJ609QxpACD0xUsalmA3YNAF3RrWSa8VR3NQ/Fm7RZ7HSIcAQx+ZJ/vEkD9P51uWUcOl6bLqlxINkS7uepPYCvMNSu5b+/nvJjmSZyx9vagCvRRRQAUUUUAFFFFABRRRQAUUUUAFFFFABRRRQAUUUUAFFFFABRRRQAUUUUAFFFFABRRRQAUUUUAFFFFABRRRQAUUUUAFFFFABRRRQAUUUUAFFFFABRRRQAUUUUAFFFFABRRRQAUUUUAFFFFABRRRQAUUUUAFFFFABRRRQAUUUUAFFFFABRRRQAUUUUAFFFFABRRRQAUUUUAFFFFABRRRQAUUUUAFFFFABRRRQAV6D4RkN34RMQXc9vIy8+nX+tefV13w0vNt/cafIf3c8e4D/aBH9P5UASSsdxD9R6VHuOeK0NYhjjuWAUjmqAC564oAeg4yzE0x+tPBHrUcg5oAUe9IWIphLUoVj1oAsxFdh3cUwqhbNR47U+LlttADyAOnSkZfTinPHjnNN5oAB14q1aTsjjHBquFyKfEyqec0AddoV5K20NJkV0sUKt826vObG+a3mBU8HqK7bRrg3EYYSHH1oA1THgdMU1VcH1FPGCQNxJqQYHY0ACbcc9aGPoBSgBjxxS7cCgCErzyBSFV/vGpyBUbbfTNACA8dcUxi496bLJt4AxUazSFuACKAJlkPVsgUO2eR/OmjzHOdv4VJ5SkfMMUARglu4p3f5sGhbcE9x+NSfZeM5J/GgCIyKONpNSR+ax4UgVJHtjH3elTCVcelADUVv4sVL24HNRm4gUfM4ppuYiPlYk0ATjOPm2imOwx1qEuT9aYysw+8PyoAhuZGVvlkbn3rIvmlJztY/QVuJbhvvVPHBCo6KfqKAMDS768ilVWVwue4ror28YWm9lB46VHMkbDhQD61Q/fRzZk+eIdjQBzWpLf3l6GhyvPQVFezahZ7ZGJVl9V616Bp82kuQVVPNHbFQa3bW94mJoVKdiB0oA5Ow8QRzKBcNh/YVqw36ykbWBX0JxWBq/h3yWM1kxI9BWT5WpRnjzM/WgDupo4Z1+4oz3FYep6SP4ehqjZ6hf22FmQn3NdFaX0dxCMgFu9AHGT2rQyFWOPxpobawG7pXRa1p5uPmhUBq5ieGWJyr5BBoA0LmR3sGUMVX69ayoY1J27ua3YbPz9FLq3IHOazNHtVku9rMTg0AVzEqOMtWrpUYeQKFyKl1fS9rLIv3cVY0eJkUY2jPpQBs20DBeAq0t5ItvER1akMnkqSOcViXlxPdXO1iVXPNAEd9M8nJYYzxVR7ZpCCDk9qmvMbgI8HFXdKt2Zg78+1AE3h3Sfskn2645b+EV2VpPBON5fBA5rl7+4nkURQrgDvVi0jeOIB5TuPXmgCfWJvtVxtjzsBwM1LE6pGsfeoYoSWyCSPWrCQKPmLUANkLONqUiQlR83Wpwu0ZWhsKvzdaAEjTjkcUXEKsmW4HpUTzAD5c0xpJWXnJ9qAI3jEalui/WoIJ9z9CBVhlLrg5p0VumOgzQA5ZE70j4aoZgI3zuFUL7VobdSAwZvSgC/wpyf1qlqWrW9pHktk+gNczqfiCeTKR5U+1ZDzvOSZGJNAGveeJrmTcsKbQehrHmvLiY7pZWJ+tNIXGA2KYIf9rNADd2WzkmnbgRxxSFVQc0ny4oAaTz14pCwIp2FphwP4TigBMMDmgtml3bvpRxnrQAA89qcfbik+XPNG5V4FACGM/WjaVNKsjZ4pd+eooAaQacobHalXr0pzEelADCp9qAp44p5K+lISAOtACD/ADxTtw7CmBj2agt6mgB24Z6U8HHSoN4LVPGrN0Uk0AJls9K1dB02S7lEjDCLySeKk07TGYeZKQijklqyvFPihY7ZtL0hgqnKyzL39h/jQBW8fa4Lu4Gl2hxa27EMQf8AWN/gK5OiigAooooAKKKKACiiigAooooAKKKKACiiigAooooAKKKKACiiigAooooAKKKKACiiigAooooAKKKKACiiigAooooAKKKKACiiigAooooAKKKKACiiigAooooAKKKKACiiigAooooAKKKKACiiigAooooAKKKKACiiigAooooAKKKKACiiigAooooAKKKKACiiigAooooAKKKKACiiigAooooAKKKKACiiigAooooAKt6PePp+p294hwYnBP07/pVSigD0vxLF5zLcR5KONwNc/hs4zWx4FuF1bQ5bCVt1xaj5Ae6dv8Kr3UAhkZdoBBoAoBffNSbQRx1pGPPGKQN/eYCgAKsOxpMt9KV92OGGKZhscHNAAWbdjmnoSKj+bvn8KcjSZ+7+JoAl8z1zS+ZkYqJt3tQmRQBMjNSEgH7wNKvC96YY2blQaAJVZTWxoeptYyYPKd6w0Xb94HNTqcdqAPRrLWLedQysK0o7iGT7rV5dBPNGw2tx6VvaVqoQgSMVoA7fzFA+9TftCDOSOKzra7WRMqyk49aGkWRird6ALj30RGFODUTXODlV3Cq8OnLu37257VYEKx4XmgBscjTN93A96tKE6beaEA9QBUgGOlAAuV6dKduz6UBe+aY8sMfUkmgB5OB61HLMyr0yKjM277q8VKNuzpk0AZl1d3BOIsgU6Ga42/Nn61eNurDmlW2RR1NAFeO180bmzVhIYEXkYIpQsa/dJoYhuApoAljkU8Kad3wetVmTv0pq9fvEUAXsdMnNNIbtUKbu0nHvT9xxwaAHhefmOKbIkZB+YGk5xzzSDIXsaAMu7t/LkE0K4I9Kl/teRofJnXC+tW7kbl5X8qx7xFwVbigDSs7iCO3YqyEn1qCRUkBk2/P7VQsoF8z72BWhcM4i2qFwKAMe7h81W3LlhUelBmmMa/K3bNXl+bhlwaoySR2t8rsDnNAF+5nkt/kdPmNZN+i3QxgA+1dBLLaanbhGOxgOtYk1o8M5Ut8meD60AGm7obOSDbkY71i6Z56art2lULc10Nsh+1IsYJz6V2OkfDm+1fF3GBGnrQBzl+8JhWPg8Vlptifdnp0Fem658M9QgsPOiZJNo6Kc153qOn3VhMRcxFMGgB1uJp8kjC1Q1JvLJVeeasJeBYW2+lY8053sXbOaAGrKvmAMwWtvTZLfaFSUMT2rnxGjturS00rE2VbpQB0cSLtwAB7mpFhjJ3MT7CqNvcb8dauLKq/dOTQBaCbQB0ApGZVXrUJl4zuqIyDpnJoAseaQA26oJZWdjk8VG8iscZqGZtg60AWQy4+YnHeka43kLEMjuRWeLhTJtmkwPSorzXra2Xy4cZoA0pZmT7zFRWfqGqiGMrFKM+uawdU1i5nQ+W+B6Vz7SSM+XkY0Aa99rFzI2EY+5qgZnY7mYk1Cp9z9KCuTmgBrhmO7NMPB71Nzux2pjtg428etAEZZQe9OVlYcAimMw9KcrYH3aAAn2pNx7KBSlSeSDS7DjIFADWUmlCt70rA9hQM9MYoAFjHTJpTGgpGbjAzSBjnvQAFQF6UmwfWpgxx92kYe1AEIGB92kB5+7UjIzDilSNvujBoAQZ7U7B9CatwafcOo+XGatxaFdH72386AMfb68U9It3etW40+3tV3XdzFEP8Aaasy61jR7UlUYzn/AGBkfnQBEYWJ5WnxWkrvtVcmqcvihFBFvZAj1c/4Vnz+INQkyEZIvTYORQB1UWnwpg3ACH3qG91rSdOfEWLiQdk7fjXF3N1cXLbriZ5D/tGoaANjWPEWo6jlGkMMJ/5ZoSAR7+tY9FFABRRRQAUUUUAFFFFABRRRQAUUUUAFFFFABRRRQAUUUUAFFFFABRRRQAUUUUAFFFFABRRRQAUUUUAFFFFABRRRQAUUUUAFFFFABRRRQAUUUUAFFFFABRRRQAUUUUAFFFFABRRRQAUUUUAFFFFABRRRQAUUUUAFFFFABRRRQAUUUUAFFFFABRRRQAUUUUAFFFFABRRRQAUUUUAFFFFABRRRQAUUUUAFFFFABRRRQAUUUUAFFFFAF7Q9Sm0rUoryEn5Thx/eXuK72/EGoWqX9rl0kXdx2NeaVueFtek0mfypsyWjn50/u+4oA0XzuKkEYpmwk+1b17Yx3Srd2ciyRSDcNozWTPBLEcMvFAEaqqjlqQ7ezUwqxPoKUBVx3oAcMD7xNOVuOKbkehP40baAEdmz6Um5u1OPTtSbvSgCSOQqeeafK7djgVXGc9afyw7fWgBTLkdaFf8A2qTYfbFPWNcZ4oAUT7emTTvPZunFIEB4bAFBVV6UAWre8uE+7Kwx71saNqbi5USMWrnNzAitXR2jUmWQYx0oA7RNYt1cIz7T9Kupd28w4lUn615re3SyXLEM3XikgvpYT8khoA9N86NeAc1Ikx9sfWvOYdcuYmzuLfWr9t4mcH96vH0oA7hpdwxuwKhb5j3P4Vz8HiW143LgVaj8Q2Dn/WFKANmPPTij99ngjFZg17TV6Slj9KcuuWsn+rBP40AXnklGcPUYebY26X9KhW+iYZ24HuaP7QtTxQBNDuB+dyatBgo+XNUVuoGOAw/OnfaFDfe/DNAFsyt7YqIsWb71RbtwJNIfl5zQBZTcpyfyqZGJ6LVFXPUv+tMe5kU4DjFAGn14J/KjdsHy81nxXBY/LU/mMB2/OgC0ZV2ZxlqpXHlvlsCpPNj79fSlDxd1zQBg3QmRiFVgPUCq0YmQlhI2fc10c6+YvAArLuLWTPy4FAFeC6m34mxs9QKfeQwyxeYMkiovLVT82au2sRkXCj5fSgDmdQvXt8eWTkHtV+2vWvYELOCcc1D4hsWjz8u0HvVfw5DHE7+Y5PoBQB6J4WjsZbERYAnHVjX0P4C0nTtS8JpDDexQyqPmDOAT+tfJ8GorayEpIV+hrTtvGV9ZENbXk2fRWIoA+lNZ0i28O2cl1dapG45wnmA5/DNeE+M76PU76R40AjJ9K53UvGGs6kw+0ztIvoTVOS/kaHJbBoApaz5NugVAc9zWYrLID/M0y+ujcTFXbIFLAsZXlqALGm2yzOxycCtIJHGNqCsptQjtIysJBNUJtVuGJKnGaAOoSbyEySopn9pRb+Tn6Vyf2yaT78hNN8xm/iI/GgDsluoWG9plHoN1MOqRrkAj65rkI3KsSWJp5m3qaAN+TXoo3xt3Gql7rpcgrwKxGYfU007ccjNAE93ey3Dbg5FUxktyxJ9zQck9MCl2nNAE0bDpTZRzTcMB0p3VeetADGIC+lRKxJ6kVK27jpimhWYnj8aAE796fuHTGaZtxxQFbdxQAMmW+Wjbg+tSHcq9s1GzNn7w/KgCRWXvn8qR3XHU/lSK3HXNKSucnkUANVt3r+VKdueppykfw0scUkjZVSaAGYH+RSfe9R+FXYrC5kcDyyBWhbaSTJtY7R3JoAwx5h4VCfwqZIJ2GfLP5VvzjSdPjzdXUSf8DFZV54u0e1G20hkuWH4D8zQBZtNLndA7RlfcimXep6Rpa7J5Ekl/uxgMR9fSuX1nxbq2ogxrN9mh/uR8H86wCSTk8mgDr73xtJjbZWioOzSdfyrHvPEmsXQw10Y19IxiseigB8kkkjbpJGdvVjk0yiigAooooAKKKKACiiigAooooAKKKKACiiigAooooAKKKKACiiigAooooAKKKKACiiigAooooAKKKKACiiigAooooAKKKKACiiigAooooAKKKKACiiigAooooAKKKKACiiigAooooAKKKKACiiigAooooAKKKKACiiigAooooAKKKKACiiigAooooAKKKKACiiigAooooAKKKKACiiigAooooAKKKKACiiigAooooAKKKKACiiigAooooAKKKKACiiigAooooA2fDfiG80WXEf72An5omP8AL0rvdN1Tw3ru1TOILhhzHJwc/Xoa8pooA9S1bw6Y33QITGe9YlzZtCxDKRj2rJ0Hxdq2lYTzBdwf88pySB9D2rutI8RaD4iC28u2zu342MPvH2PSgDkSyKcAHNDMmOTg11uqeFZIwXQgr1yKwbiyELFGAzQBRTae5xTzGnah1VDjmkUjOcmgBNnPBFKF57U7Ix1FN+990Z+lADzgdqQsuehqMLjrlaUFfWgCZWH93NOLKedmKh3Hs1Oz9TQA87WGBxVlSVtj3qlux/DU0JMiFc4oAiZed1ISqn3pXXAKlhUff1FAEoKYzwTRuGMCmA+i0mBnrigB6lh0OKXec03AWgZ/hGaALEcigjJAqZb7yW+X5vpVAE89qTLY+8aANGXVZnAwSBT4tSmPXpWUPU81KknpwKANM6hLztPPrUZ1aVPvMzH2qvIrLGG2nBqq2OpFAGuNevsfKWC+5pT4iux1DZ9RWOpyeGp5UdKANdNcvj8w6e9PGr3DnJxmsdPlOAakkdhH8tAGzaa7LET5hJHvV4eIYwPmjJFcgAxPX86kG9aAOyh121PzAEH0NTxeILTfhkP1rjY5GU8kEVMZ4wvzYH1oA7tNRtZVG2UZPanMysPlINefNPjmJ/1qzb6xcRY/iI7k0Ada8EjE/LxToT5XGa57+35WjIKkn2qAatI2Q77T2oA6fVJIZ7co5U1zL/uC/lvt96qTXkpbmQ/hVee6Zk2dT60AI8sjOfmLVpaawT/WdfesaLh/vc1eiZm9R70AaTTMsny9KlkuN0BXGDWW8sinjpTkmlkGDgCgCtcDbIcZqLzXxxnFT3C5PPWqsiSL93BoAGXv1Y0sUbscEjFMG7PzUF/m+UmgCaZVUAACmKRnHFJvYjkUqgHPOKAAqM/eo3BQcUnyqeeaCUPXAoAbuXpzmnfLj1prHP3cUFGVMg80AI8vzbVUChSRzUbK1NKtx81AFlmyfWmmQ9OlRjg8tg+lLsXbnk0APZQ3WkBCjaKRcdqmCHbngUAQseOtIgUnmpJAM8c0jLtXhc0AI+3oOaZtUjkAfWpAMLnFMbOeFFACrGgGf5U0jngEmlLSMQobHsK2dF0ia6cOysyjqSOKAKul6fJPyy7V7k9Kl1HxFoukr5FtGLmdeG29AfrVHxn4hgt4n0fScDB2zTKT/wB8iuHoA6u48c6k3EFvBEO2QWrHvde1a7ctLfTAH+FGKj9KzKKAFdmdizMWY9STk0l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R+HfGOsaMBEsoubYdYZeRj2PUV3Wn+IvDniRVhk/0O6/uSAAMfY55ryKigD2DU/DUioWhjyOoI5rnLrTrmDOUGBWJ4e8Za5o2I4rnz7fvFKNwx7HqK7fTvGWha2ohvoVsJz1LkBD/AMC/xoA5Ybg2CPzpxOB3H0rsb7wwZYftNnJHIvUbSDmufutOubckSwlffFAGXuDdM/iKXYf7ox9akki2k+v0qMZHHNADNvPcU9VwOHpWB+tIPl6rQAEH+9UluwEoznHeowdxxU8ChXHcd6AFupIQx4OarqY26VYuo4zJkLURWMDoBQAwrk/epyr7ZpuUzxTkbHrQAEe1NJPpTy/rSAigCMKc5NPX3NBOBxzSEj05oAdwo45pFbvtpyt8pzTF3MaALr3LNBsHT6VTJOanDDZsxzUQHPINADUPzUspx0Gc0jAhuBQAzHpQAKG/i6U8njFN24OWNK3H0oAazAGlB3Dg0nDGpEiZRu4xQAD8aQr/AHuacZMDoKjd8tuoAcBt424FBBNHmMy84oUg+ooAEk2/Lg05izcgUAYPTNPwoGT+VADVJC9M0MynqOaXcq9KR9ucjk0AIpVR1pd0juFV8CmlcnLdKacKcqaALC7143Zq3pwM1wsfXJqij5HNaOh83qbeDmgDrbrwv52ledEhEgGRXEzwtDK8cnDA4r2nRplaxRWIbjBrjPiHo0Kk3cOAe4FAHn7gD3pvHpzUmNo5600nPGKAI2Yg5p0LE57U5uvQUZ+WgBrn06UqkEc01jjtSbxigB7svFAdj0IxUXyn3p6J3zQAEE98UKOcdaNoOctRkJ3oAkaNcUKAvAqN5WI44qEhzyWOPagCw+1R1pnmdhk1Aeo4JqRFkbGBtoAd+8Ayo/OgtK2P3gq1HaPLhVYk+wrX07w/LIys8ZUep4oAwY45pGwOav2mjXk52rH+Zrfv7jw/oURa8vYWmH/LKMh2/IVy+pfEOfa0elWaQDtJJhj+XSgDoodItdKgN1qlxFCo/vEVzPinxqZ7ZtO0VTBbnIebGGce3pXJajf3moTme9uHmkPdj0+g6Cq1ABRRRQAUUUUAFFFFABRRRQAUUUUAFFFFABRRRQAUUUUAFFFFABRRRQAUUUUAFFFFABRRRQAUUUUAFFFFABRRRQAUUUUAFFFFABRRRQAUUUUAFFFFABRRRQAUUUUAFFFFABRRRQAUUUUAFFFFABRRRQAUUUUAFFFFABRRRQAUUUUAFFFFABRRRQAUUUUAFFFFABRRRQAUUUUAFFFFABRRRQAUUUUAFFFFABRRRQAUUUUAFFFFABRRRQAUUUUAFFFFABRRRQAUUUUAaXhnTBrWvWmlm5jtjcvsWR+gODgficD8a9ST4Eam4+XU0z/uV4/bTS21xFcQOY5YnDow6qwOQfzr3GP43FfB8cnkKurLiJowfvMFH7weik/lyOaAOb8T/BXxBo+nSX0V1bXKoMmP7rEe1eaSWtzGxWSCVSDggqa3vEHjjxPrk7SXmrXKqTxHE5VR+VZFvq2pQPvivrhT/wBdCf50AUzwcHikrorXxdqEahbq2s71e/nRkk/kRVqPWvCl6Quo+Gxa/wDTS0lYfjjIoA5Oiu0Tw94S1M40rxP9mlJ4ivIiPwB4/rUOofDvxNbRedbWqajD132jF+PpgGgDkaKlura4tJjDdW8sEo6pIhVh+BqKgAooooAKKKKACiiigAooooA1dE8Raxo7g2N9IiD/AJZsdyH8DXd6P8RNNvIxb69Y+S3eeP5lP4YyP1ry+igD2v8AsnRtZi+0aTewSg+jDI/CsXUvD15bMdqFlHevNLS6ubSYTWtxLBIP4o3Kn9K7HR/iRrFsgh1GKLUIuhL5D/n0/SgB81tcRnDIRSeSxHzV1Wl+I/COtRiGW4+wTt0SVcDP1xirl94V3x+daTLKnUbT1oA4VlVf4eaVG5zite+0K7jJZQeO1ZkltJEcSKRQAyUlj1qLap5bJqSTgADrUaZz0NABtUfdWm5YduKlKnrTdxB+7mgBq+uPzoxnilJB6kCjcvagCSOJcZJOaayqGpytkdDSbsds0ASJGvlk4yfeoWJzTg+f4jTe+aAHwttOTTpX3HI4poZcdBmkLD0oACRjJyaiErZ+VcCpOo4FCxqMUAMXcx+bFKAVPrUxMagYxmmSNuPQUAJkdcUeZnjdx6Uwx89eKQgA85oAfgUhA+n1p6t8tMLKx5UigBgPPrUoAbkCoym7ocCp4VEa5GDQAJkDmmOzZxmnuzN14pvagBB05YE1JHHvHDKDUWzJqRI9vzbuaAB1dflGDUe1upxinNuznJJpQSflOaAHRquK2PCyq2oBW5zWR8yKM1seHpNkwdRk0AejWETxJ8rfhWT4ieSaKRJhkYrR8OyyTh2cniqHiaSNAyFSWPpQB5zOoErfWosBckjP0q3cKrTNtHeq7xvg9qAIDhiafH83GKa0bj/apyMyrjaBQA1l5NNIUdqUvjtmm7ixoAcm304p7suML0qNlZqfHET1oAgIXPANSBcjGKmitp3fEURY1qWeg6pcYIhZR6kUAYrR9OalggdyFWNj+FdjB4bs7WHz9SmjiVRli5rOvvF/hrSwY7MfbXHTyxx+Z4oAqWWgX10RthKqO+K118PWNhbfaNWvoYUUZILgVx2qfETWrmNobJYrGM948l/z/wDrVyd5eXV5L5l3cyzv6yOW/nQB6TfeMPDWkqU0u1N/L/e+6o/Ej+VcrrnjbW9UDRrMLSA9Eh4OPr1rmaKAFZmZizEkk5JPekoooAKKKKACiiigAooooAKKKKACiiigAoqzp+n32oTeTYWdxdSf3YYy5/Suqsfhp4olj86+t4tLi7tdtt4+gBoA4yiu7/4RnwZpvOseLVuXB5isoyfwzg1Fdap8P7MFdO8P3d24/juZSAfwz/SgDia3fCPhHxB4qu/s+i6fJcEfefoi/jUk/iaMEix0LTbRf9wsfzyK2/CXxV8T+Gpg1gbYR55TYRn8c0AbifAfxeke68ktrc4yRhmx/KvLr+Fba+ntkmSdYpWQSJ91wDjcPY9a908TftC3upeC57G0tpYNXuU8vz93EAyMsPUkZA9Op9D4JQAUUUUAFFFFABRRRQAUUUUAFFFFABRRRQAUUUUAFFFFABRRRQAUUUUAFFFFABRRRQAUUUUAFFFFABRRRQAUUUUAFFFFABRRRQAUUUUAFFFFABRRRQAUUUUAFFFFABRRRQAUUUUAFFFFABRRRQAUUUUAFFFFABRRRQAUUUUAFFFFABRRRQAUUUUAFFFFABRRRQAUUUUAFFFFABRRRQAUUUUAFFFFABRRRQAUUUUAFFFFABRRRQAVc03VNR02USWF7PbMDn925AP1HQ1TooA73T/iVeS262fiTSNP1u14BM0QWT65Her8OjfDXxUQNK1e48OXzdILtd0RYnsxb+teZ0UAdn4n+GfizQ42ufsDX9l1FzafvFI9SByK40gqSCCCOoNdF4T8b+JfDEinS9ScRDrBKBJER6bT0/DFd9H4u+HnjgLB4x0RdF1FuBqFiqqpPYtgD9eKAPHqK9N8TfCHU4LU6p4V1C18RaYRuDwSIJFX3XPP4flXms8UsErQzRvFIpwyOpBB9waAGUUUUAFFFFABRRRQAUUUUAFaGk61qulOGsL6aAf3Q3yn8OlZ9FAHo2jfFC4UCHWNOhnjxy8IIf8AInFb1nrXgvWiAt2bOVv+Wc67efTPSvG6KAPb73wbHPGJrOZXU9CDmsO88L3UGeW49q870nWNU0qTfp97LAfQHK/keK63SvidrUHy6jb21+nTJUI35jj9KAHz6fPF97OKqv8ALwy109r428JaoRHeW9xYyH+JgCn5g/zrXi0XwzqabtP1O1nf0WdTz+dAHnyjNOMeBkfpXY3ng2aJS0ZUjtg5rNl0C6hXLKxH0oA57zO1M3AtzWnNpdzv+WI4pkmkXgTcIzQBTBGOKQj1p0kNxDgSRlfwpArH+FifpQAqbaVtvvSpG2MkYpxCkUARxkE06VivRaVV54xTZGx70AN+YkE0rDjrTd2TxTlPHvQBGOG9RUwjVhk00KByRzS7j9KAHbUXgZqN1GelPGG6Nk01s7unFACKOO5pVYrxtp42+tNlRjyKAJIyjcsefSmSfMfao1baeBUu0sMnigBqs2Panow9PxNMZSPu05EY80AJIhzuU0+Fc/WnIMLgg09AoBxmgCJo3Y+1aulMYR+7Xc1Uoky3etjTYduAAcn2oA7TwlPJLbMHj2Y71l+JblvOkXA46Uthr9lZ3qaWrB52HzY7VQ1y4825bPQ0AcxMCHbrkmq77gPU1sTxLtyq81WGmzSHKxvz7UAZhZs4PSmsSTxW/B4dvJf4cD34q0+k2FlHm+vLaEd98qj+ZoA5MrI33VJFWbOzupiAkTfXFbE+u+EdNP8Armu39IV3D884rLvfiMEUppekxRjs8pyR+A/xoA07Xw5qVww2xgD1Nab6JpumweZqd9DAAOSzYxXnWoeM/Ed6pSTUDGh/hiRV/UDP61gyySTOZJZHkc9WY5JoA9Tn8X+FtJUpZia9lHdE+X8yRXOav8Rdcuw0dn5VjH28sZb8z/hXGUUAWL29vL2QyXdzLO2c5diar0UUAFFFFABRRRQAUUUUAFFFFABRRRQAUUVqeHfD+s+Ib1bPR9Pmu5ScfIPlX6k8CgDLqeytLq+uFt7K2muZm6RxIXY/gK9j034PaL4etF1L4ieJbWyTr9jt5V3n2znJ/AUah8WfDnhq2aw+Hfhu2g7fbbmBdx98dT+OKAOd0H4O+J7q2+3a00Gg2QGWku2AbH+7n+tXJV+EvhUbP9L8VX698bYAfwYAj864XxP4q8QeJLgzazqk91k5CE7UH0UcVi0Ad/qfxU1p4Ta6LY6dotrjCrbQjcB/vH/CuM1LVNS1KQyX99cXLE5/eSEj8ugqnRQAUUUUAFFFFABRRRQAUUUUAFFFFABRRRQAUUUUAFFFFABRRRQAUUUUAFFFFABRRRQAUUUUAFFFFABRRRQAUUUUAFFFFABRRRQAUUUUAFFFFABRRRQAUUUUAFFFFABRRRQAUUUUAFFFFABRRRQAUUUUAFFFFABRRRQAUUUUAFFFFABRRRQAUUUUAFFFFABRRRQAUUUUAFFFFABRRRQAUUUUAFFFFABRRRQAUUUUAFFFFABRRRQAUUUUAFFFFABRRRQAUUUUAFFFFABRRRQBreG/EmueHboXGjajPaNnLKrfI31U8GvSLb4heDfF0CWfxC8PCO4wANTscKw9yAuf515DRQB6jrXwme8tm1LwHq9v4gsMZ8sSATr7HoCfyrzbULG80+6e1vrWa2nQ/NHKhUj86saFrer6FeC80fUrqxnH8cMhXP17H8a9N0/4uWmuWqab8RdBh1iDoLuPiZO2f/rj8qAPIqK9gn+GPhbxTG938PPFdtI+Nx0+9LLIvsDtz+ea868T+E/EXhqcxa1pNzagHAkZDsb6N0oAxKKKKACiiigAooooAKKKKACiiigApUZkYMjFWHQg4IpKKANvTPFfiHT8fZ9Un2/3ZMOP/Hs10un/ABQ1KOMJqFhBd+rKfL/oa8/ooA9H1D4iWkts32TT5IpscB8EZ+tYdn481iGfdMlvNHnlNmP1rlKKAPR08c6JfIEv9Lmt2/vI4YfyBqRPEXhIrtLzL7+W3+FeaUUAenrfeF5h8uqRoD2YY/nVyLT9Muo82V3DOMfwODXklT2d1cWc6z20zxSDupxQB6Jd6Y1uSQhx61kzIVY5B/KrmlfECJrdYdWs1cgcug61oQ+JvCdwf3kRQ+rDFAHP7JD0BxUsahRzXSfbvCc4xHfwx57Zp8en+H5hldQjP40AcuetIRnr0rrhomnuuIrqE56Gk/4RuP8A57RsfY0AcmFOflBpzEY2t1rrP+EcMa/eU/jUf/CNyEHcBQByoRvoKevT2rpl8MSR/NIwK+maV9FjH3Rt+tAHMPHkZUURRzdNuRXUDSYY1+f8808JptuPnkj+maAOZMLDsc0+O3kc/KrZ+la13qmiwNue4jAHbNUZ/GWjw5EMckh9hQBYt9NlZNzKSfSpl02U9I/0rEm+IDKf9GscjtvbH8qoXPj3W5MiHyYF/wBlST+dAHZw2DR/eQfU03UvEuj6FbvGxW4uyvEcZzg+57V5xd+I9bugRLqVxg9lbb/KspiWJZiSTySe9AHUeENesbXxJcapq6yHzclSoztJPSutvPG/hfJeOG5mb0C4/nXlNFAHoc/xCsFP+jaGW95JgP5Kay73x/rErH7LHb2qnoAgYj8TXIUUAat54j1y6/12p3GPRG2fyxWbLJJK5eWRnY9WY5NMooAKKKKACiiigAooooAKKKKACiiigAooooAKKKKACilUFmCqCSTgAd67rwd8KfF3iNRcfYxptl1NzegouPYYyaAOErf8J+D/ABH4ouBFoumTTrnBlPyxr9WPH5V6SNJ+EvgL5tW1E+K9Xj628IPlKw7HjH5msLxZ8ZPE2qQGx0YR6Dp44SK0JD492/woA3bT4feBfBcKXnxB15Ly7HzDTrKTqfQ4BJ/QVU8Q/GiaCyOleBdFt/D9iBtEgVTKRjrwMA/nXk1xNNcTNPcTSTSucs7sWZj7k9ajoAtanqN9qd011qF5PdTscl5XLH9aq0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4JpreZZoJXilQ5V0Yqyn2Ir0fwx8ZPFGmwrZawlv4gsOhhvgS2PQMP65rzWigD2Vk+DvjggQ+b4O1J+xBMDH8SV/kaxvEnwV8X6bAbzSY4tescZWayOWx6lf8Ca8zra8NeKvEPhyYS6NqtxaYP3FbKH6qeKAMu8tbqyuGt7y2mtpl+9HKhRh9Qeahr1+x+LulazbrZ+PvCVjqid7q3jVZR74OP51K/gn4X+LTu8HeKpNKum6WeoAAE+g3Nn9TQB43RXe+J/hH440JTM2l/brbkiazcSAj6DmuGuIZreVobiGSKReqOpUj8DQBHRRRQAUUUUAFFFFABRRRQAUUUUAFFFFABRRRQAUUUUAFOVmX7rEfQ02igCZbq6X7tzMPo5qVNS1BD8t7cD/toTVSigDRTXNXX7t/N+dWF8Ta0ox9sY/WsaigDZbxNrTf8vjVGfEOrHrdtWVRQBen1bUJvv3Un4GqjzSv9+R2+pplFABRRRQAUUUUAFFFFABRRRQAUUUUAFFFFABRRRQAUUUUAFFFFABRRRQAUUVo6Loesa1OIdJ026vHJx+6jJA+p6D8aAM6ivV9G+B+vG3F54m1PT9AtcBj50qs+O/GQB+Zq95nwZ8G42R3Piy/UdSAYc/nt/nQB5j4e8MeIPEEyxaNo95eknG6OM7f++un616PY/BqPSbdb/x94ktNDtuvkod0h9snjP4Gs/xH8aPEd5CbPQbay0CyHCpaxKXx/vEf0rzm/vrzULhri+uprmZuryuWP60AewDx98O/BYMXgnwrHqd4ox9vvg3X1GTn9AK4Txn8RPFnixyNU1N0tz0trfMcQHpjPP4k1yV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TpazyWr3Ma740OH2nJX3I6gc9elQVd0bU73SL5byxm8uQAqwIyrqeqsDwQfSuqg0rw94tRpNJuYNE1ck/wDEvmY+TL/1zYLwfY+n40AcRRV3WNK1HSLxrTUrSW2mHZ1wD7g9CPpVKgAooooAKKKKACiiigAooooAKKKKACiiigDqfC/xC8YeHHX+zNbuREP+WMx82Mj0w2cD6Yru7b4waHrUC2/jjwVZX5x81zbKitn12kcfnXjdFAHtUfhP4QeLHH9geJJdEuXPEF3IFGfQbuv4GsvW/gX4rtlabR7rT9ZgAyDBMFY/gTj9a8prY0PxR4i0N1bSdavrQL0WOY7P++en6UAN1vw3r2iSMmq6Td2u3qzxnb/30OP1rJr13Qfj94us4xDq1rY6xCBjEqbWP1IyP0rbi8cfBrxYWPirwpJpNw4w09uCfyKDP6UAeD0V9AN8JPhf4mR5PBvxAjilI+WG6cMFP0wG/WuO8U/A3xzoytNa2sGsWw6SWT7jj1IOP0zQB5hRVi/sb3T5zBfWk9rKOqTRlD+RqvQAUUUUAFFFFABRRRQAUUUUAFFFFABRRRQAUUUUAFFFFABRRRQAUUUUAFFFFABRRRQAUUUUAFFFFABRRRQAUUUUAFFdH4Z8DeLPEcirpOh3kytj94U2pj1yf6V6RpX7PesrGLjxH4h0nSYhyy7yzY/EAD9aAPFKVFZ2CopZicAAZJr3aTwx8C/C4/4m3iO51u5Q8xQyEjPphF/nUM3xe8F6ArReC/A8UTDpNOwXPvwCT+NAHnHh/wCHfjPXdrafoN0Yyf8AWSjy1Hv82K7qw+B0ljb/AGzxh4o0rSIFGXRZ1LAfUn+lYXiL41+P9YUxpqv9nQHgR2i7OPTPJ/lXA6hf32oTedf3lxdyf35pS5/M0AewG8+CPhFdttZXnim9TALSEGIn15G38qzdb+N+vNC1p4Z0zT9AtSCoEMSu4HbnAA/KvKKKANDWda1bWZzNquo3V45Of3shYA+w6D8Kz6KKACiiigAooooAKKKKACiiigAooooAKKKKACipri1nt1QzxmIuMqrcMR646gfz7VDQAUUUUAFFFFABRRRQAUUUUAFFFFABRRRQAUUUUAFFFFABRRRQAUUUUAFFFFABRRRQAUUUUAFFFFABRRRQAUUUUAFFFFABRRRQAUUUUAFFFFABRRRQAUUUUAFFFFABRRRQAUUUUAFFFFABRRRQAUUUUAFFFFABRRRQAUUUUAFFFFABRRRQAUUUUAFFFFABRRRQAUUUUAFFFFABRRRQAUUUUAFFFFABRRRQAUUUUAFFFFABRRRQAUUUUAFFFFABRRRQAUoJByODSUUAdnofj6+jtV0zxFbJr+l8AxXTEugz/C3X8/0rS/4Q7w74rBl8Dao0d5jc2l3uQ49kbnP6/WvOqVGZGDKxVgcgg4INAF/XdE1fQ7s2usabc2M392aMrn6HofwrPrudB+JGpW1kNL1+xtPEOm4x5V4uXUf7L9fzzV5PC/g3xYGl8L67Ho982cabqJCqT6I5Y5/WgDziitvxR4U1/wANzmPVtOlhXOFmA3Rt9GHFYlABRRRQAUUUUAFFFFABRRRQAUUUUAFFFFABRRRQAoJBBHBFdHofjvxjohH9m+JNShUfwGcsv5HIrm6KAPVYvjdr1zF5HiHQ9F1uHbgieJlY/iGx+lIviT4R6xtGq+C7rR5COZLCZiin6bv6V5XRQB6n/wAIj8LdWB/sbx9LYSsflj1C3IAPpnA/nUknwN8QXCeZomtaNqsR6GOVlJ/DB/nXlFPhmlgkEkMrxOOjIxBH4igDtNU+FHxA09m8zwzezIv8cC7wfy5/SuavdB1yyBN5o2o2wHUy2zr/ADFaOleOvGGl/wDHj4i1CMejSlx+TZrprD41+OrZAk9zY34H/P1aq2fyxQB5tRXrQ+MdlfII9f8Ah/4evwfvusew/lzT38XfBvUFA1DwDe2jHqbNwAP/ACIKAPIqK9Xlg+Bl8+Ib7xDpYPrAXx/48anHgD4VXik2PxQEHoLuBB/7MKAPIaK9eHwd0a4GdN+JWhXeegwq/wDs5qKX4FeIWGbDWtEux2/0nb/jQB5NRXp0nwL8fqpaO1sJh/sXQOfzqlN8GfiLHnb4faXH9yZD/WgDz6iu2k+E/wARIz83hW9/BkP8mqF/hj4/T73hbUB/wEf40AcfRXV/8K48dZx/wi+pf9+qQ/DnxyDz4X1L/v1QBytFdYvw28dt93wvqP8A37qaP4W/ECT7vhW//EKP60AcbRXcxfCP4jSHA8L3Q92dB/7NVuP4L/EJiPM0ZYf+uk6D+tAHndFeqW/wH8cyANK2lQJ3L3Y4/SrifAq+jGb7xbodqO/7wHH6igDx+ivXW+FXg+zfGqfFPSI/VY41Lf8Aoylbwn8F9P8AmvfH2o3uOq21spB/LNAHkNFevSXHwFsU3R2fiHU3HQFSgP8A4+KafH/wysFzpPw2hncfdN4Qf6tQB5LHHJK4SNGdj0CjJNbemeDfFmpECx8N6rPnoVtXx+ZGK7yb43ahDF5ejeE/D+m+hEBcj+VYep/F7x9fZUa19ljI+5bQog/ln9aAJ9O+C/xCu13y6L9hX1un2/yzWk3wgtdMUP4m8c6JpgH3kBZ2+gzivPNQ8Q67qDM17rF/cbuoediPyzisygD1FdO+DejyMLzWdV11l/hgjKKfoeP51ND8SvBugureFPh7ZpKowJ76Rnf9Cf515RRQB6NrXxp8e6jGYodSj0yL+5ZJs49OSTXD6nrGrao5bUtTvLwk5/fzM/8AM1RooAKKKKACiiigAooooAKKKKACiiigAooooAKKKKACiinxRyTSrFFG0kjHCqoySfQCgBlFeg+GvhTrt7bjUNfkj8O6WBua4vRtYj2UkfritiTW/hr4HDJ4bsZPEurRn5b68TEKn1UZ/kPxoA5/wj8LfFniCD7a1k2m6cOWurxSi49QOp/StqXUvAHgWBotHs4/E2vLx9ruQfs8LeoAIzj2/OuP8XeNvEnih/8Aibai7Qfw28Q2RL/wEdfxzXOUAWdSvrzUr6W+v7mW5uZTl5JGyxwMD8AAAB2AAqtRRQAUUUUAFFFFABRRRQAUUUUAFFFFABRRRQAUUUUAFFFFABRRRQAUUUUAFFFFABRRRQAUUUUAFFFFABRRRQAUUUUAFFFFABRRRQAUUUUAFFFFABRRRQAUUUUAFFFFABRRRQAUUUUAFFFFABRRRQAUUUUAFFFFABRRRQAUUUUAFFFFABRRRQAUUUUAFFFFABRRRQAUUUUAFFFFABRRRQAUUUUAFFFFABRRRQAUUUUAFFFFABRRRQAUUUUAFFFFABRRRQAUUUUAFFFFABRRRQB1/hb4i+JNBiFqJoNQsTw1rfQrMhGegLAkfn+FbE03w38WD5oJvCeqP3TD2jH6cbR+VecUUAdhr3w78RaZbm9tkttWsCMrc2E6TAj3VSSK5BgVYqwIIOCD2rS0LX9a0KbzdI1K5s2JyRG/ysfdeh/EV0z+NNI1z5fGHh2O5lIx9ssCsE3tnghqAOGortT4P0vWHLeEvEFtcnGfsl6/lTj6EgBvwxXNazouq6NP5Op2M1s3YsPlP0YcH8DQBn0UUUAFFFFABRRRQAUUUUAFFFFABRRRQAUUUUAFFFFABRRRQAUUUUAFFFFABTo3eNt0bsjeqnBptFAF6LWNWhGItUvo/wDduGH9atQeKvE0BzF4g1Rf+3pz/WseigDp4fiB40i+54kv/wAZM/zqynxO8eL93xLd/iqH+lcfRQB2Y+Kfj8dPEtz/AN+4/wD4mn/8LW+IP/Qy3H/fqP8A+JriaKAOzPxT+IBJP/CS3PP/AEzj/wDiaib4l+OmOT4lvPw2j+lcjRQB0dx468YTn954j1E/SUr/ACrPn8Q6/Ocza3qUh/2rpz/WsyigC1LqOoSjbLfXUg9GlY/1qrRRQAUUUUAFFFFABRRRQAUUUUAFFFFABRRRQAUUUUAFFFFABRRRQAUUUUAFFFFABRSqCzBVBJJwAO9dXoHw/wDEWrRfaHgj06z6tcXr+UoHfg8n8qAOTq/oujarrV2trpVhPdyk4xGmQPqeg/Gu3gtPhn4aw2pXl14ovV/5ZWj+XAD7kryPxNRax8Vtce2+weHLe28OaeBgRWijfj3fA/QCgDRtPhVaaPbrf+PPEun6RD977JBOklw49MA8H8DUz/Ejwx4Xhe08A+FbZZcbf7R1BFllPuARn9RXll1cXF1O091PLPK33pJHLMfqTUVAGv4l8S674kuvtGtalPdtn5VY4Rfoo4H5Vk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S6N448SabD9m+3Ne2mMG2vCZY8fQnI/A1zVFAHZHUfA+sKFv9HuNDuj1msX3w/UockfhUbeBbq8iafw5qdjrkQx8kBZZR9UYDH51yNOjd43DxsyMpyGU4INAE+oWF9p05gv7Se1lGfllQqf1qtXS6f42162t/st1LFqdqRgwXqeYpH1+9+tWm1HwTq2Be6NPocpPMtgxlT8UduB9KAOQorrf+ENjvyD4b16x1UkZEDZhn+mw/41jaz4d13Ryf7U0i9tF/vyQkL/AN9dKAMuiiigAooooAKKKKACiiigAooooAKKKKACiiigAooooAKKKKACiiigAooooAKKKKACiiigAooooAKKKKACiiigAooooAKKKKACiiigAooooAKKKKACiiigAooooAKKfDFLNKsUMbySNwqopJP4Cun0v4e+K76MTPpj2NvjPnXn7pQPx5/SgDlaK7hfD/gnScnXPFEl9OvW302HeM9wXJx/Kl/4TTRdIO3wv4VsoGHS6vd0sv5bsD86AMbQvBniXWSptNJuFhPWaVCkYHrk/wBM1unwn4T0VC/iTxbBPcr1stORnYH0LFcD9K53X/FfiHXCRqWqXEsfOIg21APTaOKxKAO+j8fWOiK0fg/w3aaeeB9quCZZz+OcD9a5fX/Emva9Jv1jVry99FklJUfRegrJ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trSfFWv6Yuy11GQx/8APOZVlTHphwRWLRQB1o8UaPqGBr3haxlbPzT2R+zP9cLwTSrpXgnU2/4l/iC90yQ5xDf2ylfp5itgfjXI0UAdTL4E1xkMumtYarCCfns7yOT9M5rn7/T76wfZfWdxbNnGJYyufzqGCaWCUSwyvFIOjIxBH4it6w8aeJLNRH/aTXMQ6x3UazA/99gmgDnqK60+KtIvY9mseEtPlYn5pLEi1b/x1TSND4BvgfIutZ0dz/z8BbiMfTYA1AHJ0V1g8Gw3ZH9j+JtFvcjISWf7O5/4C/8AjVS/8FeJ7OMySaW8if3oJEmz/wB8E0Ac9RUtzbXFs+y5t5YW/uyIVP61FQAUUUUAFFFFABRRRQAUUUUAFFFFABRRRQAUUUUAFFFFABRRRQAUUUUAFFFFABRRRQAUUUUAFFFFABRWlp2hazqLKtlpd3Nu6FYjt/M8Vuw/DnxKYzLeLp+nRj+K7vo0/QEmgDkKK7JfDPhayIbVvGlq/HMdhC0xz/vDinDUPh1p4xb6Dq+rSqeJLm7WJG/4Cq/zoA4wAsQACSegFbukeDvE+qkfY9Guiv8AflXyl/NsCtZ/iDd2u5dB0XR9JQ9GS0SSQf8AAiP6Viat4o8RaqT9v1i8lUjBQSFU/wC+VwP0oA6D/hX8Ongt4j8U6Pp2BkxQzrcS4/3VYUwz/DfShm2ttW1+ccg3GIIs/QHOPqK4migDs7j4h6hChh0LS9J0WL/p3tUaT8WYf0rmdU1bUtUlMuoX09yxOf3jkgfQdB+FUq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u6dq2q6d/wAg/Ur2z/64TtH/ACNUqKAOpg+IPi9AFn1qe9jAxsu8Sg/99c/rTh4utLh2Op+FNEud3Voo2hc++Qf6VylFAHUi+8DXCfv9B1axb1tb5ZB+TrUp0vwLdIWt/E93YHst3aPJ/wCi1rkaKAOrfwnpkm37D438PzZ7TGaE/wDjyUreANedS1jJp+oL6210p/8AQsVydFAHQ3PgrxXbqWk0K8IHdF3/APoOay5tI1aH/XaXex/78DD+YqO21C+tQBbXtzAB08uVl/ka0rXxd4otf9T4g1NfY3LMP1NAGKysrFWBBHUEUldOnj7xaGBfWJJgO0iKwP6VO3j7VJBi607SLr1822Jz+TCgDkaK6oeMICSZPBvheQnqTbSg/pJUg8WaK3+t8BaAx/2HuF/9qUAcjRXVt4j8MMPm8A6f9Vvrlf8A2ek/t7wkf+ZEtx9NTuP8aAOVorqxrng7v4JX8NRm/wAad/bfgz/oSv8Ayozf40AclRXVHXPCA+74HjP11Kf/ABoHiDwmCCPAVqfrqVwf/ZqAOVorrv8AhKPDij938P8ASAf9q6uG/wDZ6a3i7TR/qfAvhtf99Z3/APalAHJ0V1cfjVov+Pfwv4bg/wBy1f8Aq5p7/ELxAFK262NqP+mNuBj880ActBb3E5xDBLKfREJ/lWhbeG/EFyQIdF1B89/s7AfnitCTx74wcc69dKP9jav8hVC58TeIrgnztd1N89jdPj8s0Aadv8PvF8xH/EmkiU/xSyIgH5mrEvw/vrYZ1DXvD9hzz592cj/vlTXJz3FxcNunnllPq7lv51FQB2X/AAi/ha3dft3j/TWHdbW1nl/XZinSQ/DWyKk3Wu6oe4h2xKf++lzXF0UAdgdf8G2su7T/AAWZuODe3zP/AOOgYpy/EPVLZSuk6Xo2lDsba1ww/Ek1xtFAHRX/AI58YXwxceJNT2/3Y5zGPyXFYVzcXF1IZbmeWaQ9WkcsfzNR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7N4t1aTR9c8Vu8usaPDPrriPV9KZGkMqKp8iRCyEptZmHzgZ7Ng4APGaK9Y8WnVPD9j4kv9Mkgs9YGsxw391pkbQtFbtEHjxyWhDvksARllxk4AqxOJtTmfw/dQ41bxD4bS5uIhGFeS+heSWJm6Yd415yOS/vQB4/RXq+sssfh7xV4Us2EqaHpVrAVjOd8i3KPcyYHpI5BPOAoq/wCE7j7H4c0YPd3enyw+FdSmMtuv7+JWumKuo3LyQMjkZ9aAPGaK3PF2qtqlxA3/AAkWua2saHD6om1oyTyFHmycHA7j6Vh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WdLsLvU7+KxsYWmuJThFFVq7D4TyRjxDd2/mpDc3WnywWjucASnbjnsSAw/GgAb4e6s3mx22paPd3cS7mtILkmX3ABUAn2BrkZEaORo3UqynBB6g11vhPwt4p/4TOzhj029guIblWklaNlVAG5O7oeM/Ws3x+0beM9VaONok+0NhWXaR+FAGFRXZ+HrpZPhj4ntVtLaMxfZWaZVPmSlpv4iSeBjgDA9cnmrnw5mt9P8NXuoRtqi3r6lbWrNpsqxzrG+4gbirYUsvIx8xVRkVtGkm1rurnNPEOKk7bO35f5nAUV7PZwz6fJFojXKTyXl1qqCOJQltqBGVLXG0YTZtJUBXHQfIOa8YpVaXs7DoV/a30/rX/IK1LTxH4hs7y4vbTXdUt7q6ObiaK7kV5T6swOW/GsxcbhuJAzyQM16TrujeHU0y/vNH0ixv8ATrSKGe1vrK/aWdsMFK3kDSBkVhnLIibW24JFZHQcHp+satp99Jf2GqX1pdygiSeC4ZJHBOTlgcnJAJpi6lqS6p/ai6hdrf8AmGT7UJmEu89W35zn3zXWeJRoCeGfDtxH4dsdOfVoZJLm5tnuZZIAly6ZjSSfaflTo3Uk8jgjI8A2mj3fiuCPXJbZNMSOaSU3MxiRtsbFQSp3csFGFyTnjNAGVZ6nqVlqP9o2eoXdte5Y/aIpmSXLfeO4HPOTn1zViPxBr0erSatHreppqMi7ZLtbpxM64AwXzuIwAOvYVpeKdJMeu6fFHbaXbWl/FG9tNpzzPBKjMV3jzmLgggqVO3BXp3PTSfDTSU1E2R8VzbhrH9jbv7M63JwUx+9+4ckFuoI4DA5ABwer61rGsNG2r6tf6gYgRGbq4eXZnrjcTjOB+VUK9Bg+HlkLGGW88RSQXLaZJqckS2G9UiilKSDd5gy2ASoxgkYJXrXLeLtFTQtWS1hu/tlvNbQ3VvMYvLLxyxh1yuTtODjGT0oAx6KKKACiiigAooooAKKKKACiiigAooooAKKKKACiiigAooooAKKKKACiiigAooooAKKKKACiiigAooooAKKKKACiiigAooooAKKKKACiiigAooooAKKKKACiiigAooooAKKKKACiiigAooooAKKKKACiiigAooooAKKKKACiiigAooooAKKKKACiiigAooooAKKKKACiiigAooooAK9V8DfCXTdf8C2/ivVfG9poNvNM8WLm3XYGViAN7SqMnHTFeVV9E+DbvwnZfs16fN4z0y71LS/7RkHk2zFX8zzH2nIdOOvevA4hxeIw1Cm8O2nKaWiTdmnspaXNaMU27nnvxJ+Fp8K+HLXxJpPiSy8RaRNL5LXNsgUI/PTazBhlSM54PGK84r1L4kfEPwzfeCbbwV4H0G60vR1m+0TNdNmRmyTtHzOSMkHJbPGMACvLa6cmnjJYe+LvzXdrpJ8vS6WifoKpy390KKKK9YzCiiigAooooAKKKKACiiigAooooAKKKKACiiigAooooAKKKKACiiigAooooAKKKKACiiigAooooAKKKKACiiigAooooAKKKKACiiigAooooAKKKKACiiigAooooAKKKKACiiigAooooAKKKKACiiigAooooAKKKKACiiigAooooAKKKKACiiigAooq5o8E0+oQrBHG7B14f7vUDn2oArLG7IzqpKr9446UyvZ/AGh+F9a8Yaj4Wl0oNHDZtLNcbsM0u5Ado/hUbjiuE+J2gtoHiWfT40j+zW4CROoALKc4Lep96AOTor0Lw9oPh64XS9Zv7NhpTaeFu1Ezj/SftAhLZzxw6vgHHB4x1bD4a0q102eyvrTfqcGm6hdySeY4wY5fKi4BxwY5DjHO4Z7Vv9XlY5Xi4XtZ/wBf1+R5/RU9stmy/wCkzzxt5iDEcIcbDneeWHI4wO+TyMc97deH/DsesW81rZzSWEXhw6oYZ5W3XDjcBvKn5cnaSFI6YHrUQpuexpUrRpuzR53RXpSeGtCWzm1x4NPggewspkt72acW0Mk5cN/qyZWGYjgZON+SSAa4jxVYnTfEd/Ym1+yeTOyiHzvNCDsA+BuGMYOOmKc6UoK7FSxEaknFf1/VzMpUZkYMrFWByCDyKu6rpGraT5X9qaXe2HnKWi+027R+YPVdwGRyOldP4Y0XSb/SNM1SezLQ2c11/aoEjDzUjiEsfQ/Ln5k4x0FTCDm7IupUVNXZjDxb4kCRJ/bN2ViZWQb+hByK0fHPiiw8UWNlcyae0Gtx/LdTpgRzLjg+u7NbsPhnw7BqMmnXNr5japqMtvpkplceVEYA8RABwxLTQ9c5wfeotO8K6JcWegB428+GSGbWSHb5oJkedeM/LiKPGRj7wJ6itPq8jD65C17P+v6t6nM2PiK3tbE2Y8N6XJHIqLPuuLxfPK8guFnCk554AAPQCrVl4zns9SudSt9ItI7y5J8ydL2+WQg4yCwuASCRuOSefww7wjb+G7m81C61F7OKKOzkkjgvpJEiSYygIgMTGWQBDk4APBzwMnas/D+lwTX9vqFt4bj1Sa+ggsLWa7uvs7RvGWDx+Wxch90ZDSEKMnJB4q4Rm0mmiKkqSbUk/wCvmYdr4xa0sZrC10GwgtJ8+dBHe3yxyZGDuUXGDxxzXLuQzlgoUE5CjOB7c12WlRabb6VrcuteGdOU6cGt1ImuBI907METiXaQu1icDonqc1xlZVOayuzejy3lyr+vvHRSPFIskbsjoQyspwVI6EGuk1DxleXVtfrHpelWd3qSBL+9t43E1wMgtkFyibmAZtirkj04rmaKyNzUuNamubPR7O6tbaa30pWSOMhx5qtK0jByGB5LEfKVOPfmoNKvxp98bg2NleRsrI9vcxl42VhgjghlPoykMOxqlRQBsat4gutQ1Gyujb21tFYRpHaWsKsIoUU7sDcSxyxJJLEkk81qSePdYkv/ALY1tYeZ/bi63gI+PPXov3vue3X3rk6KAOpm8c6tKMNb2I/4lk2mcI3+qldnY/e+9ljg9PY1ja7q9zrE9tNdJEjW1nDaJ5YIBSJAik5J5wBn37Cs+igAooooAKKKKACiiigAooooAKKKKACiiigAooooAKKKKACiiigAooooAKKKKACiiigAooooAKKKKACiiigAooooAKKKKACiiigAooooAKKKKACiiigAooooAKKKKACiiigAooooAKKKKACiiigAooooAKKKKACiiigAooooAKKKKACiiigAooooAKKKKACiiigAooooAKKKKACiiigArp5fG2qyfDyHwO1vZDTYrk3CyhG84tknBO7bj5j/AA1zFFZVaFOty86vyu68muo02tgooorUQUUUUAFFFFABRRRQAUUUUAFFFFABRRRQAUUUUAFFFFABRRRQAUUUUAFFFFABRRRQAUUUUAFFFFABRRRQAUUUUAFFFFABRRRQAUUUUAFFFFABRRRQAUUUUAFFFFABRRRQAUUUUAFFFFABRRRQAUUUUAFFFFABRRRQAUUUUAFFFFABRRRQAUUUUAFFFFABUtmyJdRPIzqgcFin3gM9veoqKAPTfDHxC0/R9Tu/EEej7tSNv9mL+ZtWZcqQzL/e+UZxXF+L9ZbX9Zk1WV5DNOA0obGFb0X2rGooA6u01LRB4SGgzaxqsUMlwt3MselIxEmwKVDfaBuTgdVGSAeOlbD+K9Em1261a71G+unurM2csMmjKIzGcZxtuwwJIJzu6k155RWyrNdPzOd4aL6/l/kdXfyeB7rf5Ml9Y7tuPI0onbjdnG+9b72RnOfujGOc6EfiLQlvbO5Oq6i4tdP/ALOMLaKmyaDDAq/+lZJO48gjoCMVwlFJVbbIHh7qzk/w/wAj0AeJ/D7TzefeXlxZSwwwfYJNFXyESH/VgYuw/HPJY53HOc1yPii+XU9fvNQW6muhcSeZ5ksAhYkjkbAzBQOgG48AfSs2ilOq5KzKp0I03dMK6jw9qek2Xh2/02bVdSt21JUW5WHTUlCBGJXY5nQ8g4OV6Ej3rl6KmMuV3LnDnVjtL/WtDvH0lpNd1hDpUSR22zRo/wCAjDHNzycBR24UcVZl8TaPJf6zef21qitq8JhnQaLHtjUjA2f6VxhcqM54J+tcFRWntn2/P/Mx+rR7/l69jrtKu/BtpCEma5ug0WyVJtGDbzu3Bt4u1ZSOF+QqCByDznTTxN4cbUn1C6mmvJ/OjmtzLoKD7MUAVFTZdglAAo2vuX5emSSfPqKFWa2Q5YZSd3J/h/kdfd6j4futLl0+41zWHWa9a+llOjRb3kK4Of8AScY5J6dzXIUUVnKXMaQp8nU//9k="/>
          <p:cNvSpPr>
            <a:spLocks noChangeAspect="1" noChangeArrowheads="1"/>
          </p:cNvSpPr>
          <p:nvPr/>
        </p:nvSpPr>
        <p:spPr bwMode="auto">
          <a:xfrm>
            <a:off x="349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744" t="17791" r="7553" b="21395"/>
          <a:stretch/>
        </p:blipFill>
        <p:spPr>
          <a:xfrm>
            <a:off x="38100" y="1009650"/>
            <a:ext cx="11887200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96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9B64-828C-3A4D-B84C-4E45E18EE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40821"/>
            <a:ext cx="10972799" cy="625171"/>
          </a:xfrm>
        </p:spPr>
        <p:txBody>
          <a:bodyPr/>
          <a:lstStyle/>
          <a:p>
            <a:r>
              <a:rPr lang="en-US" dirty="0"/>
              <a:t>Case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CA78DB-A430-6448-BB3E-6F869151ED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D9F569-9F63-514F-8452-D24193859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765992"/>
            <a:ext cx="10972799" cy="5132858"/>
          </a:xfrm>
        </p:spPr>
        <p:txBody>
          <a:bodyPr/>
          <a:lstStyle/>
          <a:p>
            <a:r>
              <a:rPr lang="en-US" sz="2800" dirty="0"/>
              <a:t> </a:t>
            </a:r>
          </a:p>
          <a:p>
            <a:r>
              <a:rPr lang="en-US" sz="2800" dirty="0"/>
              <a:t>Extensive filling defects within the RIGHT lower extremity arterial </a:t>
            </a:r>
          </a:p>
          <a:p>
            <a:r>
              <a:rPr lang="en-US" sz="2800" dirty="0"/>
              <a:t>system as described above, likely compatible with arterial </a:t>
            </a:r>
          </a:p>
          <a:p>
            <a:r>
              <a:rPr lang="en-US" sz="2800" dirty="0"/>
              <a:t>thrombosis, likely acute. There is severe/subtotal stenosis of the </a:t>
            </a:r>
          </a:p>
          <a:p>
            <a:r>
              <a:rPr lang="en-US" sz="2800" dirty="0"/>
              <a:t>distal RIGHT common femoral artery as well as total occlusion of the </a:t>
            </a:r>
          </a:p>
          <a:p>
            <a:r>
              <a:rPr lang="en-US" sz="2800" dirty="0"/>
              <a:t>RIGHT superficial femoral artery and popliteal artery.</a:t>
            </a:r>
          </a:p>
          <a:p>
            <a:r>
              <a:rPr lang="en-US" sz="2800" dirty="0"/>
              <a:t> </a:t>
            </a:r>
          </a:p>
          <a:p>
            <a:r>
              <a:rPr lang="en-US" sz="2800" dirty="0"/>
              <a:t>No in-line flow to the RIGHT </a:t>
            </a:r>
            <a:r>
              <a:rPr lang="en-US" sz="2800" dirty="0" err="1"/>
              <a:t>infrapopliteal</a:t>
            </a:r>
            <a:r>
              <a:rPr lang="en-US" sz="2800" dirty="0"/>
              <a:t> vessels. There is partial </a:t>
            </a:r>
          </a:p>
          <a:p>
            <a:r>
              <a:rPr lang="en-US" sz="2800" dirty="0"/>
              <a:t>reconstitution of the RIGHT posterior </a:t>
            </a:r>
            <a:r>
              <a:rPr lang="en-US" sz="2800" dirty="0" err="1"/>
              <a:t>tibial</a:t>
            </a:r>
            <a:r>
              <a:rPr lang="en-US" sz="2800" dirty="0"/>
              <a:t> and peroneal arteries </a:t>
            </a:r>
          </a:p>
          <a:p>
            <a:r>
              <a:rPr lang="en-US" sz="2800" dirty="0"/>
              <a:t>distally via collateral vasculature.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70613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9B64-828C-3A4D-B84C-4E45E18EE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40821"/>
            <a:ext cx="10972799" cy="625171"/>
          </a:xfrm>
        </p:spPr>
        <p:txBody>
          <a:bodyPr/>
          <a:lstStyle/>
          <a:p>
            <a:r>
              <a:rPr lang="en-US" dirty="0"/>
              <a:t>Case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CA78DB-A430-6448-BB3E-6F869151ED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D9F569-9F63-514F-8452-D24193859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765992"/>
            <a:ext cx="10972799" cy="5132858"/>
          </a:xfrm>
        </p:spPr>
        <p:txBody>
          <a:bodyPr/>
          <a:lstStyle/>
          <a:p>
            <a:r>
              <a:rPr lang="en-US" sz="2800" dirty="0"/>
              <a:t>A/P: 37 year-old female who presented with acute onset of right leg pain and numbness consistent with right leg acute limb ischemia in setting of COVID-19 infection</a:t>
            </a:r>
          </a:p>
          <a:p>
            <a:endParaRPr lang="en-US" sz="2800" dirty="0"/>
          </a:p>
          <a:p>
            <a:r>
              <a:rPr lang="en-US" sz="2800" dirty="0"/>
              <a:t>POD 0: underwent right leg angiogram, </a:t>
            </a:r>
            <a:r>
              <a:rPr lang="en-US" sz="2800" dirty="0" err="1"/>
              <a:t>angiojet</a:t>
            </a:r>
            <a:r>
              <a:rPr lang="en-US" sz="2800" dirty="0"/>
              <a:t> </a:t>
            </a:r>
            <a:r>
              <a:rPr lang="en-US" sz="2800" dirty="0" err="1"/>
              <a:t>thrombectomy</a:t>
            </a:r>
            <a:r>
              <a:rPr lang="en-US" sz="2800" dirty="0"/>
              <a:t>, placement of lytic catheter overnight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POD 1: Right leg angiogram, open surgical femoral </a:t>
            </a:r>
            <a:r>
              <a:rPr lang="en-US" sz="2800" dirty="0" err="1"/>
              <a:t>embolectomy</a:t>
            </a:r>
            <a:r>
              <a:rPr lang="en-US" sz="2800" dirty="0"/>
              <a:t> </a:t>
            </a:r>
          </a:p>
          <a:p>
            <a:r>
              <a:rPr lang="en-US" sz="2800" dirty="0"/>
              <a:t> 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11621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CA78DB-A430-6448-BB3E-6F869151ED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AutoShape 2" descr="data:image/jpeg;base64,/9j/4AAQSkZJRgABAQEAAAAAAAD/2wBDAAUDBAQEAwUEBAQFBQUGBwwIBwcHBw8LCwkMEQ8SEhEPERETFhwXExQaFRERGCEYGh0dHx8fExciJCIeJBweHx7/2wBDAQUFBQcGBw4ICA4eFBEUHh4eHh4eHh4eHh4eHh4eHh4eHh4eHh4eHh4eHh4eHh4eHh4eHh4eHh4eHh4eHh4eHh7/wAARCANcBY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yoor3Px7qHmXvj5F13V9YMKNC2i3CYhtlZ1/0iPMjZWMgdEUgsOgyaAPDKK+htXt4Ljx5a+KpFb/AIkuLGQ9jMwi+zn/AMmWP/bE59/PNFghuPjZqqSQx3Eq3eoPawyIHWSdRKYlKng/OF47nFAHnlFdfN4i8bT6EdUuNQvXW1vtkWpyXLC5hkaNt0Mb7t2wjllAIGF6Z56jxQb/AMSfFqLR9W1W8l0a2jt7y5SaZ3hhiS1SSV8ZIXI3c46t3zQB5RRXefFUJq0WneLIb2xvWug9pey2aSLGJ4zlf9YqtzE0Y+7/AAHk1vR6Ra/8IOPBRvrAanJp41YWZjl+0i7x5oH3Ng/0b5cb85PTtQB5LRXts14bqCHQl1jU53n8Gw7NMmjxYKRaK3ml95ww2lgfLHzAfMOtVrDU9Ul8deFtBlvrqXQ5tCsheWTyM1v5JtAZGZD8owMtnHBGaAPG6K9GuNR8QaNZ+D7XwjJcR217ZrIYrcHZfXZlZZVlA4lIwq7WyAuOBnnsta0Wz1jQp/BeiLEEuNY1Gawx91JIZIAVXH8ISSYD2A+tAHg9Fe+X+pWvnve2F/d6dZQeEJora5shuljij1BY0ZfmTJKqP4h161y3gvxBHJqviG+vNV1fxJZw+HnSUaou2Qxtcwh0UebJgbScHcOT045APLKK9B+J+lx6P4S8LWlvP9otC97Nazf89YXeNo2PodpGR2OR2rc13xPb6KNHjutZ1y4i/wCEbtUOjCMGxlL2gUbiZemSGP7s9OPUAHkVFeo+N9cez03SrOPxd4lsnPh6y22FtH/orE2y8FvPXAbv8h/GsLx1eT6d4j8OahattuLXRtLmib0ZYIyD+YoA4uivY9Ut7fQdRudeswEXxXqFqNP5wRbOY55yPbeyR446MKjudUm0q/1tFuNa0Q3fie6MGqaSqTGeRZMeRPHuViFDblXPO8/K3WgDyCiu0uLo+FvjDJcXEdhClpqZFxHZRssAjJxIqKSSo2lht7dB0rtrbR7SEweAp2jc6TNDq07ZBOPtLLJn1/0d4mx320AeK0V6pe+I9Xki8Hava393ZT6jqF40/wBnnZNyvdqxQkEZX2PpUp1G41Lxj8RLfXNW1GSztrK8jjJJuGgT7bDxGjOoxwOMgcUAeTUV3PjtLGP4f+Dl025ubm2zfbZLi3WFyfNTOVV3A/76rsLC6tJRbavcyRsfGUVvpkpPBBETwzsB2/eiFv19KAPFqK9Y1K8u9P8AC2vWFvLJaz6JYaTbo8LlWjm8wySEEdCJHcZHpUs2u65deMPhta3Ws6jPb3EenTTxSXLsksn2tvnYE4ZuByeeBQB5FRXq2lW/hz+w/GCRalfzwyX1kt59ps0gWNDd/MVZZXJ4z1C09rzWrrxx4n8PawZh4dtba88y0ZP9HsoY42NvJEn3UIIi2sBlt3fcSQDyaivXNJDL8VPB9wVbyh4etZC2ONq2ZDN9AVYE+xrFtvE3iSP4RTPH4g1ZGj1mG3QreSArF9nk/djnheB8vTgUAee0V2fg2a50/wAD+I9W0iSSHVYJrVPtEXEsFuxk3sjDlcsI1JB6HHetnT7jXW0nVvEF1AsfiFNEglsrpMNcyW5m2SXR5LCTZ8vmYB2fN/tEA8zor2TwPf308vhXxBrDNPrA/tUW89wu57q2SzJUyMeXAkLqCT0yO1Z2v50P4cx614YvLmxtL/WkubN4JyksAa3dZIiy4IKsGX3XB70AeWUV7U+tarP8cI7W71nUjaQae8sa+eziFjpjEuilgA2ST1GSetZepWsnijRPC+lxaxqfiFNQ1SRm1S+XbLZKFUSQEF3Iwo80/NggDAPNAHlNFex6qY9Z1vQPE2gw6d4iexv3sjaQB4lMI3SWyESouGCB1HBBKKPmPFYviTXNSm8KJr+j+JNYuo4dXaKK61ANHqFsXiJ8uOZJGDxlQdwAX5gp2gNQB5tRXc/GfVtVu/F89jd6ne3FpFFayRwSzs0aMbaMlgpOASScn3NcNQAUUUUAFFFFABRRRQAUUUUAFFFFABRRRQAUUUUAFFFFABRRRQAUUUUAFFFFABRRRQAUUUUAFFFFABRRRQAUUUUAFFFFABRRRQAUUUUAFFFFABRRRQAUUUUAFFFeh/AnwnpfibxLe3PiCAy6HpVlJdXg8xkDcEKMqQw/ibgj7lc2MxdPB0JV6m0e2/ovN7IqMXJ2R55RXoXx38I6f4V8WQPocJj0XUrVLmzG8uAMYZQzEk84bk/xCvPaMHi6eMoRr09pK/n6PzXUJRcXZhRRRXSSFFFFABRRRQAUUUUAFFFFABRRRQAUUUUAFFFFABRRRQAUUUUAFFFFABRRRQAUUUUAFFFFABRRRQAUUUUAFFFFABRRRQAUUUUAFFFFABRRRQAUUUUAFFFFABRRRQAUUUUAFFFFABRRRQAUUUUAFFFFABRRRQAUUUUAFFFFABRRRQAUUUUAFFerfBbTLS38I+LfGnkQXOqaPbg2CyxhxbyYLCbacjIIBBI42mud0PxRqmv3a+H/ABDeS6jDqlxb25urp989upnjZtkjAsEIXlM4zg4458z+0JSq1IQhdU2k3ez1Sbsra2T7q5p7PRXe5xdFe2+PfEGq+HfjNZeFtDlfTtCsZbW3j06D5beZJFRpN6dHLGRgScnv1rrNIsbfw78Q/iFouh6g+naeuiteLEkjiKzmdAS4VMlccEbRkDAHQV5tTiF06UajpfFFTWvS6Wumj95Pr1V++ioXdr+R8zUV7vpPjDT9Q8W/D7TbDVpdV1u3kWDU9YjWSL7RGzcQEuFeRR3LADjPJY43/BurarP8e/G9hNq14bSHT5zFE87mOIq8W0hecY3NjA4ycdaVbP61JScqFrRctW1opcv8t9d1ez8gVBO2p800V6fdeIvEFr448P6G3ii61WK2u7S5iv8A7RI0jG4hhMiK7YbyzuICkA4zkckV6XJeXGs/tD+IPBmrtJqOgXVmm6xnJeKJhbxsHQH7jZJ5XHLZ64Na4jO6lCzlTVuRz+Lomls4rWzvrbt5ijRUuvWx8y0Va1e2js9WvLOGQyRwTvGj/wB4KxAP6V9A2/iObTvB3w61nVvF02n248570S+fM96gIGwhVYN6ZcjGcjkV9BGSkk0YHzpRX0D4Y1OXX/h54u/4RrUm8NW0uswx6X5lw8KWivInyjywfLDEnIX5QXPOOaxvH+rXlr8TvCGmOl5b63pnkW1/qXEbX25kG5SpyyEbuTydzAgYIpgeL0V9Ca/4w1Dw/wDHjxDNPqF4+l2drbs9qZmMSoVg3EJ0yN7kcdSfWneFfDieFf2gWdUU22qTSmw5GDG8Mk0hX/dZVT6N3oA+eaK7+ODUtb+Leq3klrfa0+nXU900C75ZJVifEcfAJ2lticDgH2rW/aA0u48O/EGDxJpUl1YjVohdxOhMUkUuMSDjBU8gnvljQB5VRX1b4rl1HT/G+t6/cag+qeHrDSgl/oUUhkYh1PztE+I9mAxLAk4UjB5rzT4K6+Nc03Wfhrd3M1naarFM2mFZm/0dyCzRg5yUIGSvQ/MDncaAPHaK6jxfqWoWdhB4KbUJ5rXSpX89DIxQ3OfnCg9FT7oxwTub+OuXoAKujVtUF/NqA1K8F5MGEtx57eZIGGGDNnJyODnrVKvTtf0fw5N4r8VeGrXw/bWH9mW11PZ3UFxO0mYF34cSSMpBAI4UHOOaAOAbWtYZpWbVr9jNIkkpNw/zun3GPPJXse3aqr3Nw92bxriVrkyeYZi5Ll853buuc85r0u08Haa3xD1ONNCvb/R9MsraeWytPMkkleWKIBRtO/7zs/HZT2rLl8L2fhx/EtzrFl/aDaVfRWNrbTSNHHK0u8rJIVKtt2JkAFTlhnABFAHJavrOsaw0bavq1/qDRAiM3Vw8pQHrjcTjpTG1TU2nnuG1G7M08XkzSGZt0keANjHOSuFAweOBXpOl+FfD82pLd63oy6fp0uiXM8hstRW6hSWNwplhZJHJCgg7XY/NkcioLPwHYQW1jFq0TGSG71B7yW3mObi3gt45kEfUfMGyCBnD+1AHnAu7oWJsRczfZDKJjB5h8syAEBtvTdgkZ64NTDVtUGqDVRqV4NQB3C689vNBxjO/OenHWuotbXw7r+h3upnSk0JdMu7fzzZyyyrJbSvsbiVmPmLjIIOCCfl4zWj4j07QbXTL3U7Lw9pd3aW1xC1ncafqEk8UkUmcLdoZvNibGMELH84Ix0oA4+TxN4kk0waXJ4g1Z7ARiL7M15IYtgGAuzOMAAcYxSS+JfEUumDS5df1V7ARiIWrXkhi2DGF2ZxgYGBjtXfQaX4bvPF3hPR/+EX0+CDVbOC6uXjuLrfucOSq7piAvA7Z9650w6HoGgaDcX+hxatPqsb3U7TTyp5UQlaMJH5bKA3yMSW3DJHHByAc/puu63plrLaabrGo2VvMSZYre5eNHJGDkKQDxxzUVrqmp2v2f7LqN5B9mZ2g8udl8ouAHK4PylgADjrjmor/AOyi+nFi0zWnmt5BmAEhjz8u4DgNjGccZqCgDSsNe1ywkjksda1G1eKEwRtDdOhSMtuKAg8Lu5x0zzS3/iLxBfszX2uandM8RhYzXbuWjJDFDk/dyAcdMgVmUUATzXl3NawWs11PJb2+7yInkJSLccttB4XJ5OOtJdXVzdMjXVxLO0caxIZHLFUUYVRnoAAAB2FQ0UAbUXizxVFZLZR+JtaS1SMRLCt9KEVAMBQu7GMcY6YqOTxN4kk0waXJ4g1Z7ARiL7M15IYtgGAuzOMAAcYxWTRQBbm1LUZktUmv7qRbMYtQ0zEQDOcJz8vPPFWNP8Q+INPuLm4sNc1O0mun33MkF26NM2ScuQcscseT6n1rMooAVmZmLMSSTkk96tNqepNdTXTahdtPPGYpZTM2+RCu0qxzkrgAYPGOKqUUAWPtt55dvH9ruNlqS1uvmHEJJySo/hyeeO9L/aF95t1N9tufMuwy3L+a2ZwzBiHOfmywBOe4BqtRQBNLdXUttDay3M0kEG7yYmclI9xy20dBk9cdad9tvPKt4vtdx5dsxa3XzDiJiQSVH8JJAPHpVeigCy+oX7i6D3tywvHD3QMrHz2B3Avz8xyScnvSjUNQ8+1uPt1z51mFFtJ5rboAp3KEOcrgkkY6GqtFAFhb28WG4hW7nEd0QbhBIdspByNw/iweee9WbjXdbuNLTSrjWNRm0+MAJavcu0SgdMITgY7cVnUUAaMWva5FpLaTFrOox6cwIa0W5cQkE5PyZ28nnpVQXVyLM2YuJvsxkEph3nYXAIDbemcEjPvUNFAFrTNR1DS7oXemX11Y3ABUS28zRvg9RlSDUn9r6t/a39r/ANqXv9o7t32v7Q3nZxjO/O7OOOtUaKANC41rWbjUf7SuNWv5r3YY/tMly7S7SpUruJzggkY9CRVb7Zd/YfsH2qf7J5vneR5h8vzMY37em7HGeuKgooAt/wBp6l9uN/8A2hd/aymwz+c3mbdmzbuznG35cenHSnWGrarp8EkFhqd7aRSnMiQzsiudpXkA88Ej6EiqVFAFm1vr61hkhtby4gjlZGkSOVlV2Q5UkDqQeR6VNq+taxrDRtq+rX+oGIERm6uHl2Z643E4zgflVCigCa8urm8uDcXdxNcTMADJK5ZiAAAMnngAD6CoaKKACiiigAooooAKKKKACiiigAooooAKKKKACiiigAooooAKKKKACiiigAooooAKKKKACiiigAooooAKKKKACiiigAooooAKKKKACiiigAooooAKKKKACiiigAr6F+Gen+F/DfwMuJ/GWp3Gjw+KpjGZoIy0zRLkKowjcEBzkjGH9xXz1V6+1jVr+ytrG+1S+urW1XbbwTXDPHCMYwik4UYAHHpXlZtl88fThSU+WPMm7b6aq263s9exdOfI72PeviXp/hjxR8DYJ/B2q3GsR+FJBGs08ZWUREAMpyicBShyBjCdyK+d6vWGsatp9pdWdhql9aW12uy5hguGRJlwRh1BwwwSMH1NUaMpy6eXwnSc+aPM2r766u+y3u9O46k+d3sFFFFeqZhRRRQAUUUUAFFFFABRRRQAUUUUAFFFFABRRRQAUUUUAFFFFABRRRQAUUUUAFFFFABRRRQAUUUUAFFFFABRRRQAUUUUAFFFFABRRRQAUUUUAFFFFABRRRQAUUUUAFFFFABRRRQAUUUUAFFFFABRRRQAUUUUAFFFFABRRRQAUV0Pw306z1fx3o2majD51pc3SRzR7iu5T1GQQR+BrtNG8F6FJqPiC+ubR30t7BptHQyOAGktnuFO4HJ8tU2kN3PPNAHlVFegNp/hvTdd0bwveaGLyS9htjeX/wBplWZHuEVgYQp8vCb1+8rbiDz6VfEXhuw0q28Ow+WHuJ767truUM2JhFcCMHGcLxnpQBjeDfFWr+FNQkutLkiZJ4/KubaePzILmM9UdT1HX0PJ55NRanrcd1ZtaWOi6XpMUhBm+yiVmlx0BeV3YAHnapAJwSCQMd94g8FaDJpOvxaTB5GqWuvXsNivmuwlggjjZoACTl8MzA9SVIzyKjfSvDdp4u8QaO3hmwuILHSpL6F5bi53h1tkkCnbKAV3Enpnnr0rB4al7T2vL72nzttfvbpfYrmdrGH/AMLJ1aa+sdU1HStG1LWbBAtvqdzDIZ1xnYxCuI3Zc8FkJyAeTUfh74iaxpFxrF3JY6fqd5rKPHe3F75xeSNxyg2SKAPoMjoDjArM8MnQdQ8Y27azDb6dpjsSYY3lEIYKdiMxLSKjMAGbJIBOMdR2Nt4X0q51XTPtehW9sssWoK506++02Fx5Vu8kbpIJXdZAwGUJwQFOBkg87yzCOLjyKz/K97Lsr62Wg/aS7nEeF/ED+H/EkWu2mm2M00DmSCKfzTHE2cgja4Y46DcT75rp7H4qalZeJdS8RW/h3QV1HUoWhupCLkhlYgthfOwM7V6enGOc7Fl4I0C+uvBstrblhLHZHWrUyt86TthZgc5ALZQhSMfJ0zWf4U8CrqvhXUbk6Pf3F1dvcLptxCjmO3Nuu47yPl/eH92N3cH61VfL8PXk5VI3bVt3tvbcI1JR2MC28YRWrWv2PwpoNulvdLd7EN0fMkUEIWZpi2FySACBnrnmtTUviprt1qepaxa6bpGmavqUSw3OoWscvneWFC7V8yRlThQMqAeAc55rD8R6dZ2nhbwve28Oy4vrWeS5fcTvZbmRFOCcD5VA4x0rs9I8CafdeMPDqPb2B0u70q2uLmBtUjWZ5Gtt7MI/MEvL84Ax6cUpZbhZy5pRu9tW31vrd66pb9l2BVJLqeV11XiPxtc654Z0/wAPzaLpNta6cCLR4PP3xAkFuWlYHOO4PtirVzD4f8OWehQ6hoMerPqFmt7dzyXEsbojswVIQjBQQq5y4fLHoAMHZi8MaFpV/q2lLBpOs6rZ6qYfs2qai1mWtRjYYmDxqZGyd25jjaMKec9xBzmkeNbjTfBt34VXRdJnsbxxJcPL5/mSODlWysoAxhcYAHAyDzm3P8RtSvI9FOraRpGqXOjAC1u7kTiYgEEbykqh8EDqO3uc7I8NabZaBdz2ugWFzPHrlxZgeINQ+xyxwpHEyqQtxGjMCzZIznrwMVR8R2PhbSdJk1bSdNtdVt/7durSI3E0xjaJYYWUAo6EgMz4bqQRnNAFLWviBNrGrajquoeGdClvNRgWG4kBul3KoUDAE2AfkT/vkepzLp3xO1201bSNUks9OvbrSLIWdk9wJSI1wylyFkAZ2VsEnI4HAPNXtd8P6bqHxSt/B+j6DbWMAnjLyW8k8kzx+UJJM75GHA3EYAPAqbVPCFhb+Ib6SXQ7rT7K48Oz6laWdx5qvbTJGQVJY7iVdSeeoK8YNAHMap4t+3WWqW//AAj2kW7alOLieaE3AcOMnjdKRjJY7SCMnpwMXbz4gXN94W03w3f+HtFurHTSDbmQ3PmA98uJgcHJyOnTAGBjj02h1MisyZG4A4JHse1drrunaFN4S0/XE01NISbUmgb7BObwrb7AymUNJhZs7sKTHuAY7QBmgCzcfFjxFJ4wj8UxWWl29+IDbzrGkvlXMfGFkVpDwMZG3b75rF0DxfJofi1vEun6Do8dyCWhgxN5MDEYJRRJnnJ4JIGeAOMdPcaD4OtfFkQdba10s+G4r+JNSuZAsk7xArvMZ3sctkrH1wcDFLZ+HtFtrjUzrEHhS2uJjZjSo5b28+ySpKGJkXY5mIIC8vgAnnHSgDgvEmqtretXOqvZWtnLcyNLKlvv2M7Elm+dmIyT0zj0ArOrvdGtdOs49f8A+Ei8I6Yi6MJEmHn3IlNw7ssUIKzbcA5OcHKxnkk5rgqACus1rxzealPqd1Ho+k2F7qisl5dWwmMkiMQWUeZIyqDgZ2gHHGcE1yijcwUYyT3OK6rxF4TtdH+22jaww1SxjSSW3ubbyI5lOAxgkLky4JGMqu5QSOmKqMHJNoiVSMWk+pW17xfqWsWV3az29nCt3PBNO8KMGcww+VGpJY/KBk4/vEn0FSjxrqTFUuLPT7q2axisrm2mjcpdLECI3chgwdcjDIyn5R75pal4X1vTRbm+tY4BPMIAWuYsRyEA7JTu/dNgg4fbxn0OJPBvh1vEOoXlr5lyotbV7lha232mV9rKu1EDDJJYd6apy5uW2onWgo819C1N431NomtYLLTrWyFhLYQ2sMTBIY5SC5Uli5Ylc5Zm5JpY/Hmvx2Gh2qSW/wDxJGkNrKY9zsrgKUfJIZdo24x049KwNWt47TUp7WE3RWJyh+0weTKGHBDJubaQcjGT0qrUtWLTurnST+L71I4o9H0/T9DRLtLxhYo+ZJkOYyxkdzhTkhQQoJJxmman4qmutNvbC10fS9Mjv5EkvGtFkzOVJZR87sEG45wgUdOwArnqKQzorbxdqUGuaNrCQWhn0i2jtrdSjbGVAQCw3ZJ+Y9CKTS/FU1pptnYXWkaXqkdjI0lm14km6AsdxA2OoZS3O1wwznjk1z1FAFjUby61G/uL+9maa5uJGllkbqzMck/nVe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NDw3q9zoOvWWs2aRSXFnKJY1lBKEj1AIOPxratvHetwabpun7LR4dOtrq2iLI2WSdCjFsNyVUkL6e9crRQB1Fn40vbeKxeTS9Kur/T4hFZX88LmaBQPk4DCNin8JdGI49BUemeL7q1sba1vNL03VhaXLXVrJerKXhkYgtgo67gSASG3DNc3RQBvP4u1poYh9oVbiLVJNVF0q4lNw4QMT/Dj5AcY6k/Spr7xlqd34j1XXZLeyS41O0e0mRI2EaI8YjJUbsg4HHJGe1c3RQBf0HVrrRdSW9tRE52tHLDKu6OaNhh43HdSCR2I6gggEbUPje+tXtF03S9MsLW1W42WsKymNnmiaJ5GLuzs204HzYGBx1zT8N6DHqWmalql3c3ENnp4j837LbfaJSXJwdm5QEAVssWGOBznjRXwPLc2V9daXq1jqCRXNrDaiOaMNcefnbuUvmNh8oKkHndzhSa0VKbV0jGVenFtN/wBf0yPSPHmt6Xr2l6zaJaCfTrJLJI2RjHLEucbxu5OSDwRyARjFU5/FepSano1/Glvbvo6otqkSsqZWQyFmGeWZmJYjGahtfDGuXUiRwWO9nupbQfvUH72NQzgkngKpyWPGO/FXPEHg/UtJsrS6Gy6Sa2imlMTowjaR5ERRtY7wfLJDDjkD0yvZztew3Wp3S5lqU/EXiC51uK0hmtbS2itPOEKW6soUSTPKRyTwC5A9gOvWrVt4w1K38R6brqQWhudOtIrSFSjbGSOLygWG7JO3rgjnt2qHQfD0l94rbQb+c2UkQn890RZihijd2AAYBj8hH3qsSeGEvdPtr3w5d3GpLNeCzaKa2EEqSlSy8B3XaQG53DG059aFTk1ewOtBOzf9euwmm+Lbi1tbGG60nStTk07P2Ge8jkZ4F3bgvyuodQxLBXDAEnscUW3i67KOmr6bp2ug3b3ifb1kzHK5zIQY3QkMQCVOVyMgDJzPp3gfVLj7Ubmazt0i0+S9hlW7hljnCNtKq6vt6ggnJ28ZHIrM1Dw3rOn6f9vu7MJCPL8wCZGeLzF3J5iAlo9wGRuAzQ6c0rtAq9NuykiXXPFGqa1YPa6g0Upkv5b95QmHMkiIhHBwFAQYAHFU31e5fw5DoJSL7NFeSXatg7y7oiEE5xjCDt681Pomhy6jrraZJcQwpCsklzOjrKkcUalnYFTh8AHGDgnHPetP/hGdPXU7G1OpajNHqkMcunNb6ejvLuZkKurTKEYMpHDMO+RQqcmrpBKtCLs2QXHjDUp9X1fVGt7NbnVbQ2kpCNiNCqqSnzcEquMnPU1JoHjS/wBJ0pNM/s/T763RbhALlZM+XOgWSPKOpCnaDxyDk5rH8QWdpp+tXdjY332+3gkMaXHl7BJjqQMnjOcc89a09S8Kz2nh7TNUS6Saa8dUltguGgMgLQ5Oed6gt2xjvRyS18hurFWu9zL1G+hub2O5tNKsdOEYH7mDzHjYgk7iJXcnsMZxgdOudDWvE02oaW2mW+l6bpdrJc/arhLKN18+XBCltzNgKC2FXao3HjpiabwL4phvorJtMBuJZ2t1RLmJyJQpbY2GO0lQSN2MjkZrMt7C2j1V7TVdQitIolJeW323W4gZCpsbaxPA+8B6kUOnJbqwKrCXwu/pqX5fFVxcX1vc32l6XepBp0WneRPExRo41Cq2QwZX+UHcrL3HQkGw/jSea/N1faFol6qGL7NDLA4S1WIbURCrhtmOqszAnkgnmppvCFrAJb6bVphpCWEN6s62gM5Er7FTyt+A24N/HjAznnFOg8H2K+JW8O3uuvFqEl2La2WGyMiOGClJHYsuxW3DpuIwcgcZr2M+xH1mn3/BmNqHiLUtQ068s7xo5jeX/wDaFxOVxJJLtZeccY+duMd6yK6uHwcW0wNJqITU5LSe9gtFi3I8ERIYmTdwx2SFQFIIXqM1ylRKDjuaQqRnflY6NgsisyLIAQSrZw3scYP5V3J8XabZ6TeW+n3Gs3UU6xi10y/w9rYEOHyjFyXKkbQdqZBJPpXCVa1XT7vStSn06/h8m6t3Mcqbg21h2yCQfwqoTlFOxNSnCo0pHXeMPFWma3BJBby3tvDe363V3GunWsYiGDkAph52BdsMzJx1GTkc5odxYRLe219e6pawXEYXfZhW3YYHEkZZQ44/vDBweayq1NB0DVdcMv8AZtukgiKK7STxxKGc4RcuwBZiDgDk4pucpyva7JVKFKFr2RJ4x1ePW9fmv4Y5Ei2RwxmU5kdY0VA7kfxELk/XHPWsetiy8M65eWstxDY4WN5IykkqRyM6Dc6ojEM7KOoUEim2PhzV7y2juYbeJbeSIyiaa5jijCB9mSzsAvzAgZIyQcZpOM5O9tyozpwjypqy03Mmit638I65PqEmnLDZx3kc4tzbzX8EUjOcYCq7guDkYK5BzwTUf/CLa59hnvfskZhgEhfFxGXKxttd1TdudAeCygrweeDS9nPsP21P+ZfeYtFFFQ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74W1KxsEn8661TTLwkNBqGnMTKg6NGyb0BVgQcgggr3B46ZvHOltfX119nvd5udPuIZCiF7lrYtuaYggKz7s5G7B9eteeUVrGtKKsjCeHhN3l/X9WPRR4x8O2sT2lqmqzW15d30l48sEaOsdzEIz5YDsNy47nBx2zxLoviDR1u4ZIZJH0vS9FWGVb2SOGS4njneeIpGGbdl9gwM4BbJx185t4Zri4jt7eKSaaVwkcaKWZ2JwAAOSSe1bt34M8RW1za27WcEr3V4LGM295DMouCQBE7I5CMc9GI6H0OLWIlczeDhaxH4O1i303xSmqao1w8TR3CStEgeTMsLpuAJAPL56itbStc8M6ZBY6Z5F9qenjUBe3j3FukbMVjZI1WPeysAWLHc2G6EY68fPFJBPJDKu2SNirDOcEHBqxZ6deXdje3tvDvt7FFkuX3AbFZwinBOT8zAcZ61nGq4o1nQjN3f9f1c7q48ZaFLbQ2e298tdMu7J5o9Pggy0rKyuIo2CgcEEZ98nNU/FvjK01jS7xLc3EM9+IPOtxY20aLsAzmZQZJfmAIztxnnNcNXQXHg7W7fSW1WQ6V9iBYeamr2j7mVQxRQJCWfBB2jJ5HHNW8RNqxnHCU4tPt/w5H4b1Sy0bX5ZD9oudOmimtJTsCSmGVChYLuIDAHON2MjGe9av/CT6bb6jaPaJeGHTNJls7GR41V2ncP+9ZdxCgNI2AC2Nq1yl5byWlzJbytCzocExSrKh+jKSp/A1DURqyirI0lQjJ3Zo6VqP2eM2UyQGzmcfaG+xQyThDgNsd13KcdMEc12C+OLfUtZ1SDULaKHS7xk+yCG0hSSFo3UweY4wzBVG0ks2ATgV59Wvb+G9auNDfWobPdZIGbd5qB2VSAzrGTvZFLAFgCBzk8GiNWUdEFShCbu1r/X+R6Bf+MfD2ieNNSlsmvL+K51d7q6lVYyihUkVRCQ5DgmUncdvAAwetcRoOraa9zaw+I7dJNOtlJRbSwhEkjgYUSOux3XPJy+TjqOog1bwvrmlaauoX1msduWVGKzxu0TMu5VkRWLRsRzhwDS6T4W1zVbEXljaJJG3meUrXEaSTlF3OIo2YPIQOyA+nWqlXlJkQwsIK3Xv6G1c+JNMvJ9Yt7/AFDU7m11SCIG4FhHG9u8T5RUiEpUxheMbh16cc25PFHh64v9U1ZZNU07VLt/Khnjs45zb2wQIAhMqbZGA+ZsHA4XGSTzC+GtabQ/7aFmDZ+WZs+cnmeWH2GTy879m75d23bnvUeh6Dqesw3U1ilsIbUJ58txdxW6JuJC5aRlGSQeM0e3l/X9eYfVYf18v8kdBa+KNLh0yGQx3japZ6bcaZbfu1EUkUhfbIx3ZVlEr/KAwJC89a4ut/TPCGtankWJ0uZx5n7sataiQiPO4hDJuIAUnOMEDI45rAqJTcrXNYUowvbqFe3x+JNPg8SuYdcs47a48VyPcFblAsls0KAljnmMkd/lJA9K8Qoq6VZ09jPEYZVrXff8TtvF2qXGqeH9MuF1WOa8EN1Hen7UokaH7QDHGRkFlyQVTngZAwOJPhzcW8WlXKC4097k6hbSG11C6S3hCJuPnqzEZdScYyRhjlW7cLRR7Z8/MDw69m6af9XuesjUtBvkgikvdLvNKt7jUf7QlvVhW5kR2Z4njBAfc27jygDkfNgAAYDafpuseJfs1xqdj/Z2jWUMCgXkURuygG5Y3kYL8zlzuzwOeTgHhaKp1+bdERwvJfll/X9fgdw+qSR694j8QXkthDqMVqIrKK3uklVWk2xgxsrENsi3cgkggZwaZ4BhtbO0u729vtISzu7K4gnkN3tvLcbGXYkRPzFyV5CuNvGVOa4qipVX3r2LeHvFxv2+5BRRRWJ0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o+GZxa+IdPuTqT6Z5Vwji8WHzTAQch9n8QB5I9Ox6V6hpWpWel6rYX99d6Ho1/Jr1oXOhapuguoFYiWSaNJGjRQGOPuZ3sNuM149RQB7Ta3lrPdaTfXevaUW06LWY7tpdSiZ2eYSmPb82X3eYMMMjqM54qG48SvY+HNQvtK16xXTo9N0w6Rpxu0MsU8U0BlUxA7g25HZjj5wQckDjxynwyyQTJNDI8UsbBkdGIZWByCCOhoA7P4rNZWl7a6NpuFtl8zUGQKVKPctvVGBAOVi8lTnuD0rPuLq2PwssrMXERuV1u4laHeN4QwQAMV64JBGfY1z95dXN5dSXV5cS3FxK26SWVy7ufUk8k1DQB9B3virS08S6dDD4g0/7BPq9+b1RdRmKSJrdAvmc4KE54PBI7kVz2ieIrK90/T77UNW83xJLok0K3f9px2s6ut4x2Gd1YROYujMBlcgEbhXjtFAHW/ES8e+8QatcWc1qlo8kH2pLfUFlS4nEZzL91PNbd5hLqm0MxwcMCeh0rUtN/sXTtZbUbNIbDw5eaXPZvMoma4cyhAI87mVvOQ7gCBtbJ4rzGigDu7mKz074bajp019o7SS3NtcWkmn3nmS3p+fImQksiornAZY/mxwxq14Ts7jT5LnxTPqmlah4g86WO2in1u2Xy5OhuJHeUb+p2gZDHknGN3nVFAHqCalp39iLq/wDaFmIh4TbSjbmdPP8AtO4qF8rO7HO/djbjvnis7wffazG+p2r33he4luNRgfUW1e4hmMoQvlw8pMbplmyUJc5BHFcBRQB2t1d6LpuleKrnw/OgS/vhYWMbP+9SzJZ3bB+bB2xLk84JBNcV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SgEnABJq5babczDO3avqaAKVKqs33VJ+grobHRYMZmyze9X1tLeFQqoMduKAOVW0uWGRC2Kd9husZ8o11ZCKOAKDtAHSgDkmtLhesLUxoJlXc0bAeuK6+RI2I4GKgeNCcHBFAHJ0V00+n20xDbQPpVK60dVy0TEexoAxqKfJG8ZIZSMd6Z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XrLTZ7k9Co9xUmk2RkkEki8dga6a3aJEKhcN60AZ9hpcVud7YJ961XWMoPKwDjmoD3yaiL7c880ASmXBC4wabI3zc81D5nNSvyAcUAR8lt1DH3pGbbnFR/McelAEgb5T6VECcmn4JI9KGTDAigBqZU7u1TM25aY/QCgZUUAQ3VspiPyg5rn7uExP0OM11JYlBmsrUUDowxQBiUUpGDik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S3GZR3xUdSW7bZRnigDobLITNWlJ9Kq2cg2qOCK04UEoCgc0AV8t3o27uKvrp8zMMKcetWotLl67TmgDHeHaATQGZR8w4rpF0WSaPLKRilj0HcPmUgCgDnWgJQSAcGgxEIOMV1cWhu3yheO1P/sBmGCOR60Acf5bbeQaFRh711/9g/Nt25FPXQV6BefSgDj5IiMEAmneS20FlNdmfD7YA24p8ehruweooA4aQhVxtJrI1KYRqVK/SvUjodpvKGME96z9R8GWlyhBbaD+lAHkROSTSV3d98OrpQWtLyNx2Dj+tYGpeFdcseXs2lX+9F83/wBegDDoqSaGaFts0Txt6OpB/Wo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lALEBQST0Ara0fwvq2pMpWEQRHrJKdoA+nWgDEq5pum32oyiOztpJTnqF4H1Nd9pPgvSbJhJfXBvJB/D0T8u9dJb3tlaRiK1hiiUdAigUAcvoPgO5RVkvZ9p7qOa7Cz8P2tvB8q7m96q3GuJH1bk1GPEi7lXdQBuWthbqDgDI7VI1vCn3tua5W78RbD+7b61Rk8QTOwbcTQB3EtzaW8fzMuO9R211azZcMNgrgZ9TnmUrnINIt3cpF5aPtFAHocmo2i5wRUP2+BmLZFeffaJmbmU0rXTKv+uOfY0Ad3/adsmWyvpVGXUCJdyyIMn1riJZnPHmN+dVnkuEPMje3NAHpT6grKpadV/Gq97qUMIBWYMT7151LdXDAbpGP41H50xYfvGI+tAHenWkwSDzVC716TB2k1yfnzK27casRz+YvvQBstrlyVyrHHcUw61Nxk5PvWQZOPSonPNAG62pQXC/6XaxSfVRVd49Fc5bT7fP+4KzoyWoLfNQBoCy0Nz/AMeEQ+gpJLLQgD/oEeaqI2KVmoAnFrouR/xL4vypzQ6KvTToM/7gqoGxxTe+etAFwf2OOP7LtfxjH+FMY6P30q2/BBVQ5Vs0g5O40AWWg0GQFX01RnoVYj+VRHSfD8i8Rzxn2cn+dRnrQmc89aAIn8N6dJ/qdQmj/wB+MN/UVTv/AAzeQJ5lvJHdJ/skKfyzWm2e1AkkXjcR+NAHJTRSwttljZG9GGKZXcPNHPEIrmGOVf8AaUHFZd54djkBksZsH+454/OgDm6Kmu7ae1l8u4jKN796h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tfT/DupXa+Y8f2WL+/OCoI9uOaAMiiuwg0PRbNN1zK98/pyij8jmrUN3a2vy2VnFAPYc/maAOOt7C+uMeTaTvnoQhx+daFv4Z1eXlrcQj1kbH8s10Fxq10/3XwKrtfXDD5pW+lAFW38JP9671CBFHUJkn9RWhb6D4dgG6WSe4b0L4H6CqvmM/BJp6Ic89KANi3n06zjJsrKKPHcLzTpNZlkTqQPSsgD+ENgUN8ooA1Euml43EVDNJ8+Axz61SjfbSySnfxQBPPuZQxYk1XxhvmOKlSTe4BpsikyNxxQBEVLEgHikwQwqREbdxVi1tJZJNzKQvqaAGxI2enFIyzNJhRgDrV+VfLAAX8ajGd2c0AQm1kdvlOB3qL+zyX+adVJq8QGIAJzVeWAOScnNAA9lBFGC02Xoks0mhyHGaeIE8oBgSRUDwzZyoIFAFE2cq54yKiKMnJBArRVpgcc0FxgiRMigDPMe7pzUsUTqM7D+VaEM1qg4hyaeNUVTsWEUAZZRsZ5x9Kjbg1pnUIdxLQjnrULtbTEbhsoApxPg+1OlOcFauw2tluyZsVP8AYrZzlZRigDPX7gp4yavx2MLAhZskVFJavE2CMigCpjJpegp7xsG4BFOiglc8KcUARDH1NMK81de32da09A0vT7tybu48sDrQBz5HIprjnjiuh1/T9Otbgizn81azGWLBGKAKHzY4oAZjVuOMEgKKma1Yc7CM0AZ5yKfFKy4q01oFG7dUBi5PSgCRp4LiLybuFZUPqKyNT8OkKZtPbevUxsfmH0rTMfFLFJJG2VJoA4uRHjcpIpVh1BGCKbXfXEVhqkYjvogrgYWVeGFc7q3hq+tFaa3U3dv/AHo1JIHuKAMO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tabY3F/OI4V4/iY9FFV0VncIoyxOAK7O2txp+mrFGu1jyx7k0AJZWelaWgZFF1dD/AJaOvAPsOgpk95cXDfPIcelQiMs3NKEZWoAa+4j5ulAXgYNSlfaniMBaAICp64pPLJPpU/3R605PmOTQBEkeKmpyrxxTwjkYVCfoKAK56ntShv7w4p7xSE/6tuPam+XKSNqN+VAAVGCVpjDA96sLbzkD5dv1q1FFbKP37DI7A0AUrZJCytjIq7cQqu1lPXtQ91CGxCnA9qdBHcXciiKMsSfSgCB+wAwalgkuSRHGC34V1Oj+E5ZMSXDYJ7VrLYW2nzrH5CtjvigDmbXRdSuUBaEgH1rVtfB8zIWkbafSu1tWVo1aNQBj0qRvWgDlYPCMCr+8c7qsw+GLGNweW9c1uS7ww2jr1qtJNJHdeW6/Ke9AEQ0bTsYEK4px0XT2X/UrVtGGM9qkAYjPSgDnL7QrCKUsIhnNOj8O6fIvzxAZ6cV0Dosn3lzTyFA7Y9KAOZfwfYuwwuKr3HgqybhSVPrXXZyMjrSKp3HdQBwVz4GVvlSQ49azZ/A12h+V9wr0q6nhtYy8rACsZvEemebt87JoA4QeEdRV9rL9CKm/4RPUdo2n9a7+LVdPkj3eeg/EUwahZtJiO4Q+2aAPPW0DVIGP7s/Wq8jXNu22WM5HHNepSTwGIbiDWRqCWUxPmRrz7UAcL9pXqYwakFxuGFUAVrXWl28m7yTis6502aA5UcUARw2c12/y5x61v6Z4XMsOWlKnHasJLu4iGyMYx7VrWHiG6hszH5eW9aAM7XtIksnbbIXArDdGFbl3cXl5J8/Q0ltpElxJhc0AZlvEdy7TzWhLDdIAuM+lbWn+F5WlDOSADXQPo6jarLyKAOITTLqZeE5NTJ4VvnXdjFehWenxQhTgZHtV4BV+UAY+lAHlj+F9QXohNUbnSbu2z50RH4V6/wAdMCq17Zw3C4dVz9KAPHGiYHOCKmtbye3f5Tn1B6V2+vaDDHHuixXK3Gn7WI6UAZmo6RpOqKZFxZ3ROS6D5T9RXLarot/p7Eywl4u0qcqR/SutaNo3xg1LDPJHwcMvcNyKAPO6K7q/0vR73ny/s8p/ijGB+Vc/feHrmFibZ1nTtzg0AYtFSz288BImidMeo4qKgAooooAKKKKACiiigAooooAKKKKACiiigAooooAKKKKACiiigAooooAKKKKACiiigAooooAKKKKACiiigAooooAKKKKACiiigAooooAKKKKACiiigAooooAKKKKACiuz+DcWkXXja1stU0pNQM4ZYhK/7qMhGJLJj5zxxkgDrg8Y3fBGm6dJpvhbT5tPs549de/F7LLAjygIu1Ajkbo9v3vlIyTzkcUAea2drdXtyltZ281zO+dscSF2bAycAcngE1o/8Iv4m/6F3V//AACk/wAKzbW4uLWdZ7WeWCZc7ZI3KsMjBwR7Ve/4SDXv+g3qX/gU/wDjQAtx4d8QW8Dz3GhapFFGpZ3e0kVVA6kkjgVl13nw+1fVrqLxPFdapezxnw9d5SS4Zh/D2Jrg6ACiiigAooooAKKKKACiiigAooooAKKKKACiiigAooooAKKKKACiiigAooooAKKKKACiiigAooooAKKKKACiiigAooooAKKKKACiiigAooooAKKKKACiiigAooooAKKKKACiiigAooooAKKKKACiiigAooooAKKKKACiiigAooooAKKKKACilVWb7qk/QU7ypf8Anm//AHyaAGUUp4PNJQAUVc0rTL7VLkW9jbSTOTztHA+p7V6Do/hXT/Dka32rzR3F7jKRLnah/qaAMHwzojWkI1LUI9pI/dRt1x6mrl3KZ2zjAqxqN9JfzscYTsKrpCxoAh2fnTVHPIq4LfHJIqXEYHyxgmgCkI2cZxR5be9bFjYy3Rwihalk0K/w7LyF54oAwvKZhjbUkNvjG48VJEsxuBAxKknHPauw0/wwjJHNNKGU849aAOT8mNQMc09bjyR8qgV3knhfTp4GMTbXArjb/TngvmtSQ2D2oAri8IGSoqGS+k6Rxc+wroNK8LtduPNfYtdRp/hfTLTBYB296APNkttVvGysblfYYrUsvB+oXLjzsop5JJr02KCKMYhRVHbAqOaZE++4WgDl7LwbbwgGRt571u2OlWlsdsMag+uKkTUbYy+X5yg/WrUTQsflkVj9aAJol2JjdUVxDHM4459aexXI+YD8ak+RcMzACgBY41jjCrTj0qG6u7eCPLyquenNUZdYs40yJA59BQBdkkKtuyNo71yGqa4yar94FAcHFWNQ1C8vFZLeNkRuBXPz6BqTSFvLYk0AdZZa3bzhVRgCOuTW5DKkgBVhjHrXndv4e1JRvAKkdqvWVxqVhMvnK7AdjQB3WATkc0nG6uZn8VRxDatvJurJu/F91ubZHtPbNAHcmSOMkySKv1NYmu+JLS0Ro4W3y47Vwd9rF7dSl2lYA+hrPeSRm3MSfc0AaOr6xfXqlWmIU9hWIVbPOc+tWvMB+lI2FG6gCo7zJ/y0YfjV/wAPtLPqCRFmJPfNV5FVgd1aXhe4trW93S8YHBoA7eaGaK1IiUuyjp1rnb7U5IHVZo8N6YrrfCHirR01hYtQQGI9+1N+J9rol/fLPpCpyf4R1oA5CPUY5CGTIPcVrWFxDdMEuANvrUVr4WvFtxcLayYxnpVO4tbiOTZ5bKfpQBszw6LENzMN1Zd7LZuStrGBWY0E89wIQCWz0rsdA8OLHEJLpcmgDM0vSZLzDBdq+pFdTYaZDaRr8oLd6vRwpCgjiAUCndue1ADY13H5QAKQKN/PNOHPA4pWHYUANcc5qPzFR9jVYRCwx+dRywI3Xk9qAI5HVe+TUP2hcEvxWfNM1vdmORsDtmsvX9TCoI42+uKADVruR7tk35j7Vz+o3MfmbSfmFNvdQzHhMhvWoLCGO5kZpmyfWgCKTDjNVJ14yK1byK2jh2xP847Vluw3H1oApnnrwaTe6kbWqeRM9OvrVb7oOaAB5STh1DDuCKjn0vSbxMKpgmx1TgflSS561HjHzA80AY2paNeWOWZfNi/vpz+dZtdtbXk0X3m+XHSi80XTtWUyWzfZrk8+zH3FAHE0Vb1PT7vTbgw3URRux7N9DVSgAooooAKKKKACiiigAooooAKKKKACiiigAooooAKKKKACiiigAooooAKKKKACiiigAooooAKKKKACiiigAooooAKKKKACiiigAooooAKKKKACiiigC5oup32j6nDqWmz+RdQkmOTYrYyCDwwI6E1c0zxLrWm6Y+nWV4I7di5GYUZ4y67HKOQWj3LwdpGR1rHooAKKKKAOu+Gn/Mzf9i9d/wDstcjXXfDT/mZv+xeu/wD2WuRoAKKKKACiiigAooooAKKKKACiiigAooooAKKKKACiiigAooooAKKKKACiiigAooooAKKKKACiiigAooooAKKKKACiiigAooooAKKKKACiiigAooooAKKKKACiiigAooooAKKKKACiiigAooooAKKKKACiiigAooooAKKKKACirFlZz3kvlwJk9z2FbtppMNoQ0481/wBBQBi2en3VywCxlV7swwK3LbSbC3jzJ++lHr0/KrTy/LiP5fbFQrnd83NADmEZ/wCWSqB6CpE8orgqKgdvrQpoAS70+C5H3Qp9RS2Oh6fGfMuSZBn7pOKsQiRuFGau2VhcXUwjVSSaALsOqizgFvp9ukCf7Aqr5d9qUudryGuu8P8AhkRESXa/hXSR2dvGR5MSj8KAPP7bw9qG0AwkfUVfTwvf8MRn6V6AmAoBUVIvTigDzqTwzdKCzK4/Csy5sZLZ9rZB969Z65zg1z93Z/b77/VgKvfFAHBRyXkTZiYg+grX0zUNWgRmKGRGHOa6xtEtAM7RuxVS4iurCJvLgV0oA4jVA81wZ1j2NnkCrEGt6jFCsZc7V6Cp9SuzJKVMYU9xiqB2/wAQoAsx69qKElZCM9adZfarq6M7AsT3pIYYGI6Guw0jToZLP5GAOKAMqCe8jbarkYrZtLmXYNy7z71ga2lxYzEKxx9KZp95qTofKQkAdSKANvVvEEljDkxBRXFanr11fSM3mEDPArqzEbrT3+0AM+08EVwdxD5dy6kY+agBRJPncZGz9atWt/dwsH+0OCOnNXtCt4biORHUFgOKhg0yWe9MCoeuM0ATjXLsgFrhyRTxqmp3f7tZZX9hXQab4atreLfPh3962baGztY8rEhb6UAcvp2laneNmYyIg/vV0enaJb221pj5jehqx9pOPljAFQySSMdxcigDSC28Y+WNRimmeJT61ltJKeN3HrSgjb6n60AaIuYyeMYo822clW21mknPFDYHHegC6+l6bcZYxpz1NU7nw3p8n3Y1+tNKtnAc/nSpNIuFLE4oAoP4Vs1kHzDb6VHdeFoGjKxsB6VqtISc7jQZJOx4oA4668MzQgsuWx2FY91bujYdCpXsa9H8w5welV9R02G7t2wFBxQB5s44OaYqZA7GrGoRNb3LwkdDUcCyvKscS7mJoA6Pw34W1DUiskK5z0r2T4S/C+ebV1k1ncY05Cnoa4fwcNQ0+FGLBe+K9u+GviyENi9ZVbpkmgD0aPwrpP2cQLaR4Ax0rwr422enaVqYs7KGMSsM9K9t1Txtoum2ElxJcLwvy8jk185eJ7q48U+JZdRkysIb5PpQBzfhzSWW5a6uE+bJwPSupIOAKdHEsce0U8gEigCMrx60zoambr7VGIZbi4SGJSzE8YoAjP38irCRMw3bTW2nhXWoYBcSadceWehMZxVS43W4xKhTHqKAKIXy15qpPJ1GcVJcXKyo20/hXG3OtSJePEwOFNABqkzXOpmD+LsaSXw+03LSc0kM6Saj9q24G3FXftjFiU59qAK9t4Yto/ml+f2q7HodiinbGFNLDfO6gFCCPWql/f3iSDYhK/SgCK88OW7NuRiCaxNf0AwxeZACSBz7111jcGeASSAqfSpJlSSM5xigDyiMPkhxgjqKWeLcm5etanieKK31FjHgbjyBWYknJFAFFqaMZ+ark0atzjFU5FK9OlADfvNTlby3DITkUzmk2kigDWiurbUIfseowq6Hjd3Fc94j8M3Wmqbq3zc2Z53qOU+v+NXVXvnFbWjaoYcwT4eNuCG5FAHnFFd54j8HJcRNf6HtPGWtx/7L/hXCyI0bskilWU4IIwQaAG0UUUAFFFFABRRRQAUUUUAFFFFABRRRQAUUUUAFFFFABRRRQAUUUUAFFFFABRRRQAUUUUAFFFFABRRRQAUUUUAFFFFABRRRQAUUUUAFFFFABRRRQAV0HhXxhrXhq3mg0uSFUmcO/mR7uQMVz9FAHrPhHx/4i1rT/FFjfSW7Qt4fu8hYQD0A6/QmvJq674af8zN/2L13/wCy1yNABRRRQAV6p4Y+BXi7xD4fstbstR0OO3vIhLGs00ocA+oEZGfxNeV19NTaT4J1n4PeArLxprV3pUboqWjwEAPIwxhmKMFHucAdzXz3EGYV8HGl7F25pWfu8ztZvRaX2NqUFK9zxn4kfDXxL4CFtLrC2k9rc/KlzayFo9/PyHcFYHAz0xjoTg44uvb/ANoC4tvC3hLSPhlp2n6qlpazm7F7fMjCdfmwEK8EZkbPCkbRxzmvEK6sjxdbF4ONatZ3bs1pdX0dru1+1yasVGVkFFFFeuZhRRRQAUUUUAFFFFABRRRQAUUUUAFFFFABRRRQAUUUUAFFFFABRRRQAUUUUAFFFFABRRRQAUUUUAFFFFABRRRQAUUUUAFFFFABRRRQAUUUUAFFFFABRRRQAUUUUAFFFFABRRRQAUUUUAFaui6NLfnzHPlwDqx6n6Ve8M6ELhftt7hYRyin+L/61al7OA5SH5U6YFACEWtpCIrVQuOuO9VS7s2Sc0gU5zTwB1oAZ3pfpT4165GRTsDtQBGBnquamtrbzm7ipIRuYACtCIKMCgAtYFhXaoya6zwdDE0pkYjcK562nhjZkI59an03UfsVyzqeGoA9Ca8t1OxmAPpSJIv3hyDWDo0TalKblpOOwroFjVQAMcUAWE5Ap/QVGCFAJIAoSRZD8nPqaAIpZZPNEcY5PWp0TZwAM9+KkSNV+YDmnAHrQBDnB5FBUMCDyPQ0/ac/dpyx5oAx9V0G2vU4VUf1ArmdR8Oz28e4AOBXoBXHyio54VkXawoA8ncmNyoBBHau3+GOmanrl+IICSufSnaj4bjubkTImPUetdz8Dbu08P8AiDyrhdiucBm7GgDq7r4LvqFoJJZAJMV57rHhSbwzePZTxkK38R719Yw3cckayiRChHBBryb42fY76EGNlMidwaAPnrVoZrV2258sg8iuFv8A/j7bHPNeszR+Ym2RQy+9ct4m8NK0DXNoMOOSBQBx1rcPbTqyE5z616TocKmxjuGjUO65JxXle5knwwIZT3r0rwzPLNpaAtnigC9Ox3EE8fWo+g60SYBPGTTByeeKAFDMT7U7G71pc7RxSFtoyeaAFZflppHOFpuWJ3MDSqT16UALtbHpQVGKQ5/iJzSlhjHWgACseRxikZsHPWl8w9P0pg5PFADgc+1BcK3HIpD8xz0pOOgHFACk8cdKltfmOO9QYOPlNT2jBZPegDg/GcJi1dmyAD6Vo/D2xS6uXmdd2zpmqXjZt2rdMnFaHgG/+yyNE3RqAO7iQKfSqWrXF1GFSzLBs8kVdSQTfcOc+lWobcIOVBPegDnEh1nUpFS7uJBCD0LGuntl8qFY1H3R1p6pxwMU4KMe9AAjAtTtoDcVFIq43FsUiO54UE+lADyrSSCKNSzucKAMkmvoT4R/CdNK8nWNeAe4IDR25H3f97/CuV/Z48EyalrLeItTt82locQrIvDyY/pnP5V9F0ANaONo/LaNSmMbSOMfSvBf2jfDltptqNVtLZY4nHIUYAPevfK4H4+2H274bXxC5MJDn2HT+ooA+NLS8Yu8nas0WS3GqNIF+Qnnit7S9OBSRcd6kjs2jnK9FoAhSxtdu0IOlZ0NhJb6mWHzRnoK3wFVuBTGXnkUAQG3j+9t5pjQgkHaCBVk9PU0gHbpQBTljCqdoA+lVWBWCX5jkKSK0ZQMHNZlw21+2DxQB55qMzT3b7+oNVSuFJ71seJ7IW9+ZY+FfnisplwAe9ADACUqu2M9KtjrzUcyKfmAGKAKrYPWk2/lTyBj0pozjmgBpGKTkU/aKTA+lAGhpWpTWjhtx2+mat6xo+m+Ik86Nltr3HDjGG/3hWL345+tWLWUwybg2CKAOP1TT7rTbtrW7j2SL+IYeoNVa9UddO8QWgs9QQ7x/q5FOGU+1cF4k0G80S52TKXgY/u5QOD7fWgDIooooAKKKKACiiigAooooAKKKKACiiigAooooAKKKKACiiigAooooAKKKKACiiigAooooAKKKKACiiigAooooAKKKKACiiigAooooAKKKKACiiug8K+IrXRbeaK48PaZqpkcMHu4gxTjoMg8UAXvhp/zM3/YvXf/ALLUHgTwTqvjJNUbTLiyhGm2/wBom+0Oy7l54XapyeO+K7Lwj4ssdS0/xRaw+E9FsGPh+7/fW8Kq44A6498/hV/9mH/j38a/9gn+j15edYuphMFOtS+JW/FpF04qUkmeL0UUV6hAV2ni7x3/AG/4C8PeFv7K+zf2MMfaPtG/zvlx93aNv5muLorCrhqVacJzV3B3Xk7W/JjUmrnfeJPiMfEfw4sPC+taObrUdOYfZdVN1h1XOMMm35sr8p+YZIU9RzwNFFThcJRwsXCirJtu2u73t29FoEpOW4UUUV0iCiiigAooooAKKKKACiiigAooooAKKKKACiiigAooooAKKKKACiiigAooooAKKKKACiiigAooooAKKKKACiiigAooooAKKKKACiiigAooooAKKKKACiiigAooooAKKKKACiiigArpPDPh57pVvrwbLYcqp6v/APWpPCWgG/f7ZeDbaR84PG8/4V0GoX658mEbY14AHSgCLVLrc3kw4CD0rOxSyYZs5pme1ADlU5z2pQwzSMTjFEZbcBigCTdxxSKfm4FOkUhvSpbSPLbiBxQBPbqqKC3BNWo/mdVHc1ANzMARn0rd0nSpmHnSIR/dzQBWuLOKCVP3gZmxxWtFoovEUJFt461bsNBUz/aLqTPoK6KAIihYxwKAMfS9LvtPUrG+RU8iagrbsMa2GlUAfrUqsrIMCgDkNY1G9XETblXvXQeGJI5LQKW+fGcHrUHiCxWe1aQYBXmuf8O3jrqkcbn5c4xQB6Fs9Kaq7SfWplZdoOOKXchHGM0AVwMNndUgb0waX5W4NARQeM0ADKDQYyVzg1Mqg4PSjLoTlaAIug6VBcqcArwQcipmkb+6aaAzdqAHS+NPE2j2OyG6keEds9BXL3XjK/1O6VppDgn5snrXSPAkqmMrwRzms4eGLCM7ucmgCVSskYdTkEU2RGMZUcgjpTfIaxUqSXi7e1NN3biMtuA470Aec6/aw22ryNKox1C11Hg6SJtMYqoXviuY8USia+Z927niug8AbJLWWMqcigDSZsseaFPfNOnADMhWmrhRhQKAHE575pMc8nIpFwD92huvpQA47n9OKTgcYpNwA4yKQuM0AOJJ4FN+71NKW4GKQK2MsR9KAEI5zilAIPp9abu+bn1pS2T0oAXH40oVsfMMUwE7vWneZ+NADh93pViyjzKN3Sq4YMPSrNk38IoA4Xxav/E8df4auaDp+YWnUFR2NVfGAI1vPY10/hgpJZLAuGPU0AWfDEnls0UkmWzwTXSruXGea4u/jnt9VWRFOM9BXYaObq8VVjhZzjsKAHXtybW2MpUn0xWZDq89wxWOH6V6No3w98Qa4FjSwl8s9SV4r0fwl8DLe1KTalKiEEHavJoA8a8D+Edc8SX4jjgdgT0xxXvXgf4O6fZNFd64FmdcEQD7v4mvSNC0PTNDtvLsYEj4+Z8cmsvV/EzxXYgsYRIoPzSN/SgDobS2tbK2WC1hit4UHCooVQKq/wBsWPneUJCTnqBxSaRdzahZuZolTIxx6GoINDjjl3tJnmgDYHIyOlcx8Vsf8K71vP8Az7H+YrpwMAAdBXP/ABHsbjUvAusWdqu6aS2bYPUjnH6UAfH9niOJmPJ6mqDXSzTsEIIFTO7RiSJ8h+hFZdnCYpXJY8mgC62PWgYzimY+bP8AOnEqBnrQAh2r161ETub5c4pJJRnb1NIhOKABxwaztRUmE4XnPFaLHAqnMCwagDl/GEDf2dbz4Poa5Rc5r0DVoWvNFnhUAsnSvOnbY5XPINACzKwb2oQhVOaPMDemaa3I7fhQAyVWHzdqiPSrSLuXa3So5YSAQOlAFZmpucjvTxHjqKBnpjAoARc/Wn857UnAHSgMP7uTQA+C4eCTctdFp2pW2o2j2WowrJE3HzVzDeuKEcqRjP4UAU/F3hifSJPtNvumsX5VwMlPY/41zleqaPqMcsZs7tEeJhtIfpiuW8a+FzppN/Y/PZOckD/ln/8AWoA5SiiigAooooAKKKKACiiigAooooAKKKKACiiigAooooAKKKKACiiigAooooAKKKKACiiigAooooAKKKKACiiigAooooAKKKKACiiigAooooA674af8zN/2L13/wCy1d+EPxBj8A3Wpyy6GurR38KwtG1x5QABOc/I2Qc4xVL4af8AMzf9i9d/+y1yNc+LwlLF0ZUayvF7rVefTUcZOLuj1XxL8T/COq6BfabZ/CnQ9NuLiFo47uIxb4WI4YYhByPqK8qoorPB4ChgouNFNJ923+bY5TctwooorsJCiiigAooooAKKKKACiiigAooooAKKKKACiiigAooooAKKKKACiiigAooooAKKKKACiiigAooooAKKKKACiiigAooooAKKKKACiiigAooooAKKKKACiiigAooooAKKKKACiiigAooooAK3vCmgyapOJ5hstIzlif4/YVX8M6NJq95t5SBOZH/p9a7bUrhLO2js7MqiRjAC0AT6hNaix+z2wEYjGABxXMyElySac0kjOctnNAAPUUANWniNepoIXsaTtjOaAGsOeKdEOc8imcg1IrN0NACzMWI61ct/liGciq9uu5ulWi6njpQBr+FrRbvUlLHKg+leheWixhFC8dK43wO0Mc7b2ArsmmhPQ5oARIWzlsEVLHgHFMWT5TSqcg4HNAD5VVgRwKbGywjDt1qLEpPI+lQzpKBuZSQOlAFySaKSF0PIIrjreyaPXAynC78iurtYWaPLDFUtZsm2rNCPmU54oA6gL/ofme1ZNrqUc0rQ5w4NQ6RrqS23kvjevBBrPntGGpme3yu7mgDp4Z9vDDIrQsbc3ThUBJPQDmsKB2jQeawzXtn7OPhe01m6m1S7QvFbYwvZjzgfpQBwzeG9VWHzPsku0d9prNmtZIgfMODX2k9ratCYWt4jERgpsGMfSuF8RfCnw/qt59oiZ7PP3kQbgf14oA+XAuSQvNTLbtsyRg19Dv8ABLRcHy9RlRvXys/+zVz+sfBPUwjfYtRgnx91cFT+poA8SdvLPOM09WDDPWt/xZ8NPFelMZJLaTb/ALPPFc/HZXlsmLmNlYeooAJI45Iysi8HtXBeLrbySRbyHk8jd0rs7658iJmbr2rjyZL3UZI2TIPSgDkbuzmKLI2dp4BrqPASmPzVySSvFaV9o/nWO0RktGM8VleEZJFvpoQPmQUAbU0UnmsTTPunpRcTv5p3HmojISDyKAJex7Ux847Z+tM3EDv+dMLMDytAE3JAGRQ23gEj8KiZwfrQBigCbK5460xiS1N3BRmk3F+elAEm4D+GmltxztIpmcdyTQzY/i/CgCRRnk8UbUHf8aj3Z70A560ASZAGatWT4+nrVPg+uBViN4wm37ooA4rxlG0eqtJvJU+taPw6uQ11KjycAetZXjkqbtdshPHSqvgaZ49XMeflZT/KgD06aOOadNrBmLACvq74HeBNN07w3bavd26S3NwgZA4yFHrj1r5Q8NxGTW7WM85lXgfWvvXQIUt9DsIY1CqlvGAB/uigC4qqqhVAAHQAdKz9W1iz06PMjbnzjavNcj4+8cjS759KsWUzKMSNjlSewrI0eaXVI44nbdIzZyaAO1l1C5vI1VFIVzwAKn0/Rwo3XKqc9q0rC1S3too9o3KoBOKsUANijSKMRxqFUdAKdRSFRu3D72MUALRTIZPMX3B5pwdSxUMCR1FAHyd8bvDSaB42uliTba3J82EDsCBx+BzXANHt5r6Q/aZ0RrrRLXWEXP2cmNz6A5I/rXzo6ttFAFY/ex1pGzUjr3HBppKhSW6AUAZb3Cx6iY25zV1GDL6Vy+pXvmaiVgBLA1v2AkMCtIpzigC4RxmoHUMpFSLvz7UhDYIx+NAGPE+2+ktsjDrXnut2zQarMh6Bq7ySJo9YErMCua53x5atFfLPwBIM9KAOYCgMTSiSkJFN+XOc0ATCTPVqlQ7hg1V285qVMg/eFADZl2vTHG6rUihk9ar7WUGgCBg2aTaf8mnPu+lN5PU0AKADgcmn7CtMBwM5p+4ED1oARWZWznFb+i6nHJCbO6USRsMENyMVz7D0pI2ZXBHFAFbxn4bfS5De2vz2UhyMf8syT0+lczXqmj3kN1C9jer5kEi7SG5FcL4t0OTRdQKLl7aTmJ+vHofegDFooooAKKKKACiiigAooooAKKKKACiiigAooooAKKKKACiiigAooooAKKKKACiiigAooooAKKKKACiiigAooooAKKKKACiiigAroPCt/wCF7O3mXX9Cm1KVnBiaO4aPYuORwRmufooA9Z8I6p4KuNP8UR6T4ZuLK5/4R+7xK127gcDsWPfB/CvJq674af8AMzf9i9d/+y1yNABRRRQAUUUUAFFFFABRRRQAUUUUAFFFFABRRRQAUUUUAFFFFABRRRQAUUUUAFFFFABRRRQAUUUUAFFFFABRRRQAUUUUAFFFFABRRRQAUUUUAFFFFABRRRQAUUUUAFFFFABRRRQAUUUUAFFFFABV/Q9Mn1W/S2hBx1dscKKrWVrPeXKW9vGXkc8Afzr0extbfw/pgijQPOwy7HqTQATLb6TZCwszgAYJ9TWHLu3E5/GpLi6aaQsy4zUQf1oARRzywNK3y0bhnpQWGKAGHGOnNKv3e+aCVz1oXGfvCgAwe9LHjPSnoue9TRx89KAJogirwppkhXfins+BtxVcszP0oA0LWVo3HlsRXbeGZXuLdg5yw9a4e3TyojK+c44rtPBasmmvcSc7jxQBuKhXqaliUgZzxUCsWIKtwatorbRkGgBd36U2Rtw2gZp6oueM04hVIHegBinjbmlYHaQvINPIXtS4yOMUAcTrGm3S6wr2+QrtyRXaWNq62kfmNlsUiWiySBjyRWgFIXA7UAUvsU11OkMSlnZgqqO5NfYnwf8ADI8L+CbS0kQLcyqJZvUE9B+FfOnwds4bvx/p4u9ogSQO27pwQa+nfFWvR2WnSR2EyS3rjEaoQ2Pc0Ab9FeZada+Kro/aJri48zryela5uvFFkvzlnAHVhmgDtqK5jw34jlup/suoRiNx/wAtDwCa6cdKAGyRpIhjkUMp6gjINc1rPgPw1qmTPYKjHunFdPVeeba67HHB5FAHl+sfArwtqCEC4uIW9QoNeeeNfgSnhnS5tW027NzHFy/y4YCvpS3uVlO3aVb0pb23ivLOa1mUNHKhRh7EYoA+CRqsMc8luzDkFT7VzmneXDrNx5bHkf1q58SdMl0X4h3mnkkGK5ZT+ZqvrFm9lfw3MSs0cowcCgCaeZd7HPNRCWMc5GahlxGxL5APrSB1b7uCPagCfcDn580CTJwDUaso4YU4kH7tADgcn+tOwuecD3qNXyfmwAKUNkkg0ASY/u0nzdyaZu/vcUof0HFADgMGnbucLHn1pFyw6gCpQqqM7h9KAIjuzxHinYVcZ6GnszdOMVEVCjLHIoAcSqgkdKp3ksiRlk+7inzSKSDzj0rJ1S+6xFsdsUAYusFriYs5GAOKyLKO9t7n7RbEkIcnHpW61obgExgs3pUIaSzlaERjcRgg0Adh4C8QxPrti0mVdZFzn61+h/h26jvdBsLqJtyyW6MD+HNfmV4WRhrKELgg5r7v/Zq8Sf2x4MbTZpA09g4UDPJQj/HP50AcT8SrO6Tx/qMy52vKSK9B+EkAkXdMgLoM59KwfijGlp4umeUnEuGX8hXWfDC9szEYl4kI6nvQB3lFFIxwpOM0AKCD0opqHIz0Jp1AEUZ2PsYdTnIqrGTDfleW39/SrroGPOaFjVTnGT6mgDmvirY/2h8PtYg2ksLZpF+q8/yzXx3I3lkhuoJFfbviCLz9B1CD/npayr+aEV8L6pIy6nPE3RZGA/OgALNnnpVLW7pLPT5HPUjAq0hOPWquqW63VqY3xn3oA5HwwstxftMwOM55rtw3yCsHRF8i5kh2jjuK3EbPBoAep/P2pk7cd6juJFt03Uqt5iBvUUAZV/GwBkUHI5qrrECa3pypwJoxwfWtqSJWVg3Q1h31vJZn7RCSQOooA4W8sZrSRo5lI56mqzgV6DJbQa1ZtuixIB1964rU7OS0maJlYAdCRQBTDADFLkiogCTSlgOvWgCysmV4HSk+8ue9RCTI+UClV/XOKAEmTjdmoCDjuKtnkdCRURi3dsUAQAe9Awak2qOAtJjnkUAOiK9xT3XPKjFQsdvSlRnJoAmhZ0kHzYrpUWy1zSH027IBP3W7qfUVy5z6gVY0+5aC5VweAeaAOP1ewn0zUJbO4HzoeuOGHYiqleoeMNNh1/SBdW4H22BcqF6uMcrXmBBBIIII6g0AJRRRQAUUUUAFFFFABRRRQAUUUUAFFFFABRRRQAUUUUAFFFFABRRRQAUUUUAFFFFABRRRQAUUUUAFFFFABRRRQAUUUUAFFFdB4Vh8Iy28x8SXepwShx5QtApBXHOcqec0AXvhp/zM3/YvXf8A7LXI16z4Rt/AUen+KG0W/wBalu/+Efu9q3Crs6D0Ud8V5NQAUUUUAFFFFABRRRQAUUUUAFFFFABRRRQAUUUUAFFFFABRRRQAUUUUAFFFFABRRRQAUUUUAFFFFABRRRQAUUUUAFFFFABRRRQAUUUUAFFFFABRRRQAUUUUAFFFFABRRRQAUUUUAFFFFABSqCzBVBJJwAO9JXXeBtFD/wDE3u1xFGf3IP8AEfWgDW8K6Yujae11cKBdSrnn+EY6VU1G7mmkLFsip9YvGmlKqTj61nB88dqAGBieTijPJJqUbSOlIdp6gUAMViPenjpkgUny0LjrmgAZB1qMIQ3cVMW9aem3q1ADIlfOauw5EZJqKNdx9qmkkXbigBo+cHPWnIig5qvu9KQybhQBbllL/LwFHvXoHhxA2goysOK82hXzGA3V6Jols1roC5c/MaANK0YFuTV9PmUjNUNOhwm481oW/UjFADk+Ucc0bgZAWp+DngUyQAkfLj3oAk+XOBShR1z+FRiMDuacgAbvQBbh46U/zCvOKjjb04+tW9LtWvL1Y88E80Adj8NNIubzUEnRGUA9RxX0T4Y0KGGNZ51Dv7nNcX8ONPhstOj+UBhj8a7+G8MDBhzu7UAbY4HFBAIwQCPeo4DujEhzkjkVJQBnanpcFxCxjjVJeoI4rjLrV9Q0W8Tf5jxKcEc4r0SsfXtEh1CB8cPtOPc0AW9F1KHU7JbiLAJ+8uehrB15p4pbmNWKHqh9q5PwXry6Pqk9ndSfKshUj2r0i+htb6yabhgyfK1AHmc/iq9twpik3SK3avS/D2ojVNJhvMYZhhxjoRXkOp6XDba3tZnKZPTivU/BO3+w1CLhQ5A/IUAfGX7S6x2nxj1N5AArybgfc5NZlncW2oaAYJkBkVf3Z7mrf7Qip4g8e6rdQu2xbtwD6qDxXGWZeG5hgt5iVQc89qAJpI/tFsPMyCvFQINmFC1fU/6KWGCTVTfzgrz9aAE65FKEI/jFG09qNvPJ5oAUKx9DTwGHUZFIFk+tO2vj0oAQ/NxijbzTkgkJqzFajGWbmgCKCE9SxJ9BVhIVwC2c1KsWB8vFToFA6ce5oAz7lygwq5NUrg3LRnACitxvKxu2gmmNErj7o+hoA5m0ilclpX4BqzcabDJHuK8+tadzaovIX8BVDULiRYsAYFAGciNbxybBkD865m4nla882RTjdXXWkbyq21l3EdDXK67byWt0VfgE5oA6zw/Da3FzDLEcNjmvbvgH4i/4R3x1BHJJttbo+TLk8YPQ/gcV4Z8PYyXaXrnjkV3MbPDPHOh2srAgjtQB9XfG3R3u9Lt9RhX5oCVf6Hp/WuP8IXv9nrHKz7cMM816H4ev08UfCyO5Zg8klkyvjkh1H8+AfxrxYTbVljEvKMcjFAH0bo+oQ6jZpNC6scfMAehq7XiPgbxS+myxo0mVY4IPpXsum3sN/arcQtlT2z0oAs0UUUAFFFFAGV4w1BNL8LalfyHAitnI+uMD9a+HLsm51Ce4P8chYfnX0T+0l42gh0s+GrF98ztmdgenH3a+c1BJPagAYnIXpWR4muJrez3Rfia2CwHbj1Ncr421EtELWAqSTzigBPDl3LdkuiEHua6MZKj1rm/BRaGIwspBJrqBtP1oAhkj80fPUybAgUdqY0q+YFHNSBecnGKAGS9MVVmUNEyYzmrZ5NNl2xqDxQBm2arbbhtxUWpWMd/A2VUNjg4qW63NIFUHmpovkG09aAPMNRgNpePC3GDVNwSd2c10/ji1P2sTKvB6nFc0MGgBEBzTj14ApMk0KCKAHozAEH8KYxcnNL3zQxz60ANDHn5evvTSWzQeuMGlwODQAY45oDY6A0hZg3ApCSaAHHOetOQfT86j98frS4/D8aANzw7erBeIrncpPSsb4m6KlnqC6nZxbba5+8F6K/8A9eiL5JAwJB65zXU2f2XWtHm026yd6EKS3RuxH40AeSUVY1G1lsb6ezmGJIXKn3x3qvQAUUUUAFFFFABRRRQAUUUUAFFFFABRRRQAUUUUAFFFFABRRRQAUUUUAFFFFABRRRQAUUUUAFFFFABRRRQAUUUUAFFFFAHXfDT/AJmb/sXrv/2WuRrrvhp/zM3/AGL13/7LXI0AFFFFABRRRQAUUUUAFFFFABRRRQAUUUUAFFFFABRRRQAUUUUAFFFFABRRRQAUUUUAFFFFABRRRQAUUUUAFFFFABRRRQAUUUUAFFFFABRRRQAUUUUAFFFFABRRRQAUUUUAFFFFABRRRQBe0LTpNU1SGzj6Mcuf7q9zXo2qeXZ2CWduQFRQoWsbwNaf2fpj6pKCHmGEPoopl5cNNK8jSZJPFAFWQsGIxyaQbs8dBShu27Jpd38IxigBBuYE9KaN38QpzMwOduBSjDHJoAYFH404LTinfmjBH1oAVfpmrVtEkv3hVVd+fXNW4I3jUlsgkUAKFCnao4pkqnPT8qEb5juPNLuIzQBWcnpjFCoWoZeeaehVcYwTQA+CP94vz45r0rbjw3E4kzjFebwbmkCqOT0Fei3qfZ/CaeY2GwOtAFnSZGaBSGya0mZo13H86w/CrNLZbvetu7DNaOuMnFADoZmdcqeKc0jA88isjRJgpaOQkHPerOoalbWyH5gTQBprLkfdxR5hz0xWPpOtwXc/khhmtsKOoxQBJEcj5hXS+DIo/tyM4AGe9cwsmD2rovDEsnmDC8A0Ae4aTeMgjEfCgDpXUQ3auyHIOK8u0nUJIlUMfl966XTLxp7lSvAA/CgD07RrpppmVmyMZFatcv4Sk86YSLIOMhlH0rqKACiiigDwf4jWL2XjadooyEmfcMfWvSPDt9N/YEUQ5fZjmuX8aW7XnjVQQWCsOD+NdvBZrBDbjCqD6dRQBx3iSzuEl+0MAO/NdP4bu20/wDNqMh/1ccso/DOP1FZ3juF/sJnydqDHNU/Htz9g+Bl3IpMLNCirj/alGf0JoA+UtSLXctxM33pSx5964ayt7i31S4WQjOOK7pVUDAYn1rnfEUEdtMLwY/2qAK2lmWa0ZccqcZp7R7W5Tn1rFi1EwzmS3+6TyK001GORd0hAPpQBYWMH6VMkLFs4AWqscyy/6ts+wpy3sqtt280AXmSNV4OMdSah27mJD5FV5p/OI3sFHerdvDkA5O3+dAEkEUhPA4qwYwCNwNOVtq8cCkaRsZ2igAeSIHaW5qKWeFSqs23PTNZsNnetqMk00itFn5FB6Vcu7eKdU8xTlDmgCdnhVlQtyemKwPF3iSPQCm6F5d393tWwv2dZBJwXHH0pl6unXeFuRG4HY0AQ+HNZh1aKFlt3CyKDlq0tUs4zbPtQZ7GobaSzhRY7coAOAFqyZw6kAfnQBysJltrj5vwNZPii3knYTMxIre1dSlyWY8dqrzzedalSqlcdaALPgBlCbQccV2Jy1cR4OkEV3sDDaT0r0FW+UbVBOOKAPfv2WdWabSNR0WYkmNhMinoFwAf6Vi+LtFbS/FOowdImkLpkdiSRXPfs86x/Z/xItrWSQhbyNoSB3J5H6gV6t8b7GRGttRhj+8uxyPUf/WNAHk9wwhIMec5616Z8MvEjxxrBLJg4Awa84SMH5pOa0tKkMMwkT8qAPoy2uoLgDypAxxnFTV5N4e1mVYyGP3vevQdC1Ce/IzwiDk460AbFcP8AFrxpD4W0V44pB9tmUhADyo9a3fG3iOy8L6BPql66jaMRoTy7HoK+SfF3iS98SapLe3chYO2QM0AY+sahc6lePc3Ds7sckmqe0c5PNWHaNUwSKp3DKykR9T3oAyPEOorBAYoTulb0rD0nR5Lqf7RdZOTwK6SPTbdphJIoY56mtGeKOGEeUBxQBQttPitzlODVhlwu3rTUkY5LAUKSMnNACRQhcseCadznnmq8t7bxj5pVH1NUn1WEviNwx7YNAGo8wjHzYqlMxmfg4FVEmmlctJnFOZ3Kkrx70AX4sYywBIpko3DhcGsyz85ZfmywPrWqoOKAM3WrNbq0bdjI9a89vrZraZht+XNeny/N8rjIrB8SWCTQbo1GRQBwg5700bgcZrTFgytyNoqGeFV43ZNAFP5j/FTuR0JwaUqQ1OUjHNADH+vNIAtK/IzjOKYuO5oAeflFNOD6UjnHOc03ccdaAHFaKaCetPQEmgAU89M1oaTcrBOGMZ69jVBxtP3gPpSxOFbPNAFj4nacsqW2uW8ZCyDZP7Hsf1x+VcJXrFrjV/Dl3pjEneny57Ecj9RXlMsbxStHIpV0JVgexHWgBtFFFABRRRQAUUUUAFFFFABRRRQAUUUUAFFFFABRRRQAUUUUAFFFFABRRRQAUUUUAFFFFABRRRQAUUUUAFFFFABXQeFdF0XVbeaTVPEsOkOjhUSSAvvGOv3hiufooA9Z8I+HPDtjp/ii4sfGNvqEw8P3eIVtipPAPXce4A/GvJq674af8zN/2L13/wCy1yNABRRRQAUUUUAFFFFABRRRQAUUUUAFFFFABRRRQAUUUUAFFFFABRRRQAUUUUAFFFFABRRRQAUUUUAFFFFABRRRQAUUUUAFFFFABRRRQAUUUUAFFFFABRRRQAUUUUAFFFFABRRRQAVa0q0e/wBRgs4/vSuF+g7n8qq12HwwsfO1Ke+cfLBHhT7n/P60AdD4kWO3to7OA4jiXaAK5wK2a0tcmMl25ByueBVEMfT9aAGbcen1poOD7VJvPZRTS2Tyv6UAIWDDBFKi5HXFAC59DUiqeueKAAKR/ETSZyaQ8n71OjjYntQA+24bmrskq7cZGarAYxyKGX5s54oAQ7R160xjgcHmmO/PfFJHg0AAOD83NOAB56UhXb3rW8L6cdQv1VlzGvLUAbfgvQjLKt5cLmP+EHvWh43v22izCgRjGMVtCRIFSGMbVUY4Fcf4okafUyvO0CgDc8Fb/spAHy10vVdp71znhCX9wIx1HWt+QsCMCgDn9ZhNtPvjztJ7Vj6sV8vfIzYxXXXtobn7y9K5/wAQafMts21R7ZoAyPCk0cd+H7Z716THJG8QZMEV49BJNbXa7sLg16b4fvbW4tEAk+YDmgDTMiZ4FbGiXTQyqVP3qyfLQcqalt5fLbkn8qAPS7JmmhTEmSe9dRoVxLjyN6kevevMdA1f7O4SbJU9DivRNHaGeETRnB9jQB634GtDEgmznK+tdXXnXhLWVhVIeRzxk16HG6yIHU5BFADqiu5hBbPMedozipaz9Ut7m6ZYUwIu5zigDk9B0+51TxHLqE4AiVq6rWJPKeFmwqdzVuxtY7SARRjjufWuQ8d60sMhhVsrGO3PNAGZ8VdSRtKSG2kRVYjcc81R/aFuRa/CKG3jODLJAoHsOf8ACvPtb1l76+VHyV34xmu3/acUL4B08EHaJ1HHbgUAfNoLEc81na/B52nygxE4HFbCRgLnbx9ahu4w1tIvUY9aAPJoFfzniC96txK+drAmi4Jtr9+OM+lbOjQLNGZjg4oAtWVrHtTaCDtGar37iGQqvBPc1et5CxZUA471laiG+0DcckmgCWxha4mDO2QO1b6bVj54wKyTc2umWYkkOWI6DmsTUPFW/KQwt7GgDprzUY7cfKwY+lZs2vLn5sCuD1bxAI875N0n91a5y41y8kfcrBB6daAPYLbWbeQkB/xqSfWLZIz95sV41Y61eQThmk3IT8wx2rq7bXbKVBFvySOxoA2r3XAcmP5T2rIuNTuJGyCT9DRLbJMu+M8Gnwx29uoEmfegBsWqzxAN8wxW1pHiiRfluEG31zWLeGGVcwjGKp9OoJoA7y/nhv7VZoSOKk0JLP7NO15z8p2j3rjtLupIrhFZvkJ6E8V1kkOIfPVlK46A0AY0d40N9lVCgNxXoXh68+122c9BXmGoShpSVQrXW/D+ZvLOSdvvQB3vhLVJNK+IWhXa9I7tD+tfXvxMs3vPCsyxrlkdW/DOD/Ovii4uNviDTXiH3ZlOfxr72t2S80+J3UMs0SsR2ORmgDwGTRZhFu25AAOKTTbFpboRcr6+1elXXh3UFv2W3i3xs33iOMVs6d4W0+0P2m62s4GW7KKAOU8P+G5rydAuREn3mIrsfEWtaP4N8OyX19KsNvCvyrn5pG9B71w/xM+NPhLwRbPbWckeo34B2wwcoD7kdfwr5r8W+MvFHxG1Vb3VJWitEP7qBSVVR9KAOh+JHxA1Dx1qW6QGGziJEUKngD/GuVKkcDpTzGtvF8xUAVyPiXxEsLmO3lzjsPWgDpJmjjUvI2AKhFzHJ/qSMV53d65cXHDMwH1qzpuvPbIF+8KAO9Vyxx6VK8sKR/vGA+prhn8U3BJCKAPpVC91a6uCGeQqo6gUAdnqGq2sYwjbm9BXO6prl0QVg+Wuel1CRvug+xNVJLiRhjcSTQBYu9QuZZOZDmtnSbCZo0mZj64qjoFgklystxyvpXcL9nWILGAAKAK1svA3du1Pkk6rtx7VYUIelOVUzu2g/hQAy3To20Yqx1ppkUcYpQQKAGOnrVW6i3jn/wDXVxmB4x+tRsoY0Acxq8ARPNUD6VzV0pDZY9a9FlsYXHzc+1czrukqAzxdBQBzDYx96mnbj1zT3UKSGODUJA7ZoAcFGOajbg4AqT3/ADqNxjpmgBHOR/hUfmMDx/KpYwT9KZIvtQAgLHrTtxB7fnUZyvrS4z2NAD25FJwDSrmnFR1oA3PCV4lveKGyQT6VzXxKsVs/ErzRptjul84emSSD/L9av2sxgmVhjrWj8R41vvDNpqCKN1u4VjjkKeP54oA84ooooAKKKKACiiigAooooAKKKKACiiigAooooAKKKKACiiigAooooAKKKKACiiigAooooAKKKKACiiigAooooAKKK6Dwr4UuvENvNNb6lploIXCkXc5QtkZyMKeKAL3w0/5mb/sXrv8A9lrka9Z8I+B77R9P8UXk2r6LcKvh+7+S3uWZ+gPTaPSvJqACiiigAooooAKKKKACiiigAooooAKKKKACiiigAooooAKKKKACiiigAooooAKKKKACiiigAooooAKKKKACiiigAooooAKKKKACiiigAooooAKKKKACiiigAooooAKKKKACiiigAr0jwXara+ETMxKvcOznnt0H8q83r1LV447HRrW1jwBHGFwO9AHP3D7pjjOAaF6fWmL97nINK/AzuIoAXAz0NJ15xUYVv7xNOCtnvigCSKPfwDg0PvQ7TzREWQ7s80rTFj60AMDDPINTqWA7UwbW5Ip2Qo4oAaS2c0ySRulPDL2zmkbjsTQAxdxPzZIqVVwOBimfpT0LYOeKAGMrE+5rvvA1p9l04zSYDSdDiuL0+Dz7uNDnk16TBAUtUhU4CjigBt9HI2GjfkVh3sMjXyGROG4rakLrnJ5FQzSQyRfM4Dj1oAuaPZ/ZwGAxnvWvtY+v4VT0uZZ7RcMCy8GrqmRe5oAYdwP3jTLq3SeE7utFyzhd2aS1k3cMaAPNvFFm8N0W6DNUNL1K6sLgSRsdo6r612Pi6xmuLoLEOK5yfSLhByhHvQB1/h7xRHesIZgI27ZrpYnGN24EV4y32i1m3KpBU12PhfX4pMRXUhRunXigD0C01CFTtk6dq9W+EUMWuzmzhm/eDkAmvEt8TqGj5B9K0PDHibUvDOtwalp0hR4mBK/3h6UAfTt14c1TS9QV/JeSLPysvIrtPDi6kYxvDRoP74qp8M/HWleNtDivLSRI7sKPtFsWG5G7kDuK6ygAGcc9aKK5zXfE0FsZLezYNOpwWPQfSgC74m1L7DYskbATyDC+3vXjviGa8WVhJNuVuprqb+5kuYzJcSlnPIJrmtWtJbsnC5IHFAHA3FrNLq8P2csw3jNes/tQW7v8LEl3MGhu4c49+DXH6Lpk39rRTYAKuMivSf2grU3vwg1nAO+NIpgB/syKT+maAPlaH/Ur1PFVNUPlWckm45Ap+i3Udzp0cgdiCOar6/JG1lKq88UAea6lIJLh3yc5q9pNxKIhAr7d1QrHnflTjNS6Sqfage470AbVnG0Gd7jBrP1eeJJ9sZ3Oemas3swRGOcmuRuJJPthm8w5zkUAO1RruST96xx2ArH1q/XT7XYADcSD5f8AZHrXQQXH2yZI5MKAeSK4TxaNuv3KhiyqQB9MUAZTMzMWYkk9SaSinIpdgqigBtORmRgykgjoRUqLDHcASksmecV0Om6daygHYrI3TNAF7wxeXFxa4KD0yRU+oxXCy7W6e1FlGtiSqEKSeB6Vcnl3Lk5Y+ooAyl3qPvYHpT3VtmQ2BVtYl++6/hULtznbtHagCupbPJJI6Vv2FzK9qF8xvpmsZduc53GtXTk3A4GOKAK88jNcFWrt/BMXl2ZYg8jiuHlQw3ZLL35rrNG1iKG3WN8Be9AHVwrE15DgEsHHNfdvh5WXQNOVs5FrEDn/AHBXxF8J7NfFXj7S9Mg5ieYNK391Qea+yfHXi7RfBmiPqGqTKgVf3UCkBpD2AH9aAJvG3irRfB+iSatrd2sEK52Ln5pG9FFfI3xQ+POveMrmXT9E36fpucKiH5mH+0R1rlvi34s1v4keIZLy7d1gX5YIF+7GmTgCsfQNIFhH5ksYBHUmgCXTNH8yUXeoSNLKx3c10kbLFHhcIgFZE2qW0ILswx9a5bXvE8k5MNu+F9RQBP4x1+ZpWtrWTao6muOZi0hZvmJ71M3mXE3OWdjWvDo6wQeddOqsRnaetAGNFGrHlSWqf+z5VXewCrV5JrGEsy4JHSs+9vJ7ldisQlAFaWQJwvzGoJZGY9T9KsQ2U0xCxgmtzTfD0eQ1wxJ9BQBztta3V04WKNjW/p3ht8BrgHP1rr7Gxt7WMJEgHHXvU7R80AYVrpXkdGwtaEUO0AVb8taYVbJ7CgB0UK4yOtO8sYPUU1QQAVzmldiBnvQAnlKp5NOVV75H41ErMxxzUu0fiKAHCOPGRmmMMHpxQ785Gablsd6AGsrZyeMVTvYllRgecjmr6uuPQ96oalIAjLGwye9AHAaxbiG8aNTxVTAA6/WrurFjeEyYJ9aoS8etACM3bOaUv8o6VF3B60MMdhQA8Hn0p3yY+Y1EDipAcxnGDQBE7c8UnzYoz04xSnr1oAVE+pp5UepFNU/7VK2cdSaAJIBHvG4iuo2Q33hS/seCzRfLx0PauSQ4P3a6/wAFFZJGXgZGOaAPIaKfPH5U8kec7GK5+hplABRRRQAUUUUAFFFFABRRRQAUUUUAFFFFABRRRQAUUUUAFFFFABRRRQAUUUUAFFFFABRRRQAUUUUAFFFFABRRRQB13w0/5mb/ALF67/8AZa5Guu+Gn/Mzf9i9d/8AstcjQAUUUUAFFFFABRRRQAUUUUAFFFFABRRRQAUUUUAFFFFABRRRQAUUUUAFFFFABRRRQAUUUUAFFFFABRRRQAUUUUAFFFFABRRRQAUUUUAFFFFABRRRQAUUUUAFFFFABRRRQAUUUUAWNMjEuo20ZGQ0yA/TIr0zxiFW4CjOAK898MKH8QWStyPNB/Ku88UuzXrHtQBz/c8U7H0FDZzgChIzjP8AWgBVTvTtoA61GWZTwaCWbqaAB92fvA0gUk8A0oXpU0e1TQA1QwX7ppOep4qw2MbqrSz8/doAeqrj71IyDs9MSRWzgH8qUstAAF+lSxgthV5b0qE57V0/hbS2OJ5gMds0ATeHLHycXEwww6ZroYr3zXwtOmXbCVRV6cVlWM2y4IkXBzQBoSynzgHU49ann0yG5jDI2w1PD5T4bhvwq2nlj/ZoAx1WbSfmU7oz1rZsLqO4jEkTg+o9KrXzRNGUbBFYwtbiB/MtZML6ZoA6eVsnmoowq525zWZa6oMiO4G1h3NXo7y3Y/K65+tAEkkYk++ee2arSWyM21hkVbQoTncDn3p23LdqAMfUNGtXgbEfJHauVvPD9xCTJFlfavRWU8ccVMwtygDoD9RQBweg3OppIsI3sBxgiu4tUkkjHmRYbHPFJHHArbkjVfwpmoag1tGNpAA74oA6Dw7c6ho94l5p11LbTocqY2xXtHhb44zW0Udt4hsTOQMGeM7WPuRjBr590zWd8Ik3A/XitI6jBLFl2QfjQB9j+GPGfhzxGi/2ZqUTSn/li52uPw7/AIVPfeHNPuLhrhV8uRjlsdCa+NLS5uIHE1lcNEw5BRsV0Vh8TPHWlENFrE8qp0SRyw/I0AfTGoeEEkjLQ3Lb8cIRgGsK48K6qIcxqS3pXkOnftHeJLe4RdR020mTo2FIJ/Ku90H9ofwrdskeqWlxYMerD5xn8hQB1WieELxZQ90Ejwc5zXZaxp8Op6PdaZcANFcwNC2RngjGazvDXi/w34jQHR9Wt7lsf6sNh/yNbtAHwULBtD1O/wBFnXY9rcPGVPscVk6/FJM37qQoK9p/as8JSaLra+LrCNfst8QtwM/dl5JP49fzr561PxCzIViUFqAILuFI4WAky3eqmmJuuB1xUUNw87nzG6+1W7eOSPc6sAAPSgCLXbgq3lx5z71jCLcd0kg96SaRpLt2aRmOasoAV+ZKAImPkwO8J+YDivO72aSe6klm5dm5r0WdsxlI0xXDa/avb3hZgMP6UAZtdJ4YtLVrR7iVh5hyMHsK5uty3uAlpGoT5ivOBigDKvwovJgnKhziu28EwNJp0TFeOcE/WuJnSRrtlK4Zm4H1r1XRNNkttPgjjAHyigBracqudw3AjJPpVKeHPyx/dHU1u6g8kNtt+XOOTWONphJJ5oAquihMIcmolMedrjOKkkl5KhePWoWVmHC8d6AFZULDaoFaGnuqSDd09qzoywbleKtW7KHBUE+1AE2ubcqQ3FUlmIj9BVvU3eZEGzFFlpc8jBmX5aAPVv2fNdi8L3sutyj94inZmo/HvjPUPGWvS3d/cSOgJCKTwBXIySCxsVgTILDtUYuUjUdjQBuW91HZAs2DWbr/AIkPk+XGNu6sqO4knujlsjNR39vEzl5GGR0FAGZe3k1wnzMQPSqiIxG7FXTgttjXNWoLNpAPMG0UAM0uaG1bzmj3yfwiprqDVdVl3mNkQ9K2LGzgUriPdjvityNUVRtXFAHF2nhO5YgsTyeSa2rbw1DGoWQj3xW+jHpTX4/izQBnxaVbxDbEMe9TLCsX1qwWYU1xx60ALFJ8uDxTmkUDk1G3y9qiO7dyKAJd+4UhmUfLkGmv0wKgaMBs96ALHmMT8poOT7mo0ZgOlOJYj0oAlRlX71KZM8gUxY8Lyc+9PHTGKAFQluq0OlI77R1rKvNYWOQxkgetAFucNu2hsZrP1VfKtmOQTiqkmuRhiE5PqayNa1dpk27lIPoaAMe4O64ZiwPPrUL4Y+wpjMCaOB70AI3Xjp7UMu7BOaR2yB0poY5oAbtOeeamjGV6VEcDvTkYbeCaAEdMH0pu0E8VKo+v40x1OelADQrZ4ANSKuRz1qP5s8KRT0LetADwv1rrfBEKmYExk+9ckFJP3q7DwOFVwzy4wKAPJNTAGpXQHAEz/wAzVepbxxJdzSA5DSMwP1NRUAFFFFABRRRQAUUUUAFFFFABRRRQAUUUUAFFFFABRRRQAUUUUAFFFFABRRRQAUUUUAFFFFABRRRQAUUUUAW9J/s7+0Iv7WF0bPnzBbFRJ0OMbuOuPwzXbN4Y0Jbw2TeGPiCt0EWQwm2TeEZtobbszgtwD68Vy/gjU7XRfGGk6tfQma2tLuOWVAATtDAkgHqR1HuO1dVb6tpek+GNf0seMJNWnvbErBsgnWNXa4RmUM4B3MqlmyoXnGWJOACRP7D8LaVqlyvh7xhA2oWVxpsUt/GkcIkbgjO0ZKlCCBzwa84r0fx14p0nVrfxVHb6i9x9tutOksgyPhhFC6yEZHy4JA5xntmvOKACiiigAooooAKKKKACiiigAooooAKKKKACiiigAooooAKKKKACiiigAooooAKKKKACiiigAooooAKKKKACiiigAooooAKKKKACiiigAooooAKKKKACiiigAooooAKKKKACiiigDV8JME8R2TH/AJ6f0Ndx4rdWuj2wa4DQJBFrVm7dBMv6nFegeK4f9LZ1UgGgDnuD3NKzMANuaXaaenyigCEEk8ipBSM3NG0mgBUVifvVMybBkmoxhRz1pjsWPUgUAKWb0OKZgs1PyVFMDsDwKAJVTbzg03AYnipoX38FTQ3ynpQAluuZkVuhNegaaAtqiKOMVwCN8wbjg12WjTvsTnjFAG2qt0qC5s0zuUDd34rRt2Rowdwp7iP1BoAzIopI8YzVk+YyYbNWAoNAU+mBQBRMbMCP51PDGAuM1OUAPzUg29gaAKeo2UM0RC8P65rnrm11C2kzGSR2xXVSKC2cYpVjDYxQBzEVzqkPzOrEfSrR8RTR43R4I61vi3wCG6Vn6jocE6l4+GoAij8UK4A27fWtOLWrR4xlua4bULC5s3JZTtFUxduDt6CgDvrrXbdVxGMn1zWJd6pcXTkfKErnWuG25zkUz7Q398j2oA3UklVcLKQPrSrdXHGZCR3rDW4bsxqaGeVpAC3HrQB2mmapJAUbcWXuM108d1BNEJPMGCOledQTLGAS+fXFWDqSLwrDFAHV3IhlnLRlao6hFDKm3jzK52XUmHMbEH61Ppt4/mCSZjjPegDX0r+2dMuluLG6mt3Q5DRuR/Kvffhj8e7uyji03xVHJdoDt+05+cfU968Ti1qzaMRqAT0qO4VXXdHGDn0oA+rPjVqXh3xp8KbqKyvo52YrLEoOGBHr+dfDMmnyW908LfeBxgmvQ9J1+80smBmzC/GDWB4jijlvTcW4ALc8CgDnTBcxMGZNo9cVrJHG1kxDEHHNXrB45ohDcbT25on08xo3ln5T0xQByMsOJDjHXrTWZ146irOoRvC5JBxmqIZmb5QcetAE8Ukf3WHNcz4yjVgHRTwfSt9G/egc0t7ZreQNGy7sigDzqBPMmSP+8wH5mvVodCs5NNWJVTeV645rhNV0KbTrY3Y3fKwwPTmu28DTzS6Ks9ycNk8nuKAMhPCvl6hG0gZyrAg/Su4hKpGFk+XApIZBOQVZRz3qbUEjW3LORkDg0AcZ4g1C5k1QQRMPLHtRJJ+6CA81JcRRLM0p5Y96rMHdsjAFACqrBfm60qK7cKaWFZJnEa4rUtLJUHz9aAM+OLn5yT9KvW6IqcKPyq4tnGOdvWrNrZh2B5AHpQBXsrXc/mSL8g9a1LRhcXaQRIFTPzH0FJOu1do+UCktZo4QQOG9RQBu+KtAhi0+O8hcsAPm5rhQs81x5UaMT2r1TwZp1x4jhFnk+WTyxqfxl4XsvCdsbhmV5COPrQB5umn/AGRQznDdTSPbx3j4UcDqaJpL7VZ9uDHFntWtYWQt4xyPegDMg0va+1FyfXFX4NMwwaRs47Voxqc/KKl2hfvUAVhCy4CgAU/JHHJqRiWICjilxgdKAItzduBT0Xjc1B2Z96GzjmgBGJxTQ5U47VHNI5+VVNVXa53AbTigC75gLYzmhi3YVWihkU7m6mrHzKKABjJ/CKQRsTl6cJW9Kfuyc4oAZt20nmIOvWmyN83LCqN3cwxdXXNAGiWTbywH401Jl5+bH1rnptSiDb2kGBWZqHiFmBjt9uPWgDd1rVo4EZI2y3bmuNu7iSWQyNJkmq9xcNKSztkmqzNno35UAWjO2MCqjsdx70o+uTSFlx159KAGbuafu4HFGVP8IFIdv40AK3PYCkCkHPUUoIA5BpAaAHAHHQUEsBxj8qaxx0ppJ+tADt7Z5NPTnFQj3pwYjoPyoAlYNQOnNIshPc0oHH3qAHKmSMD9a63QPLs9DvbyQKFijLZNctbx73AzW34lkXTvAFyvmLvuSsag9TkjP6ZoA8sooooAKKKKACiiigAooooAKKKKACiiigAooooAKKKKACiiigAooooAKKKKACiiigAooooAKKKKACiiigAooooAKKKKACiiigAooooAKKKKACiiigAooooAKKKKACiiigAooooAKKKKACiiigAooooAKKKKACiiigAooooAKKKKACiiigAooooAKKKKACiiigAooooAKKKKACiiigAooooAKKKKACiiigAooooAktpPKuI5f7jhvyNep+Kpg0SMCORmvKK9OuZlvfD1jcHGXiGfrQBgbtxpzH5cCntGq9aNqf3qAI1XI+9Sn5Rwad271Gw570AIST1JpNue+KcqgetBb2NAARuXrTMYNSqmVPUVHtwetAE0PHWpMqwOciolztpVbPFABg7uBXW6HMrRonFckmd1dB4fdQ2N2D2oA6+1+U8jINWnRWHpVa2yyD5s1YG3PJoAFXb0JxU28AetC7PWnbVx0oAY7Bu1C7e44pdgJ60uzbzmgBR5ZH3vwpT5f8OBULFe3WlEZb+LFAEmQvO7NKJxURRunJoEXvQAXlvbXcW2VV5rndR8Ogt+54U10TwnHy/zqNhLQBxlxoc8fygbhUf9kOq5dSK6+SGRz0GPWmra8/NQBxhs/LP3Saa9qTyMiu/itYF/5Zr+NWo4oR/yyQ/hQB59Dpl3JHlFOKjfT75f+XZ2/CvSdsY4CqB7ClXYRxGPyoA81S3u1I3wOo9xV+GVU2rJGcV3jQwOu1kBz7VVn0ezkGPKH1oA5Rpo8ZiYIaVL+6iOfNJrRv8Awwwy1u5HPSoY9IXASebY1AEdreJc5W5uCH7A11fhjRpNQimcElI16muRuPDl4s6tbNvGeDXo/g69k0fQJre6RWd160AcXd2kkV2+BgA1csrxeI5MfjUjy2888hlYK5PAzUBjg8w+XgP9aAIdes4pot8cQJ9q5a7spOvKD0rtkY42sM1SvrEyAuigH3oA4C4jIJXdzVuxkaMAEjHvWvqVvGoI8v5/YVgzKY36GgDWKw3KeXIgZT1FXBb2v2XyYY9vHAFY9lPg/NkVpW06qfv5zQBa0aykSQySZCjpVHxDfPkxKrbRW3FcAWTsSEAHWuRnvFkuW+UMoPU96AGNIWhDdKhj3SSbVNSXMwkI4Cj0FT2MSsc7sUAWdNtWUGQhvrWnDE8jYAOKfaxrtCqM1qQR7E5xigCukI2gcZqxGoUdaje4ijJyQPc1m6hqaRg7WJPagCzfzJGT2I61UVmktmkjz9axpbia5lWCPczuea7rRNOezsEimAZ26jFAGh4H8RXmk6eRAhL9jTdev7vXrkTahIzAdFPQVHqjLZ2m5VG88AAVSsRI0W+RuSelAEyJFGm2JQKY3Bzu/CpWDAc8CqkmGagCwlwd20MPwqWJ+eRmq0EcYUtzmnPKIxnBNAFzepHzDFMkkBGBiqkV003GwAD3qcMM9s0AOAGM4JpxUlfSmNIMcU1pT36dqAHhVHBNHmQLwrAn0qlIzM3Wnwxru3ZoAsrIpPC0pKEc4FQbvmxUVzd29upaSVQfQmgCdyuT2FUrrULaDIM6KR2zXP6z4g3ZS2bA7mucmupJXLMSc96AOj1TXlGViYN+Nc/LfTSPmqchYnrSfjmgCSW4mJKknFQktngHJo3D/ClB29TQA0q3VgaTaOuRQzL7inptI9qAGgD+9SFcH1p52qfvCkOMetACKoz60j4U+9AYClLBh3P1FACBm9Binr+VRED8aBnPUGgB7/WmHH90g07r1NLtHqTQAwOe5NGcngnNKF59acqqe1ACLuJ609QxpACD0xUsalmA3YNAF3RrWSa8VR3NQ/Fm7RZ7HSIcAQx+ZJ/vEkD9P51uWUcOl6bLqlxINkS7uepPYCvMNSu5b+/nvJjmSZyx9vagCvRRRQAUUUUAFFFFABRRRQAUUUUAFFFFABRRRQAUUUUAFFFFABRRRQAUUUUAFFFFABRRRQAUUUUAFFFFABRRRQAUUUUAFFFFABRRRQAUUUUAFFFFABRRRQAUUUUAFFFFABRRRQAUUUUAFFFFABRRRQAUUUUAFFFFABRRRQAUUUUAFFFFABRRRQAUUUUAFFFFABRRRQAUUUUAFFFFABRRRQAUUUUAFFFFABRRRQAV6D4RkN34RMQXc9vIy8+nX+tefV13w0vNt/cafIf3c8e4D/aBH9P5UASSsdxD9R6VHuOeK0NYhjjuWAUjmqAC564oAeg4yzE0x+tPBHrUcg5oAUe9IWIphLUoVj1oAsxFdh3cUwqhbNR47U+LlttADyAOnSkZfTinPHjnNN5oAB14q1aTsjjHBquFyKfEyqec0AddoV5K20NJkV0sUKt826vObG+a3mBU8HqK7bRrg3EYYSHH1oA1THgdMU1VcH1FPGCQNxJqQYHY0ACbcc9aGPoBSgBjxxS7cCgCErzyBSFV/vGpyBUbbfTNACA8dcUxi496bLJt4AxUazSFuACKAJlkPVsgUO2eR/OmjzHOdv4VJ5SkfMMUARglu4p3f5sGhbcE9x+NSfZeM5J/GgCIyKONpNSR+ax4UgVJHtjH3elTCVcelADUVv4sVL24HNRm4gUfM4ppuYiPlYk0ATjOPm2imOwx1qEuT9aYysw+8PyoAhuZGVvlkbn3rIvmlJztY/QVuJbhvvVPHBCo6KfqKAMDS768ilVWVwue4ror28YWm9lB46VHMkbDhQD61Q/fRzZk+eIdjQBzWpLf3l6GhyvPQVFezahZ7ZGJVl9V616Bp82kuQVVPNHbFQa3bW94mJoVKdiB0oA5Ow8QRzKBcNh/YVqw36ykbWBX0JxWBq/h3yWM1kxI9BWT5WpRnjzM/WgDupo4Z1+4oz3FYep6SP4ehqjZ6hf22FmQn3NdFaX0dxCMgFu9AHGT2rQyFWOPxpobawG7pXRa1p5uPmhUBq5ieGWJyr5BBoA0LmR3sGUMVX69ayoY1J27ua3YbPz9FLq3IHOazNHtVku9rMTg0AVzEqOMtWrpUYeQKFyKl1fS9rLIv3cVY0eJkUY2jPpQBs20DBeAq0t5ItvER1akMnkqSOcViXlxPdXO1iVXPNAEd9M8nJYYzxVR7ZpCCDk9qmvMbgI8HFXdKt2Zg78+1AE3h3Sfskn2645b+EV2VpPBON5fBA5rl7+4nkURQrgDvVi0jeOIB5TuPXmgCfWJvtVxtjzsBwM1LE6pGsfeoYoSWyCSPWrCQKPmLUANkLONqUiQlR83Wpwu0ZWhsKvzdaAEjTjkcUXEKsmW4HpUTzAD5c0xpJWXnJ9qAI3jEalui/WoIJ9z9CBVhlLrg5p0VumOgzQA5ZE70j4aoZgI3zuFUL7VobdSAwZvSgC/wpyf1qlqWrW9pHktk+gNczqfiCeTKR5U+1ZDzvOSZGJNAGveeJrmTcsKbQehrHmvLiY7pZWJ+tNIXGA2KYIf9rNADd2WzkmnbgRxxSFVQc0ny4oAaTz14pCwIp2FphwP4TigBMMDmgtml3bvpRxnrQAA89qcfbik+XPNG5V4FACGM/WjaVNKsjZ4pd+eooAaQacobHalXr0pzEelADCp9qAp44p5K+lISAOtACD/ADxTtw7CmBj2agt6mgB24Z6U8HHSoN4LVPGrN0Uk0AJls9K1dB02S7lEjDCLySeKk07TGYeZKQijklqyvFPihY7ZtL0hgqnKyzL39h/jQBW8fa4Lu4Gl2hxa27EMQf8AWN/gK5OiigAooooAKKKKACiiigAooooAKKKKACiiigAooooAKKKKACiiigAooooAKKKKACiiigAooooAKKKKACiiigAooooAKKKKACiiigAooooAKKKKACiiigAooooAKKKKACiiigAooooAKKKKACiiigAooooAKKKKACiiigAooooAKKKKACiiigAooooAKKKKACiiigAooooAKKKKACiiigAooooAKKKKACiiigAooooAKt6PePp+p294hwYnBP07/pVSigD0vxLF5zLcR5KONwNc/hs4zWx4FuF1bQ5bCVt1xaj5Ae6dv8Kr3UAhkZdoBBoAoBffNSbQRx1pGPPGKQN/eYCgAKsOxpMt9KV92OGGKZhscHNAAWbdjmnoSKj+bvn8KcjSZ+7+JoAl8z1zS+ZkYqJt3tQmRQBMjNSEgH7wNKvC96YY2blQaAJVZTWxoeptYyYPKd6w0Xb94HNTqcdqAPRrLWLedQysK0o7iGT7rV5dBPNGw2tx6VvaVqoQgSMVoA7fzFA+9TftCDOSOKzra7WRMqyk49aGkWRird6ALj30RGFODUTXODlV3Cq8OnLu37257VYEKx4XmgBscjTN93A96tKE6beaEA9QBUgGOlAAuV6dKduz6UBe+aY8sMfUkmgB5OB61HLMyr0yKjM277q8VKNuzpk0AZl1d3BOIsgU6Ga42/Nn61eNurDmlW2RR1NAFeO180bmzVhIYEXkYIpQsa/dJoYhuApoAljkU8Kad3wetVmTv0pq9fvEUAXsdMnNNIbtUKbu0nHvT9xxwaAHhefmOKbIkZB+YGk5xzzSDIXsaAMu7t/LkE0K4I9Kl/teRofJnXC+tW7kbl5X8qx7xFwVbigDSs7iCO3YqyEn1qCRUkBk2/P7VQsoF8z72BWhcM4i2qFwKAMe7h81W3LlhUelBmmMa/K3bNXl+bhlwaoySR2t8rsDnNAF+5nkt/kdPmNZN+i3QxgA+1dBLLaanbhGOxgOtYk1o8M5Ut8meD60AGm7obOSDbkY71i6Z56art2lULc10Nsh+1IsYJz6V2OkfDm+1fF3GBGnrQBzl+8JhWPg8Vlptifdnp0Fem658M9QgsPOiZJNo6Kc153qOn3VhMRcxFMGgB1uJp8kjC1Q1JvLJVeeasJeBYW2+lY8053sXbOaAGrKvmAMwWtvTZLfaFSUMT2rnxGjturS00rE2VbpQB0cSLtwAB7mpFhjJ3MT7CqNvcb8dauLKq/dOTQBaCbQB0ApGZVXrUJl4zuqIyDpnJoAseaQA26oJZWdjk8VG8iscZqGZtg60AWQy4+YnHeka43kLEMjuRWeLhTJtmkwPSorzXra2Xy4cZoA0pZmT7zFRWfqGqiGMrFKM+uawdU1i5nQ+W+B6Vz7SSM+XkY0Aa99rFzI2EY+5qgZnY7mYk1Cp9z9KCuTmgBrhmO7NMPB71Nzux2pjtg428etAEZZQe9OVlYcAimMw9KcrYH3aAAn2pNx7KBSlSeSDS7DjIFADWUmlCt70rA9hQM9MYoAFjHTJpTGgpGbjAzSBjnvQAFQF6UmwfWpgxx92kYe1AEIGB92kB5+7UjIzDilSNvujBoAQZ7U7B9CatwafcOo+XGatxaFdH72386AMfb68U9It3etW40+3tV3XdzFEP8Aaasy61jR7UlUYzn/AGBkfnQBEYWJ5WnxWkrvtVcmqcvihFBFvZAj1c/4Vnz+INQkyEZIvTYORQB1UWnwpg3ACH3qG91rSdOfEWLiQdk7fjXF3N1cXLbriZ5D/tGoaANjWPEWo6jlGkMMJ/5ZoSAR7+tY9FFABRRRQAUUUUAFFFFABRRRQAUUUUAFFFFABRRRQAUUUUAFFFFABRRRQAUUUUAFFFFABRRRQAUUUUAFFFFABRRRQAUUUUAFFFFABRRRQAUUUUAFFFFABRRRQAUUUUAFFFFABRRRQAUUUUAFFFFABRRRQAUUUUAFFFFABRRRQAUUUUAFFFFABRRRQAUUUUAFFFFABRRRQAUUUUAFFFFABRRRQAUUUUAFFFFABRRRQAUUUUAFFFFAF7Q9Sm0rUoryEn5Thx/eXuK72/EGoWqX9rl0kXdx2NeaVueFtek0mfypsyWjn50/u+4oA0XzuKkEYpmwk+1b17Yx3Srd2ciyRSDcNozWTPBLEcMvFAEaqqjlqQ7ezUwqxPoKUBVx3oAcMD7xNOVuOKbkehP40baAEdmz6Um5u1OPTtSbvSgCSOQqeeafK7djgVXGc9afyw7fWgBTLkdaFf8A2qTYfbFPWNcZ4oAUT7emTTvPZunFIEB4bAFBVV6UAWre8uE+7Kwx71saNqbi5USMWrnNzAitXR2jUmWQYx0oA7RNYt1cIz7T9Kupd28w4lUn615re3SyXLEM3XikgvpYT8khoA9N86NeAc1Ikx9sfWvOYdcuYmzuLfWr9t4mcH96vH0oA7hpdwxuwKhb5j3P4Vz8HiW143LgVaj8Q2Dn/WFKANmPPTij99ngjFZg17TV6Slj9KcuuWsn+rBP40AXnklGcPUYebY26X9KhW+iYZ24HuaP7QtTxQBNDuB+dyatBgo+XNUVuoGOAw/OnfaFDfe/DNAFsyt7YqIsWb71RbtwJNIfl5zQBZTcpyfyqZGJ6LVFXPUv+tMe5kU4DjFAGn14J/KjdsHy81nxXBY/LU/mMB2/OgC0ZV2ZxlqpXHlvlsCpPNj79fSlDxd1zQBg3QmRiFVgPUCq0YmQlhI2fc10c6+YvAArLuLWTPy4FAFeC6m34mxs9QKfeQwyxeYMkiovLVT82au2sRkXCj5fSgDmdQvXt8eWTkHtV+2vWvYELOCcc1D4hsWjz8u0HvVfw5DHE7+Y5PoBQB6J4WjsZbERYAnHVjX0P4C0nTtS8JpDDexQyqPmDOAT+tfJ8GorayEpIV+hrTtvGV9ZENbXk2fRWIoA+lNZ0i28O2cl1dapG45wnmA5/DNeE+M76PU76R40AjJ9K53UvGGs6kw+0ztIvoTVOS/kaHJbBoApaz5NugVAc9zWYrLID/M0y+ujcTFXbIFLAsZXlqALGm2yzOxycCtIJHGNqCsptQjtIysJBNUJtVuGJKnGaAOoSbyEySopn9pRb+Tn6Vyf2yaT78hNN8xm/iI/GgDsluoWG9plHoN1MOqRrkAj65rkI3KsSWJp5m3qaAN+TXoo3xt3Gql7rpcgrwKxGYfU007ccjNAE93ey3Dbg5FUxktyxJ9zQck9MCl2nNAE0bDpTZRzTcMB0p3VeetADGIC+lRKxJ6kVK27jpimhWYnj8aAE796fuHTGaZtxxQFbdxQAMmW+Wjbg+tSHcq9s1GzNn7w/KgCRWXvn8qR3XHU/lSK3HXNKSucnkUANVt3r+VKdueppykfw0scUkjZVSaAGYH+RSfe9R+FXYrC5kcDyyBWhbaSTJtY7R3JoAwx5h4VCfwqZIJ2GfLP5VvzjSdPjzdXUSf8DFZV54u0e1G20hkuWH4D8zQBZtNLndA7RlfcimXep6Rpa7J5Ekl/uxgMR9fSuX1nxbq2ogxrN9mh/uR8H86wCSTk8mgDr73xtJjbZWioOzSdfyrHvPEmsXQw10Y19IxiseigB8kkkjbpJGdvVjk0yiigAooooAKKKKACiiigAooooAKKKKACiiigAooooAKKKKACiiigAooooAKKKKACiiigAooooAKKKKACiiigAooooAKKKKACiiigAooooAKKKKACiiigAooooAKKKKACiiigAooooAKKKKACiiigAooooAKKKKACiiigAooooAKKKKACiiigAooooAKKKKACiiigAooooAKKKKACiiigAooooAKKKKACiiigAooooAKKKKACiiigAooooAKKKKACiiigAooooA2fDfiG80WXEf72An5omP8AL0rvdN1Tw3ru1TOILhhzHJwc/Xoa8pooA9S1bw6Y33QITGe9YlzZtCxDKRj2rJ0Hxdq2lYTzBdwf88pySB9D2rutI8RaD4iC28u2zu342MPvH2PSgDkSyKcAHNDMmOTg11uqeFZIwXQgr1yKwbiyELFGAzQBRTae5xTzGnah1VDjmkUjOcmgBNnPBFKF57U7Ix1FN+990Z+lADzgdqQsuehqMLjrlaUFfWgCZWH93NOLKedmKh3Hs1Oz9TQA87WGBxVlSVtj3qlux/DU0JMiFc4oAiZed1ISqn3pXXAKlhUff1FAEoKYzwTRuGMCmA+i0mBnrigB6lh0OKXec03AWgZ/hGaALEcigjJAqZb7yW+X5vpVAE89qTLY+8aANGXVZnAwSBT4tSmPXpWUPU81KknpwKANM6hLztPPrUZ1aVPvMzH2qvIrLGG2nBqq2OpFAGuNevsfKWC+5pT4iux1DZ9RWOpyeGp5UdKANdNcvj8w6e9PGr3DnJxmsdPlOAakkdhH8tAGzaa7LET5hJHvV4eIYwPmjJFcgAxPX86kG9aAOyh121PzAEH0NTxeILTfhkP1rjY5GU8kEVMZ4wvzYH1oA7tNRtZVG2UZPanMysPlINefNPjmJ/1qzb6xcRY/iI7k0Ada8EjE/LxToT5XGa57+35WjIKkn2qAatI2Q77T2oA6fVJIZ7co5U1zL/uC/lvt96qTXkpbmQ/hVee6Zk2dT60AI8sjOfmLVpaawT/WdfesaLh/vc1eiZm9R70AaTTMsny9KlkuN0BXGDWW8sinjpTkmlkGDgCgCtcDbIcZqLzXxxnFT3C5PPWqsiSL93BoAGXv1Y0sUbscEjFMG7PzUF/m+UmgCaZVUAACmKRnHFJvYjkUqgHPOKAAqM/eo3BQcUnyqeeaCUPXAoAbuXpzmnfLj1prHP3cUFGVMg80AI8vzbVUChSRzUbK1NKtx81AFlmyfWmmQ9OlRjg8tg+lLsXbnk0APZQ3WkBCjaKRcdqmCHbngUAQseOtIgUnmpJAM8c0jLtXhc0AI+3oOaZtUjkAfWpAMLnFMbOeFFACrGgGf5U0jngEmlLSMQobHsK2dF0ia6cOysyjqSOKAKul6fJPyy7V7k9Kl1HxFoukr5FtGLmdeG29AfrVHxn4hgt4n0fScDB2zTKT/wB8iuHoA6u48c6k3EFvBEO2QWrHvde1a7ctLfTAH+FGKj9KzKKAFdmdizMWY9STk0l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R+HfGOsaMBEsoubYdYZeRj2PUV3Wn+IvDniRVhk/0O6/uSAAMfY55ryKigD2DU/DUioWhjyOoI5rnLrTrmDOUGBWJ4e8Za5o2I4rnz7fvFKNwx7HqK7fTvGWha2ohvoVsJz1LkBD/AMC/xoA5Ybg2CPzpxOB3H0rsb7wwZYftNnJHIvUbSDmufutOubckSwlffFAGXuDdM/iKXYf7ox9akki2k+v0qMZHHNADNvPcU9VwOHpWB+tIPl6rQAEH+9UluwEoznHeowdxxU8ChXHcd6AFupIQx4OarqY26VYuo4zJkLURWMDoBQAwrk/epyr7ZpuUzxTkbHrQAEe1NJPpTy/rSAigCMKc5NPX3NBOBxzSEj05oAdwo45pFbvtpyt8pzTF3MaALr3LNBsHT6VTJOanDDZsxzUQHPINADUPzUspx0Gc0jAhuBQAzHpQAKG/i6U8njFN24OWNK3H0oAazAGlB3Dg0nDGpEiZRu4xQAD8aQr/AHuacZMDoKjd8tuoAcBt424FBBNHmMy84oUg+ooAEk2/Lg05izcgUAYPTNPwoGT+VADVJC9M0MynqOaXcq9KR9ucjk0AIpVR1pd0juFV8CmlcnLdKacKcqaALC7143Zq3pwM1wsfXJqij5HNaOh83qbeDmgDrbrwv52ledEhEgGRXEzwtDK8cnDA4r2nRplaxRWIbjBrjPiHo0Kk3cOAe4FAHn7gD3pvHpzUmNo5600nPGKAI2Yg5p0LE57U5uvQUZ+WgBrn06UqkEc01jjtSbxigB7svFAdj0IxUXyn3p6J3zQAEE98UKOcdaNoOctRkJ3oAkaNcUKAvAqN5WI44qEhzyWOPagCw+1R1pnmdhk1Aeo4JqRFkbGBtoAd+8Ayo/OgtK2P3gq1HaPLhVYk+wrX07w/LIys8ZUep4oAwY45pGwOav2mjXk52rH+Zrfv7jw/oURa8vYWmH/LKMh2/IVy+pfEOfa0elWaQDtJJhj+XSgDoodItdKgN1qlxFCo/vEVzPinxqZ7ZtO0VTBbnIebGGce3pXJajf3moTme9uHmkPdj0+g6Cq1ABRRRQAUUUUAFFFFABRRRQAUUUUAFFFFABRRRQAUUUUAFFFFABRRRQAUUUUAFFFFABRRRQAUUUUAFFFFABRRRQAUUUUAFFFFABRRRQAUUUUAFFFFABRRRQAUUUUAFFFFABRRRQAUUUUAFFFFABRRRQAUUUUAFFFFABRRRQAUUUUAFFFFABRRRQAUUUUAFFFFABRRRQAUUUUAFFFFABRRRQAUUUUAFFFFABRRRQAUUUUAFFFFABRRRQAUUUUAFFFFABRRRQAUUUUAaXhnTBrWvWmlm5jtjcvsWR+gODgficD8a9ST4Eam4+XU0z/uV4/bTS21xFcQOY5YnDow6qwOQfzr3GP43FfB8cnkKurLiJowfvMFH7weik/lyOaAOb8T/BXxBo+nSX0V1bXKoMmP7rEe1eaSWtzGxWSCVSDggqa3vEHjjxPrk7SXmrXKqTxHE5VR+VZFvq2pQPvivrhT/wBdCf50AUzwcHikrorXxdqEahbq2s71e/nRkk/kRVqPWvCl6Quo+Gxa/wDTS0lYfjjIoA5Oiu0Tw94S1M40rxP9mlJ4ivIiPwB4/rUOofDvxNbRedbWqajD132jF+PpgGgDkaKlura4tJjDdW8sEo6pIhVh+BqKgAooooAKKKKACiiigAooooA1dE8Raxo7g2N9IiD/AJZsdyH8DXd6P8RNNvIxb69Y+S3eeP5lP4YyP1ry+igD2v8AsnRtZi+0aTewSg+jDI/CsXUvD15bMdqFlHevNLS6ubSYTWtxLBIP4o3Kn9K7HR/iRrFsgh1GKLUIuhL5D/n0/SgB81tcRnDIRSeSxHzV1Wl+I/COtRiGW4+wTt0SVcDP1xirl94V3x+daTLKnUbT1oA4VlVf4eaVG5zite+0K7jJZQeO1ZkltJEcSKRQAyUlj1qLap5bJqSTgADrUaZz0NABtUfdWm5YduKlKnrTdxB+7mgBq+uPzoxnilJB6kCjcvagCSOJcZJOaayqGpytkdDSbsds0ASJGvlk4yfeoWJzTg+f4jTe+aAHwttOTTpX3HI4poZcdBmkLD0oACRjJyaiErZ+VcCpOo4FCxqMUAMXcx+bFKAVPrUxMagYxmmSNuPQUAJkdcUeZnjdx6Uwx89eKQgA85oAfgUhA+n1p6t8tMLKx5UigBgPPrUoAbkCoym7ocCp4VEa5GDQAJkDmmOzZxmnuzN14pvagBB05YE1JHHvHDKDUWzJqRI9vzbuaAB1dflGDUe1upxinNuznJJpQSflOaAHRquK2PCyq2oBW5zWR8yKM1seHpNkwdRk0AejWETxJ8rfhWT4ieSaKRJhkYrR8OyyTh2cniqHiaSNAyFSWPpQB5zOoErfWosBckjP0q3cKrTNtHeq7xvg9qAIDhiafH83GKa0bj/apyMyrjaBQA1l5NNIUdqUvjtmm7ixoAcm304p7suML0qNlZqfHET1oAgIXPANSBcjGKmitp3fEURY1qWeg6pcYIhZR6kUAYrR9OalggdyFWNj+FdjB4bs7WHz9SmjiVRli5rOvvF/hrSwY7MfbXHTyxx+Z4oAqWWgX10RthKqO+K118PWNhbfaNWvoYUUZILgVx2qfETWrmNobJYrGM948l/z/wDrVyd5eXV5L5l3cyzv6yOW/nQB6TfeMPDWkqU0u1N/L/e+6o/Ej+VcrrnjbW9UDRrMLSA9Eh4OPr1rmaKAFZmZizEkk5JPekoooAKKKKACiiigAooooAKKKKACiiigAoqzp+n32oTeTYWdxdSf3YYy5/Suqsfhp4olj86+t4tLi7tdtt4+gBoA4yiu7/4RnwZpvOseLVuXB5isoyfwzg1Fdap8P7MFdO8P3d24/juZSAfwz/SgDia3fCPhHxB4qu/s+i6fJcEfefoi/jUk/iaMEix0LTbRf9wsfzyK2/CXxV8T+Gpg1gbYR55TYRn8c0AbifAfxeke68ktrc4yRhmx/KvLr+Fba+ntkmSdYpWQSJ91wDjcPY9a908TftC3upeC57G0tpYNXuU8vz93EAyMsPUkZA9Op9D4JQAUUUUAFFFFABRRRQAUUUUAFFFFABRRRQAUUUUAFFFFABRRRQAUUUUAFFFFABRRRQAUUUUAFFFFABRRRQAUUUUAFFFFABRRRQAUUUUAFFFFABRRRQAUUUUAFFFFABRRRQAUUUUAFFFFABRRRQAUUUUAFFFFABRRRQAUUUUAFFFFABRRRQAUUUUAFFFFABRRRQAUUUUAFFFFABRRRQAUUUUAFFFFABRRRQAUUUUAFFFFABRRRQAVc03VNR02USWF7PbMDn925AP1HQ1TooA73T/iVeS262fiTSNP1u14BM0QWT65Her8OjfDXxUQNK1e48OXzdILtd0RYnsxb+teZ0UAdn4n+GfizQ42ufsDX9l1FzafvFI9SByK40gqSCCCOoNdF4T8b+JfDEinS9ScRDrBKBJER6bT0/DFd9H4u+HnjgLB4x0RdF1FuBqFiqqpPYtgD9eKAPHqK9N8TfCHU4LU6p4V1C18RaYRuDwSIJFX3XPP4flXms8UsErQzRvFIpwyOpBB9waAGUUUUAFFFFABRRRQAUUUUAFaGk61qulOGsL6aAf3Q3yn8OlZ9FAHo2jfFC4UCHWNOhnjxy8IIf8AInFb1nrXgvWiAt2bOVv+Wc67efTPSvG6KAPb73wbHPGJrOZXU9CDmsO88L3UGeW49q870nWNU0qTfp97LAfQHK/keK63SvidrUHy6jb21+nTJUI35jj9KAHz6fPF97OKqv8ALwy109r428JaoRHeW9xYyH+JgCn5g/zrXi0XwzqabtP1O1nf0WdTz+dAHnyjNOMeBkfpXY3ng2aJS0ZUjtg5rNl0C6hXLKxH0oA57zO1M3AtzWnNpdzv+WI4pkmkXgTcIzQBTBGOKQj1p0kNxDgSRlfwpArH+FifpQAqbaVtvvSpG2MkYpxCkUARxkE06VivRaVV54xTZGx70AN+YkE0rDjrTd2TxTlPHvQBGOG9RUwjVhk00KByRzS7j9KAHbUXgZqN1GelPGG6Nk01s7unFACKOO5pVYrxtp42+tNlRjyKAJIyjcsefSmSfMfao1baeBUu0sMnigBqs2Panow9PxNMZSPu05EY80AJIhzuU0+Fc/WnIMLgg09AoBxmgCJo3Y+1aulMYR+7Xc1Uoky3etjTYduAAcn2oA7TwlPJLbMHj2Y71l+JblvOkXA46Uthr9lZ3qaWrB52HzY7VQ1y4825bPQ0AcxMCHbrkmq77gPU1sTxLtyq81WGmzSHKxvz7UAZhZs4PSmsSTxW/B4dvJf4cD34q0+k2FlHm+vLaEd98qj+ZoA5MrI33VJFWbOzupiAkTfXFbE+u+EdNP8Armu39IV3D884rLvfiMEUppekxRjs8pyR+A/xoA07Xw5qVww2xgD1Nab6JpumweZqd9DAAOSzYxXnWoeM/Ed6pSTUDGh/hiRV/UDP61gyySTOZJZHkc9WY5JoA9Tn8X+FtJUpZia9lHdE+X8yRXOav8Rdcuw0dn5VjH28sZb8z/hXGUUAWL29vL2QyXdzLO2c5diar0UUAFFFFABRRRQAUUUUAFFFFABRRRQAUUVqeHfD+s+Ib1bPR9Pmu5ScfIPlX6k8CgDLqeytLq+uFt7K2muZm6RxIXY/gK9j034PaL4etF1L4ieJbWyTr9jt5V3n2znJ/AUah8WfDnhq2aw+Hfhu2g7fbbmBdx98dT+OKAOd0H4O+J7q2+3a00Gg2QGWku2AbH+7n+tXJV+EvhUbP9L8VX698bYAfwYAj864XxP4q8QeJLgzazqk91k5CE7UH0UcVi0Ad/qfxU1p4Ta6LY6dotrjCrbQjcB/vH/CuM1LVNS1KQyX99cXLE5/eSEj8ugqnRQAUUUUAFFFFABRRRQAUUUUAFFFFABRRRQAUUUUAFFFFABRRRQAUUUUAFFFFABRRRQAUUUUAFFFFABRRRQAUUUUAFFFFABRRRQAUUUUAFFFFABRRRQAUUUUAFFFFABRRRQAUUUUAFFFFABRRRQAUUUUAFFFFABRRRQAUUUUAFFFFABRRRQAUUUUAFFFFABRRRQAUUUUAFFFFABRRRQAUUUUAFFFFABRRRQAUUUUAFFFFABRRRQAUUUUAFFFFABRRRQAUUUUAFFFFABRRRQBreG/EmueHboXGjajPaNnLKrfI31U8GvSLb4heDfF0CWfxC8PCO4wANTscKw9yAuf515DRQB6jrXwme8tm1LwHq9v4gsMZ8sSATr7HoCfyrzbULG80+6e1vrWa2nQ/NHKhUj86saFrer6FeC80fUrqxnH8cMhXP17H8a9N0/4uWmuWqab8RdBh1iDoLuPiZO2f/rj8qAPIqK9gn+GPhbxTG938PPFdtI+Nx0+9LLIvsDtz+ea868T+E/EXhqcxa1pNzagHAkZDsb6N0oAxKKKKACiiigAooooAKKKKACiiigApUZkYMjFWHQg4IpKKANvTPFfiHT8fZ9Un2/3ZMOP/Hs10un/ABQ1KOMJqFhBd+rKfL/oa8/ooA9H1D4iWkts32TT5IpscB8EZ+tYdn481iGfdMlvNHnlNmP1rlKKAPR08c6JfIEv9Lmt2/vI4YfyBqRPEXhIrtLzL7+W3+FeaUUAenrfeF5h8uqRoD2YY/nVyLT9Muo82V3DOMfwODXklT2d1cWc6z20zxSDupxQB6Jd6Y1uSQhx61kzIVY5B/KrmlfECJrdYdWs1cgcug61oQ+JvCdwf3kRQ+rDFAHP7JD0BxUsahRzXSfbvCc4xHfwx57Zp8en+H5hldQjP40AcuetIRnr0rrhomnuuIrqE56Gk/4RuP8A57RsfY0AcmFOflBpzEY2t1rrP+EcMa/eU/jUf/CNyEHcBQByoRvoKevT2rpl8MSR/NIwK+maV9FjH3Rt+tAHMPHkZUURRzdNuRXUDSYY1+f8808JptuPnkj+maAOZMLDsc0+O3kc/KrZ+la13qmiwNue4jAHbNUZ/GWjw5EMckh9hQBYt9NlZNzKSfSpl02U9I/0rEm+IDKf9GscjtvbH8qoXPj3W5MiHyYF/wBlST+dAHZw2DR/eQfU03UvEuj6FbvGxW4uyvEcZzg+57V5xd+I9bugRLqVxg9lbb/KspiWJZiSTySe9AHUeENesbXxJcapq6yHzclSoztJPSutvPG/hfJeOG5mb0C4/nXlNFAHoc/xCsFP+jaGW95JgP5Kay73x/rErH7LHb2qnoAgYj8TXIUUAat54j1y6/12p3GPRG2fyxWbLJJK5eWRnY9WY5NMooAKKKKACiiigAooooAKKKKACiiigAooooAKKKKACilUFmCqCSTgAd67rwd8KfF3iNRcfYxptl1NzegouPYYyaAOErf8J+D/ABH4ouBFoumTTrnBlPyxr9WPH5V6SNJ+EvgL5tW1E+K9Xj628IPlKw7HjH5msLxZ8ZPE2qQGx0YR6Dp44SK0JD492/woA3bT4feBfBcKXnxB15Ly7HzDTrKTqfQ4BJ/QVU8Q/GiaCyOleBdFt/D9iBtEgVTKRjrwMA/nXk1xNNcTNPcTSTSucs7sWZj7k9ajoAtanqN9qd011qF5PdTscl5XLH9aq0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4JpreZZoJXilQ5V0Yqyn2Ir0fwx8ZPFGmwrZawlv4gsOhhvgS2PQMP65rzWigD2Vk+DvjggQ+b4O1J+xBMDH8SV/kaxvEnwV8X6bAbzSY4tescZWayOWx6lf8Ca8zra8NeKvEPhyYS6NqtxaYP3FbKH6qeKAMu8tbqyuGt7y2mtpl+9HKhRh9Qeahr1+x+LulazbrZ+PvCVjqid7q3jVZR74OP51K/gn4X+LTu8HeKpNKum6WeoAAE+g3Nn9TQB43RXe+J/hH440JTM2l/brbkiazcSAj6DmuGuIZreVobiGSKReqOpUj8DQBHRRRQAUUUUAFFFFABRRRQAUUUUAFFFFABRRRQAUUUUAFOVmX7rEfQ02igCZbq6X7tzMPo5qVNS1BD8t7cD/toTVSigDRTXNXX7t/N+dWF8Ta0ox9sY/WsaigDZbxNrTf8vjVGfEOrHrdtWVRQBen1bUJvv3Un4GqjzSv9+R2+pplFABRRRQAUUUUAFFFFABRRRQAUUUUAFFFFABRRRQAUUUUAFFFFABRRRQAUUVo6Loesa1OIdJ026vHJx+6jJA+p6D8aAM6ivV9G+B+vG3F54m1PT9AtcBj50qs+O/GQB+Zq95nwZ8G42R3Piy/UdSAYc/nt/nQB5j4e8MeIPEEyxaNo95eknG6OM7f++un616PY/BqPSbdb/x94ktNDtuvkod0h9snjP4Gs/xH8aPEd5CbPQbay0CyHCpaxKXx/vEf0rzm/vrzULhri+uprmZuryuWP60AewDx98O/BYMXgnwrHqd4ox9vvg3X1GTn9AK4Txn8RPFnixyNU1N0tz0trfMcQHpjPP4k1yV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TpazyWr3Ma740OH2nJX3I6gc9elQVd0bU73SL5byxm8uQAqwIyrqeqsDwQfSuqg0rw94tRpNJuYNE1ck/wDEvmY+TL/1zYLwfY+n40AcRRV3WNK1HSLxrTUrSW2mHZ1wD7g9CPpVKgAooooAKKKKACiiigAooooAKKKKACiiigDqfC/xC8YeHHX+zNbuREP+WMx82Mj0w2cD6Yru7b4waHrUC2/jjwVZX5x81zbKitn12kcfnXjdFAHtUfhP4QeLHH9geJJdEuXPEF3IFGfQbuv4GsvW/gX4rtlabR7rT9ZgAyDBMFY/gTj9a8prY0PxR4i0N1bSdavrQL0WOY7P++en6UAN1vw3r2iSMmq6Td2u3qzxnb/30OP1rJr13Qfj94us4xDq1rY6xCBjEqbWP1IyP0rbi8cfBrxYWPirwpJpNw4w09uCfyKDP6UAeD0V9AN8JPhf4mR5PBvxAjilI+WG6cMFP0wG/WuO8U/A3xzoytNa2sGsWw6SWT7jj1IOP0zQB5hRVi/sb3T5zBfWk9rKOqTRlD+RqvQAUUUUAFFFFABRRRQAUUUUAFFFFABRRRQAUUUUAFFFFABRRRQAUUUUAFFFFABRRRQAUUUUAFFFFABRRRQAUUUUAFFdH4Z8DeLPEcirpOh3kytj94U2pj1yf6V6RpX7PesrGLjxH4h0nSYhyy7yzY/EAD9aAPFKVFZ2CopZicAAZJr3aTwx8C/C4/4m3iO51u5Q8xQyEjPphF/nUM3xe8F6ArReC/A8UTDpNOwXPvwCT+NAHnHh/wCHfjPXdrafoN0Yyf8AWSjy1Hv82K7qw+B0ljb/AGzxh4o0rSIFGXRZ1LAfUn+lYXiL41+P9YUxpqv9nQHgR2i7OPTPJ/lXA6hf32oTedf3lxdyf35pS5/M0AewG8+CPhFdttZXnim9TALSEGIn15G38qzdb+N+vNC1p4Z0zT9AtSCoEMSu4HbnAA/KvKKKANDWda1bWZzNquo3V45Of3shYA+w6D8Kz6KKACiiigAooooAKKKKACiiigAooooAKKKKACipri1nt1QzxmIuMqrcMR646gfz7VDQAUUUUAFFFFABRRRQAUUUUAFFFFABRRRQAUUUUAFFFFABRRRQAUUUUAFFFFABRRRQAUUUUAFFFFABRRRQAUUUUAFFFFABRRRQAUUUUAFFFFABRRRQAUUUUAFFFFABRRRQAUUUUAFFFFABRRRQAUUUUAFFFFABRRRQAUUUUAFFFFABRRRQAUUUUAFFFFABRRRQAUUUUAFFFFABRRRQAUUUUAFFFFABRRRQAUUUUAFFFFABRRRQAUUUUAFFFFABRRRQAUoJByODSUUAdnofj6+jtV0zxFbJr+l8AxXTEugz/C3X8/0rS/4Q7w74rBl8Dao0d5jc2l3uQ49kbnP6/WvOqVGZGDKxVgcgg4INAF/XdE1fQ7s2usabc2M392aMrn6HofwrPrudB+JGpW1kNL1+xtPEOm4x5V4uXUf7L9fzzV5PC/g3xYGl8L67Ho982cabqJCqT6I5Y5/WgDziitvxR4U1/wANzmPVtOlhXOFmA3Rt9GHFYlABRRRQAUUUUAFFFFABRRRQAUUUUAFFFFABRRRQAoJBBHBFdHofjvxjohH9m+JNShUfwGcsv5HIrm6KAPVYvjdr1zF5HiHQ9F1uHbgieJlY/iGx+lIviT4R6xtGq+C7rR5COZLCZiin6bv6V5XRQB6n/wAIj8LdWB/sbx9LYSsflj1C3IAPpnA/nUknwN8QXCeZomtaNqsR6GOVlJ/DB/nXlFPhmlgkEkMrxOOjIxBH4igDtNU+FHxA09m8zwzezIv8cC7wfy5/SuavdB1yyBN5o2o2wHUy2zr/ADFaOleOvGGl/wDHj4i1CMejSlx+TZrprD41+OrZAk9zY34H/P1aq2fyxQB5tRXrQ+MdlfII9f8Ah/4evwfvusew/lzT38XfBvUFA1DwDe2jHqbNwAP/ACIKAPIqK9Xlg+Bl8+Ib7xDpYPrAXx/48anHgD4VXik2PxQEHoLuBB/7MKAPIaK9eHwd0a4GdN+JWhXeegwq/wDs5qKX4FeIWGbDWtEux2/0nb/jQB5NRXp0nwL8fqpaO1sJh/sXQOfzqlN8GfiLHnb4faXH9yZD/WgDz6iu2k+E/wARIz83hW9/BkP8mqF/hj4/T73hbUB/wEf40AcfRXV/8K48dZx/wi+pf9+qQ/DnxyDz4X1L/v1QBytFdYvw28dt93wvqP8A37qaP4W/ECT7vhW//EKP60AcbRXcxfCP4jSHA8L3Q92dB/7NVuP4L/EJiPM0ZYf+uk6D+tAHndFeqW/wH8cyANK2lQJ3L3Y4/SrifAq+jGb7xbodqO/7wHH6igDx+ivXW+FXg+zfGqfFPSI/VY41Lf8Aoylbwn8F9P8AmvfH2o3uOq21spB/LNAHkNFevSXHwFsU3R2fiHU3HQFSgP8A4+KafH/wysFzpPw2hncfdN4Qf6tQB5LHHJK4SNGdj0CjJNbemeDfFmpECx8N6rPnoVtXx+ZGK7yb43ahDF5ejeE/D+m+hEBcj+VYep/F7x9fZUa19ljI+5bQog/ln9aAJ9O+C/xCu13y6L9hX1un2/yzWk3wgtdMUP4m8c6JpgH3kBZ2+gzivPNQ8Q67qDM17rF/cbuoediPyzisygD1FdO+DejyMLzWdV11l/hgjKKfoeP51ND8SvBugureFPh7ZpKowJ76Rnf9Cf515RRQB6NrXxp8e6jGYodSj0yL+5ZJs49OSTXD6nrGrao5bUtTvLwk5/fzM/8AM1RooAKKKKACiiigAooooAKKKKACiiigAooooAKKKKACiinxRyTSrFFG0kjHCqoySfQCgBlFeg+GvhTrt7bjUNfkj8O6WBua4vRtYj2UkfritiTW/hr4HDJ4bsZPEurRn5b68TEKn1UZ/kPxoA5/wj8LfFniCD7a1k2m6cOWurxSi49QOp/StqXUvAHgWBotHs4/E2vLx9ruQfs8LeoAIzj2/OuP8XeNvEnih/8Aibai7Qfw28Q2RL/wEdfxzXOUAWdSvrzUr6W+v7mW5uZTl5JGyxwMD8AAAB2AAqtRRQAUUUUAFFFFABRRRQAUUUUAFFFFABRRRQAUUUUAFFFFABRRRQAUUUUAFFFFABRRRQAUUUUAFFFFABRRRQAUUUUAFFFFABRRRQAUUUUAFFFFABRRRQAUUUUAFFFFABRRRQAUUUUAFFFFABRRRQAUUUUAFFFFABRRRQAUUUUAFFFFABRRRQAUUUUAFFFFABRRRQAUUUUAFFFFABRRRQAUUUUAFFFFABRRRQAUUUUAFFFFABRRRQAUUUUAFFFFABRRRQAUUUUAFFFFABRRRQB1/hb4i+JNBiFqJoNQsTw1rfQrMhGegLAkfn+FbE03w38WD5oJvCeqP3TD2jH6cbR+VecUUAdhr3w78RaZbm9tkttWsCMrc2E6TAj3VSSK5BgVYqwIIOCD2rS0LX9a0KbzdI1K5s2JyRG/ysfdeh/EV0z+NNI1z5fGHh2O5lIx9ssCsE3tnghqAOGortT4P0vWHLeEvEFtcnGfsl6/lTj6EgBvwxXNazouq6NP5Op2M1s3YsPlP0YcH8DQBn0UUUAFFFFABRRRQAUUUUAFFFFABRRRQAUUUUAFFFFABRRRQAUUUUAFFFFABTo3eNt0bsjeqnBptFAF6LWNWhGItUvo/wDduGH9atQeKvE0BzF4g1Rf+3pz/WseigDp4fiB40i+54kv/wAZM/zqynxO8eL93xLd/iqH+lcfRQB2Y+Kfj8dPEtz/AN+4/wD4mn/8LW+IP/Qy3H/fqP8A+JriaKAOzPxT+IBJP/CS3PP/AEzj/wDiaib4l+OmOT4lvPw2j+lcjRQB0dx468YTn954j1E/SUr/ACrPn8Q6/Ocza3qUh/2rpz/WsyigC1LqOoSjbLfXUg9GlY/1qrRRQAUUUUAFFFFABRRRQAUUUUAFFFFABRRRQAUUUUAFFFFABRRRQAUUUUAFFFFABRSqCzBVBJJwAO9dXoHw/wDEWrRfaHgj06z6tcXr+UoHfg8n8qAOTq/oujarrV2trpVhPdyk4xGmQPqeg/Gu3gtPhn4aw2pXl14ovV/5ZWj+XAD7kryPxNRax8Vtce2+weHLe28OaeBgRWijfj3fA/QCgDRtPhVaaPbrf+PPEun6RD977JBOklw49MA8H8DUz/Ejwx4Xhe08A+FbZZcbf7R1BFllPuARn9RXll1cXF1O091PLPK33pJHLMfqTUVAGv4l8S674kuvtGtalPdtn5VY4Rfoo4H5Vk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S6N448SabD9m+3Ne2mMG2vCZY8fQnI/A1zVFAHZHUfA+sKFv9HuNDuj1msX3w/UockfhUbeBbq8iafw5qdjrkQx8kBZZR9UYDH51yNOjd43DxsyMpyGU4INAE+oWF9p05gv7Se1lGfllQqf1qtXS6f42162t/st1LFqdqRgwXqeYpH1+9+tWm1HwTq2Be6NPocpPMtgxlT8UduB9KAOQorrf+ENjvyD4b16x1UkZEDZhn+mw/41jaz4d13Ryf7U0i9tF/vyQkL/AN9dKAMuiiigAooooAKKKKACiiigAooooAKKKKACiiigAooooAKKKKACiiigAooooAKKKKACiiigAooooAKKKKACiiigAooooAKKKKACiiigAooooAKKKKACiiigAooooAKKfDFLNKsUMbySNwqopJP4Cun0v4e+K76MTPpj2NvjPnXn7pQPx5/SgDlaK7hfD/gnScnXPFEl9OvW302HeM9wXJx/Kl/4TTRdIO3wv4VsoGHS6vd0sv5bsD86AMbQvBniXWSptNJuFhPWaVCkYHrk/wBM1unwn4T0VC/iTxbBPcr1stORnYH0LFcD9K53X/FfiHXCRqWqXEsfOIg21APTaOKxKAO+j8fWOiK0fg/w3aaeeB9quCZZz+OcD9a5fX/Emva9Jv1jVry99FklJUfRegrJ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trSfFWv6Yuy11GQx/8APOZVlTHphwRWLRQB1o8UaPqGBr3haxlbPzT2R+zP9cLwTSrpXgnU2/4l/iC90yQ5xDf2ylfp5itgfjXI0UAdTL4E1xkMumtYarCCfns7yOT9M5rn7/T76wfZfWdxbNnGJYyufzqGCaWCUSwyvFIOjIxBH4it6w8aeJLNRH/aTXMQ6x3UazA/99gmgDnqK60+KtIvY9mseEtPlYn5pLEi1b/x1TSND4BvgfIutZ0dz/z8BbiMfTYA1AHJ0V1g8Gw3ZH9j+JtFvcjISWf7O5/4C/8AjVS/8FeJ7OMySaW8if3oJEmz/wB8E0Ac9RUtzbXFs+y5t5YW/uyIVP61FQAUUUUAFFFFABRRRQAUUUUAFFFFABRRRQAUUUUAFFFFABRRRQAUUUUAFFFFABRRRQAUUUUAFFFFABRWlp2hazqLKtlpd3Nu6FYjt/M8Vuw/DnxKYzLeLp+nRj+K7vo0/QEmgDkKK7JfDPhayIbVvGlq/HMdhC0xz/vDinDUPh1p4xb6Dq+rSqeJLm7WJG/4Cq/zoA4wAsQACSegFbukeDvE+qkfY9Guiv8AflXyl/NsCtZ/iDd2u5dB0XR9JQ9GS0SSQf8AAiP6Viat4o8RaqT9v1i8lUjBQSFU/wC+VwP0oA6D/hX8Ongt4j8U6Pp2BkxQzrcS4/3VYUwz/DfShm2ttW1+ccg3GIIs/QHOPqK4migDs7j4h6hChh0LS9J0WL/p3tUaT8WYf0rmdU1bUtUlMuoX09yxOf3jkgfQdB+FUq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u6dq2q6d/wAg/Ur2z/64TtH/ACNUqKAOpg+IPi9AFn1qe9jAxsu8Sg/99c/rTh4utLh2Op+FNEud3Voo2hc++Qf6VylFAHUi+8DXCfv9B1axb1tb5ZB+TrUp0vwLdIWt/E93YHst3aPJ/wCi1rkaKAOrfwnpkm37D438PzZ7TGaE/wDjyUreANedS1jJp+oL6210p/8AQsVydFAHQ3PgrxXbqWk0K8IHdF3/APoOay5tI1aH/XaXex/78DD+YqO21C+tQBbXtzAB08uVl/ka0rXxd4otf9T4g1NfY3LMP1NAGKysrFWBBHUEUldOnj7xaGBfWJJgO0iKwP6VO3j7VJBi607SLr1822Jz+TCgDkaK6oeMICSZPBvheQnqTbSg/pJUg8WaK3+t8BaAx/2HuF/9qUAcjRXVt4j8MMPm8A6f9Vvrlf8A2ek/t7wkf+ZEtx9NTuP8aAOVorqxrng7v4JX8NRm/wAad/bfgz/oSv8Ayozf40AclRXVHXPCA+74HjP11Kf/ABoHiDwmCCPAVqfrqVwf/ZqAOVorrv8AhKPDij938P8ASAf9q6uG/wDZ6a3i7TR/qfAvhtf99Z3/APalAHJ0V1cfjVov+Pfwv4bg/wBy1f8Aq5p7/ELxAFK262NqP+mNuBj880ActBb3E5xDBLKfREJ/lWhbeG/EFyQIdF1B89/s7AfnitCTx74wcc69dKP9jav8hVC58TeIrgnztd1N89jdPj8s0Aadv8PvF8xH/EmkiU/xSyIgH5mrEvw/vrYZ1DXvD9hzz592cj/vlTXJz3FxcNunnllPq7lv51FQB2X/AAi/ha3dft3j/TWHdbW1nl/XZinSQ/DWyKk3Wu6oe4h2xKf++lzXF0UAdgdf8G2su7T/AAWZuODe3zP/AOOgYpy/EPVLZSuk6Xo2lDsba1ww/Ek1xtFAHRX/AI58YXwxceJNT2/3Y5zGPyXFYVzcXF1IZbmeWaQ9WkcsfzNR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7N4t1aTR9c8Vu8usaPDPrriPV9KZGkMqKp8iRCyEptZmHzgZ7Ng4APGaK9Y8WnVPD9j4kv9Mkgs9YGsxw391pkbQtFbtEHjxyWhDvksARllxk4AqxOJtTmfw/dQ41bxD4bS5uIhGFeS+heSWJm6Yd415yOS/vQB4/RXq+sssfh7xV4Us2EqaHpVrAVjOd8i3KPcyYHpI5BPOAoq/wCE7j7H4c0YPd3enyw+FdSmMtuv7+JWumKuo3LyQMjkZ9aAPGaK3PF2qtqlxA3/AAkWua2saHD6om1oyTyFHmycHA7j6Vh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WdLsLvU7+KxsYWmuJThFFVq7D4TyRjxDd2/mpDc3WnywWjucASnbjnsSAw/GgAb4e6s3mx22paPd3cS7mtILkmX3ABUAn2BrkZEaORo3UqynBB6g11vhPwt4p/4TOzhj029guIblWklaNlVAG5O7oeM/Ws3x+0beM9VaONok+0NhWXaR+FAGFRXZ+HrpZPhj4ntVtLaMxfZWaZVPmSlpv4iSeBjgDA9cnmrnw5mt9P8NXuoRtqi3r6lbWrNpsqxzrG+4gbirYUsvIx8xVRkVtGkm1rurnNPEOKk7bO35f5nAUV7PZwz6fJFojXKTyXl1qqCOJQltqBGVLXG0YTZtJUBXHQfIOa8YpVaXs7DoV/a30/rX/IK1LTxH4hs7y4vbTXdUt7q6ObiaK7kV5T6swOW/GsxcbhuJAzyQM16TrujeHU0y/vNH0ixv8ATrSKGe1vrK/aWdsMFK3kDSBkVhnLIibW24JFZHQcHp+satp99Jf2GqX1pdygiSeC4ZJHBOTlgcnJAJpi6lqS6p/ai6hdrf8AmGT7UJmEu89W35zn3zXWeJRoCeGfDtxH4dsdOfVoZJLm5tnuZZIAly6ZjSSfaflTo3Uk8jgjI8A2mj3fiuCPXJbZNMSOaSU3MxiRtsbFQSp3csFGFyTnjNAGVZ6nqVlqP9o2eoXdte5Y/aIpmSXLfeO4HPOTn1zViPxBr0erSatHreppqMi7ZLtbpxM64AwXzuIwAOvYVpeKdJMeu6fFHbaXbWl/FG9tNpzzPBKjMV3jzmLgggqVO3BXp3PTSfDTSU1E2R8VzbhrH9jbv7M63JwUx+9+4ckFuoI4DA5ABwer61rGsNG2r6tf6gYgRGbq4eXZnrjcTjOB+VUK9Bg+HlkLGGW88RSQXLaZJqckS2G9UiilKSDd5gy2ASoxgkYJXrXLeLtFTQtWS1hu/tlvNbQ3VvMYvLLxyxh1yuTtODjGT0oAx6KKKACiiigAooooAKKKKACiiigAooooAKKKKACiiigAooooAKKKKACiiigAooooAKKKKACiiigAooooAKKKKACiiigAooooAKKKKACiiigAooooAKKKKACiiigAooooAKKKKACiiigAooooAKKKKACiiigAooooAKKKKACiiigAooooAKKKKACiiigAooooAKKKKACiiigAooooAK9V8DfCXTdf8C2/ivVfG9poNvNM8WLm3XYGViAN7SqMnHTFeVV9E+DbvwnZfs16fN4z0y71LS/7RkHk2zFX8zzH2nIdOOvevA4hxeIw1Cm8O2nKaWiTdmnspaXNaMU27nnvxJ+Fp8K+HLXxJpPiSy8RaRNL5LXNsgUI/PTazBhlSM54PGK84r1L4kfEPwzfeCbbwV4H0G60vR1m+0TNdNmRmyTtHzOSMkHJbPGMACvLa6cmnjJYe+LvzXdrpJ8vS6WifoKpy390KKKK9YzCiiigAooooAKKKKACiiigAooooAKKKKACiiigAooooAKKKKACiiigAooooAKKKKACiiigAooooAKKKKACiiigAooooAKKKKACiiigAooooAKKKKACiiigAooooAKKKKACiiigAooooAKKKKACiiigAooooAKKKKACiiigAooooAKKKKACiiigAooq5o8E0+oQrBHG7B14f7vUDn2oArLG7IzqpKr9446UyvZ/AGh+F9a8Yaj4Wl0oNHDZtLNcbsM0u5Ado/hUbjiuE+J2gtoHiWfT40j+zW4CROoALKc4Lep96AOTor0Lw9oPh64XS9Zv7NhpTaeFu1Ezj/SftAhLZzxw6vgHHB4x1bD4a0q102eyvrTfqcGm6hdySeY4wY5fKi4BxwY5DjHO4Z7Vv9XlY5Xi4XtZ/wBf1+R5/RU9stmy/wCkzzxt5iDEcIcbDneeWHI4wO+TyMc97deH/DsesW81rZzSWEXhw6oYZ5W3XDjcBvKn5cnaSFI6YHrUQpuexpUrRpuzR53RXpSeGtCWzm1x4NPggewspkt72acW0Mk5cN/qyZWGYjgZON+SSAa4jxVYnTfEd/Ym1+yeTOyiHzvNCDsA+BuGMYOOmKc6UoK7FSxEaknFf1/VzMpUZkYMrFWByCDyKu6rpGraT5X9qaXe2HnKWi+027R+YPVdwGRyOldP4Y0XSb/SNM1SezLQ2c11/aoEjDzUjiEsfQ/Ln5k4x0FTCDm7IupUVNXZjDxb4kCRJ/bN2ViZWQb+hByK0fHPiiw8UWNlcyae0Gtx/LdTpgRzLjg+u7NbsPhnw7BqMmnXNr5japqMtvpkplceVEYA8RABwxLTQ9c5wfeotO8K6JcWegB428+GSGbWSHb5oJkedeM/LiKPGRj7wJ6itPq8jD65C17P+v6t6nM2PiK3tbE2Y8N6XJHIqLPuuLxfPK8guFnCk554AAPQCrVl4zns9SudSt9ItI7y5J8ydL2+WQg4yCwuASCRuOSefww7wjb+G7m81C61F7OKKOzkkjgvpJEiSYygIgMTGWQBDk4APBzwMnas/D+lwTX9vqFt4bj1Sa+ggsLWa7uvs7RvGWDx+Wxch90ZDSEKMnJB4q4Rm0mmiKkqSbUk/wCvmYdr4xa0sZrC10GwgtJ8+dBHe3yxyZGDuUXGDxxzXLuQzlgoUE5CjOB7c12WlRabb6VrcuteGdOU6cGt1ImuBI907METiXaQu1icDonqc1xlZVOayuzejy3lyr+vvHRSPFIskbsjoQyspwVI6EGuk1DxleXVtfrHpelWd3qSBL+9t43E1wMgtkFyibmAZtirkj04rmaKyNzUuNamubPR7O6tbaa30pWSOMhx5qtK0jByGB5LEfKVOPfmoNKvxp98bg2NleRsrI9vcxl42VhgjghlPoykMOxqlRQBsat4gutQ1Gyujb21tFYRpHaWsKsIoUU7sDcSxyxJJLEkk81qSePdYkv/ALY1tYeZ/bi63gI+PPXov3vue3X3rk6KAOpm8c6tKMNb2I/4lk2mcI3+qldnY/e+9ljg9PY1ja7q9zrE9tNdJEjW1nDaJ5YIBSJAik5J5wBn37Cs+igAooooAKKKKACiiigAooooAKKKKACiiigAooooAKKKKACiiigAooooAKKKKACiiigAooooAKKKKACiiigAooooAKKKKACiiigAooooAKKKKACiiigAooooAKKKKACiiigAooooAKKKKACiiigAooooAKKKKACiiigAooooAKKKKACiiigAooooAKKKKACiiigAooooAKKKKACiiigArp5fG2qyfDyHwO1vZDTYrk3CyhG84tknBO7bj5j/AA1zFFZVaFOty86vyu68muo02tgooorUQUUUUAFFFFABRRRQAUUUUAFFFFABRRRQAUUUUAFFFFABRRRQAUUUUAFFFFABRRRQAUUUUAFFFFABRRRQAUUUUAFFFFABRRRQAUUUUAFFFFABRRRQAUUUUAFFFFABRRRQAUUUUAFFFFABRRRQAUUUUAFFFFABRRRQAUUUUAFFFFABRRRQAUUUUAFFFFABUtmyJdRPIzqgcFin3gM9veoqKAPTfDHxC0/R9Tu/EEej7tSNv9mL+ZtWZcqQzL/e+UZxXF+L9ZbX9Zk1WV5DNOA0obGFb0X2rGooA6u01LRB4SGgzaxqsUMlwt3MselIxEmwKVDfaBuTgdVGSAeOlbD+K9Em1261a71G+unurM2csMmjKIzGcZxtuwwJIJzu6k155RWyrNdPzOd4aL6/l/kdXfyeB7rf5Ml9Y7tuPI0onbjdnG+9b72RnOfujGOc6EfiLQlvbO5Oq6i4tdP/ALOMLaKmyaDDAq/+lZJO48gjoCMVwlFJVbbIHh7qzk/w/wAj0AeJ/D7TzefeXlxZSwwwfYJNFXyESH/VgYuw/HPJY53HOc1yPii+XU9fvNQW6muhcSeZ5ksAhYkjkbAzBQOgG48AfSs2ilOq5KzKp0I03dMK6jw9qek2Xh2/02bVdSt21JUW5WHTUlCBGJXY5nQ8g4OV6Ej3rl6KmMuV3LnDnVjtL/WtDvH0lpNd1hDpUSR22zRo/wCAjDHNzycBR24UcVZl8TaPJf6zef21qitq8JhnQaLHtjUjA2f6VxhcqM54J+tcFRWntn2/P/Mx+rR7/l69jrtKu/BtpCEma5ug0WyVJtGDbzu3Bt4u1ZSOF+QqCByDznTTxN4cbUn1C6mmvJ/OjmtzLoKD7MUAVFTZdglAAo2vuX5emSSfPqKFWa2Q5YZSd3J/h/kdfd6j4futLl0+41zWHWa9a+llOjRb3kK4Of8AScY5J6dzXIUUVnKXMaQp8nU//9k="/>
          <p:cNvSpPr>
            <a:spLocks noChangeAspect="1" noChangeArrowheads="1"/>
          </p:cNvSpPr>
          <p:nvPr/>
        </p:nvSpPr>
        <p:spPr bwMode="auto">
          <a:xfrm>
            <a:off x="349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096" t="17404" r="14909" b="19733"/>
          <a:stretch/>
        </p:blipFill>
        <p:spPr>
          <a:xfrm>
            <a:off x="962025" y="762000"/>
            <a:ext cx="98869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83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9B64-828C-3A4D-B84C-4E45E18EE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40821"/>
            <a:ext cx="10972799" cy="625171"/>
          </a:xfrm>
        </p:spPr>
        <p:txBody>
          <a:bodyPr/>
          <a:lstStyle/>
          <a:p>
            <a:r>
              <a:rPr lang="en-US" dirty="0"/>
              <a:t>Case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CA78DB-A430-6448-BB3E-6F869151ED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D9F569-9F63-514F-8452-D24193859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605736"/>
            <a:ext cx="10972799" cy="5132858"/>
          </a:xfrm>
        </p:spPr>
        <p:txBody>
          <a:bodyPr/>
          <a:lstStyle/>
          <a:p>
            <a:r>
              <a:rPr lang="en-US" sz="2800" dirty="0"/>
              <a:t>CC: left leg pain</a:t>
            </a:r>
          </a:p>
          <a:p>
            <a:r>
              <a:rPr lang="en-US" sz="2800" dirty="0"/>
              <a:t>HPI: 84 year-old male admitted for COVID-19 pneumonia initially requiring NRB now on NC. Developed acute onset left leg pain</a:t>
            </a:r>
          </a:p>
          <a:p>
            <a:endParaRPr lang="en-US" sz="2800" dirty="0"/>
          </a:p>
          <a:p>
            <a:r>
              <a:rPr lang="en-US" sz="2800" dirty="0"/>
              <a:t>PMH: HTN, HLD</a:t>
            </a:r>
          </a:p>
          <a:p>
            <a:endParaRPr lang="en-US" sz="2800" dirty="0"/>
          </a:p>
          <a:p>
            <a:r>
              <a:rPr lang="en-US" sz="2800" dirty="0"/>
              <a:t>PSH: none</a:t>
            </a:r>
          </a:p>
          <a:p>
            <a:endParaRPr lang="en-US" sz="2800" dirty="0"/>
          </a:p>
          <a:p>
            <a:r>
              <a:rPr lang="en-US" sz="2800" dirty="0"/>
              <a:t>Medications: </a:t>
            </a:r>
            <a:r>
              <a:rPr lang="en-US" sz="2800" dirty="0" err="1"/>
              <a:t>asa</a:t>
            </a:r>
            <a:r>
              <a:rPr lang="en-US" sz="2800" dirty="0"/>
              <a:t>, simvastatin, BB</a:t>
            </a:r>
          </a:p>
          <a:p>
            <a:r>
              <a:rPr lang="en-US" sz="2800" dirty="0"/>
              <a:t>Hospital: </a:t>
            </a:r>
            <a:r>
              <a:rPr lang="en-US" sz="2800" dirty="0" err="1"/>
              <a:t>hydroxychloroquine</a:t>
            </a:r>
            <a:r>
              <a:rPr lang="en-US" sz="2800" dirty="0"/>
              <a:t>, steroids, azithromycin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88189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9B64-828C-3A4D-B84C-4E45E18EE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40821"/>
            <a:ext cx="10972799" cy="625171"/>
          </a:xfrm>
        </p:spPr>
        <p:txBody>
          <a:bodyPr/>
          <a:lstStyle/>
          <a:p>
            <a:r>
              <a:rPr lang="en-US" dirty="0"/>
              <a:t>Case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CA78DB-A430-6448-BB3E-6F869151ED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D9F569-9F63-514F-8452-D24193859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765992"/>
            <a:ext cx="10972799" cy="5132858"/>
          </a:xfrm>
        </p:spPr>
        <p:txBody>
          <a:bodyPr/>
          <a:lstStyle/>
          <a:p>
            <a:r>
              <a:rPr lang="en-US" sz="2800" dirty="0"/>
              <a:t>Physical Exam:</a:t>
            </a:r>
          </a:p>
          <a:p>
            <a:endParaRPr lang="en-US" sz="2800" dirty="0"/>
          </a:p>
          <a:p>
            <a:r>
              <a:rPr lang="en-US" sz="2800" dirty="0"/>
              <a:t>Vitals: HR: 96, BP: 130/84, RR: 18, O2: 96 on 4L NC, </a:t>
            </a:r>
            <a:r>
              <a:rPr lang="en-US" sz="2800" dirty="0" err="1"/>
              <a:t>Tmax</a:t>
            </a:r>
            <a:r>
              <a:rPr lang="en-US" sz="2800" dirty="0"/>
              <a:t>: 37.2</a:t>
            </a:r>
          </a:p>
          <a:p>
            <a:endParaRPr lang="en-US" sz="2800" dirty="0"/>
          </a:p>
          <a:p>
            <a:r>
              <a:rPr lang="en-US" sz="2800" dirty="0"/>
              <a:t>G: NAD, A&amp;Ox3</a:t>
            </a:r>
          </a:p>
          <a:p>
            <a:endParaRPr lang="en-US" sz="2800" dirty="0"/>
          </a:p>
          <a:p>
            <a:r>
              <a:rPr lang="en-US" sz="2800" dirty="0"/>
              <a:t>LLE: no pedal signals, pale and cool. Decreased sensation and motor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79644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9B64-828C-3A4D-B84C-4E45E18EE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40821"/>
            <a:ext cx="10972799" cy="625171"/>
          </a:xfrm>
        </p:spPr>
        <p:txBody>
          <a:bodyPr/>
          <a:lstStyle/>
          <a:p>
            <a:r>
              <a:rPr lang="en-US" dirty="0"/>
              <a:t>Case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CA78DB-A430-6448-BB3E-6F869151ED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D9F569-9F63-514F-8452-D24193859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765992"/>
            <a:ext cx="10972799" cy="5132858"/>
          </a:xfrm>
        </p:spPr>
        <p:txBody>
          <a:bodyPr/>
          <a:lstStyle/>
          <a:p>
            <a:pPr algn="ctr"/>
            <a:r>
              <a:rPr lang="en-US" sz="2800" dirty="0"/>
              <a:t>IMAGING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36585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CA78DB-A430-6448-BB3E-6F869151ED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AutoShape 2" descr="data:image/jpeg;base64,/9j/4AAQSkZJRgABAQEAAAAAAAD/2wBDAAUDBAQEAwUEBAQFBQUGBwwIBwcHBw8LCwkMEQ8SEhEPERETFhwXExQaFRERGCEYGh0dHx8fExciJCIeJBweHx7/2wBDAQUFBQcGBw4ICA4eFBEUHh4eHh4eHh4eHh4eHh4eHh4eHh4eHh4eHh4eHh4eHh4eHh4eHh4eHh4eHh4eHh4eHh7/wAARCANcBY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yoor3Px7qHmXvj5F13V9YMKNC2i3CYhtlZ1/0iPMjZWMgdEUgsOgyaAPDKK+htXt4Ljx5a+KpFb/AIkuLGQ9jMwi+zn/AMmWP/bE59/PNFghuPjZqqSQx3Eq3eoPawyIHWSdRKYlKng/OF47nFAHnlFdfN4i8bT6EdUuNQvXW1vtkWpyXLC5hkaNt0Mb7t2wjllAIGF6Z56jxQb/AMSfFqLR9W1W8l0a2jt7y5SaZ3hhiS1SSV8ZIXI3c46t3zQB5RRXefFUJq0WneLIb2xvWug9pey2aSLGJ4zlf9YqtzE0Y+7/AAHk1vR6Ra/8IOPBRvrAanJp41YWZjl+0i7x5oH3Ng/0b5cb85PTtQB5LRXts14bqCHQl1jU53n8Gw7NMmjxYKRaK3ml95ww2lgfLHzAfMOtVrDU9Ul8deFtBlvrqXQ5tCsheWTyM1v5JtAZGZD8owMtnHBGaAPG6K9GuNR8QaNZ+D7XwjJcR217ZrIYrcHZfXZlZZVlA4lIwq7WyAuOBnnsta0Wz1jQp/BeiLEEuNY1Gawx91JIZIAVXH8ISSYD2A+tAHg9Fe+X+pWvnve2F/d6dZQeEJora5shuljij1BY0ZfmTJKqP4h161y3gvxBHJqviG+vNV1fxJZw+HnSUaou2Qxtcwh0UebJgbScHcOT045APLKK9B+J+lx6P4S8LWlvP9otC97Nazf89YXeNo2PodpGR2OR2rc13xPb6KNHjutZ1y4i/wCEbtUOjCMGxlL2gUbiZemSGP7s9OPUAHkVFeo+N9cez03SrOPxd4lsnPh6y22FtH/orE2y8FvPXAbv8h/GsLx1eT6d4j8OahattuLXRtLmib0ZYIyD+YoA4uivY9Ut7fQdRudeswEXxXqFqNP5wRbOY55yPbeyR446MKjudUm0q/1tFuNa0Q3fie6MGqaSqTGeRZMeRPHuViFDblXPO8/K3WgDyCiu0uLo+FvjDJcXEdhClpqZFxHZRssAjJxIqKSSo2lht7dB0rtrbR7SEweAp2jc6TNDq07ZBOPtLLJn1/0d4mx320AeK0V6pe+I9Xki8Hava393ZT6jqF40/wBnnZNyvdqxQkEZX2PpUp1G41Lxj8RLfXNW1GSztrK8jjJJuGgT7bDxGjOoxwOMgcUAeTUV3PjtLGP4f+Dl025ubm2zfbZLi3WFyfNTOVV3A/76rsLC6tJRbavcyRsfGUVvpkpPBBETwzsB2/eiFv19KAPFqK9Y1K8u9P8AC2vWFvLJaz6JYaTbo8LlWjm8wySEEdCJHcZHpUs2u65deMPhta3Ws6jPb3EenTTxSXLsksn2tvnYE4ZuByeeBQB5FRXq2lW/hz+w/GCRalfzwyX1kt59ps0gWNDd/MVZZXJ4z1C09rzWrrxx4n8PawZh4dtba88y0ZP9HsoY42NvJEn3UIIi2sBlt3fcSQDyaivXNJDL8VPB9wVbyh4etZC2ONq2ZDN9AVYE+xrFtvE3iSP4RTPH4g1ZGj1mG3QreSArF9nk/djnheB8vTgUAee0V2fg2a50/wAD+I9W0iSSHVYJrVPtEXEsFuxk3sjDlcsI1JB6HHetnT7jXW0nVvEF1AsfiFNEglsrpMNcyW5m2SXR5LCTZ8vmYB2fN/tEA8zor2TwPf308vhXxBrDNPrA/tUW89wu57q2SzJUyMeXAkLqCT0yO1Z2v50P4cx614YvLmxtL/WkubN4JyksAa3dZIiy4IKsGX3XB70AeWUV7U+tarP8cI7W71nUjaQae8sa+eziFjpjEuilgA2ST1GSetZepWsnijRPC+lxaxqfiFNQ1SRm1S+XbLZKFUSQEF3Iwo80/NggDAPNAHlNFex6qY9Z1vQPE2gw6d4iexv3sjaQB4lMI3SWyESouGCB1HBBKKPmPFYviTXNSm8KJr+j+JNYuo4dXaKK61ANHqFsXiJ8uOZJGDxlQdwAX5gp2gNQB5tRXc/GfVtVu/F89jd6ne3FpFFayRwSzs0aMbaMlgpOASScn3NcNQAUUUUAFFFFABRRRQAUUUUAFFFFABRRRQAUUUUAFFFFABRRRQAUUUUAFFFFABRRRQAUUUUAFFFFABRRRQAUUUUAFFFFABRRRQAUUUUAFFFFABRRRQAUUUUAFFFeh/AnwnpfibxLe3PiCAy6HpVlJdXg8xkDcEKMqQw/ibgj7lc2MxdPB0JV6m0e2/ovN7IqMXJ2R55RXoXx38I6f4V8WQPocJj0XUrVLmzG8uAMYZQzEk84bk/xCvPaMHi6eMoRr09pK/n6PzXUJRcXZhRRRXSSFFFFABRRRQAUUUUAFFFFABRRRQAUUUUAFFFFABRRRQAUUUUAFFFFABRRRQAUUUUAFFFFABRRRQAUUUUAFFFFABRRRQAUUUUAFFFFABRRRQAUUUUAFFFFABRRRQAUUUUAFFFFABRRRQAUUUUAFFFFABRRRQAUUUUAFFFFABRRRQAUUUUAFFerfBbTLS38I+LfGnkQXOqaPbg2CyxhxbyYLCbacjIIBBI42mud0PxRqmv3a+H/ABDeS6jDqlxb25urp989upnjZtkjAsEIXlM4zg4458z+0JSq1IQhdU2k3ez1Sbsra2T7q5p7PRXe5xdFe2+PfEGq+HfjNZeFtDlfTtCsZbW3j06D5beZJFRpN6dHLGRgScnv1rrNIsbfw78Q/iFouh6g+naeuiteLEkjiKzmdAS4VMlccEbRkDAHQV5tTiF06UajpfFFTWvS6Wumj95Pr1V++ioXdr+R8zUV7vpPjDT9Q8W/D7TbDVpdV1u3kWDU9YjWSL7RGzcQEuFeRR3LADjPJY43/BurarP8e/G9hNq14bSHT5zFE87mOIq8W0hecY3NjA4ycdaVbP61JScqFrRctW1opcv8t9d1ez8gVBO2p800V6fdeIvEFr448P6G3ii61WK2u7S5iv8A7RI0jG4hhMiK7YbyzuICkA4zkckV6XJeXGs/tD+IPBmrtJqOgXVmm6xnJeKJhbxsHQH7jZJ5XHLZ64Na4jO6lCzlTVuRz+Lomls4rWzvrbt5ijRUuvWx8y0Va1e2js9WvLOGQyRwTvGj/wB4KxAP6V9A2/iObTvB3w61nVvF02n248570S+fM96gIGwhVYN6ZcjGcjkV9BGSkk0YHzpRX0D4Y1OXX/h54u/4RrUm8NW0uswx6X5lw8KWivInyjywfLDEnIX5QXPOOaxvH+rXlr8TvCGmOl5b63pnkW1/qXEbX25kG5SpyyEbuTydzAgYIpgeL0V9Ca/4w1Dw/wDHjxDNPqF4+l2drbs9qZmMSoVg3EJ0yN7kcdSfWneFfDieFf2gWdUU22qTSmw5GDG8Mk0hX/dZVT6N3oA+eaK7+ODUtb+Leq3klrfa0+nXU900C75ZJVifEcfAJ2lticDgH2rW/aA0u48O/EGDxJpUl1YjVohdxOhMUkUuMSDjBU8gnvljQB5VRX1b4rl1HT/G+t6/cag+qeHrDSgl/oUUhkYh1PztE+I9mAxLAk4UjB5rzT4K6+Nc03Wfhrd3M1naarFM2mFZm/0dyCzRg5yUIGSvQ/MDncaAPHaK6jxfqWoWdhB4KbUJ5rXSpX89DIxQ3OfnCg9FT7oxwTub+OuXoAKujVtUF/NqA1K8F5MGEtx57eZIGGGDNnJyODnrVKvTtf0fw5N4r8VeGrXw/bWH9mW11PZ3UFxO0mYF34cSSMpBAI4UHOOaAOAbWtYZpWbVr9jNIkkpNw/zun3GPPJXse3aqr3Nw92bxriVrkyeYZi5Ll853buuc85r0u08Haa3xD1ONNCvb/R9MsraeWytPMkkleWKIBRtO/7zs/HZT2rLl8L2fhx/EtzrFl/aDaVfRWNrbTSNHHK0u8rJIVKtt2JkAFTlhnABFAHJavrOsaw0bavq1/qDRAiM3Vw8pQHrjcTjpTG1TU2nnuG1G7M08XkzSGZt0keANjHOSuFAweOBXpOl+FfD82pLd63oy6fp0uiXM8hstRW6hSWNwplhZJHJCgg7XY/NkcioLPwHYQW1jFq0TGSG71B7yW3mObi3gt45kEfUfMGyCBnD+1AHnAu7oWJsRczfZDKJjB5h8syAEBtvTdgkZ64NTDVtUGqDVRqV4NQB3C689vNBxjO/OenHWuotbXw7r+h3upnSk0JdMu7fzzZyyyrJbSvsbiVmPmLjIIOCCfl4zWj4j07QbXTL3U7Lw9pd3aW1xC1ncafqEk8UkUmcLdoZvNibGMELH84Ix0oA4+TxN4kk0waXJ4g1Z7ARiL7M15IYtgGAuzOMAAcYxSS+JfEUumDS5df1V7ARiIWrXkhi2DGF2ZxgYGBjtXfQaX4bvPF3hPR/+EX0+CDVbOC6uXjuLrfucOSq7piAvA7Z9650w6HoGgaDcX+hxatPqsb3U7TTyp5UQlaMJH5bKA3yMSW3DJHHByAc/puu63plrLaabrGo2VvMSZYre5eNHJGDkKQDxxzUVrqmp2v2f7LqN5B9mZ2g8udl8ouAHK4PylgADjrjmor/AOyi+nFi0zWnmt5BmAEhjz8u4DgNjGccZqCgDSsNe1ywkjksda1G1eKEwRtDdOhSMtuKAg8Lu5x0zzS3/iLxBfszX2uandM8RhYzXbuWjJDFDk/dyAcdMgVmUUATzXl3NawWs11PJb2+7yInkJSLccttB4XJ5OOtJdXVzdMjXVxLO0caxIZHLFUUYVRnoAAAB2FQ0UAbUXizxVFZLZR+JtaS1SMRLCt9KEVAMBQu7GMcY6YqOTxN4kk0waXJ4g1Z7ARiL7M15IYtgGAuzOMAAcYxWTRQBbm1LUZktUmv7qRbMYtQ0zEQDOcJz8vPPFWNP8Q+INPuLm4sNc1O0mun33MkF26NM2ScuQcscseT6n1rMooAVmZmLMSSTkk96tNqepNdTXTahdtPPGYpZTM2+RCu0qxzkrgAYPGOKqUUAWPtt55dvH9ruNlqS1uvmHEJJySo/hyeeO9L/aF95t1N9tufMuwy3L+a2ZwzBiHOfmywBOe4BqtRQBNLdXUttDay3M0kEG7yYmclI9xy20dBk9cdad9tvPKt4vtdx5dsxa3XzDiJiQSVH8JJAPHpVeigCy+oX7i6D3tywvHD3QMrHz2B3Avz8xyScnvSjUNQ8+1uPt1z51mFFtJ5rboAp3KEOcrgkkY6GqtFAFhb28WG4hW7nEd0QbhBIdspByNw/iweee9WbjXdbuNLTSrjWNRm0+MAJavcu0SgdMITgY7cVnUUAaMWva5FpLaTFrOox6cwIa0W5cQkE5PyZ28nnpVQXVyLM2YuJvsxkEph3nYXAIDbemcEjPvUNFAFrTNR1DS7oXemX11Y3ABUS28zRvg9RlSDUn9r6t/a39r/ANqXv9o7t32v7Q3nZxjO/O7OOOtUaKANC41rWbjUf7SuNWv5r3YY/tMly7S7SpUruJzggkY9CRVb7Zd/YfsH2qf7J5vneR5h8vzMY37em7HGeuKgooAt/wBp6l9uN/8A2hd/aymwz+c3mbdmzbuznG35cenHSnWGrarp8EkFhqd7aRSnMiQzsiudpXkA88Ej6EiqVFAFm1vr61hkhtby4gjlZGkSOVlV2Q5UkDqQeR6VNq+taxrDRtq+rX+oGIERm6uHl2Z643E4zgflVCigCa8urm8uDcXdxNcTMADJK5ZiAAAMnngAD6CoaKKACiiigAooooAKKKKACiiigAooooAKKKKACiiigAooooAKKKKACiiigAooooAKKKKACiiigAooooAKKKKACiiigAooooAKKKKACiiigAooooAKKKKACiiigAr6F+Gen+F/DfwMuJ/GWp3Gjw+KpjGZoIy0zRLkKowjcEBzkjGH9xXz1V6+1jVr+ytrG+1S+urW1XbbwTXDPHCMYwik4UYAHHpXlZtl88fThSU+WPMm7b6aq263s9exdOfI72PeviXp/hjxR8DYJ/B2q3GsR+FJBGs08ZWUREAMpyicBShyBjCdyK+d6vWGsatp9pdWdhql9aW12uy5hguGRJlwRh1BwwwSMH1NUaMpy6eXwnSc+aPM2r766u+y3u9O46k+d3sFFFFeqZhRRRQAUUUUAFFFFABRRRQAUUUUAFFFFABRRRQAUUUUAFFFFABRRRQAUUUUAFFFFABRRRQAUUUUAFFFFABRRRQAUUUUAFFFFABRRRQAUUUUAFFFFABRRRQAUUUUAFFFFABRRRQAUUUUAFFFFABRRRQAUUUUAFFFFABRRRQAUV0Pw306z1fx3o2majD51pc3SRzR7iu5T1GQQR+BrtNG8F6FJqPiC+ubR30t7BptHQyOAGktnuFO4HJ8tU2kN3PPNAHlVFegNp/hvTdd0bwveaGLyS9htjeX/wBplWZHuEVgYQp8vCb1+8rbiDz6VfEXhuw0q28Ow+WHuJ767truUM2JhFcCMHGcLxnpQBjeDfFWr+FNQkutLkiZJ4/KubaePzILmM9UdT1HX0PJ55NRanrcd1ZtaWOi6XpMUhBm+yiVmlx0BeV3YAHnapAJwSCQMd94g8FaDJpOvxaTB5GqWuvXsNivmuwlggjjZoACTl8MzA9SVIzyKjfSvDdp4u8QaO3hmwuILHSpL6F5bi53h1tkkCnbKAV3Enpnnr0rB4al7T2vL72nzttfvbpfYrmdrGH/AMLJ1aa+sdU1HStG1LWbBAtvqdzDIZ1xnYxCuI3Zc8FkJyAeTUfh74iaxpFxrF3JY6fqd5rKPHe3F75xeSNxyg2SKAPoMjoDjArM8MnQdQ8Y27azDb6dpjsSYY3lEIYKdiMxLSKjMAGbJIBOMdR2Nt4X0q51XTPtehW9sssWoK506++02Fx5Vu8kbpIJXdZAwGUJwQFOBkg87yzCOLjyKz/K97Lsr62Wg/aS7nEeF/ED+H/EkWu2mm2M00DmSCKfzTHE2cgja4Y46DcT75rp7H4qalZeJdS8RW/h3QV1HUoWhupCLkhlYgthfOwM7V6enGOc7Fl4I0C+uvBstrblhLHZHWrUyt86TthZgc5ALZQhSMfJ0zWf4U8CrqvhXUbk6Pf3F1dvcLptxCjmO3Nuu47yPl/eH92N3cH61VfL8PXk5VI3bVt3tvbcI1JR2MC28YRWrWv2PwpoNulvdLd7EN0fMkUEIWZpi2FySACBnrnmtTUviprt1qepaxa6bpGmavqUSw3OoWscvneWFC7V8yRlThQMqAeAc55rD8R6dZ2nhbwve28Oy4vrWeS5fcTvZbmRFOCcD5VA4x0rs9I8CafdeMPDqPb2B0u70q2uLmBtUjWZ5Gtt7MI/MEvL84Ax6cUpZbhZy5pRu9tW31vrd66pb9l2BVJLqeV11XiPxtc654Z0/wAPzaLpNta6cCLR4PP3xAkFuWlYHOO4PtirVzD4f8OWehQ6hoMerPqFmt7dzyXEsbojswVIQjBQQq5y4fLHoAMHZi8MaFpV/q2lLBpOs6rZ6qYfs2qai1mWtRjYYmDxqZGyd25jjaMKec9xBzmkeNbjTfBt34VXRdJnsbxxJcPL5/mSODlWysoAxhcYAHAyDzm3P8RtSvI9FOraRpGqXOjAC1u7kTiYgEEbykqh8EDqO3uc7I8NabZaBdz2ugWFzPHrlxZgeINQ+xyxwpHEyqQtxGjMCzZIznrwMVR8R2PhbSdJk1bSdNtdVt/7durSI3E0xjaJYYWUAo6EgMz4bqQRnNAFLWviBNrGrajquoeGdClvNRgWG4kBul3KoUDAE2AfkT/vkepzLp3xO1201bSNUks9OvbrSLIWdk9wJSI1wylyFkAZ2VsEnI4HAPNXtd8P6bqHxSt/B+j6DbWMAnjLyW8k8kzx+UJJM75GHA3EYAPAqbVPCFhb+Ib6SXQ7rT7K48Oz6laWdx5qvbTJGQVJY7iVdSeeoK8YNAHMap4t+3WWqW//AAj2kW7alOLieaE3AcOMnjdKRjJY7SCMnpwMXbz4gXN94W03w3f+HtFurHTSDbmQ3PmA98uJgcHJyOnTAGBjj02h1MisyZG4A4JHse1drrunaFN4S0/XE01NISbUmgb7BObwrb7AymUNJhZs7sKTHuAY7QBmgCzcfFjxFJ4wj8UxWWl29+IDbzrGkvlXMfGFkVpDwMZG3b75rF0DxfJofi1vEun6Do8dyCWhgxN5MDEYJRRJnnJ4JIGeAOMdPcaD4OtfFkQdba10s+G4r+JNSuZAsk7xArvMZ3sctkrH1wcDFLZ+HtFtrjUzrEHhS2uJjZjSo5b28+ySpKGJkXY5mIIC8vgAnnHSgDgvEmqtretXOqvZWtnLcyNLKlvv2M7Elm+dmIyT0zj0ArOrvdGtdOs49f8A+Ei8I6Yi6MJEmHn3IlNw7ssUIKzbcA5OcHKxnkk5rgqACus1rxzealPqd1Ho+k2F7qisl5dWwmMkiMQWUeZIyqDgZ2gHHGcE1yijcwUYyT3OK6rxF4TtdH+22jaww1SxjSSW3ubbyI5lOAxgkLky4JGMqu5QSOmKqMHJNoiVSMWk+pW17xfqWsWV3az29nCt3PBNO8KMGcww+VGpJY/KBk4/vEn0FSjxrqTFUuLPT7q2axisrm2mjcpdLECI3chgwdcjDIyn5R75pal4X1vTRbm+tY4BPMIAWuYsRyEA7JTu/dNgg4fbxn0OJPBvh1vEOoXlr5lyotbV7lha232mV9rKu1EDDJJYd6apy5uW2onWgo819C1N431NomtYLLTrWyFhLYQ2sMTBIY5SC5Uli5Ylc5Zm5JpY/Hmvx2Gh2qSW/wDxJGkNrKY9zsrgKUfJIZdo24x049KwNWt47TUp7WE3RWJyh+0weTKGHBDJubaQcjGT0qrUtWLTurnST+L71I4o9H0/T9DRLtLxhYo+ZJkOYyxkdzhTkhQQoJJxmman4qmutNvbC10fS9Mjv5EkvGtFkzOVJZR87sEG45wgUdOwArnqKQzorbxdqUGuaNrCQWhn0i2jtrdSjbGVAQCw3ZJ+Y9CKTS/FU1pptnYXWkaXqkdjI0lm14km6AsdxA2OoZS3O1wwznjk1z1FAFjUby61G/uL+9maa5uJGllkbqzMck/nVe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NDw3q9zoOvWWs2aRSXFnKJY1lBKEj1AIOPxratvHetwabpun7LR4dOtrq2iLI2WSdCjFsNyVUkL6e9crRQB1Fn40vbeKxeTS9Kur/T4hFZX88LmaBQPk4DCNin8JdGI49BUemeL7q1sba1vNL03VhaXLXVrJerKXhkYgtgo67gSASG3DNc3RQBvP4u1poYh9oVbiLVJNVF0q4lNw4QMT/Dj5AcY6k/Spr7xlqd34j1XXZLeyS41O0e0mRI2EaI8YjJUbsg4HHJGe1c3RQBf0HVrrRdSW9tRE52tHLDKu6OaNhh43HdSCR2I6gggEbUPje+tXtF03S9MsLW1W42WsKymNnmiaJ5GLuzs204HzYGBx1zT8N6DHqWmalql3c3ENnp4j837LbfaJSXJwdm5QEAVssWGOBznjRXwPLc2V9daXq1jqCRXNrDaiOaMNcefnbuUvmNh8oKkHndzhSa0VKbV0jGVenFtN/wBf0yPSPHmt6Xr2l6zaJaCfTrJLJI2RjHLEucbxu5OSDwRyARjFU5/FepSano1/Glvbvo6otqkSsqZWQyFmGeWZmJYjGahtfDGuXUiRwWO9nupbQfvUH72NQzgkngKpyWPGO/FXPEHg/UtJsrS6Gy6Sa2imlMTowjaR5ERRtY7wfLJDDjkD0yvZztew3Wp3S5lqU/EXiC51uK0hmtbS2itPOEKW6soUSTPKRyTwC5A9gOvWrVt4w1K38R6brqQWhudOtIrSFSjbGSOLygWG7JO3rgjnt2qHQfD0l94rbQb+c2UkQn890RZihijd2AAYBj8hH3qsSeGEvdPtr3w5d3GpLNeCzaKa2EEqSlSy8B3XaQG53DG059aFTk1ewOtBOzf9euwmm+Lbi1tbGG60nStTk07P2Ge8jkZ4F3bgvyuodQxLBXDAEnscUW3i67KOmr6bp2ug3b3ifb1kzHK5zIQY3QkMQCVOVyMgDJzPp3gfVLj7Ubmazt0i0+S9hlW7hljnCNtKq6vt6ggnJ28ZHIrM1Dw3rOn6f9vu7MJCPL8wCZGeLzF3J5iAlo9wGRuAzQ6c0rtAq9NuykiXXPFGqa1YPa6g0Upkv5b95QmHMkiIhHBwFAQYAHFU31e5fw5DoJSL7NFeSXatg7y7oiEE5xjCDt681Pomhy6jrraZJcQwpCsklzOjrKkcUalnYFTh8AHGDgnHPetP/hGdPXU7G1OpajNHqkMcunNb6ejvLuZkKurTKEYMpHDMO+RQqcmrpBKtCLs2QXHjDUp9X1fVGt7NbnVbQ2kpCNiNCqqSnzcEquMnPU1JoHjS/wBJ0pNM/s/T763RbhALlZM+XOgWSPKOpCnaDxyDk5rH8QWdpp+tXdjY332+3gkMaXHl7BJjqQMnjOcc89a09S8Kz2nh7TNUS6Saa8dUltguGgMgLQ5Oed6gt2xjvRyS18hurFWu9zL1G+hub2O5tNKsdOEYH7mDzHjYgk7iJXcnsMZxgdOudDWvE02oaW2mW+l6bpdrJc/arhLKN18+XBCltzNgKC2FXao3HjpiabwL4phvorJtMBuJZ2t1RLmJyJQpbY2GO0lQSN2MjkZrMt7C2j1V7TVdQitIolJeW323W4gZCpsbaxPA+8B6kUOnJbqwKrCXwu/pqX5fFVxcX1vc32l6XepBp0WneRPExRo41Cq2QwZX+UHcrL3HQkGw/jSea/N1faFol6qGL7NDLA4S1WIbURCrhtmOqszAnkgnmppvCFrAJb6bVphpCWEN6s62gM5Er7FTyt+A24N/HjAznnFOg8H2K+JW8O3uuvFqEl2La2WGyMiOGClJHYsuxW3DpuIwcgcZr2M+xH1mn3/BmNqHiLUtQ068s7xo5jeX/wDaFxOVxJJLtZeccY+duMd6yK6uHwcW0wNJqITU5LSe9gtFi3I8ERIYmTdwx2SFQFIIXqM1ylRKDjuaQqRnflY6NgsisyLIAQSrZw3scYP5V3J8XabZ6TeW+n3Gs3UU6xi10y/w9rYEOHyjFyXKkbQdqZBJPpXCVa1XT7vStSn06/h8m6t3Mcqbg21h2yCQfwqoTlFOxNSnCo0pHXeMPFWma3BJBby3tvDe363V3GunWsYiGDkAph52BdsMzJx1GTkc5odxYRLe219e6pawXEYXfZhW3YYHEkZZQ44/vDBweayq1NB0DVdcMv8AZtukgiKK7STxxKGc4RcuwBZiDgDk4pucpyva7JVKFKFr2RJ4x1ePW9fmv4Y5Ei2RwxmU5kdY0VA7kfxELk/XHPWsetiy8M65eWstxDY4WN5IykkqRyM6Dc6ojEM7KOoUEim2PhzV7y2juYbeJbeSIyiaa5jijCB9mSzsAvzAgZIyQcZpOM5O9tyozpwjypqy03Mmit638I65PqEmnLDZx3kc4tzbzX8EUjOcYCq7guDkYK5BzwTUf/CLa59hnvfskZhgEhfFxGXKxttd1TdudAeCygrweeDS9nPsP21P+ZfeYtFFFQ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74W1KxsEn8661TTLwkNBqGnMTKg6NGyb0BVgQcgggr3B46ZvHOltfX119nvd5udPuIZCiF7lrYtuaYggKz7s5G7B9eteeUVrGtKKsjCeHhN3l/X9WPRR4x8O2sT2lqmqzW15d30l48sEaOsdzEIz5YDsNy47nBx2zxLoviDR1u4ZIZJH0vS9FWGVb2SOGS4njneeIpGGbdl9gwM4BbJx185t4Zri4jt7eKSaaVwkcaKWZ2JwAAOSSe1bt34M8RW1za27WcEr3V4LGM295DMouCQBE7I5CMc9GI6H0OLWIlczeDhaxH4O1i303xSmqao1w8TR3CStEgeTMsLpuAJAPL56itbStc8M6ZBY6Z5F9qenjUBe3j3FukbMVjZI1WPeysAWLHc2G6EY68fPFJBPJDKu2SNirDOcEHBqxZ6deXdje3tvDvt7FFkuX3AbFZwinBOT8zAcZ61nGq4o1nQjN3f9f1c7q48ZaFLbQ2e298tdMu7J5o9Pggy0rKyuIo2CgcEEZ98nNU/FvjK01jS7xLc3EM9+IPOtxY20aLsAzmZQZJfmAIztxnnNcNXQXHg7W7fSW1WQ6V9iBYeamr2j7mVQxRQJCWfBB2jJ5HHNW8RNqxnHCU4tPt/w5H4b1Sy0bX5ZD9oudOmimtJTsCSmGVChYLuIDAHON2MjGe9av/CT6bb6jaPaJeGHTNJls7GR41V2ncP+9ZdxCgNI2AC2Nq1yl5byWlzJbytCzocExSrKh+jKSp/A1DURqyirI0lQjJ3Zo6VqP2eM2UyQGzmcfaG+xQyThDgNsd13KcdMEc12C+OLfUtZ1SDULaKHS7xk+yCG0hSSFo3UweY4wzBVG0ks2ATgV59Wvb+G9auNDfWobPdZIGbd5qB2VSAzrGTvZFLAFgCBzk8GiNWUdEFShCbu1r/X+R6Bf+MfD2ieNNSlsmvL+K51d7q6lVYyihUkVRCQ5DgmUncdvAAwetcRoOraa9zaw+I7dJNOtlJRbSwhEkjgYUSOux3XPJy+TjqOog1bwvrmlaauoX1msduWVGKzxu0TMu5VkRWLRsRzhwDS6T4W1zVbEXljaJJG3meUrXEaSTlF3OIo2YPIQOyA+nWqlXlJkQwsIK3Xv6G1c+JNMvJ9Yt7/AFDU7m11SCIG4FhHG9u8T5RUiEpUxheMbh16cc25PFHh64v9U1ZZNU07VLt/Khnjs45zb2wQIAhMqbZGA+ZsHA4XGSTzC+GtabQ/7aFmDZ+WZs+cnmeWH2GTy879m75d23bnvUeh6Dqesw3U1ilsIbUJ58txdxW6JuJC5aRlGSQeM0e3l/X9eYfVYf18v8kdBa+KNLh0yGQx3japZ6bcaZbfu1EUkUhfbIx3ZVlEr/KAwJC89a4ut/TPCGtankWJ0uZx5n7sataiQiPO4hDJuIAUnOMEDI45rAqJTcrXNYUowvbqFe3x+JNPg8SuYdcs47a48VyPcFblAsls0KAljnmMkd/lJA9K8Qoq6VZ09jPEYZVrXff8TtvF2qXGqeH9MuF1WOa8EN1Hen7UokaH7QDHGRkFlyQVTngZAwOJPhzcW8WlXKC4097k6hbSG11C6S3hCJuPnqzEZdScYyRhjlW7cLRR7Z8/MDw69m6af9XuesjUtBvkgikvdLvNKt7jUf7QlvVhW5kR2Z4njBAfc27jygDkfNgAAYDafpuseJfs1xqdj/Z2jWUMCgXkURuygG5Y3kYL8zlzuzwOeTgHhaKp1+bdERwvJfll/X9fgdw+qSR694j8QXkthDqMVqIrKK3uklVWk2xgxsrENsi3cgkggZwaZ4BhtbO0u729vtISzu7K4gnkN3tvLcbGXYkRPzFyV5CuNvGVOa4qipVX3r2LeHvFxv2+5BRRRWJ0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o+GZxa+IdPuTqT6Z5Vwji8WHzTAQch9n8QB5I9Ox6V6hpWpWel6rYX99d6Ho1/Jr1oXOhapuguoFYiWSaNJGjRQGOPuZ3sNuM149RQB7Ta3lrPdaTfXevaUW06LWY7tpdSiZ2eYSmPb82X3eYMMMjqM54qG48SvY+HNQvtK16xXTo9N0w6Rpxu0MsU8U0BlUxA7g25HZjj5wQckDjxynwyyQTJNDI8UsbBkdGIZWByCCOhoA7P4rNZWl7a6NpuFtl8zUGQKVKPctvVGBAOVi8lTnuD0rPuLq2PwssrMXERuV1u4laHeN4QwQAMV64JBGfY1z95dXN5dSXV5cS3FxK26SWVy7ufUk8k1DQB9B3virS08S6dDD4g0/7BPq9+b1RdRmKSJrdAvmc4KE54PBI7kVz2ieIrK90/T77UNW83xJLok0K3f9px2s6ut4x2Gd1YROYujMBlcgEbhXjtFAHW/ES8e+8QatcWc1qlo8kH2pLfUFlS4nEZzL91PNbd5hLqm0MxwcMCeh0rUtN/sXTtZbUbNIbDw5eaXPZvMoma4cyhAI87mVvOQ7gCBtbJ4rzGigDu7mKz074bajp019o7SS3NtcWkmn3nmS3p+fImQksiornAZY/mxwxq14Ts7jT5LnxTPqmlah4g86WO2in1u2Xy5OhuJHeUb+p2gZDHknGN3nVFAHqCalp39iLq/wDaFmIh4TbSjbmdPP8AtO4qF8rO7HO/djbjvnis7wffazG+p2r33he4luNRgfUW1e4hmMoQvlw8pMbplmyUJc5BHFcBRQB2t1d6LpuleKrnw/OgS/vhYWMbP+9SzJZ3bB+bB2xLk84JBNcV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SgEnABJq5babczDO3avqaAKVKqs33VJ+grobHRYMZmyze9X1tLeFQqoMduKAOVW0uWGRC2Kd9husZ8o11ZCKOAKDtAHSgDkmtLhesLUxoJlXc0bAeuK6+RI2I4GKgeNCcHBFAHJ0V00+n20xDbQPpVK60dVy0TEexoAxqKfJG8ZIZSMd6Z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XrLTZ7k9Co9xUmk2RkkEki8dga6a3aJEKhcN60AZ9hpcVud7YJ961XWMoPKwDjmoD3yaiL7c880ASmXBC4wabI3zc81D5nNSvyAcUAR8lt1DH3pGbbnFR/McelAEgb5T6VECcmn4JI9KGTDAigBqZU7u1TM25aY/QCgZUUAQ3VspiPyg5rn7uExP0OM11JYlBmsrUUDowxQBiUUpGDik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S3GZR3xUdSW7bZRnigDobLITNWlJ9Kq2cg2qOCK04UEoCgc0AV8t3o27uKvrp8zMMKcetWotLl67TmgDHeHaATQGZR8w4rpF0WSaPLKRilj0HcPmUgCgDnWgJQSAcGgxEIOMV1cWhu3yheO1P/sBmGCOR60Acf5bbeQaFRh711/9g/Nt25FPXQV6BefSgDj5IiMEAmneS20FlNdmfD7YA24p8ehruweooA4aQhVxtJrI1KYRqVK/SvUjodpvKGME96z9R8GWlyhBbaD+lAHkROSTSV3d98OrpQWtLyNx2Dj+tYGpeFdcseXs2lX+9F83/wBegDDoqSaGaFts0Txt6OpB/Wo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lALEBQST0Ara0fwvq2pMpWEQRHrJKdoA+nWgDEq5pum32oyiOztpJTnqF4H1Nd9pPgvSbJhJfXBvJB/D0T8u9dJb3tlaRiK1hiiUdAigUAcvoPgO5RVkvZ9p7qOa7Cz8P2tvB8q7m96q3GuJH1bk1GPEi7lXdQBuWthbqDgDI7VI1vCn3tua5W78RbD+7b61Rk8QTOwbcTQB3EtzaW8fzMuO9R211azZcMNgrgZ9TnmUrnINIt3cpF5aPtFAHocmo2i5wRUP2+BmLZFeffaJmbmU0rXTKv+uOfY0Ad3/adsmWyvpVGXUCJdyyIMn1riJZnPHmN+dVnkuEPMje3NAHpT6grKpadV/Gq97qUMIBWYMT7151LdXDAbpGP41H50xYfvGI+tAHenWkwSDzVC716TB2k1yfnzK27casRz+YvvQBstrlyVyrHHcUw61Nxk5PvWQZOPSonPNAG62pQXC/6XaxSfVRVd49Fc5bT7fP+4KzoyWoLfNQBoCy0Nz/AMeEQ+gpJLLQgD/oEeaqI2KVmoAnFrouR/xL4vypzQ6KvTToM/7gqoGxxTe+etAFwf2OOP7LtfxjH+FMY6P30q2/BBVQ5Vs0g5O40AWWg0GQFX01RnoVYj+VRHSfD8i8Rzxn2cn+dRnrQmc89aAIn8N6dJ/qdQmj/wB+MN/UVTv/AAzeQJ5lvJHdJ/skKfyzWm2e1AkkXjcR+NAHJTRSwttljZG9GGKZXcPNHPEIrmGOVf8AaUHFZd54djkBksZsH+454/OgDm6Kmu7ae1l8u4jKN796h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tfT/DupXa+Y8f2WL+/OCoI9uOaAMiiuwg0PRbNN1zK98/pyij8jmrUN3a2vy2VnFAPYc/maAOOt7C+uMeTaTvnoQhx+daFv4Z1eXlrcQj1kbH8s10Fxq10/3XwKrtfXDD5pW+lAFW38JP9671CBFHUJkn9RWhb6D4dgG6WSe4b0L4H6CqvmM/BJp6Ic89KANi3n06zjJsrKKPHcLzTpNZlkTqQPSsgD+ENgUN8ooA1Euml43EVDNJ8+Axz61SjfbSySnfxQBPPuZQxYk1XxhvmOKlSTe4BpsikyNxxQBEVLEgHikwQwqREbdxVi1tJZJNzKQvqaAGxI2enFIyzNJhRgDrV+VfLAAX8ajGd2c0AQm1kdvlOB3qL+zyX+adVJq8QGIAJzVeWAOScnNAA9lBFGC02Xoks0mhyHGaeIE8oBgSRUDwzZyoIFAFE2cq54yKiKMnJBArRVpgcc0FxgiRMigDPMe7pzUsUTqM7D+VaEM1qg4hyaeNUVTsWEUAZZRsZ5x9Kjbg1pnUIdxLQjnrULtbTEbhsoApxPg+1OlOcFauw2tluyZsVP8AYrZzlZRigDPX7gp4yavx2MLAhZskVFJavE2CMigCpjJpegp7xsG4BFOiglc8KcUARDH1NMK81de32da09A0vT7tybu48sDrQBz5HIprjnjiuh1/T9Otbgizn81azGWLBGKAKHzY4oAZjVuOMEgKKma1Yc7CM0AZ5yKfFKy4q01oFG7dUBi5PSgCRp4LiLybuFZUPqKyNT8OkKZtPbevUxsfmH0rTMfFLFJJG2VJoA4uRHjcpIpVh1BGCKbXfXEVhqkYjvogrgYWVeGFc7q3hq+tFaa3U3dv/AHo1JIHuKAMO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tabY3F/OI4V4/iY9FFV0VncIoyxOAK7O2txp+mrFGu1jyx7k0AJZWelaWgZFF1dD/AJaOvAPsOgpk95cXDfPIcelQiMs3NKEZWoAa+4j5ulAXgYNSlfaniMBaAICp64pPLJPpU/3R605PmOTQBEkeKmpyrxxTwjkYVCfoKAK56ntShv7w4p7xSE/6tuPam+XKSNqN+VAAVGCVpjDA96sLbzkD5dv1q1FFbKP37DI7A0AUrZJCytjIq7cQqu1lPXtQ91CGxCnA9qdBHcXciiKMsSfSgCB+wAwalgkuSRHGC34V1Oj+E5ZMSXDYJ7VrLYW2nzrH5CtjvigDmbXRdSuUBaEgH1rVtfB8zIWkbafSu1tWVo1aNQBj0qRvWgDlYPCMCr+8c7qsw+GLGNweW9c1uS7ww2jr1qtJNJHdeW6/Ke9AEQ0bTsYEK4px0XT2X/UrVtGGM9qkAYjPSgDnL7QrCKUsIhnNOj8O6fIvzxAZ6cV0Dosn3lzTyFA7Y9KAOZfwfYuwwuKr3HgqybhSVPrXXZyMjrSKp3HdQBwVz4GVvlSQ49azZ/A12h+V9wr0q6nhtYy8rACsZvEemebt87JoA4QeEdRV9rL9CKm/4RPUdo2n9a7+LVdPkj3eeg/EUwahZtJiO4Q+2aAPPW0DVIGP7s/Wq8jXNu22WM5HHNepSTwGIbiDWRqCWUxPmRrz7UAcL9pXqYwakFxuGFUAVrXWl28m7yTis6502aA5UcUARw2c12/y5x61v6Z4XMsOWlKnHasJLu4iGyMYx7VrWHiG6hszH5eW9aAM7XtIksnbbIXArDdGFbl3cXl5J8/Q0ltpElxJhc0AZlvEdy7TzWhLDdIAuM+lbWn+F5WlDOSADXQPo6jarLyKAOITTLqZeE5NTJ4VvnXdjFehWenxQhTgZHtV4BV+UAY+lAHlj+F9QXohNUbnSbu2z50RH4V6/wAdMCq17Zw3C4dVz9KAPHGiYHOCKmtbye3f5Tn1B6V2+vaDDHHuixXK3Gn7WI6UAZmo6RpOqKZFxZ3ROS6D5T9RXLarot/p7Eywl4u0qcqR/SutaNo3xg1LDPJHwcMvcNyKAPO6K7q/0vR73ny/s8p/ijGB+Vc/feHrmFibZ1nTtzg0AYtFSz288BImidMeo4qKgAooooAKKKKACiiigAooooAKKKKACiiigAooooAKKKKACiiigAooooAKKKKACiiigAooooAKKKKACiiigAooooAKKKKACiiigAooooAKKKKACiiigAooooAKKKKACiuz+DcWkXXja1stU0pNQM4ZYhK/7qMhGJLJj5zxxkgDrg8Y3fBGm6dJpvhbT5tPs549de/F7LLAjygIu1Ajkbo9v3vlIyTzkcUAea2drdXtyltZ281zO+dscSF2bAycAcngE1o/8Iv4m/6F3V//AACk/wAKzbW4uLWdZ7WeWCZc7ZI3KsMjBwR7Ve/4SDXv+g3qX/gU/wDjQAtx4d8QW8Dz3GhapFFGpZ3e0kVVA6kkjgVl13nw+1fVrqLxPFdapezxnw9d5SS4Zh/D2Jrg6ACiiigAooooAKKKKACiiigAooooAKKKKACiiigAooooAKKKKACiiigAooooAKKKKACiiigAooooAKKKKACiiigAooooAKKKKACiiigAooooAKKKKACiiigAooooAKKKKACiiigAooooAKKKKACiiigAooooAKKKKACiiigAooooAKKKKACilVWb7qk/QU7ypf8Anm//AHyaAGUUp4PNJQAUVc0rTL7VLkW9jbSTOTztHA+p7V6Do/hXT/Dka32rzR3F7jKRLnah/qaAMHwzojWkI1LUI9pI/dRt1x6mrl3KZ2zjAqxqN9JfzscYTsKrpCxoAh2fnTVHPIq4LfHJIqXEYHyxgmgCkI2cZxR5be9bFjYy3Rwihalk0K/w7LyF54oAwvKZhjbUkNvjG48VJEsxuBAxKknHPauw0/wwjJHNNKGU849aAOT8mNQMc09bjyR8qgV3knhfTp4GMTbXArjb/TngvmtSQ2D2oAri8IGSoqGS+k6Rxc+wroNK8LtduPNfYtdRp/hfTLTBYB296APNkttVvGysblfYYrUsvB+oXLjzsop5JJr02KCKMYhRVHbAqOaZE++4WgDl7LwbbwgGRt571u2OlWlsdsMag+uKkTUbYy+X5yg/WrUTQsflkVj9aAJol2JjdUVxDHM4459aexXI+YD8ak+RcMzACgBY41jjCrTj0qG6u7eCPLyquenNUZdYs40yJA59BQBdkkKtuyNo71yGqa4yar94FAcHFWNQ1C8vFZLeNkRuBXPz6BqTSFvLYk0AdZZa3bzhVRgCOuTW5DKkgBVhjHrXndv4e1JRvAKkdqvWVxqVhMvnK7AdjQB3WATkc0nG6uZn8VRxDatvJurJu/F91ubZHtPbNAHcmSOMkySKv1NYmu+JLS0Ro4W3y47Vwd9rF7dSl2lYA+hrPeSRm3MSfc0AaOr6xfXqlWmIU9hWIVbPOc+tWvMB+lI2FG6gCo7zJ/y0YfjV/wAPtLPqCRFmJPfNV5FVgd1aXhe4trW93S8YHBoA7eaGaK1IiUuyjp1rnb7U5IHVZo8N6YrrfCHirR01hYtQQGI9+1N+J9rol/fLPpCpyf4R1oA5CPUY5CGTIPcVrWFxDdMEuANvrUVr4WvFtxcLayYxnpVO4tbiOTZ5bKfpQBszw6LENzMN1Zd7LZuStrGBWY0E89wIQCWz0rsdA8OLHEJLpcmgDM0vSZLzDBdq+pFdTYaZDaRr8oLd6vRwpCgjiAUCndue1ADY13H5QAKQKN/PNOHPA4pWHYUANcc5qPzFR9jVYRCwx+dRywI3Xk9qAI5HVe+TUP2hcEvxWfNM1vdmORsDtmsvX9TCoI42+uKADVruR7tk35j7Vz+o3MfmbSfmFNvdQzHhMhvWoLCGO5kZpmyfWgCKTDjNVJ14yK1byK2jh2xP847Vluw3H1oApnnrwaTe6kbWqeRM9OvrVb7oOaAB5STh1DDuCKjn0vSbxMKpgmx1TgflSS561HjHzA80AY2paNeWOWZfNi/vpz+dZtdtbXk0X3m+XHSi80XTtWUyWzfZrk8+zH3FAHE0Vb1PT7vTbgw3URRux7N9DVSgAooooAKKKKACiiigAooooAKKKKACiiigAooooAKKKKACiiigAooooAKKKKACiiigAooooAKKKKACiiigAooooAKKKKACiiigAooooAKKKKACiiigC5oup32j6nDqWmz+RdQkmOTYrYyCDwwI6E1c0zxLrWm6Y+nWV4I7di5GYUZ4y67HKOQWj3LwdpGR1rHooAKKKKAOu+Gn/Mzf9i9d/wDstcjXXfDT/mZv+xeu/wD2WuRoAKKKKACiiigAooooAKKKKACiiigAooooAKKKKACiiigAooooAKKKKACiiigAooooAKKKKACiiigAooooAKKKKACiiigAooooAKKKKACiiigAooooAKKKKACiiigAooooAKKKKACiiigAooooAKKKKACiiigAooooAKKKKACirFlZz3kvlwJk9z2FbtppMNoQ0481/wBBQBi2en3VywCxlV7swwK3LbSbC3jzJ++lHr0/KrTy/LiP5fbFQrnd83NADmEZ/wCWSqB6CpE8orgqKgdvrQpoAS70+C5H3Qp9RS2Oh6fGfMuSZBn7pOKsQiRuFGau2VhcXUwjVSSaALsOqizgFvp9ukCf7Aqr5d9qUudryGuu8P8AhkRESXa/hXSR2dvGR5MSj8KAPP7bw9qG0AwkfUVfTwvf8MRn6V6AmAoBUVIvTigDzqTwzdKCzK4/Csy5sZLZ9rZB969Z65zg1z93Z/b77/VgKvfFAHBRyXkTZiYg+grX0zUNWgRmKGRGHOa6xtEtAM7RuxVS4iurCJvLgV0oA4jVA81wZ1j2NnkCrEGt6jFCsZc7V6Cp9SuzJKVMYU9xiqB2/wAQoAsx69qKElZCM9adZfarq6M7AsT3pIYYGI6Guw0jToZLP5GAOKAMqCe8jbarkYrZtLmXYNy7z71ga2lxYzEKxx9KZp95qTofKQkAdSKANvVvEEljDkxBRXFanr11fSM3mEDPArqzEbrT3+0AM+08EVwdxD5dy6kY+agBRJPncZGz9atWt/dwsH+0OCOnNXtCt4biORHUFgOKhg0yWe9MCoeuM0ATjXLsgFrhyRTxqmp3f7tZZX9hXQab4atreLfPh3962baGztY8rEhb6UAcvp2laneNmYyIg/vV0enaJb221pj5jehqx9pOPljAFQySSMdxcigDSC28Y+WNRimmeJT61ltJKeN3HrSgjb6n60AaIuYyeMYo822clW21mknPFDYHHegC6+l6bcZYxpz1NU7nw3p8n3Y1+tNKtnAc/nSpNIuFLE4oAoP4Vs1kHzDb6VHdeFoGjKxsB6VqtISc7jQZJOx4oA4668MzQgsuWx2FY91bujYdCpXsa9H8w5welV9R02G7t2wFBxQB5s44OaYqZA7GrGoRNb3LwkdDUcCyvKscS7mJoA6Pw34W1DUiskK5z0r2T4S/C+ebV1k1ncY05Cnoa4fwcNQ0+FGLBe+K9u+GviyENi9ZVbpkmgD0aPwrpP2cQLaR4Ax0rwr422enaVqYs7KGMSsM9K9t1Txtoum2ElxJcLwvy8jk185eJ7q48U+JZdRkysIb5PpQBzfhzSWW5a6uE+bJwPSupIOAKdHEsce0U8gEigCMrx60zoambr7VGIZbi4SGJSzE8YoAjP38irCRMw3bTW2nhXWoYBcSadceWehMZxVS43W4xKhTHqKAKIXy15qpPJ1GcVJcXKyo20/hXG3OtSJePEwOFNABqkzXOpmD+LsaSXw+03LSc0kM6Saj9q24G3FXftjFiU59qAK9t4Yto/ml+f2q7HodiinbGFNLDfO6gFCCPWql/f3iSDYhK/SgCK88OW7NuRiCaxNf0AwxeZACSBz7111jcGeASSAqfSpJlSSM5xigDyiMPkhxgjqKWeLcm5etanieKK31FjHgbjyBWYknJFAFFqaMZ+ark0atzjFU5FK9OlADfvNTlby3DITkUzmk2kigDWiurbUIfseowq6Hjd3Fc94j8M3Wmqbq3zc2Z53qOU+v+NXVXvnFbWjaoYcwT4eNuCG5FAHnFFd54j8HJcRNf6HtPGWtx/7L/hXCyI0bskilWU4IIwQaAG0UUUAFFFFABRRRQAUUUUAFFFFABRRRQAUUUUAFFFFABRRRQAUUUUAFFFFABRRRQAUUUUAFFFFABRRRQAUUUUAFFFFABRRRQAUUUUAFFFFABRRRQAV0HhXxhrXhq3mg0uSFUmcO/mR7uQMVz9FAHrPhHx/4i1rT/FFjfSW7Qt4fu8hYQD0A6/QmvJq674af8zN/2L13/wCy1yNABRRRQAV6p4Y+BXi7xD4fstbstR0OO3vIhLGs00ocA+oEZGfxNeV19NTaT4J1n4PeArLxprV3pUboqWjwEAPIwxhmKMFHucAdzXz3EGYV8HGl7F25pWfu8ztZvRaX2NqUFK9zxn4kfDXxL4CFtLrC2k9rc/KlzayFo9/PyHcFYHAz0xjoTg44uvb/ANoC4tvC3hLSPhlp2n6qlpazm7F7fMjCdfmwEK8EZkbPCkbRxzmvEK6sjxdbF4ONatZ3bs1pdX0dru1+1yasVGVkFFFFeuZhRRRQAUUUUAFFFFABRRRQAUUUUAFFFFABRRRQAUUUUAFFFFABRRRQAUUUUAFFFFABRRRQAUUUUAFFFFABRRRQAUUUUAFFFFABRRRQAUUUUAFFFFABRRRQAUUUUAFFFFABRRRQAUUUUAFaui6NLfnzHPlwDqx6n6Ve8M6ELhftt7hYRyin+L/61al7OA5SH5U6YFACEWtpCIrVQuOuO9VS7s2Sc0gU5zTwB1oAZ3pfpT4165GRTsDtQBGBnquamtrbzm7ipIRuYACtCIKMCgAtYFhXaoya6zwdDE0pkYjcK562nhjZkI59an03UfsVyzqeGoA9Ca8t1OxmAPpSJIv3hyDWDo0TalKblpOOwroFjVQAMcUAWE5Ap/QVGCFAJIAoSRZD8nPqaAIpZZPNEcY5PWp0TZwAM9+KkSNV+YDmnAHrQBDnB5FBUMCDyPQ0/ac/dpyx5oAx9V0G2vU4VUf1ArmdR8Oz28e4AOBXoBXHyio54VkXawoA8ncmNyoBBHau3+GOmanrl+IICSufSnaj4bjubkTImPUetdz8Dbu08P8AiDyrhdiucBm7GgDq7r4LvqFoJJZAJMV57rHhSbwzePZTxkK38R719Yw3cckayiRChHBBryb42fY76EGNlMidwaAPnrVoZrV2258sg8iuFv8A/j7bHPNeszR+Ym2RQy+9ct4m8NK0DXNoMOOSBQBx1rcPbTqyE5z616TocKmxjuGjUO65JxXle5knwwIZT3r0rwzPLNpaAtnigC9Ox3EE8fWo+g60SYBPGTTByeeKAFDMT7U7G71pc7RxSFtoyeaAFZflppHOFpuWJ3MDSqT16UALtbHpQVGKQ5/iJzSlhjHWgACseRxikZsHPWl8w9P0pg5PFADgc+1BcK3HIpD8xz0pOOgHFACk8cdKltfmOO9QYOPlNT2jBZPegDg/GcJi1dmyAD6Vo/D2xS6uXmdd2zpmqXjZt2rdMnFaHgG/+yyNE3RqAO7iQKfSqWrXF1GFSzLBs8kVdSQTfcOc+lWobcIOVBPegDnEh1nUpFS7uJBCD0LGuntl8qFY1H3R1p6pxwMU4KMe9AAjAtTtoDcVFIq43FsUiO54UE+lADyrSSCKNSzucKAMkmvoT4R/CdNK8nWNeAe4IDR25H3f97/CuV/Z48EyalrLeItTt82locQrIvDyY/pnP5V9F0ANaONo/LaNSmMbSOMfSvBf2jfDltptqNVtLZY4nHIUYAPevfK4H4+2H274bXxC5MJDn2HT+ooA+NLS8Yu8nas0WS3GqNIF+Qnnit7S9OBSRcd6kjs2jnK9FoAhSxtdu0IOlZ0NhJb6mWHzRnoK3wFVuBTGXnkUAQG3j+9t5pjQgkHaCBVk9PU0gHbpQBTljCqdoA+lVWBWCX5jkKSK0ZQMHNZlw21+2DxQB55qMzT3b7+oNVSuFJ71seJ7IW9+ZY+FfnisplwAe9ADACUqu2M9KtjrzUcyKfmAGKAKrYPWk2/lTyBj0pozjmgBpGKTkU/aKTA+lAGhpWpTWjhtx2+mat6xo+m+Ik86Nltr3HDjGG/3hWL345+tWLWUwybg2CKAOP1TT7rTbtrW7j2SL+IYeoNVa9UddO8QWgs9QQ7x/q5FOGU+1cF4k0G80S52TKXgY/u5QOD7fWgDIooooAKKKKACiiigAooooAKKKKACiiigAooooAKKKKACiiigAooooAKKKKACiiigAooooAKKKKACiiigAooooAKKKKACiiigAooooAKKKKACiiug8K+IrXRbeaK48PaZqpkcMHu4gxTjoMg8UAXvhp/zM3/YvXf/ALLUHgTwTqvjJNUbTLiyhGm2/wBom+0Oy7l54XapyeO+K7Lwj4ssdS0/xRaw+E9FsGPh+7/fW8Kq44A6498/hV/9mH/j38a/9gn+j15edYuphMFOtS+JW/FpF04qUkmeL0UUV6hAV2ni7x3/AG/4C8PeFv7K+zf2MMfaPtG/zvlx93aNv5muLorCrhqVacJzV3B3Xk7W/JjUmrnfeJPiMfEfw4sPC+taObrUdOYfZdVN1h1XOMMm35sr8p+YZIU9RzwNFFThcJRwsXCirJtu2u73t29FoEpOW4UUUV0iCiiigAooooAKKKKACiiigAooooAKKKKACiiigAooooAKKKKACiiigAooooAKKKKACiiigAooooAKKKKACiiigAooooAKKKKACiiigAooooAKKKKACiiigAooooAKKKKACiiigArpPDPh57pVvrwbLYcqp6v/APWpPCWgG/f7ZeDbaR84PG8/4V0GoX658mEbY14AHSgCLVLrc3kw4CD0rOxSyYZs5pme1ADlU5z2pQwzSMTjFEZbcBigCTdxxSKfm4FOkUhvSpbSPLbiBxQBPbqqKC3BNWo/mdVHc1ANzMARn0rd0nSpmHnSIR/dzQBWuLOKCVP3gZmxxWtFoovEUJFt461bsNBUz/aLqTPoK6KAIihYxwKAMfS9LvtPUrG+RU8iagrbsMa2GlUAfrUqsrIMCgDkNY1G9XETblXvXQeGJI5LQKW+fGcHrUHiCxWe1aQYBXmuf8O3jrqkcbn5c4xQB6Fs9Kaq7SfWplZdoOOKXchHGM0AVwMNndUgb0waX5W4NARQeM0ADKDQYyVzg1Mqg4PSjLoTlaAIug6VBcqcArwQcipmkb+6aaAzdqAHS+NPE2j2OyG6keEds9BXL3XjK/1O6VppDgn5snrXSPAkqmMrwRzms4eGLCM7ucmgCVSskYdTkEU2RGMZUcgjpTfIaxUqSXi7e1NN3biMtuA470Aec6/aw22ryNKox1C11Hg6SJtMYqoXviuY8USia+Z927niug8AbJLWWMqcigDSZsseaFPfNOnADMhWmrhRhQKAHE575pMc8nIpFwD92huvpQA47n9OKTgcYpNwA4yKQuM0AOJJ4FN+71NKW4GKQK2MsR9KAEI5zilAIPp9abu+bn1pS2T0oAXH40oVsfMMUwE7vWneZ+NADh93pViyjzKN3Sq4YMPSrNk38IoA4Xxav/E8df4auaDp+YWnUFR2NVfGAI1vPY10/hgpJZLAuGPU0AWfDEnls0UkmWzwTXSruXGea4u/jnt9VWRFOM9BXYaObq8VVjhZzjsKAHXtybW2MpUn0xWZDq89wxWOH6V6No3w98Qa4FjSwl8s9SV4r0fwl8DLe1KTalKiEEHavJoA8a8D+Edc8SX4jjgdgT0xxXvXgf4O6fZNFd64FmdcEQD7v4mvSNC0PTNDtvLsYEj4+Z8cmsvV/EzxXYgsYRIoPzSN/SgDobS2tbK2WC1hit4UHCooVQKq/wBsWPneUJCTnqBxSaRdzahZuZolTIxx6GoINDjjl3tJnmgDYHIyOlcx8Vsf8K71vP8Az7H+YrpwMAAdBXP/ABHsbjUvAusWdqu6aS2bYPUjnH6UAfH9niOJmPJ6mqDXSzTsEIIFTO7RiSJ8h+hFZdnCYpXJY8mgC62PWgYzimY+bP8AOnEqBnrQAh2r161ETub5c4pJJRnb1NIhOKABxwaztRUmE4XnPFaLHAqnMCwagDl/GEDf2dbz4Poa5Rc5r0DVoWvNFnhUAsnSvOnbY5XPINACzKwb2oQhVOaPMDemaa3I7fhQAyVWHzdqiPSrSLuXa3So5YSAQOlAFZmpucjvTxHjqKBnpjAoARc/Wn857UnAHSgMP7uTQA+C4eCTctdFp2pW2o2j2WowrJE3HzVzDeuKEcqRjP4UAU/F3hifSJPtNvumsX5VwMlPY/41zleqaPqMcsZs7tEeJhtIfpiuW8a+FzppN/Y/PZOckD/ln/8AWoA5SiiigAooooAKKKKACiiigAooooAKKKKACiiigAooooAKKKKACiiigAooooAKKKKACiiigAooooAKKKKACiiigAooooAKKKKACiiigAooooA674af8zN/2L13/wCy1d+EPxBj8A3Wpyy6GurR38KwtG1x5QABOc/I2Qc4xVL4af8AMzf9i9d/+y1yNc+LwlLF0ZUayvF7rVefTUcZOLuj1XxL8T/COq6BfabZ/CnQ9NuLiFo47uIxb4WI4YYhByPqK8qoorPB4ChgouNFNJ923+bY5TctwooorsJCiiigAooooAKKKKACiiigAooooAKKKKACiiigAooooAKKKKACiiigAooooAKKKKACiiigAooooAKKKKACiiigAooooAKKKKACiiigAooooAKKKKACiiigAooooAKKKKACiiigAooooAK3vCmgyapOJ5hstIzlif4/YVX8M6NJq95t5SBOZH/p9a7bUrhLO2js7MqiRjAC0AT6hNaix+z2wEYjGABxXMyElySac0kjOctnNAAPUUANWniNepoIXsaTtjOaAGsOeKdEOc8imcg1IrN0NACzMWI61ct/liGciq9uu5ulWi6njpQBr+FrRbvUlLHKg+leheWixhFC8dK43wO0Mc7b2ArsmmhPQ5oARIWzlsEVLHgHFMWT5TSqcg4HNAD5VVgRwKbGywjDt1qLEpPI+lQzpKBuZSQOlAFySaKSF0PIIrjreyaPXAynC78iurtYWaPLDFUtZsm2rNCPmU54oA6gL/ofme1ZNrqUc0rQ5w4NQ6RrqS23kvjevBBrPntGGpme3yu7mgDp4Z9vDDIrQsbc3ThUBJPQDmsKB2jQeawzXtn7OPhe01m6m1S7QvFbYwvZjzgfpQBwzeG9VWHzPsku0d9prNmtZIgfMODX2k9ratCYWt4jERgpsGMfSuF8RfCnw/qt59oiZ7PP3kQbgf14oA+XAuSQvNTLbtsyRg19Dv8ABLRcHy9RlRvXys/+zVz+sfBPUwjfYtRgnx91cFT+poA8SdvLPOM09WDDPWt/xZ8NPFelMZJLaTb/ALPPFc/HZXlsmLmNlYeooAJI45Iysi8HtXBeLrbySRbyHk8jd0rs7658iJmbr2rjyZL3UZI2TIPSgDkbuzmKLI2dp4BrqPASmPzVySSvFaV9o/nWO0RktGM8VleEZJFvpoQPmQUAbU0UnmsTTPunpRcTv5p3HmojISDyKAJex7Ux847Z+tM3EDv+dMLMDytAE3JAGRQ23gEj8KiZwfrQBigCbK5460xiS1N3BRmk3F+elAEm4D+GmltxztIpmcdyTQzY/i/CgCRRnk8UbUHf8aj3Z70A560ASZAGatWT4+nrVPg+uBViN4wm37ooA4rxlG0eqtJvJU+taPw6uQ11KjycAetZXjkqbtdshPHSqvgaZ49XMeflZT/KgD06aOOadNrBmLACvq74HeBNN07w3bavd26S3NwgZA4yFHrj1r5Q8NxGTW7WM85lXgfWvvXQIUt9DsIY1CqlvGAB/uigC4qqqhVAAHQAdKz9W1iz06PMjbnzjavNcj4+8cjS759KsWUzKMSNjlSewrI0eaXVI44nbdIzZyaAO1l1C5vI1VFIVzwAKn0/Rwo3XKqc9q0rC1S3too9o3KoBOKsUANijSKMRxqFUdAKdRSFRu3D72MUALRTIZPMX3B5pwdSxUMCR1FAHyd8bvDSaB42uliTba3J82EDsCBx+BzXANHt5r6Q/aZ0RrrRLXWEXP2cmNz6A5I/rXzo6ttFAFY/ex1pGzUjr3HBppKhSW6AUAZb3Cx6iY25zV1GDL6Vy+pXvmaiVgBLA1v2AkMCtIpzigC4RxmoHUMpFSLvz7UhDYIx+NAGPE+2+ktsjDrXnut2zQarMh6Bq7ySJo9YErMCua53x5atFfLPwBIM9KAOYCgMTSiSkJFN+XOc0ATCTPVqlQ7hg1V285qVMg/eFADZl2vTHG6rUihk9ar7WUGgCBg2aTaf8mnPu+lN5PU0AKADgcmn7CtMBwM5p+4ED1oARWZWznFb+i6nHJCbO6USRsMENyMVz7D0pI2ZXBHFAFbxn4bfS5De2vz2UhyMf8syT0+lczXqmj3kN1C9jer5kEi7SG5FcL4t0OTRdQKLl7aTmJ+vHofegDFooooAKKKKACiiigAooooAKKKKACiiigAooooAKKKKACiiigAooooAKKKKACiiigAooooAKKKKACiiigAooooAKKKKACiiigAroPCt/wCF7O3mXX9Cm1KVnBiaO4aPYuORwRmufooA9Z8I6p4KuNP8UR6T4ZuLK5/4R+7xK127gcDsWPfB/CvJq674af8AMzf9i9d/+y1yNABRRRQAUUUUAFFFFABRRRQAUUUUAFFFFABRRRQAUUUUAFFFFABRRRQAUUUUAFFFFABRRRQAUUUUAFFFFABRRRQAUUUUAFFFFABRRRQAUUUUAFFFFABRRRQAUUUUAFFFFABRRRQAUUUUAFFFFABV/Q9Mn1W/S2hBx1dscKKrWVrPeXKW9vGXkc8Afzr0extbfw/pgijQPOwy7HqTQATLb6TZCwszgAYJ9TWHLu3E5/GpLi6aaQsy4zUQf1oARRzywNK3y0bhnpQWGKAGHGOnNKv3e+aCVz1oXGfvCgAwe9LHjPSnoue9TRx89KAJogirwppkhXfins+BtxVcszP0oA0LWVo3HlsRXbeGZXuLdg5yw9a4e3TyojK+c44rtPBasmmvcSc7jxQBuKhXqaliUgZzxUCsWIKtwatorbRkGgBd36U2Rtw2gZp6oueM04hVIHegBinjbmlYHaQvINPIXtS4yOMUAcTrGm3S6wr2+QrtyRXaWNq62kfmNlsUiWiySBjyRWgFIXA7UAUvsU11OkMSlnZgqqO5NfYnwf8ADI8L+CbS0kQLcyqJZvUE9B+FfOnwds4bvx/p4u9ogSQO27pwQa+nfFWvR2WnSR2EyS3rjEaoQ2Pc0Ab9FeZada+Kro/aJri48zryela5uvFFkvzlnAHVhmgDtqK5jw34jlup/suoRiNx/wAtDwCa6cdKAGyRpIhjkUMp6gjINc1rPgPw1qmTPYKjHunFdPVeeba67HHB5FAHl+sfArwtqCEC4uIW9QoNeeeNfgSnhnS5tW027NzHFy/y4YCvpS3uVlO3aVb0pb23ivLOa1mUNHKhRh7EYoA+CRqsMc8luzDkFT7VzmneXDrNx5bHkf1q58SdMl0X4h3mnkkGK5ZT+ZqvrFm9lfw3MSs0cowcCgCaeZd7HPNRCWMc5GahlxGxL5APrSB1b7uCPagCfcDn580CTJwDUaso4YU4kH7tADgcn+tOwuecD3qNXyfmwAKUNkkg0ASY/u0nzdyaZu/vcUof0HFADgMGnbucLHn1pFyw6gCpQqqM7h9KAIjuzxHinYVcZ6GnszdOMVEVCjLHIoAcSqgkdKp3ksiRlk+7inzSKSDzj0rJ1S+6xFsdsUAYusFriYs5GAOKyLKO9t7n7RbEkIcnHpW61obgExgs3pUIaSzlaERjcRgg0Adh4C8QxPrti0mVdZFzn61+h/h26jvdBsLqJtyyW6MD+HNfmV4WRhrKELgg5r7v/Zq8Sf2x4MbTZpA09g4UDPJQj/HP50AcT8SrO6Tx/qMy52vKSK9B+EkAkXdMgLoM59KwfijGlp4umeUnEuGX8hXWfDC9szEYl4kI6nvQB3lFFIxwpOM0AKCD0opqHIz0Jp1AEUZ2PsYdTnIqrGTDfleW39/SrroGPOaFjVTnGT6mgDmvirY/2h8PtYg2ksLZpF+q8/yzXx3I3lkhuoJFfbviCLz9B1CD/npayr+aEV8L6pIy6nPE3RZGA/OgALNnnpVLW7pLPT5HPUjAq0hOPWquqW63VqY3xn3oA5HwwstxftMwOM55rtw3yCsHRF8i5kh2jjuK3EbPBoAep/P2pk7cd6juJFt03Uqt5iBvUUAZV/GwBkUHI5qrrECa3pypwJoxwfWtqSJWVg3Q1h31vJZn7RCSQOooA4W8sZrSRo5lI56mqzgV6DJbQa1ZtuixIB1964rU7OS0maJlYAdCRQBTDADFLkiogCTSlgOvWgCysmV4HSk+8ue9RCTI+UClV/XOKAEmTjdmoCDjuKtnkdCRURi3dsUAQAe9Awak2qOAtJjnkUAOiK9xT3XPKjFQsdvSlRnJoAmhZ0kHzYrpUWy1zSH027IBP3W7qfUVy5z6gVY0+5aC5VweAeaAOP1ewn0zUJbO4HzoeuOGHYiqleoeMNNh1/SBdW4H22BcqF6uMcrXmBBBIIII6g0AJRRRQAUUUUAFFFFABRRRQAUUUUAFFFFABRRRQAUUUUAFFFFABRRRQAUUUUAFFFFABRRRQAUUUUAFFFFABRRRQAUUUUAFFFdB4Vh8Iy28x8SXepwShx5QtApBXHOcqec0AXvhp/zM3/YvXf8A7LXI16z4Rt/AUen+KG0W/wBalu/+Efu9q3Crs6D0Ud8V5NQAUUUUAFFFFABRRRQAUUUUAFFFFABRRRQAUUUUAFFFFABRRRQAUUUUAFFFFABRRRQAUUUUAFFFFABRRRQAUUUUAFFFFABRRRQAUUUUAFFFFABRRRQAUUUUAFFFFABRRRQAUUUUAFFFFABSqCzBVBJJwAO9JXXeBtFD/wDE3u1xFGf3IP8AEfWgDW8K6Yujae11cKBdSrnn+EY6VU1G7mmkLFsip9YvGmlKqTj61nB88dqAGBieTijPJJqUbSOlIdp6gUAMViPenjpkgUny0LjrmgAZB1qMIQ3cVMW9aem3q1ADIlfOauw5EZJqKNdx9qmkkXbigBo+cHPWnIig5qvu9KQybhQBbllL/LwFHvXoHhxA2goysOK82hXzGA3V6Jols1roC5c/MaANK0YFuTV9PmUjNUNOhwm481oW/UjFADk+Ucc0bgZAWp+DngUyQAkfLj3oAk+XOBShR1z+FRiMDuacgAbvQBbh46U/zCvOKjjb04+tW9LtWvL1Y88E80Adj8NNIubzUEnRGUA9RxX0T4Y0KGGNZ51Dv7nNcX8ONPhstOj+UBhj8a7+G8MDBhzu7UAbY4HFBAIwQCPeo4DujEhzkjkVJQBnanpcFxCxjjVJeoI4rjLrV9Q0W8Tf5jxKcEc4r0SsfXtEh1CB8cPtOPc0AW9F1KHU7JbiLAJ+8uehrB15p4pbmNWKHqh9q5PwXry6Pqk9ndSfKshUj2r0i+htb6yabhgyfK1AHmc/iq9twpik3SK3avS/D2ojVNJhvMYZhhxjoRXkOp6XDba3tZnKZPTivU/BO3+w1CLhQ5A/IUAfGX7S6x2nxj1N5AArybgfc5NZlncW2oaAYJkBkVf3Z7mrf7Qip4g8e6rdQu2xbtwD6qDxXGWZeG5hgt5iVQc89qAJpI/tFsPMyCvFQINmFC1fU/6KWGCTVTfzgrz9aAE65FKEI/jFG09qNvPJ5oAUKx9DTwGHUZFIFk+tO2vj0oAQ/NxijbzTkgkJqzFajGWbmgCKCE9SxJ9BVhIVwC2c1KsWB8vFToFA6ce5oAz7lygwq5NUrg3LRnACitxvKxu2gmmNErj7o+hoA5m0ilclpX4BqzcabDJHuK8+tadzaovIX8BVDULiRYsAYFAGciNbxybBkD865m4nla882RTjdXXWkbyq21l3EdDXK67byWt0VfgE5oA6zw/Da3FzDLEcNjmvbvgH4i/4R3x1BHJJttbo+TLk8YPQ/gcV4Z8PYyXaXrnjkV3MbPDPHOh2srAgjtQB9XfG3R3u9Lt9RhX5oCVf6Hp/WuP8IXv9nrHKz7cMM816H4ev08UfCyO5Zg8klkyvjkh1H8+AfxrxYTbVljEvKMcjFAH0bo+oQ6jZpNC6scfMAehq7XiPgbxS+myxo0mVY4IPpXsum3sN/arcQtlT2z0oAs0UUUAFFFFAGV4w1BNL8LalfyHAitnI+uMD9a+HLsm51Ce4P8chYfnX0T+0l42gh0s+GrF98ztmdgenH3a+c1BJPagAYnIXpWR4muJrez3Rfia2CwHbj1Ncr421EtELWAqSTzigBPDl3LdkuiEHua6MZKj1rm/BRaGIwspBJrqBtP1oAhkj80fPUybAgUdqY0q+YFHNSBecnGKAGS9MVVmUNEyYzmrZ5NNl2xqDxQBm2arbbhtxUWpWMd/A2VUNjg4qW63NIFUHmpovkG09aAPMNRgNpePC3GDVNwSd2c10/ji1P2sTKvB6nFc0MGgBEBzTj14ApMk0KCKAHozAEH8KYxcnNL3zQxz60ANDHn5evvTSWzQeuMGlwODQAY45oDY6A0hZg3ApCSaAHHOetOQfT86j98frS4/D8aANzw7erBeIrncpPSsb4m6KlnqC6nZxbba5+8F6K/8A9eiL5JAwJB65zXU2f2XWtHm026yd6EKS3RuxH40AeSUVY1G1lsb6ezmGJIXKn3x3qvQAUUUUAFFFFABRRRQAUUUUAFFFFABRRRQAUUUUAFFFFABRRRQAUUUUAFFFFABRRRQAUUUUAFFFFABRRRQAUUUUAFFFFAHXfDT/AJmb/sXrv/2WuRrrvhp/zM3/AGL13/7LXI0AFFFFABRRRQAUUUUAFFFFABRRRQAUUUUAFFFFABRRRQAUUUUAFFFFABRRRQAUUUUAFFFFABRRRQAUUUUAFFFFABRRRQAUUUUAFFFFABRRRQAUUUUAFFFFABRRRQAUUUUAFFFFABRRRQBe0LTpNU1SGzj6Mcuf7q9zXo2qeXZ2CWduQFRQoWsbwNaf2fpj6pKCHmGEPoopl5cNNK8jSZJPFAFWQsGIxyaQbs8dBShu27Jpd38IxigBBuYE9KaN38QpzMwOduBSjDHJoAYFH404LTinfmjBH1oAVfpmrVtEkv3hVVd+fXNW4I3jUlsgkUAKFCnao4pkqnPT8qEb5juPNLuIzQBWcnpjFCoWoZeeaehVcYwTQA+CP94vz45r0rbjw3E4kzjFebwbmkCqOT0Fei3qfZ/CaeY2GwOtAFnSZGaBSGya0mZo13H86w/CrNLZbvetu7DNaOuMnFADoZmdcqeKc0jA88isjRJgpaOQkHPerOoalbWyH5gTQBprLkfdxR5hz0xWPpOtwXc/khhmtsKOoxQBJEcj5hXS+DIo/tyM4AGe9cwsmD2rovDEsnmDC8A0Ae4aTeMgjEfCgDpXUQ3auyHIOK8u0nUJIlUMfl966XTLxp7lSvAA/CgD07RrpppmVmyMZFatcv4Sk86YSLIOMhlH0rqKACiiigDwf4jWL2XjadooyEmfcMfWvSPDt9N/YEUQ5fZjmuX8aW7XnjVQQWCsOD+NdvBZrBDbjCqD6dRQBx3iSzuEl+0MAO/NdP4bu20/wDNqMh/1ccso/DOP1FZ3juF/sJnydqDHNU/Htz9g+Bl3IpMLNCirj/alGf0JoA+UtSLXctxM33pSx5964ayt7i31S4WQjOOK7pVUDAYn1rnfEUEdtMLwY/2qAK2lmWa0ZccqcZp7R7W5Tn1rFi1EwzmS3+6TyK001GORd0hAPpQBYWMH6VMkLFs4AWqscyy/6ts+wpy3sqtt280AXmSNV4OMdSah27mJD5FV5p/OI3sFHerdvDkA5O3+dAEkEUhPA4qwYwCNwNOVtq8cCkaRsZ2igAeSIHaW5qKWeFSqs23PTNZsNnetqMk00itFn5FB6Vcu7eKdU8xTlDmgCdnhVlQtyemKwPF3iSPQCm6F5d393tWwv2dZBJwXHH0pl6unXeFuRG4HY0AQ+HNZh1aKFlt3CyKDlq0tUs4zbPtQZ7GobaSzhRY7coAOAFqyZw6kAfnQBysJltrj5vwNZPii3knYTMxIre1dSlyWY8dqrzzedalSqlcdaALPgBlCbQccV2Jy1cR4OkEV3sDDaT0r0FW+UbVBOOKAPfv2WdWabSNR0WYkmNhMinoFwAf6Vi+LtFbS/FOowdImkLpkdiSRXPfs86x/Z/xItrWSQhbyNoSB3J5H6gV6t8b7GRGttRhj+8uxyPUf/WNAHk9wwhIMec5616Z8MvEjxxrBLJg4Awa84SMH5pOa0tKkMMwkT8qAPoy2uoLgDypAxxnFTV5N4e1mVYyGP3vevQdC1Ce/IzwiDk460AbFcP8AFrxpD4W0V44pB9tmUhADyo9a3fG3iOy8L6BPql66jaMRoTy7HoK+SfF3iS98SapLe3chYO2QM0AY+sahc6lePc3Ds7sckmqe0c5PNWHaNUwSKp3DKykR9T3oAyPEOorBAYoTulb0rD0nR5Lqf7RdZOTwK6SPTbdphJIoY56mtGeKOGEeUBxQBQttPitzlODVhlwu3rTUkY5LAUKSMnNACRQhcseCadznnmq8t7bxj5pVH1NUn1WEviNwx7YNAGo8wjHzYqlMxmfg4FVEmmlctJnFOZ3Kkrx70AX4sYywBIpko3DhcGsyz85ZfmywPrWqoOKAM3WrNbq0bdjI9a89vrZraZht+XNeny/N8rjIrB8SWCTQbo1GRQBwg5700bgcZrTFgytyNoqGeFV43ZNAFP5j/FTuR0JwaUqQ1OUjHNADH+vNIAtK/IzjOKYuO5oAeflFNOD6UjnHOc03ccdaAHFaKaCetPQEmgAU89M1oaTcrBOGMZ69jVBxtP3gPpSxOFbPNAFj4nacsqW2uW8ZCyDZP7Hsf1x+VcJXrFrjV/Dl3pjEneny57Ecj9RXlMsbxStHIpV0JVgexHWgBtFFFABRRRQAUUUUAFFFFABRRRQAUUUUAFFFFABRRRQAUUUUAFFFFABRRRQAUUUUAFFFFABRRRQAUUUUAFFFFABXQeFdF0XVbeaTVPEsOkOjhUSSAvvGOv3hiufooA9Z8I+HPDtjp/ii4sfGNvqEw8P3eIVtipPAPXce4A/GvJq674af8zN/2L13/wCy1yNABRRRQAUUUUAFFFFABRRRQAUUUUAFFFFABRRRQAUUUUAFFFFABRRRQAUUUUAFFFFABRRRQAUUUUAFFFFABRRRQAUUUUAFFFFABRRRQAUUUUAFFFFABRRRQAUUUUAFFFFABRRRQAVa0q0e/wBRgs4/vSuF+g7n8qq12HwwsfO1Ke+cfLBHhT7n/P60AdD4kWO3to7OA4jiXaAK5wK2a0tcmMl25ByueBVEMfT9aAGbcen1poOD7VJvPZRTS2Tyv6UAIWDDBFKi5HXFAC59DUiqeueKAAKR/ETSZyaQ8n71OjjYntQA+24bmrskq7cZGarAYxyKGX5s54oAQ7R160xjgcHmmO/PfFJHg0AAOD83NOAB56UhXb3rW8L6cdQv1VlzGvLUAbfgvQjLKt5cLmP+EHvWh43v22izCgRjGMVtCRIFSGMbVUY4Fcf4okafUyvO0CgDc8Fb/spAHy10vVdp71znhCX9wIx1HWt+QsCMCgDn9ZhNtPvjztJ7Vj6sV8vfIzYxXXXtobn7y9K5/wAQafMts21R7ZoAyPCk0cd+H7Z716THJG8QZMEV49BJNbXa7sLg16b4fvbW4tEAk+YDmgDTMiZ4FbGiXTQyqVP3qyfLQcqalt5fLbkn8qAPS7JmmhTEmSe9dRoVxLjyN6kevevMdA1f7O4SbJU9DivRNHaGeETRnB9jQB634GtDEgmznK+tdXXnXhLWVhVIeRzxk16HG6yIHU5BFADqiu5hBbPMedozipaz9Ut7m6ZYUwIu5zigDk9B0+51TxHLqE4AiVq6rWJPKeFmwqdzVuxtY7SARRjjufWuQ8d60sMhhVsrGO3PNAGZ8VdSRtKSG2kRVYjcc81R/aFuRa/CKG3jODLJAoHsOf8ACvPtb1l76+VHyV34xmu3/acUL4B08EHaJ1HHbgUAfNoLEc81na/B52nygxE4HFbCRgLnbx9ahu4w1tIvUY9aAPJoFfzniC96txK+drAmi4Jtr9+OM+lbOjQLNGZjg4oAtWVrHtTaCDtGar37iGQqvBPc1et5CxZUA471laiG+0DcckmgCWxha4mDO2QO1b6bVj54wKyTc2umWYkkOWI6DmsTUPFW/KQwt7GgDprzUY7cfKwY+lZs2vLn5sCuD1bxAI875N0n91a5y41y8kfcrBB6daAPYLbWbeQkB/xqSfWLZIz95sV41Y61eQThmk3IT8wx2rq7bXbKVBFvySOxoA2r3XAcmP5T2rIuNTuJGyCT9DRLbJMu+M8Gnwx29uoEmfegBsWqzxAN8wxW1pHiiRfluEG31zWLeGGVcwjGKp9OoJoA7y/nhv7VZoSOKk0JLP7NO15z8p2j3rjtLupIrhFZvkJ6E8V1kkOIfPVlK46A0AY0d40N9lVCgNxXoXh68+122c9BXmGoShpSVQrXW/D+ZvLOSdvvQB3vhLVJNK+IWhXa9I7tD+tfXvxMs3vPCsyxrlkdW/DOD/Ovii4uNviDTXiH3ZlOfxr72t2S80+J3UMs0SsR2ORmgDwGTRZhFu25AAOKTTbFpboRcr6+1elXXh3UFv2W3i3xs33iOMVs6d4W0+0P2m62s4GW7KKAOU8P+G5rydAuREn3mIrsfEWtaP4N8OyX19KsNvCvyrn5pG9B71w/xM+NPhLwRbPbWckeo34B2wwcoD7kdfwr5r8W+MvFHxG1Vb3VJWitEP7qBSVVR9KAOh+JHxA1Dx1qW6QGGziJEUKngD/GuVKkcDpTzGtvF8xUAVyPiXxEsLmO3lzjsPWgDpJmjjUvI2AKhFzHJ/qSMV53d65cXHDMwH1qzpuvPbIF+8KAO9Vyxx6VK8sKR/vGA+prhn8U3BJCKAPpVC91a6uCGeQqo6gUAdnqGq2sYwjbm9BXO6prl0QVg+Wuel1CRvug+xNVJLiRhjcSTQBYu9QuZZOZDmtnSbCZo0mZj64qjoFgklystxyvpXcL9nWILGAAKAK1svA3du1Pkk6rtx7VYUIelOVUzu2g/hQAy3To20Yqx1ppkUcYpQQKAGOnrVW6i3jn/wDXVxmB4x+tRsoY0Acxq8ARPNUD6VzV0pDZY9a9FlsYXHzc+1czrukqAzxdBQBzDYx96mnbj1zT3UKSGODUJA7ZoAcFGOajbg4AqT3/ADqNxjpmgBHOR/hUfmMDx/KpYwT9KZIvtQAgLHrTtxB7fnUZyvrS4z2NAD25FJwDSrmnFR1oA3PCV4lveKGyQT6VzXxKsVs/ErzRptjul84emSSD/L9av2sxgmVhjrWj8R41vvDNpqCKN1u4VjjkKeP54oA84ooooAKKKKACiiigAooooAKKKKACiiigAooooAKKKKACiiigAooooAKKKKACiiigAooooAKKKKACiiigAooooAKKK6Dwr4UuvENvNNb6lploIXCkXc5QtkZyMKeKAL3w0/5mb/sXrv8A9lrka9Z8I+B77R9P8UXk2r6LcKvh+7+S3uWZ+gPTaPSvJqACiiigAooooAKKKKACiiigAooooAKKKKACiiigAooooAKKKKACiiigAooooAKKKKACiiigAooooAKKKKACiiigAooooAKKKKACiiigAooooAKKKKACiiigAooooAKKKKACiiigAr0jwXara+ETMxKvcOznnt0H8q83r1LV447HRrW1jwBHGFwO9AHP3D7pjjOAaF6fWmL97nINK/AzuIoAXAz0NJ15xUYVv7xNOCtnvigCSKPfwDg0PvQ7TzREWQ7s80rTFj60AMDDPINTqWA7UwbW5Ip2Qo4oAaS2c0ySRulPDL2zmkbjsTQAxdxPzZIqVVwOBimfpT0LYOeKAGMrE+5rvvA1p9l04zSYDSdDiuL0+Dz7uNDnk16TBAUtUhU4CjigBt9HI2GjfkVh3sMjXyGROG4rakLrnJ5FQzSQyRfM4Dj1oAuaPZ/ZwGAxnvWvtY+v4VT0uZZ7RcMCy8GrqmRe5oAYdwP3jTLq3SeE7utFyzhd2aS1k3cMaAPNvFFm8N0W6DNUNL1K6sLgSRsdo6r612Pi6xmuLoLEOK5yfSLhByhHvQB1/h7xRHesIZgI27ZrpYnGN24EV4y32i1m3KpBU12PhfX4pMRXUhRunXigD0C01CFTtk6dq9W+EUMWuzmzhm/eDkAmvEt8TqGj5B9K0PDHibUvDOtwalp0hR4mBK/3h6UAfTt14c1TS9QV/JeSLPysvIrtPDi6kYxvDRoP74qp8M/HWleNtDivLSRI7sKPtFsWG5G7kDuK6ygAGcc9aKK5zXfE0FsZLezYNOpwWPQfSgC74m1L7DYskbATyDC+3vXjviGa8WVhJNuVuprqb+5kuYzJcSlnPIJrmtWtJbsnC5IHFAHA3FrNLq8P2csw3jNes/tQW7v8LEl3MGhu4c49+DXH6Lpk39rRTYAKuMivSf2grU3vwg1nAO+NIpgB/syKT+maAPlaH/Ur1PFVNUPlWckm45Ap+i3Udzp0cgdiCOar6/JG1lKq88UAea6lIJLh3yc5q9pNxKIhAr7d1QrHnflTjNS6Sqfage470AbVnG0Gd7jBrP1eeJJ9sZ3Oemas3swRGOcmuRuJJPthm8w5zkUAO1RruST96xx2ArH1q/XT7XYADcSD5f8AZHrXQQXH2yZI5MKAeSK4TxaNuv3KhiyqQB9MUAZTMzMWYkk9SaSinIpdgqigBtORmRgykgjoRUqLDHcASksmecV0Om6daygHYrI3TNAF7wxeXFxa4KD0yRU+oxXCy7W6e1FlGtiSqEKSeB6Vcnl3Lk5Y+ooAyl3qPvYHpT3VtmQ2BVtYl++6/hULtznbtHagCupbPJJI6Vv2FzK9qF8xvpmsZduc53GtXTk3A4GOKAK88jNcFWrt/BMXl2ZYg8jiuHlQw3ZLL35rrNG1iKG3WN8Be9AHVwrE15DgEsHHNfdvh5WXQNOVs5FrEDn/AHBXxF8J7NfFXj7S9Mg5ieYNK391Qea+yfHXi7RfBmiPqGqTKgVf3UCkBpD2AH9aAJvG3irRfB+iSatrd2sEK52Ln5pG9FFfI3xQ+POveMrmXT9E36fpucKiH5mH+0R1rlvi34s1v4keIZLy7d1gX5YIF+7GmTgCsfQNIFhH5ksYBHUmgCXTNH8yUXeoSNLKx3c10kbLFHhcIgFZE2qW0ILswx9a5bXvE8k5MNu+F9RQBP4x1+ZpWtrWTao6muOZi0hZvmJ71M3mXE3OWdjWvDo6wQeddOqsRnaetAGNFGrHlSWqf+z5VXewCrV5JrGEsy4JHSs+9vJ7ldisQlAFaWQJwvzGoJZGY9T9KsQ2U0xCxgmtzTfD0eQ1wxJ9BQBztta3V04WKNjW/p3ht8BrgHP1rr7Gxt7WMJEgHHXvU7R80AYVrpXkdGwtaEUO0AVb8taYVbJ7CgB0UK4yOtO8sYPUU1QQAVzmldiBnvQAnlKp5NOVV75H41ErMxxzUu0fiKAHCOPGRmmMMHpxQ785Gablsd6AGsrZyeMVTvYllRgecjmr6uuPQ96oalIAjLGwye9AHAaxbiG8aNTxVTAA6/WrurFjeEyYJ9aoS8etACM3bOaUv8o6VF3B60MMdhQA8Hn0p3yY+Y1EDipAcxnGDQBE7c8UnzYoz04xSnr1oAVE+pp5UepFNU/7VK2cdSaAJIBHvG4iuo2Q33hS/seCzRfLx0PauSQ4P3a6/wAFFZJGXgZGOaAPIaKfPH5U8kec7GK5+hplABRRRQAUUUUAFFFFABRRRQAUUUUAFFFFABRRRQAUUUUAFFFFABRRRQAUUUUAFFFFABRRRQAUUUUAFFFFABRRRQB13w0/5mb/ALF67/8AZa5Guu+Gn/Mzf9i9d/8AstcjQAUUUUAFFFFABRRRQAUUUUAFFFFABRRRQAUUUUAFFFFABRRRQAUUUUAFFFFABRRRQAUUUUAFFFFABRRRQAUUUUAFFFFABRRRQAUUUUAFFFFABRRRQAUUUUAFFFFABRRRQAUUUUAWNMjEuo20ZGQ0yA/TIr0zxiFW4CjOAK898MKH8QWStyPNB/Ku88UuzXrHtQBz/c8U7H0FDZzgChIzjP8AWgBVTvTtoA61GWZTwaCWbqaAB92fvA0gUk8A0oXpU0e1TQA1QwX7ppOep4qw2MbqrSz8/doAeqrj71IyDs9MSRWzgH8qUstAAF+lSxgthV5b0qE57V0/hbS2OJ5gMds0ATeHLHycXEwww6ZroYr3zXwtOmXbCVRV6cVlWM2y4IkXBzQBoSynzgHU49ann0yG5jDI2w1PD5T4bhvwq2nlj/ZoAx1WbSfmU7oz1rZsLqO4jEkTg+o9KrXzRNGUbBFYwtbiB/MtZML6ZoA6eVsnmoowq525zWZa6oMiO4G1h3NXo7y3Y/K65+tAEkkYk++ee2arSWyM21hkVbQoTncDn3p23LdqAMfUNGtXgbEfJHauVvPD9xCTJFlfavRWU8ccVMwtygDoD9RQBweg3OppIsI3sBxgiu4tUkkjHmRYbHPFJHHArbkjVfwpmoag1tGNpAA74oA6Dw7c6ho94l5p11LbTocqY2xXtHhb44zW0Udt4hsTOQMGeM7WPuRjBr590zWd8Ik3A/XitI6jBLFl2QfjQB9j+GPGfhzxGi/2ZqUTSn/li52uPw7/AIVPfeHNPuLhrhV8uRjlsdCa+NLS5uIHE1lcNEw5BRsV0Vh8TPHWlENFrE8qp0SRyw/I0AfTGoeEEkjLQ3Lb8cIRgGsK48K6qIcxqS3pXkOnftHeJLe4RdR020mTo2FIJ/Ku90H9ofwrdskeqWlxYMerD5xn8hQB1WieELxZQ90Ejwc5zXZaxp8Op6PdaZcANFcwNC2RngjGazvDXi/w34jQHR9Wt7lsf6sNh/yNbtAHwULBtD1O/wBFnXY9rcPGVPscVk6/FJM37qQoK9p/as8JSaLra+LrCNfst8QtwM/dl5JP49fzr561PxCzIViUFqAILuFI4WAky3eqmmJuuB1xUUNw87nzG6+1W7eOSPc6sAAPSgCLXbgq3lx5z71jCLcd0kg96SaRpLt2aRmOasoAV+ZKAImPkwO8J+YDivO72aSe6klm5dm5r0WdsxlI0xXDa/avb3hZgMP6UAZtdJ4YtLVrR7iVh5hyMHsK5uty3uAlpGoT5ivOBigDKvwovJgnKhziu28EwNJp0TFeOcE/WuJnSRrtlK4Zm4H1r1XRNNkttPgjjAHyigBracqudw3AjJPpVKeHPyx/dHU1u6g8kNtt+XOOTWONphJJ5oAquihMIcmolMedrjOKkkl5KhePWoWVmHC8d6AFZULDaoFaGnuqSDd09qzoywbleKtW7KHBUE+1AE2ubcqQ3FUlmIj9BVvU3eZEGzFFlpc8jBmX5aAPVv2fNdi8L3sutyj94inZmo/HvjPUPGWvS3d/cSOgJCKTwBXIySCxsVgTILDtUYuUjUdjQBuW91HZAs2DWbr/AIkPk+XGNu6sqO4knujlsjNR39vEzl5GGR0FAGZe3k1wnzMQPSqiIxG7FXTgttjXNWoLNpAPMG0UAM0uaG1bzmj3yfwiprqDVdVl3mNkQ9K2LGzgUriPdjvityNUVRtXFAHF2nhO5YgsTyeSa2rbw1DGoWQj3xW+jHpTX4/izQBnxaVbxDbEMe9TLCsX1qwWYU1xx60ALFJ8uDxTmkUDk1G3y9qiO7dyKAJd+4UhmUfLkGmv0wKgaMBs96ALHmMT8poOT7mo0ZgOlOJYj0oAlRlX71KZM8gUxY8Lyc+9PHTGKAFQluq0OlI77R1rKvNYWOQxkgetAFucNu2hsZrP1VfKtmOQTiqkmuRhiE5PqayNa1dpk27lIPoaAMe4O64ZiwPPrUL4Y+wpjMCaOB70AI3Xjp7UMu7BOaR2yB0poY5oAbtOeeamjGV6VEcDvTkYbeCaAEdMH0pu0E8VKo+v40x1OelADQrZ4ANSKuRz1qP5s8KRT0LetADwv1rrfBEKmYExk+9ckFJP3q7DwOFVwzy4wKAPJNTAGpXQHAEz/wAzVepbxxJdzSA5DSMwP1NRUAFFFFABRRRQAUUUUAFFFFABRRRQAUUUUAFFFFABRRRQAUUUUAFFFFABRRRQAUUUUAFFFFABRRRQAUUUUAW9J/s7+0Iv7WF0bPnzBbFRJ0OMbuOuPwzXbN4Y0Jbw2TeGPiCt0EWQwm2TeEZtobbszgtwD68Vy/gjU7XRfGGk6tfQma2tLuOWVAATtDAkgHqR1HuO1dVb6tpek+GNf0seMJNWnvbErBsgnWNXa4RmUM4B3MqlmyoXnGWJOACRP7D8LaVqlyvh7xhA2oWVxpsUt/GkcIkbgjO0ZKlCCBzwa84r0fx14p0nVrfxVHb6i9x9tutOksgyPhhFC6yEZHy4JA5xntmvOKACiiigAooooAKKKKACiiigAooooAKKKKACiiigAooooAKKKKACiiigAooooAKKKKACiiigAooooAKKKKACiiigAooooAKKKKACiiigAooooAKKKKACiiigAooooAKKKKACiiigDV8JME8R2TH/AJ6f0Ndx4rdWuj2wa4DQJBFrVm7dBMv6nFegeK4f9LZ1UgGgDnuD3NKzMANuaXaaenyigCEEk8ipBSM3NG0mgBUVifvVMybBkmoxhRz1pjsWPUgUAKWb0OKZgs1PyVFMDsDwKAJVTbzg03AYnipoX38FTQ3ynpQAluuZkVuhNegaaAtqiKOMVwCN8wbjg12WjTvsTnjFAG2qt0qC5s0zuUDd34rRt2Rowdwp7iP1BoAzIopI8YzVk+YyYbNWAoNAU+mBQBRMbMCP51PDGAuM1OUAPzUg29gaAKeo2UM0RC8P65rnrm11C2kzGSR2xXVSKC2cYpVjDYxQBzEVzqkPzOrEfSrR8RTR43R4I61vi3wCG6Vn6jocE6l4+GoAij8UK4A27fWtOLWrR4xlua4bULC5s3JZTtFUxduDt6CgDvrrXbdVxGMn1zWJd6pcXTkfKErnWuG25zkUz7Q398j2oA3UklVcLKQPrSrdXHGZCR3rDW4bsxqaGeVpAC3HrQB2mmapJAUbcWXuM108d1BNEJPMGCOledQTLGAS+fXFWDqSLwrDFAHV3IhlnLRlao6hFDKm3jzK52XUmHMbEH61Ppt4/mCSZjjPegDX0r+2dMuluLG6mt3Q5DRuR/Kvffhj8e7uyji03xVHJdoDt+05+cfU968Ti1qzaMRqAT0qO4VXXdHGDn0oA+rPjVqXh3xp8KbqKyvo52YrLEoOGBHr+dfDMmnyW908LfeBxgmvQ9J1+80smBmzC/GDWB4jijlvTcW4ALc8CgDnTBcxMGZNo9cVrJHG1kxDEHHNXrB45ohDcbT25on08xo3ln5T0xQByMsOJDjHXrTWZ146irOoRvC5JBxmqIZmb5QcetAE8Ukf3WHNcz4yjVgHRTwfSt9G/egc0t7ZreQNGy7sigDzqBPMmSP+8wH5mvVodCs5NNWJVTeV645rhNV0KbTrY3Y3fKwwPTmu28DTzS6Ks9ycNk8nuKAMhPCvl6hG0gZyrAg/Su4hKpGFk+XApIZBOQVZRz3qbUEjW3LORkDg0AcZ4g1C5k1QQRMPLHtRJJ+6CA81JcRRLM0p5Y96rMHdsjAFACqrBfm60qK7cKaWFZJnEa4rUtLJUHz9aAM+OLn5yT9KvW6IqcKPyq4tnGOdvWrNrZh2B5AHpQBXsrXc/mSL8g9a1LRhcXaQRIFTPzH0FJOu1do+UCktZo4QQOG9RQBu+KtAhi0+O8hcsAPm5rhQs81x5UaMT2r1TwZp1x4jhFnk+WTyxqfxl4XsvCdsbhmV5COPrQB5umn/AGRQznDdTSPbx3j4UcDqaJpL7VZ9uDHFntWtYWQt4xyPegDMg0va+1FyfXFX4NMwwaRs47Voxqc/KKl2hfvUAVhCy4CgAU/JHHJqRiWICjilxgdKAItzduBT0Xjc1B2Z96GzjmgBGJxTQ5U47VHNI5+VVNVXa53AbTigC75gLYzmhi3YVWihkU7m6mrHzKKABjJ/CKQRsTl6cJW9Kfuyc4oAZt20nmIOvWmyN83LCqN3cwxdXXNAGiWTbywH401Jl5+bH1rnptSiDb2kGBWZqHiFmBjt9uPWgDd1rVo4EZI2y3bmuNu7iSWQyNJkmq9xcNKSztkmqzNno35UAWjO2MCqjsdx70o+uTSFlx159KAGbuafu4HFGVP8IFIdv40AK3PYCkCkHPUUoIA5BpAaAHAHHQUEsBxj8qaxx0ppJ+tADt7Z5NPTnFQj3pwYjoPyoAlYNQOnNIshPc0oHH3qAHKmSMD9a63QPLs9DvbyQKFijLZNctbx73AzW34lkXTvAFyvmLvuSsag9TkjP6ZoA8sooooAKKKKACiiigAooooAKKKKACiiigAooooAKKKKACiiigAooooAKKKKACiiigAooooAKKKKACiiigAooooAKKKKACiiigAooooAKKKKACiiigAooooAKKKKACiiigAooooAKKKKACiiigAooooAKKKKACiiigAooooAKKKKACiiigAooooAKKKKACiiigAooooAKKKKACiiigAooooAKKKKACiiigAooooAktpPKuI5f7jhvyNep+Kpg0SMCORmvKK9OuZlvfD1jcHGXiGfrQBgbtxpzH5cCntGq9aNqf3qAI1XI+9Sn5Rwad271Gw570AIST1JpNue+KcqgetBb2NAARuXrTMYNSqmVPUVHtwetAE0PHWpMqwOciolztpVbPFABg7uBXW6HMrRonFckmd1dB4fdQ2N2D2oA6+1+U8jINWnRWHpVa2yyD5s1YG3PJoAFXb0JxU28AetC7PWnbVx0oAY7Bu1C7e44pdgJ60uzbzmgBR5ZH3vwpT5f8OBULFe3WlEZb+LFAEmQvO7NKJxURRunJoEXvQAXlvbXcW2VV5rndR8Ogt+54U10TwnHy/zqNhLQBxlxoc8fygbhUf9kOq5dSK6+SGRz0GPWmra8/NQBxhs/LP3Saa9qTyMiu/itYF/5Zr+NWo4oR/yyQ/hQB59Dpl3JHlFOKjfT75f+XZ2/CvSdsY4CqB7ClXYRxGPyoA81S3u1I3wOo9xV+GVU2rJGcV3jQwOu1kBz7VVn0ezkGPKH1oA5Rpo8ZiYIaVL+6iOfNJrRv8Awwwy1u5HPSoY9IXASebY1AEdreJc5W5uCH7A11fhjRpNQimcElI16muRuPDl4s6tbNvGeDXo/g69k0fQJre6RWd160AcXd2kkV2+BgA1csrxeI5MfjUjy2888hlYK5PAzUBjg8w+XgP9aAIdes4pot8cQJ9q5a7spOvKD0rtkY42sM1SvrEyAuigH3oA4C4jIJXdzVuxkaMAEjHvWvqVvGoI8v5/YVgzKY36GgDWKw3KeXIgZT1FXBb2v2XyYY9vHAFY9lPg/NkVpW06qfv5zQBa0aykSQySZCjpVHxDfPkxKrbRW3FcAWTsSEAHWuRnvFkuW+UMoPU96AGNIWhDdKhj3SSbVNSXMwkI4Cj0FT2MSsc7sUAWdNtWUGQhvrWnDE8jYAOKfaxrtCqM1qQR7E5xigCukI2gcZqxGoUdaje4ijJyQPc1m6hqaRg7WJPagCzfzJGT2I61UVmktmkjz9axpbia5lWCPczuea7rRNOezsEimAZ26jFAGh4H8RXmk6eRAhL9jTdev7vXrkTahIzAdFPQVHqjLZ2m5VG88AAVSsRI0W+RuSelAEyJFGm2JQKY3Bzu/CpWDAc8CqkmGagCwlwd20MPwqWJ+eRmq0EcYUtzmnPKIxnBNAFzepHzDFMkkBGBiqkV003GwAD3qcMM9s0AOAGM4JpxUlfSmNIMcU1pT36dqAHhVHBNHmQLwrAn0qlIzM3Wnwxru3ZoAsrIpPC0pKEc4FQbvmxUVzd29upaSVQfQmgCdyuT2FUrrULaDIM6KR2zXP6z4g3ZS2bA7mucmupJXLMSc96AOj1TXlGViYN+Nc/LfTSPmqchYnrSfjmgCSW4mJKknFQktngHJo3D/ClB29TQA0q3VgaTaOuRQzL7inptI9qAGgD+9SFcH1p52qfvCkOMetACKoz60j4U+9AYClLBh3P1FACBm9Binr+VRED8aBnPUGgB7/WmHH90g07r1NLtHqTQAwOe5NGcngnNKF59acqqe1ACLuJ609QxpACD0xUsalmA3YNAF3RrWSa8VR3NQ/Fm7RZ7HSIcAQx+ZJ/vEkD9P51uWUcOl6bLqlxINkS7uepPYCvMNSu5b+/nvJjmSZyx9vagCvRRRQAUUUUAFFFFABRRRQAUUUUAFFFFABRRRQAUUUUAFFFFABRRRQAUUUUAFFFFABRRRQAUUUUAFFFFABRRRQAUUUUAFFFFABRRRQAUUUUAFFFFABRRRQAUUUUAFFFFABRRRQAUUUUAFFFFABRRRQAUUUUAFFFFABRRRQAUUUUAFFFFABRRRQAUUUUAFFFFABRRRQAUUUUAFFFFABRRRQAUUUUAFFFFABRRRQAV6D4RkN34RMQXc9vIy8+nX+tefV13w0vNt/cafIf3c8e4D/aBH9P5UASSsdxD9R6VHuOeK0NYhjjuWAUjmqAC564oAeg4yzE0x+tPBHrUcg5oAUe9IWIphLUoVj1oAsxFdh3cUwqhbNR47U+LlttADyAOnSkZfTinPHjnNN5oAB14q1aTsjjHBquFyKfEyqec0AddoV5K20NJkV0sUKt826vObG+a3mBU8HqK7bRrg3EYYSHH1oA1THgdMU1VcH1FPGCQNxJqQYHY0ACbcc9aGPoBSgBjxxS7cCgCErzyBSFV/vGpyBUbbfTNACA8dcUxi496bLJt4AxUazSFuACKAJlkPVsgUO2eR/OmjzHOdv4VJ5SkfMMUARglu4p3f5sGhbcE9x+NSfZeM5J/GgCIyKONpNSR+ax4UgVJHtjH3elTCVcelADUVv4sVL24HNRm4gUfM4ppuYiPlYk0ATjOPm2imOwx1qEuT9aYysw+8PyoAhuZGVvlkbn3rIvmlJztY/QVuJbhvvVPHBCo6KfqKAMDS768ilVWVwue4ror28YWm9lB46VHMkbDhQD61Q/fRzZk+eIdjQBzWpLf3l6GhyvPQVFezahZ7ZGJVl9V616Bp82kuQVVPNHbFQa3bW94mJoVKdiB0oA5Ow8QRzKBcNh/YVqw36ykbWBX0JxWBq/h3yWM1kxI9BWT5WpRnjzM/WgDupo4Z1+4oz3FYep6SP4ehqjZ6hf22FmQn3NdFaX0dxCMgFu9AHGT2rQyFWOPxpobawG7pXRa1p5uPmhUBq5ieGWJyr5BBoA0LmR3sGUMVX69ayoY1J27ua3YbPz9FLq3IHOazNHtVku9rMTg0AVzEqOMtWrpUYeQKFyKl1fS9rLIv3cVY0eJkUY2jPpQBs20DBeAq0t5ItvER1akMnkqSOcViXlxPdXO1iVXPNAEd9M8nJYYzxVR7ZpCCDk9qmvMbgI8HFXdKt2Zg78+1AE3h3Sfskn2645b+EV2VpPBON5fBA5rl7+4nkURQrgDvVi0jeOIB5TuPXmgCfWJvtVxtjzsBwM1LE6pGsfeoYoSWyCSPWrCQKPmLUANkLONqUiQlR83Wpwu0ZWhsKvzdaAEjTjkcUXEKsmW4HpUTzAD5c0xpJWXnJ9qAI3jEalui/WoIJ9z9CBVhlLrg5p0VumOgzQA5ZE70j4aoZgI3zuFUL7VobdSAwZvSgC/wpyf1qlqWrW9pHktk+gNczqfiCeTKR5U+1ZDzvOSZGJNAGveeJrmTcsKbQehrHmvLiY7pZWJ+tNIXGA2KYIf9rNADd2WzkmnbgRxxSFVQc0ny4oAaTz14pCwIp2FphwP4TigBMMDmgtml3bvpRxnrQAA89qcfbik+XPNG5V4FACGM/WjaVNKsjZ4pd+eooAaQacobHalXr0pzEelADCp9qAp44p5K+lISAOtACD/ADxTtw7CmBj2agt6mgB24Z6U8HHSoN4LVPGrN0Uk0AJls9K1dB02S7lEjDCLySeKk07TGYeZKQijklqyvFPihY7ZtL0hgqnKyzL39h/jQBW8fa4Lu4Gl2hxa27EMQf8AWN/gK5OiigAooooAKKKKACiiigAooooAKKKKACiiigAooooAKKKKACiiigAooooAKKKKACiiigAooooAKKKKACiiigAooooAKKKKACiiigAooooAKKKKACiiigAooooAKKKKACiiigAooooAKKKKACiiigAooooAKKKKACiiigAooooAKKKKACiiigAooooAKKKKACiiigAooooAKKKKACiiigAooooAKKKKACiiigAooooAKt6PePp+p294hwYnBP07/pVSigD0vxLF5zLcR5KONwNc/hs4zWx4FuF1bQ5bCVt1xaj5Ae6dv8Kr3UAhkZdoBBoAoBffNSbQRx1pGPPGKQN/eYCgAKsOxpMt9KV92OGGKZhscHNAAWbdjmnoSKj+bvn8KcjSZ+7+JoAl8z1zS+ZkYqJt3tQmRQBMjNSEgH7wNKvC96YY2blQaAJVZTWxoeptYyYPKd6w0Xb94HNTqcdqAPRrLWLedQysK0o7iGT7rV5dBPNGw2tx6VvaVqoQgSMVoA7fzFA+9TftCDOSOKzra7WRMqyk49aGkWRird6ALj30RGFODUTXODlV3Cq8OnLu37257VYEKx4XmgBscjTN93A96tKE6beaEA9QBUgGOlAAuV6dKduz6UBe+aY8sMfUkmgB5OB61HLMyr0yKjM277q8VKNuzpk0AZl1d3BOIsgU6Ga42/Nn61eNurDmlW2RR1NAFeO180bmzVhIYEXkYIpQsa/dJoYhuApoAljkU8Kad3wetVmTv0pq9fvEUAXsdMnNNIbtUKbu0nHvT9xxwaAHhefmOKbIkZB+YGk5xzzSDIXsaAMu7t/LkE0K4I9Kl/teRofJnXC+tW7kbl5X8qx7xFwVbigDSs7iCO3YqyEn1qCRUkBk2/P7VQsoF8z72BWhcM4i2qFwKAMe7h81W3LlhUelBmmMa/K3bNXl+bhlwaoySR2t8rsDnNAF+5nkt/kdPmNZN+i3QxgA+1dBLLaanbhGOxgOtYk1o8M5Ut8meD60AGm7obOSDbkY71i6Z56art2lULc10Nsh+1IsYJz6V2OkfDm+1fF3GBGnrQBzl+8JhWPg8Vlptifdnp0Fem658M9QgsPOiZJNo6Kc153qOn3VhMRcxFMGgB1uJp8kjC1Q1JvLJVeeasJeBYW2+lY8053sXbOaAGrKvmAMwWtvTZLfaFSUMT2rnxGjturS00rE2VbpQB0cSLtwAB7mpFhjJ3MT7CqNvcb8dauLKq/dOTQBaCbQB0ApGZVXrUJl4zuqIyDpnJoAseaQA26oJZWdjk8VG8iscZqGZtg60AWQy4+YnHeka43kLEMjuRWeLhTJtmkwPSorzXra2Xy4cZoA0pZmT7zFRWfqGqiGMrFKM+uawdU1i5nQ+W+B6Vz7SSM+XkY0Aa99rFzI2EY+5qgZnY7mYk1Cp9z9KCuTmgBrhmO7NMPB71Nzux2pjtg428etAEZZQe9OVlYcAimMw9KcrYH3aAAn2pNx7KBSlSeSDS7DjIFADWUmlCt70rA9hQM9MYoAFjHTJpTGgpGbjAzSBjnvQAFQF6UmwfWpgxx92kYe1AEIGB92kB5+7UjIzDilSNvujBoAQZ7U7B9CatwafcOo+XGatxaFdH72386AMfb68U9It3etW40+3tV3XdzFEP8Aaasy61jR7UlUYzn/AGBkfnQBEYWJ5WnxWkrvtVcmqcvihFBFvZAj1c/4Vnz+INQkyEZIvTYORQB1UWnwpg3ACH3qG91rSdOfEWLiQdk7fjXF3N1cXLbriZ5D/tGoaANjWPEWo6jlGkMMJ/5ZoSAR7+tY9FFABRRRQAUUUUAFFFFABRRRQAUUUUAFFFFABRRRQAUUUUAFFFFABRRRQAUUUUAFFFFABRRRQAUUUUAFFFFABRRRQAUUUUAFFFFABRRRQAUUUUAFFFFABRRRQAUUUUAFFFFABRRRQAUUUUAFFFFABRRRQAUUUUAFFFFABRRRQAUUUUAFFFFABRRRQAUUUUAFFFFABRRRQAUUUUAFFFFABRRRQAUUUUAFFFFABRRRQAUUUUAFFFFAF7Q9Sm0rUoryEn5Thx/eXuK72/EGoWqX9rl0kXdx2NeaVueFtek0mfypsyWjn50/u+4oA0XzuKkEYpmwk+1b17Yx3Srd2ciyRSDcNozWTPBLEcMvFAEaqqjlqQ7ezUwqxPoKUBVx3oAcMD7xNOVuOKbkehP40baAEdmz6Um5u1OPTtSbvSgCSOQqeeafK7djgVXGc9afyw7fWgBTLkdaFf8A2qTYfbFPWNcZ4oAUT7emTTvPZunFIEB4bAFBVV6UAWre8uE+7Kwx71saNqbi5USMWrnNzAitXR2jUmWQYx0oA7RNYt1cIz7T9Kupd28w4lUn615re3SyXLEM3XikgvpYT8khoA9N86NeAc1Ikx9sfWvOYdcuYmzuLfWr9t4mcH96vH0oA7hpdwxuwKhb5j3P4Vz8HiW143LgVaj8Q2Dn/WFKANmPPTij99ngjFZg17TV6Slj9KcuuWsn+rBP40AXnklGcPUYebY26X9KhW+iYZ24HuaP7QtTxQBNDuB+dyatBgo+XNUVuoGOAw/OnfaFDfe/DNAFsyt7YqIsWb71RbtwJNIfl5zQBZTcpyfyqZGJ6LVFXPUv+tMe5kU4DjFAGn14J/KjdsHy81nxXBY/LU/mMB2/OgC0ZV2ZxlqpXHlvlsCpPNj79fSlDxd1zQBg3QmRiFVgPUCq0YmQlhI2fc10c6+YvAArLuLWTPy4FAFeC6m34mxs9QKfeQwyxeYMkiovLVT82au2sRkXCj5fSgDmdQvXt8eWTkHtV+2vWvYELOCcc1D4hsWjz8u0HvVfw5DHE7+Y5PoBQB6J4WjsZbERYAnHVjX0P4C0nTtS8JpDDexQyqPmDOAT+tfJ8GorayEpIV+hrTtvGV9ZENbXk2fRWIoA+lNZ0i28O2cl1dapG45wnmA5/DNeE+M76PU76R40AjJ9K53UvGGs6kw+0ztIvoTVOS/kaHJbBoApaz5NugVAc9zWYrLID/M0y+ujcTFXbIFLAsZXlqALGm2yzOxycCtIJHGNqCsptQjtIysJBNUJtVuGJKnGaAOoSbyEySopn9pRb+Tn6Vyf2yaT78hNN8xm/iI/GgDsluoWG9plHoN1MOqRrkAj65rkI3KsSWJp5m3qaAN+TXoo3xt3Gql7rpcgrwKxGYfU007ccjNAE93ey3Dbg5FUxktyxJ9zQck9MCl2nNAE0bDpTZRzTcMB0p3VeetADGIC+lRKxJ6kVK27jpimhWYnj8aAE796fuHTGaZtxxQFbdxQAMmW+Wjbg+tSHcq9s1GzNn7w/KgCRWXvn8qR3XHU/lSK3HXNKSucnkUANVt3r+VKdueppykfw0scUkjZVSaAGYH+RSfe9R+FXYrC5kcDyyBWhbaSTJtY7R3JoAwx5h4VCfwqZIJ2GfLP5VvzjSdPjzdXUSf8DFZV54u0e1G20hkuWH4D8zQBZtNLndA7RlfcimXep6Rpa7J5Ekl/uxgMR9fSuX1nxbq2ogxrN9mh/uR8H86wCSTk8mgDr73xtJjbZWioOzSdfyrHvPEmsXQw10Y19IxiseigB8kkkjbpJGdvVjk0yiigAooooAKKKKACiiigAooooAKKKKACiiigAooooAKKKKACiiigAooooAKKKKACiiigAooooAKKKKACiiigAooooAKKKKACiiigAooooAKKKKACiiigAooooAKKKKACiiigAooooAKKKKACiiigAooooAKKKKACiiigAooooAKKKKACiiigAooooAKKKKACiiigAooooAKKKKACiiigAooooAKKKKACiiigAooooAKKKKACiiigAooooAKKKKACiiigAooooA2fDfiG80WXEf72An5omP8AL0rvdN1Tw3ru1TOILhhzHJwc/Xoa8pooA9S1bw6Y33QITGe9YlzZtCxDKRj2rJ0Hxdq2lYTzBdwf88pySB9D2rutI8RaD4iC28u2zu342MPvH2PSgDkSyKcAHNDMmOTg11uqeFZIwXQgr1yKwbiyELFGAzQBRTae5xTzGnah1VDjmkUjOcmgBNnPBFKF57U7Ix1FN+990Z+lADzgdqQsuehqMLjrlaUFfWgCZWH93NOLKedmKh3Hs1Oz9TQA87WGBxVlSVtj3qlux/DU0JMiFc4oAiZed1ISqn3pXXAKlhUff1FAEoKYzwTRuGMCmA+i0mBnrigB6lh0OKXec03AWgZ/hGaALEcigjJAqZb7yW+X5vpVAE89qTLY+8aANGXVZnAwSBT4tSmPXpWUPU81KknpwKANM6hLztPPrUZ1aVPvMzH2qvIrLGG2nBqq2OpFAGuNevsfKWC+5pT4iux1DZ9RWOpyeGp5UdKANdNcvj8w6e9PGr3DnJxmsdPlOAakkdhH8tAGzaa7LET5hJHvV4eIYwPmjJFcgAxPX86kG9aAOyh121PzAEH0NTxeILTfhkP1rjY5GU8kEVMZ4wvzYH1oA7tNRtZVG2UZPanMysPlINefNPjmJ/1qzb6xcRY/iI7k0Ada8EjE/LxToT5XGa57+35WjIKkn2qAatI2Q77T2oA6fVJIZ7co5U1zL/uC/lvt96qTXkpbmQ/hVee6Zk2dT60AI8sjOfmLVpaawT/WdfesaLh/vc1eiZm9R70AaTTMsny9KlkuN0BXGDWW8sinjpTkmlkGDgCgCtcDbIcZqLzXxxnFT3C5PPWqsiSL93BoAGXv1Y0sUbscEjFMG7PzUF/m+UmgCaZVUAACmKRnHFJvYjkUqgHPOKAAqM/eo3BQcUnyqeeaCUPXAoAbuXpzmnfLj1prHP3cUFGVMg80AI8vzbVUChSRzUbK1NKtx81AFlmyfWmmQ9OlRjg8tg+lLsXbnk0APZQ3WkBCjaKRcdqmCHbngUAQseOtIgUnmpJAM8c0jLtXhc0AI+3oOaZtUjkAfWpAMLnFMbOeFFACrGgGf5U0jngEmlLSMQobHsK2dF0ia6cOysyjqSOKAKul6fJPyy7V7k9Kl1HxFoukr5FtGLmdeG29AfrVHxn4hgt4n0fScDB2zTKT/wB8iuHoA6u48c6k3EFvBEO2QWrHvde1a7ctLfTAH+FGKj9KzKKAFdmdizMWY9STk0l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R+HfGOsaMBEsoubYdYZeRj2PUV3Wn+IvDniRVhk/0O6/uSAAMfY55ryKigD2DU/DUioWhjyOoI5rnLrTrmDOUGBWJ4e8Za5o2I4rnz7fvFKNwx7HqK7fTvGWha2ohvoVsJz1LkBD/AMC/xoA5Ybg2CPzpxOB3H0rsb7wwZYftNnJHIvUbSDmufutOubckSwlffFAGXuDdM/iKXYf7ox9akki2k+v0qMZHHNADNvPcU9VwOHpWB+tIPl6rQAEH+9UluwEoznHeowdxxU8ChXHcd6AFupIQx4OarqY26VYuo4zJkLURWMDoBQAwrk/epyr7ZpuUzxTkbHrQAEe1NJPpTy/rSAigCMKc5NPX3NBOBxzSEj05oAdwo45pFbvtpyt8pzTF3MaALr3LNBsHT6VTJOanDDZsxzUQHPINADUPzUspx0Gc0jAhuBQAzHpQAKG/i6U8njFN24OWNK3H0oAazAGlB3Dg0nDGpEiZRu4xQAD8aQr/AHuacZMDoKjd8tuoAcBt424FBBNHmMy84oUg+ooAEk2/Lg05izcgUAYPTNPwoGT+VADVJC9M0MynqOaXcq9KR9ucjk0AIpVR1pd0juFV8CmlcnLdKacKcqaALC7143Zq3pwM1wsfXJqij5HNaOh83qbeDmgDrbrwv52ledEhEgGRXEzwtDK8cnDA4r2nRplaxRWIbjBrjPiHo0Kk3cOAe4FAHn7gD3pvHpzUmNo5600nPGKAI2Yg5p0LE57U5uvQUZ+WgBrn06UqkEc01jjtSbxigB7svFAdj0IxUXyn3p6J3zQAEE98UKOcdaNoOctRkJ3oAkaNcUKAvAqN5WI44qEhzyWOPagCw+1R1pnmdhk1Aeo4JqRFkbGBtoAd+8Ayo/OgtK2P3gq1HaPLhVYk+wrX07w/LIys8ZUep4oAwY45pGwOav2mjXk52rH+Zrfv7jw/oURa8vYWmH/LKMh2/IVy+pfEOfa0elWaQDtJJhj+XSgDoodItdKgN1qlxFCo/vEVzPinxqZ7ZtO0VTBbnIebGGce3pXJajf3moTme9uHmkPdj0+g6Cq1ABRRRQAUUUUAFFFFABRRRQAUUUUAFFFFABRRRQAUUUUAFFFFABRRRQAUUUUAFFFFABRRRQAUUUUAFFFFABRRRQAUUUUAFFFFABRRRQAUUUUAFFFFABRRRQAUUUUAFFFFABRRRQAUUUUAFFFFABRRRQAUUUUAFFFFABRRRQAUUUUAFFFFABRRRQAUUUUAFFFFABRRRQAUUUUAFFFFABRRRQAUUUUAFFFFABRRRQAUUUUAFFFFABRRRQAUUUUAFFFFABRRRQAUUUUAaXhnTBrWvWmlm5jtjcvsWR+gODgficD8a9ST4Eam4+XU0z/uV4/bTS21xFcQOY5YnDow6qwOQfzr3GP43FfB8cnkKurLiJowfvMFH7weik/lyOaAOb8T/BXxBo+nSX0V1bXKoMmP7rEe1eaSWtzGxWSCVSDggqa3vEHjjxPrk7SXmrXKqTxHE5VR+VZFvq2pQPvivrhT/wBdCf50AUzwcHikrorXxdqEahbq2s71e/nRkk/kRVqPWvCl6Quo+Gxa/wDTS0lYfjjIoA5Oiu0Tw94S1M40rxP9mlJ4ivIiPwB4/rUOofDvxNbRedbWqajD132jF+PpgGgDkaKlura4tJjDdW8sEo6pIhVh+BqKgAooooAKKKKACiiigAooooA1dE8Raxo7g2N9IiD/AJZsdyH8DXd6P8RNNvIxb69Y+S3eeP5lP4YyP1ry+igD2v8AsnRtZi+0aTewSg+jDI/CsXUvD15bMdqFlHevNLS6ubSYTWtxLBIP4o3Kn9K7HR/iRrFsgh1GKLUIuhL5D/n0/SgB81tcRnDIRSeSxHzV1Wl+I/COtRiGW4+wTt0SVcDP1xirl94V3x+daTLKnUbT1oA4VlVf4eaVG5zite+0K7jJZQeO1ZkltJEcSKRQAyUlj1qLap5bJqSTgADrUaZz0NABtUfdWm5YduKlKnrTdxB+7mgBq+uPzoxnilJB6kCjcvagCSOJcZJOaayqGpytkdDSbsds0ASJGvlk4yfeoWJzTg+f4jTe+aAHwttOTTpX3HI4poZcdBmkLD0oACRjJyaiErZ+VcCpOo4FCxqMUAMXcx+bFKAVPrUxMagYxmmSNuPQUAJkdcUeZnjdx6Uwx89eKQgA85oAfgUhA+n1p6t8tMLKx5UigBgPPrUoAbkCoym7ocCp4VEa5GDQAJkDmmOzZxmnuzN14pvagBB05YE1JHHvHDKDUWzJqRI9vzbuaAB1dflGDUe1upxinNuznJJpQSflOaAHRquK2PCyq2oBW5zWR8yKM1seHpNkwdRk0AejWETxJ8rfhWT4ieSaKRJhkYrR8OyyTh2cniqHiaSNAyFSWPpQB5zOoErfWosBckjP0q3cKrTNtHeq7xvg9qAIDhiafH83GKa0bj/apyMyrjaBQA1l5NNIUdqUvjtmm7ixoAcm304p7suML0qNlZqfHET1oAgIXPANSBcjGKmitp3fEURY1qWeg6pcYIhZR6kUAYrR9OalggdyFWNj+FdjB4bs7WHz9SmjiVRli5rOvvF/hrSwY7MfbXHTyxx+Z4oAqWWgX10RthKqO+K118PWNhbfaNWvoYUUZILgVx2qfETWrmNobJYrGM948l/z/wDrVyd5eXV5L5l3cyzv6yOW/nQB6TfeMPDWkqU0u1N/L/e+6o/Ej+VcrrnjbW9UDRrMLSA9Eh4OPr1rmaKAFZmZizEkk5JPekoooAKKKKACiiigAooooAKKKKACiiigAoqzp+n32oTeTYWdxdSf3YYy5/Suqsfhp4olj86+t4tLi7tdtt4+gBoA4yiu7/4RnwZpvOseLVuXB5isoyfwzg1Fdap8P7MFdO8P3d24/juZSAfwz/SgDia3fCPhHxB4qu/s+i6fJcEfefoi/jUk/iaMEix0LTbRf9wsfzyK2/CXxV8T+Gpg1gbYR55TYRn8c0AbifAfxeke68ktrc4yRhmx/KvLr+Fba+ntkmSdYpWQSJ91wDjcPY9a908TftC3upeC57G0tpYNXuU8vz93EAyMsPUkZA9Op9D4JQAUUUUAFFFFABRRRQAUUUUAFFFFABRRRQAUUUUAFFFFABRRRQAUUUUAFFFFABRRRQAUUUUAFFFFABRRRQAUUUUAFFFFABRRRQAUUUUAFFFFABRRRQAUUUUAFFFFABRRRQAUUUUAFFFFABRRRQAUUUUAFFFFABRRRQAUUUUAFFFFABRRRQAUUUUAFFFFABRRRQAUUUUAFFFFABRRRQAUUUUAFFFFABRRRQAUUUUAFFFFABRRRQAVc03VNR02USWF7PbMDn925AP1HQ1TooA73T/iVeS262fiTSNP1u14BM0QWT65Her8OjfDXxUQNK1e48OXzdILtd0RYnsxb+teZ0UAdn4n+GfizQ42ufsDX9l1FzafvFI9SByK40gqSCCCOoNdF4T8b+JfDEinS9ScRDrBKBJER6bT0/DFd9H4u+HnjgLB4x0RdF1FuBqFiqqpPYtgD9eKAPHqK9N8TfCHU4LU6p4V1C18RaYRuDwSIJFX3XPP4flXms8UsErQzRvFIpwyOpBB9waAGUUUUAFFFFABRRRQAUUUUAFaGk61qulOGsL6aAf3Q3yn8OlZ9FAHo2jfFC4UCHWNOhnjxy8IIf8AInFb1nrXgvWiAt2bOVv+Wc67efTPSvG6KAPb73wbHPGJrOZXU9CDmsO88L3UGeW49q870nWNU0qTfp97LAfQHK/keK63SvidrUHy6jb21+nTJUI35jj9KAHz6fPF97OKqv8ALwy109r428JaoRHeW9xYyH+JgCn5g/zrXi0XwzqabtP1O1nf0WdTz+dAHnyjNOMeBkfpXY3ng2aJS0ZUjtg5rNl0C6hXLKxH0oA57zO1M3AtzWnNpdzv+WI4pkmkXgTcIzQBTBGOKQj1p0kNxDgSRlfwpArH+FifpQAqbaVtvvSpG2MkYpxCkUARxkE06VivRaVV54xTZGx70AN+YkE0rDjrTd2TxTlPHvQBGOG9RUwjVhk00KByRzS7j9KAHbUXgZqN1GelPGG6Nk01s7unFACKOO5pVYrxtp42+tNlRjyKAJIyjcsefSmSfMfao1baeBUu0sMnigBqs2Panow9PxNMZSPu05EY80AJIhzuU0+Fc/WnIMLgg09AoBxmgCJo3Y+1aulMYR+7Xc1Uoky3etjTYduAAcn2oA7TwlPJLbMHj2Y71l+JblvOkXA46Uthr9lZ3qaWrB52HzY7VQ1y4825bPQ0AcxMCHbrkmq77gPU1sTxLtyq81WGmzSHKxvz7UAZhZs4PSmsSTxW/B4dvJf4cD34q0+k2FlHm+vLaEd98qj+ZoA5MrI33VJFWbOzupiAkTfXFbE+u+EdNP8Armu39IV3D884rLvfiMEUppekxRjs8pyR+A/xoA07Xw5qVww2xgD1Nab6JpumweZqd9DAAOSzYxXnWoeM/Ed6pSTUDGh/hiRV/UDP61gyySTOZJZHkc9WY5JoA9Tn8X+FtJUpZia9lHdE+X8yRXOav8Rdcuw0dn5VjH28sZb8z/hXGUUAWL29vL2QyXdzLO2c5diar0UUAFFFFABRRRQAUUUUAFFFFABRRRQAUUVqeHfD+s+Ib1bPR9Pmu5ScfIPlX6k8CgDLqeytLq+uFt7K2muZm6RxIXY/gK9j034PaL4etF1L4ieJbWyTr9jt5V3n2znJ/AUah8WfDnhq2aw+Hfhu2g7fbbmBdx98dT+OKAOd0H4O+J7q2+3a00Gg2QGWku2AbH+7n+tXJV+EvhUbP9L8VX698bYAfwYAj864XxP4q8QeJLgzazqk91k5CE7UH0UcVi0Ad/qfxU1p4Ta6LY6dotrjCrbQjcB/vH/CuM1LVNS1KQyX99cXLE5/eSEj8ugqnRQAUUUUAFFFFABRRRQAUUUUAFFFFABRRRQAUUUUAFFFFABRRRQAUUUUAFFFFABRRRQAUUUUAFFFFABRRRQAUUUUAFFFFABRRRQAUUUUAFFFFABRRRQAUUUUAFFFFABRRRQAUUUUAFFFFABRRRQAUUUUAFFFFABRRRQAUUUUAFFFFABRRRQAUUUUAFFFFABRRRQAUUUUAFFFFABRRRQAUUUUAFFFFABRRRQAUUUUAFFFFABRRRQAUUUUAFFFFABRRRQAUUUUAFFFFABRRRQBreG/EmueHboXGjajPaNnLKrfI31U8GvSLb4heDfF0CWfxC8PCO4wANTscKw9yAuf515DRQB6jrXwme8tm1LwHq9v4gsMZ8sSATr7HoCfyrzbULG80+6e1vrWa2nQ/NHKhUj86saFrer6FeC80fUrqxnH8cMhXP17H8a9N0/4uWmuWqab8RdBh1iDoLuPiZO2f/rj8qAPIqK9gn+GPhbxTG938PPFdtI+Nx0+9LLIvsDtz+ea868T+E/EXhqcxa1pNzagHAkZDsb6N0oAxKKKKACiiigAooooAKKKKACiiigApUZkYMjFWHQg4IpKKANvTPFfiHT8fZ9Un2/3ZMOP/Hs10un/ABQ1KOMJqFhBd+rKfL/oa8/ooA9H1D4iWkts32TT5IpscB8EZ+tYdn481iGfdMlvNHnlNmP1rlKKAPR08c6JfIEv9Lmt2/vI4YfyBqRPEXhIrtLzL7+W3+FeaUUAenrfeF5h8uqRoD2YY/nVyLT9Muo82V3DOMfwODXklT2d1cWc6z20zxSDupxQB6Jd6Y1uSQhx61kzIVY5B/KrmlfECJrdYdWs1cgcug61oQ+JvCdwf3kRQ+rDFAHP7JD0BxUsahRzXSfbvCc4xHfwx57Zp8en+H5hldQjP40AcuetIRnr0rrhomnuuIrqE56Gk/4RuP8A57RsfY0AcmFOflBpzEY2t1rrP+EcMa/eU/jUf/CNyEHcBQByoRvoKevT2rpl8MSR/NIwK+maV9FjH3Rt+tAHMPHkZUURRzdNuRXUDSYY1+f8808JptuPnkj+maAOZMLDsc0+O3kc/KrZ+la13qmiwNue4jAHbNUZ/GWjw5EMckh9hQBYt9NlZNzKSfSpl02U9I/0rEm+IDKf9GscjtvbH8qoXPj3W5MiHyYF/wBlST+dAHZw2DR/eQfU03UvEuj6FbvGxW4uyvEcZzg+57V5xd+I9bugRLqVxg9lbb/KspiWJZiSTySe9AHUeENesbXxJcapq6yHzclSoztJPSutvPG/hfJeOG5mb0C4/nXlNFAHoc/xCsFP+jaGW95JgP5Kay73x/rErH7LHb2qnoAgYj8TXIUUAat54j1y6/12p3GPRG2fyxWbLJJK5eWRnY9WY5NMooAKKKKACiiigAooooAKKKKACiiigAooooAKKKKACilUFmCqCSTgAd67rwd8KfF3iNRcfYxptl1NzegouPYYyaAOErf8J+D/ABH4ouBFoumTTrnBlPyxr9WPH5V6SNJ+EvgL5tW1E+K9Xj628IPlKw7HjH5msLxZ8ZPE2qQGx0YR6Dp44SK0JD492/woA3bT4feBfBcKXnxB15Ly7HzDTrKTqfQ4BJ/QVU8Q/GiaCyOleBdFt/D9iBtEgVTKRjrwMA/nXk1xNNcTNPcTSTSucs7sWZj7k9ajoAtanqN9qd011qF5PdTscl5XLH9aq0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4JpreZZoJXilQ5V0Yqyn2Ir0fwx8ZPFGmwrZawlv4gsOhhvgS2PQMP65rzWigD2Vk+DvjggQ+b4O1J+xBMDH8SV/kaxvEnwV8X6bAbzSY4tescZWayOWx6lf8Ca8zra8NeKvEPhyYS6NqtxaYP3FbKH6qeKAMu8tbqyuGt7y2mtpl+9HKhRh9Qeahr1+x+LulazbrZ+PvCVjqid7q3jVZR74OP51K/gn4X+LTu8HeKpNKum6WeoAAE+g3Nn9TQB43RXe+J/hH440JTM2l/brbkiazcSAj6DmuGuIZreVobiGSKReqOpUj8DQBHRRRQAUUUUAFFFFABRRRQAUUUUAFFFFABRRRQAUUUUAFOVmX7rEfQ02igCZbq6X7tzMPo5qVNS1BD8t7cD/toTVSigDRTXNXX7t/N+dWF8Ta0ox9sY/WsaigDZbxNrTf8vjVGfEOrHrdtWVRQBen1bUJvv3Un4GqjzSv9+R2+pplFABRRRQAUUUUAFFFFABRRRQAUUUUAFFFFABRRRQAUUUUAFFFFABRRRQAUUVo6Loesa1OIdJ026vHJx+6jJA+p6D8aAM6ivV9G+B+vG3F54m1PT9AtcBj50qs+O/GQB+Zq95nwZ8G42R3Piy/UdSAYc/nt/nQB5j4e8MeIPEEyxaNo95eknG6OM7f++un616PY/BqPSbdb/x94ktNDtuvkod0h9snjP4Gs/xH8aPEd5CbPQbay0CyHCpaxKXx/vEf0rzm/vrzULhri+uprmZuryuWP60AewDx98O/BYMXgnwrHqd4ox9vvg3X1GTn9AK4Txn8RPFnixyNU1N0tz0trfMcQHpjPP4k1yV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TpazyWr3Ma740OH2nJX3I6gc9elQVd0bU73SL5byxm8uQAqwIyrqeqsDwQfSuqg0rw94tRpNJuYNE1ck/wDEvmY+TL/1zYLwfY+n40AcRRV3WNK1HSLxrTUrSW2mHZ1wD7g9CPpVKgAooooAKKKKACiiigAooooAKKKKACiiigDqfC/xC8YeHHX+zNbuREP+WMx82Mj0w2cD6Yru7b4waHrUC2/jjwVZX5x81zbKitn12kcfnXjdFAHtUfhP4QeLHH9geJJdEuXPEF3IFGfQbuv4GsvW/gX4rtlabR7rT9ZgAyDBMFY/gTj9a8prY0PxR4i0N1bSdavrQL0WOY7P++en6UAN1vw3r2iSMmq6Td2u3qzxnb/30OP1rJr13Qfj94us4xDq1rY6xCBjEqbWP1IyP0rbi8cfBrxYWPirwpJpNw4w09uCfyKDP6UAeD0V9AN8JPhf4mR5PBvxAjilI+WG6cMFP0wG/WuO8U/A3xzoytNa2sGsWw6SWT7jj1IOP0zQB5hRVi/sb3T5zBfWk9rKOqTRlD+RqvQAUUUUAFFFFABRRRQAUUUUAFFFFABRRRQAUUUUAFFFFABRRRQAUUUUAFFFFABRRRQAUUUUAFFFFABRRRQAUUUUAFFdH4Z8DeLPEcirpOh3kytj94U2pj1yf6V6RpX7PesrGLjxH4h0nSYhyy7yzY/EAD9aAPFKVFZ2CopZicAAZJr3aTwx8C/C4/4m3iO51u5Q8xQyEjPphF/nUM3xe8F6ArReC/A8UTDpNOwXPvwCT+NAHnHh/wCHfjPXdrafoN0Yyf8AWSjy1Hv82K7qw+B0ljb/AGzxh4o0rSIFGXRZ1LAfUn+lYXiL41+P9YUxpqv9nQHgR2i7OPTPJ/lXA6hf32oTedf3lxdyf35pS5/M0AewG8+CPhFdttZXnim9TALSEGIn15G38qzdb+N+vNC1p4Z0zT9AtSCoEMSu4HbnAA/KvKKKANDWda1bWZzNquo3V45Of3shYA+w6D8Kz6KKACiiigAooooAKKKKACiiigAooooAKKKKACipri1nt1QzxmIuMqrcMR646gfz7VDQAUUUUAFFFFABRRRQAUUUUAFFFFABRRRQAUUUUAFFFFABRRRQAUUUUAFFFFABRRRQAUUUUAFFFFABRRRQAUUUUAFFFFABRRRQAUUUUAFFFFABRRRQAUUUUAFFFFABRRRQAUUUUAFFFFABRRRQAUUUUAFFFFABRRRQAUUUUAFFFFABRRRQAUUUUAFFFFABRRRQAUUUUAFFFFABRRRQAUUUUAFFFFABRRRQAUUUUAFFFFABRRRQAUUUUAFFFFABRRRQAUoJByODSUUAdnofj6+jtV0zxFbJr+l8AxXTEugz/C3X8/0rS/4Q7w74rBl8Dao0d5jc2l3uQ49kbnP6/WvOqVGZGDKxVgcgg4INAF/XdE1fQ7s2usabc2M392aMrn6HofwrPrudB+JGpW1kNL1+xtPEOm4x5V4uXUf7L9fzzV5PC/g3xYGl8L67Ho982cabqJCqT6I5Y5/WgDziitvxR4U1/wANzmPVtOlhXOFmA3Rt9GHFYlABRRRQAUUUUAFFFFABRRRQAUUUUAFFFFABRRRQAoJBBHBFdHofjvxjohH9m+JNShUfwGcsv5HIrm6KAPVYvjdr1zF5HiHQ9F1uHbgieJlY/iGx+lIviT4R6xtGq+C7rR5COZLCZiin6bv6V5XRQB6n/wAIj8LdWB/sbx9LYSsflj1C3IAPpnA/nUknwN8QXCeZomtaNqsR6GOVlJ/DB/nXlFPhmlgkEkMrxOOjIxBH4igDtNU+FHxA09m8zwzezIv8cC7wfy5/SuavdB1yyBN5o2o2wHUy2zr/ADFaOleOvGGl/wDHj4i1CMejSlx+TZrprD41+OrZAk9zY34H/P1aq2fyxQB5tRXrQ+MdlfII9f8Ah/4evwfvusew/lzT38XfBvUFA1DwDe2jHqbNwAP/ACIKAPIqK9Xlg+Bl8+Ib7xDpYPrAXx/48anHgD4VXik2PxQEHoLuBB/7MKAPIaK9eHwd0a4GdN+JWhXeegwq/wDs5qKX4FeIWGbDWtEux2/0nb/jQB5NRXp0nwL8fqpaO1sJh/sXQOfzqlN8GfiLHnb4faXH9yZD/WgDz6iu2k+E/wARIz83hW9/BkP8mqF/hj4/T73hbUB/wEf40AcfRXV/8K48dZx/wi+pf9+qQ/DnxyDz4X1L/v1QBytFdYvw28dt93wvqP8A37qaP4W/ECT7vhW//EKP60AcbRXcxfCP4jSHA8L3Q92dB/7NVuP4L/EJiPM0ZYf+uk6D+tAHndFeqW/wH8cyANK2lQJ3L3Y4/SrifAq+jGb7xbodqO/7wHH6igDx+ivXW+FXg+zfGqfFPSI/VY41Lf8Aoylbwn8F9P8AmvfH2o3uOq21spB/LNAHkNFevSXHwFsU3R2fiHU3HQFSgP8A4+KafH/wysFzpPw2hncfdN4Qf6tQB5LHHJK4SNGdj0CjJNbemeDfFmpECx8N6rPnoVtXx+ZGK7yb43ahDF5ejeE/D+m+hEBcj+VYep/F7x9fZUa19ljI+5bQog/ln9aAJ9O+C/xCu13y6L9hX1un2/yzWk3wgtdMUP4m8c6JpgH3kBZ2+gzivPNQ8Q67qDM17rF/cbuoediPyzisygD1FdO+DejyMLzWdV11l/hgjKKfoeP51ND8SvBugureFPh7ZpKowJ76Rnf9Cf515RRQB6NrXxp8e6jGYodSj0yL+5ZJs49OSTXD6nrGrao5bUtTvLwk5/fzM/8AM1RooAKKKKACiiigAooooAKKKKACiiigAooooAKKKKACiinxRyTSrFFG0kjHCqoySfQCgBlFeg+GvhTrt7bjUNfkj8O6WBua4vRtYj2UkfritiTW/hr4HDJ4bsZPEurRn5b68TEKn1UZ/kPxoA5/wj8LfFniCD7a1k2m6cOWurxSi49QOp/StqXUvAHgWBotHs4/E2vLx9ruQfs8LeoAIzj2/OuP8XeNvEnih/8Aibai7Qfw28Q2RL/wEdfxzXOUAWdSvrzUr6W+v7mW5uZTl5JGyxwMD8AAAB2AAqtRRQAUUUUAFFFFABRRRQAUUUUAFFFFABRRRQAUUUUAFFFFABRRRQAUUUUAFFFFABRRRQAUUUUAFFFFABRRRQAUUUUAFFFFABRRRQAUUUUAFFFFABRRRQAUUUUAFFFFABRRRQAUUUUAFFFFABRRRQAUUUUAFFFFABRRRQAUUUUAFFFFABRRRQAUUUUAFFFFABRRRQAUUUUAFFFFABRRRQAUUUUAFFFFABRRRQAUUUUAFFFFABRRRQAUUUUAFFFFABRRRQAUUUUAFFFFABRRRQB1/hb4i+JNBiFqJoNQsTw1rfQrMhGegLAkfn+FbE03w38WD5oJvCeqP3TD2jH6cbR+VecUUAdhr3w78RaZbm9tkttWsCMrc2E6TAj3VSSK5BgVYqwIIOCD2rS0LX9a0KbzdI1K5s2JyRG/ysfdeh/EV0z+NNI1z5fGHh2O5lIx9ssCsE3tnghqAOGortT4P0vWHLeEvEFtcnGfsl6/lTj6EgBvwxXNazouq6NP5Op2M1s3YsPlP0YcH8DQBn0UUUAFFFFABRRRQAUUUUAFFFFABRRRQAUUUUAFFFFABRRRQAUUUUAFFFFABTo3eNt0bsjeqnBptFAF6LWNWhGItUvo/wDduGH9atQeKvE0BzF4g1Rf+3pz/WseigDp4fiB40i+54kv/wAZM/zqynxO8eL93xLd/iqH+lcfRQB2Y+Kfj8dPEtz/AN+4/wD4mn/8LW+IP/Qy3H/fqP8A+JriaKAOzPxT+IBJP/CS3PP/AEzj/wDiaib4l+OmOT4lvPw2j+lcjRQB0dx468YTn954j1E/SUr/ACrPn8Q6/Ocza3qUh/2rpz/WsyigC1LqOoSjbLfXUg9GlY/1qrRRQAUUUUAFFFFABRRRQAUUUUAFFFFABRRRQAUUUUAFFFFABRRRQAUUUUAFFFFABRSqCzBVBJJwAO9dXoHw/wDEWrRfaHgj06z6tcXr+UoHfg8n8qAOTq/oujarrV2trpVhPdyk4xGmQPqeg/Gu3gtPhn4aw2pXl14ovV/5ZWj+XAD7kryPxNRax8Vtce2+weHLe28OaeBgRWijfj3fA/QCgDRtPhVaaPbrf+PPEun6RD977JBOklw49MA8H8DUz/Ejwx4Xhe08A+FbZZcbf7R1BFllPuARn9RXll1cXF1O091PLPK33pJHLMfqTUVAGv4l8S674kuvtGtalPdtn5VY4Rfoo4H5Vk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S6N448SabD9m+3Ne2mMG2vCZY8fQnI/A1zVFAHZHUfA+sKFv9HuNDuj1msX3w/UockfhUbeBbq8iafw5qdjrkQx8kBZZR9UYDH51yNOjd43DxsyMpyGU4INAE+oWF9p05gv7Se1lGfllQqf1qtXS6f42162t/st1LFqdqRgwXqeYpH1+9+tWm1HwTq2Be6NPocpPMtgxlT8UduB9KAOQorrf+ENjvyD4b16x1UkZEDZhn+mw/41jaz4d13Ryf7U0i9tF/vyQkL/AN9dKAMuiiigAooooAKKKKACiiigAooooAKKKKACiiigAooooAKKKKACiiigAooooAKKKKACiiigAooooAKKKKACiiigAooooAKKKKACiiigAooooAKKKKACiiigAooooAKKfDFLNKsUMbySNwqopJP4Cun0v4e+K76MTPpj2NvjPnXn7pQPx5/SgDlaK7hfD/gnScnXPFEl9OvW302HeM9wXJx/Kl/4TTRdIO3wv4VsoGHS6vd0sv5bsD86AMbQvBniXWSptNJuFhPWaVCkYHrk/wBM1unwn4T0VC/iTxbBPcr1stORnYH0LFcD9K53X/FfiHXCRqWqXEsfOIg21APTaOKxKAO+j8fWOiK0fg/w3aaeeB9quCZZz+OcD9a5fX/Emva9Jv1jVry99FklJUfRegrJ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trSfFWv6Yuy11GQx/8APOZVlTHphwRWLRQB1o8UaPqGBr3haxlbPzT2R+zP9cLwTSrpXgnU2/4l/iC90yQ5xDf2ylfp5itgfjXI0UAdTL4E1xkMumtYarCCfns7yOT9M5rn7/T76wfZfWdxbNnGJYyufzqGCaWCUSwyvFIOjIxBH4it6w8aeJLNRH/aTXMQ6x3UazA/99gmgDnqK60+KtIvY9mseEtPlYn5pLEi1b/x1TSND4BvgfIutZ0dz/z8BbiMfTYA1AHJ0V1g8Gw3ZH9j+JtFvcjISWf7O5/4C/8AjVS/8FeJ7OMySaW8if3oJEmz/wB8E0Ac9RUtzbXFs+y5t5YW/uyIVP61FQAUUUUAFFFFABRRRQAUUUUAFFFFABRRRQAUUUUAFFFFABRRRQAUUUUAFFFFABRRRQAUUUUAFFFFABRWlp2hazqLKtlpd3Nu6FYjt/M8Vuw/DnxKYzLeLp+nRj+K7vo0/QEmgDkKK7JfDPhayIbVvGlq/HMdhC0xz/vDinDUPh1p4xb6Dq+rSqeJLm7WJG/4Cq/zoA4wAsQACSegFbukeDvE+qkfY9Guiv8AflXyl/NsCtZ/iDd2u5dB0XR9JQ9GS0SSQf8AAiP6Viat4o8RaqT9v1i8lUjBQSFU/wC+VwP0oA6D/hX8Ongt4j8U6Pp2BkxQzrcS4/3VYUwz/DfShm2ttW1+ccg3GIIs/QHOPqK4migDs7j4h6hChh0LS9J0WL/p3tUaT8WYf0rmdU1bUtUlMuoX09yxOf3jkgfQdB+FUq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u6dq2q6d/wAg/Ur2z/64TtH/ACNUqKAOpg+IPi9AFn1qe9jAxsu8Sg/99c/rTh4utLh2Op+FNEud3Voo2hc++Qf6VylFAHUi+8DXCfv9B1axb1tb5ZB+TrUp0vwLdIWt/E93YHst3aPJ/wCi1rkaKAOrfwnpkm37D438PzZ7TGaE/wDjyUreANedS1jJp+oL6210p/8AQsVydFAHQ3PgrxXbqWk0K8IHdF3/APoOay5tI1aH/XaXex/78DD+YqO21C+tQBbXtzAB08uVl/ka0rXxd4otf9T4g1NfY3LMP1NAGKysrFWBBHUEUldOnj7xaGBfWJJgO0iKwP6VO3j7VJBi607SLr1822Jz+TCgDkaK6oeMICSZPBvheQnqTbSg/pJUg8WaK3+t8BaAx/2HuF/9qUAcjRXVt4j8MMPm8A6f9Vvrlf8A2ek/t7wkf+ZEtx9NTuP8aAOVorqxrng7v4JX8NRm/wAad/bfgz/oSv8Ayozf40AclRXVHXPCA+74HjP11Kf/ABoHiDwmCCPAVqfrqVwf/ZqAOVorrv8AhKPDij938P8ASAf9q6uG/wDZ6a3i7TR/qfAvhtf99Z3/APalAHJ0V1cfjVov+Pfwv4bg/wBy1f8Aq5p7/ELxAFK262NqP+mNuBj880ActBb3E5xDBLKfREJ/lWhbeG/EFyQIdF1B89/s7AfnitCTx74wcc69dKP9jav8hVC58TeIrgnztd1N89jdPj8s0Aadv8PvF8xH/EmkiU/xSyIgH5mrEvw/vrYZ1DXvD9hzz592cj/vlTXJz3FxcNunnllPq7lv51FQB2X/AAi/ha3dft3j/TWHdbW1nl/XZinSQ/DWyKk3Wu6oe4h2xKf++lzXF0UAdgdf8G2su7T/AAWZuODe3zP/AOOgYpy/EPVLZSuk6Xo2lDsba1ww/Ek1xtFAHRX/AI58YXwxceJNT2/3Y5zGPyXFYVzcXF1IZbmeWaQ9WkcsfzNR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7N4t1aTR9c8Vu8usaPDPrriPV9KZGkMqKp8iRCyEptZmHzgZ7Ng4APGaK9Y8WnVPD9j4kv9Mkgs9YGsxw391pkbQtFbtEHjxyWhDvksARllxk4AqxOJtTmfw/dQ41bxD4bS5uIhGFeS+heSWJm6Yd415yOS/vQB4/RXq+sssfh7xV4Us2EqaHpVrAVjOd8i3KPcyYHpI5BPOAoq/wCE7j7H4c0YPd3enyw+FdSmMtuv7+JWumKuo3LyQMjkZ9aAPGaK3PF2qtqlxA3/AAkWua2saHD6om1oyTyFHmycHA7j6Vh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WdLsLvU7+KxsYWmuJThFFVq7D4TyRjxDd2/mpDc3WnywWjucASnbjnsSAw/GgAb4e6s3mx22paPd3cS7mtILkmX3ABUAn2BrkZEaORo3UqynBB6g11vhPwt4p/4TOzhj029guIblWklaNlVAG5O7oeM/Ws3x+0beM9VaONok+0NhWXaR+FAGFRXZ+HrpZPhj4ntVtLaMxfZWaZVPmSlpv4iSeBjgDA9cnmrnw5mt9P8NXuoRtqi3r6lbWrNpsqxzrG+4gbirYUsvIx8xVRkVtGkm1rurnNPEOKk7bO35f5nAUV7PZwz6fJFojXKTyXl1qqCOJQltqBGVLXG0YTZtJUBXHQfIOa8YpVaXs7DoV/a30/rX/IK1LTxH4hs7y4vbTXdUt7q6ObiaK7kV5T6swOW/GsxcbhuJAzyQM16TrujeHU0y/vNH0ixv8ATrSKGe1vrK/aWdsMFK3kDSBkVhnLIibW24JFZHQcHp+satp99Jf2GqX1pdygiSeC4ZJHBOTlgcnJAJpi6lqS6p/ai6hdrf8AmGT7UJmEu89W35zn3zXWeJRoCeGfDtxH4dsdOfVoZJLm5tnuZZIAly6ZjSSfaflTo3Uk8jgjI8A2mj3fiuCPXJbZNMSOaSU3MxiRtsbFQSp3csFGFyTnjNAGVZ6nqVlqP9o2eoXdte5Y/aIpmSXLfeO4HPOTn1zViPxBr0erSatHreppqMi7ZLtbpxM64AwXzuIwAOvYVpeKdJMeu6fFHbaXbWl/FG9tNpzzPBKjMV3jzmLgggqVO3BXp3PTSfDTSU1E2R8VzbhrH9jbv7M63JwUx+9+4ckFuoI4DA5ABwer61rGsNG2r6tf6gYgRGbq4eXZnrjcTjOB+VUK9Bg+HlkLGGW88RSQXLaZJqckS2G9UiilKSDd5gy2ASoxgkYJXrXLeLtFTQtWS1hu/tlvNbQ3VvMYvLLxyxh1yuTtODjGT0oAx6KKKACiiigAooooAKKKKACiiigAooooAKKKKACiiigAooooAKKKKACiiigAooooAKKKKACiiigAooooAKKKKACiiigAooooAKKKKACiiigAooooAKKKKACiiigAooooAKKKKACiiigAooooAKKKKACiiigAooooAKKKKACiiigAooooAKKKKACiiigAooooAKKKKACiiigAooooAK9V8DfCXTdf8C2/ivVfG9poNvNM8WLm3XYGViAN7SqMnHTFeVV9E+DbvwnZfs16fN4z0y71LS/7RkHk2zFX8zzH2nIdOOvevA4hxeIw1Cm8O2nKaWiTdmnspaXNaMU27nnvxJ+Fp8K+HLXxJpPiSy8RaRNL5LXNsgUI/PTazBhlSM54PGK84r1L4kfEPwzfeCbbwV4H0G60vR1m+0TNdNmRmyTtHzOSMkHJbPGMACvLa6cmnjJYe+LvzXdrpJ8vS6WifoKpy390KKKK9YzCiiigAooooAKKKKACiiigAooooAKKKKACiiigAooooAKKKKACiiigAooooAKKKKACiiigAooooAKKKKACiiigAooooAKKKKACiiigAooooAKKKKACiiigAooooAKKKKACiiigAooooAKKKKACiiigAooooAKKKKACiiigAooooAKKKKACiiigAooq5o8E0+oQrBHG7B14f7vUDn2oArLG7IzqpKr9446UyvZ/AGh+F9a8Yaj4Wl0oNHDZtLNcbsM0u5Ado/hUbjiuE+J2gtoHiWfT40j+zW4CROoALKc4Lep96AOTor0Lw9oPh64XS9Zv7NhpTaeFu1Ezj/SftAhLZzxw6vgHHB4x1bD4a0q102eyvrTfqcGm6hdySeY4wY5fKi4BxwY5DjHO4Z7Vv9XlY5Xi4XtZ/wBf1+R5/RU9stmy/wCkzzxt5iDEcIcbDneeWHI4wO+TyMc97deH/DsesW81rZzSWEXhw6oYZ5W3XDjcBvKn5cnaSFI6YHrUQpuexpUrRpuzR53RXpSeGtCWzm1x4NPggewspkt72acW0Mk5cN/qyZWGYjgZON+SSAa4jxVYnTfEd/Ym1+yeTOyiHzvNCDsA+BuGMYOOmKc6UoK7FSxEaknFf1/VzMpUZkYMrFWByCDyKu6rpGraT5X9qaXe2HnKWi+027R+YPVdwGRyOldP4Y0XSb/SNM1SezLQ2c11/aoEjDzUjiEsfQ/Ln5k4x0FTCDm7IupUVNXZjDxb4kCRJ/bN2ViZWQb+hByK0fHPiiw8UWNlcyae0Gtx/LdTpgRzLjg+u7NbsPhnw7BqMmnXNr5japqMtvpkplceVEYA8RABwxLTQ9c5wfeotO8K6JcWegB428+GSGbWSHb5oJkedeM/LiKPGRj7wJ6itPq8jD65C17P+v6t6nM2PiK3tbE2Y8N6XJHIqLPuuLxfPK8guFnCk554AAPQCrVl4zns9SudSt9ItI7y5J8ydL2+WQg4yCwuASCRuOSefww7wjb+G7m81C61F7OKKOzkkjgvpJEiSYygIgMTGWQBDk4APBzwMnas/D+lwTX9vqFt4bj1Sa+ggsLWa7uvs7RvGWDx+Wxch90ZDSEKMnJB4q4Rm0mmiKkqSbUk/wCvmYdr4xa0sZrC10GwgtJ8+dBHe3yxyZGDuUXGDxxzXLuQzlgoUE5CjOB7c12WlRabb6VrcuteGdOU6cGt1ImuBI907METiXaQu1icDonqc1xlZVOayuzejy3lyr+vvHRSPFIskbsjoQyspwVI6EGuk1DxleXVtfrHpelWd3qSBL+9t43E1wMgtkFyibmAZtirkj04rmaKyNzUuNamubPR7O6tbaa30pWSOMhx5qtK0jByGB5LEfKVOPfmoNKvxp98bg2NleRsrI9vcxl42VhgjghlPoykMOxqlRQBsat4gutQ1Gyujb21tFYRpHaWsKsIoUU7sDcSxyxJJLEkk81qSePdYkv/ALY1tYeZ/bi63gI+PPXov3vue3X3rk6KAOpm8c6tKMNb2I/4lk2mcI3+qldnY/e+9ljg9PY1ja7q9zrE9tNdJEjW1nDaJ5YIBSJAik5J5wBn37Cs+igAooooAKKKKACiiigAooooAKKKKACiiigAooooAKKKKACiiigAooooAKKKKACiiigAooooAKKKKACiiigAooooAKKKKACiiigAooooAKKKKACiiigAooooAKKKKACiiigAooooAKKKKACiiigAooooAKKKKACiiigAooooAKKKKACiiigAooooAKKKKACiiigAooooAKKKKACiiigArp5fG2qyfDyHwO1vZDTYrk3CyhG84tknBO7bj5j/AA1zFFZVaFOty86vyu68muo02tgooorUQUUUUAFFFFABRRRQAUUUUAFFFFABRRRQAUUUUAFFFFABRRRQAUUUUAFFFFABRRRQAUUUUAFFFFABRRRQAUUUUAFFFFABRRRQAUUUUAFFFFABRRRQAUUUUAFFFFABRRRQAUUUUAFFFFABRRRQAUUUUAFFFFABRRRQAUUUUAFFFFABRRRQAUUUUAFFFFABUtmyJdRPIzqgcFin3gM9veoqKAPTfDHxC0/R9Tu/EEej7tSNv9mL+ZtWZcqQzL/e+UZxXF+L9ZbX9Zk1WV5DNOA0obGFb0X2rGooA6u01LRB4SGgzaxqsUMlwt3MselIxEmwKVDfaBuTgdVGSAeOlbD+K9Em1261a71G+unurM2csMmjKIzGcZxtuwwJIJzu6k155RWyrNdPzOd4aL6/l/kdXfyeB7rf5Ml9Y7tuPI0onbjdnG+9b72RnOfujGOc6EfiLQlvbO5Oq6i4tdP/ALOMLaKmyaDDAq/+lZJO48gjoCMVwlFJVbbIHh7qzk/w/wAj0AeJ/D7TzefeXlxZSwwwfYJNFXyESH/VgYuw/HPJY53HOc1yPii+XU9fvNQW6muhcSeZ5ksAhYkjkbAzBQOgG48AfSs2ilOq5KzKp0I03dMK6jw9qek2Xh2/02bVdSt21JUW5WHTUlCBGJXY5nQ8g4OV6Ej3rl6KmMuV3LnDnVjtL/WtDvH0lpNd1hDpUSR22zRo/wCAjDHNzycBR24UcVZl8TaPJf6zef21qitq8JhnQaLHtjUjA2f6VxhcqM54J+tcFRWntn2/P/Mx+rR7/l69jrtKu/BtpCEma5ug0WyVJtGDbzu3Bt4u1ZSOF+QqCByDznTTxN4cbUn1C6mmvJ/OjmtzLoKD7MUAVFTZdglAAo2vuX5emSSfPqKFWa2Q5YZSd3J/h/kdfd6j4futLl0+41zWHWa9a+llOjRb3kK4Of8AScY5J6dzXIUUVnKXMaQp8nU//9k="/>
          <p:cNvSpPr>
            <a:spLocks noChangeAspect="1" noChangeArrowheads="1"/>
          </p:cNvSpPr>
          <p:nvPr/>
        </p:nvSpPr>
        <p:spPr bwMode="auto">
          <a:xfrm>
            <a:off x="349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462" t="17404" r="15472" b="12980"/>
          <a:stretch/>
        </p:blipFill>
        <p:spPr>
          <a:xfrm>
            <a:off x="876299" y="761999"/>
            <a:ext cx="9896476" cy="569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23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CA78DB-A430-6448-BB3E-6F869151ED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AutoShape 2" descr="data:image/jpeg;base64,/9j/4AAQSkZJRgABAQEAAAAAAAD/2wBDAAUDBAQEAwUEBAQFBQUGBwwIBwcHBw8LCwkMEQ8SEhEPERETFhwXExQaFRERGCEYGh0dHx8fExciJCIeJBweHx7/2wBDAQUFBQcGBw4ICA4eFBEUHh4eHh4eHh4eHh4eHh4eHh4eHh4eHh4eHh4eHh4eHh4eHh4eHh4eHh4eHh4eHh4eHh7/wAARCANcBY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yoor3Px7qHmXvj5F13V9YMKNC2i3CYhtlZ1/0iPMjZWMgdEUgsOgyaAPDKK+htXt4Ljx5a+KpFb/AIkuLGQ9jMwi+zn/AMmWP/bE59/PNFghuPjZqqSQx3Eq3eoPawyIHWSdRKYlKng/OF47nFAHnlFdfN4i8bT6EdUuNQvXW1vtkWpyXLC5hkaNt0Mb7t2wjllAIGF6Z56jxQb/AMSfFqLR9W1W8l0a2jt7y5SaZ3hhiS1SSV8ZIXI3c46t3zQB5RRXefFUJq0WneLIb2xvWug9pey2aSLGJ4zlf9YqtzE0Y+7/AAHk1vR6Ra/8IOPBRvrAanJp41YWZjl+0i7x5oH3Ng/0b5cb85PTtQB5LRXts14bqCHQl1jU53n8Gw7NMmjxYKRaK3ml95ww2lgfLHzAfMOtVrDU9Ul8deFtBlvrqXQ5tCsheWTyM1v5JtAZGZD8owMtnHBGaAPG6K9GuNR8QaNZ+D7XwjJcR217ZrIYrcHZfXZlZZVlA4lIwq7WyAuOBnnsta0Wz1jQp/BeiLEEuNY1Gawx91JIZIAVXH8ISSYD2A+tAHg9Fe+X+pWvnve2F/d6dZQeEJora5shuljij1BY0ZfmTJKqP4h161y3gvxBHJqviG+vNV1fxJZw+HnSUaou2Qxtcwh0UebJgbScHcOT045APLKK9B+J+lx6P4S8LWlvP9otC97Nazf89YXeNo2PodpGR2OR2rc13xPb6KNHjutZ1y4i/wCEbtUOjCMGxlL2gUbiZemSGP7s9OPUAHkVFeo+N9cez03SrOPxd4lsnPh6y22FtH/orE2y8FvPXAbv8h/GsLx1eT6d4j8OahattuLXRtLmib0ZYIyD+YoA4uivY9Ut7fQdRudeswEXxXqFqNP5wRbOY55yPbeyR446MKjudUm0q/1tFuNa0Q3fie6MGqaSqTGeRZMeRPHuViFDblXPO8/K3WgDyCiu0uLo+FvjDJcXEdhClpqZFxHZRssAjJxIqKSSo2lht7dB0rtrbR7SEweAp2jc6TNDq07ZBOPtLLJn1/0d4mx320AeK0V6pe+I9Xki8Hava393ZT6jqF40/wBnnZNyvdqxQkEZX2PpUp1G41Lxj8RLfXNW1GSztrK8jjJJuGgT7bDxGjOoxwOMgcUAeTUV3PjtLGP4f+Dl025ubm2zfbZLi3WFyfNTOVV3A/76rsLC6tJRbavcyRsfGUVvpkpPBBETwzsB2/eiFv19KAPFqK9Y1K8u9P8AC2vWFvLJaz6JYaTbo8LlWjm8wySEEdCJHcZHpUs2u65deMPhta3Ws6jPb3EenTTxSXLsksn2tvnYE4ZuByeeBQB5FRXq2lW/hz+w/GCRalfzwyX1kt59ps0gWNDd/MVZZXJ4z1C09rzWrrxx4n8PawZh4dtba88y0ZP9HsoY42NvJEn3UIIi2sBlt3fcSQDyaivXNJDL8VPB9wVbyh4etZC2ONq2ZDN9AVYE+xrFtvE3iSP4RTPH4g1ZGj1mG3QreSArF9nk/djnheB8vTgUAee0V2fg2a50/wAD+I9W0iSSHVYJrVPtEXEsFuxk3sjDlcsI1JB6HHetnT7jXW0nVvEF1AsfiFNEglsrpMNcyW5m2SXR5LCTZ8vmYB2fN/tEA8zor2TwPf308vhXxBrDNPrA/tUW89wu57q2SzJUyMeXAkLqCT0yO1Z2v50P4cx614YvLmxtL/WkubN4JyksAa3dZIiy4IKsGX3XB70AeWUV7U+tarP8cI7W71nUjaQae8sa+eziFjpjEuilgA2ST1GSetZepWsnijRPC+lxaxqfiFNQ1SRm1S+XbLZKFUSQEF3Iwo80/NggDAPNAHlNFex6qY9Z1vQPE2gw6d4iexv3sjaQB4lMI3SWyESouGCB1HBBKKPmPFYviTXNSm8KJr+j+JNYuo4dXaKK61ANHqFsXiJ8uOZJGDxlQdwAX5gp2gNQB5tRXc/GfVtVu/F89jd6ne3FpFFayRwSzs0aMbaMlgpOASScn3NcNQAUUUUAFFFFABRRRQAUUUUAFFFFABRRRQAUUUUAFFFFABRRRQAUUUUAFFFFABRRRQAUUUUAFFFFABRRRQAUUUUAFFFFABRRRQAUUUUAFFFFABRRRQAUUUUAFFFeh/AnwnpfibxLe3PiCAy6HpVlJdXg8xkDcEKMqQw/ibgj7lc2MxdPB0JV6m0e2/ovN7IqMXJ2R55RXoXx38I6f4V8WQPocJj0XUrVLmzG8uAMYZQzEk84bk/xCvPaMHi6eMoRr09pK/n6PzXUJRcXZhRRRXSSFFFFABRRRQAUUUUAFFFFABRRRQAUUUUAFFFFABRRRQAUUUUAFFFFABRRRQAUUUUAFFFFABRRRQAUUUUAFFFFABRRRQAUUUUAFFFFABRRRQAUUUUAFFFFABRRRQAUUUUAFFFFABRRRQAUUUUAFFFFABRRRQAUUUUAFFFFABRRRQAUUUUAFFerfBbTLS38I+LfGnkQXOqaPbg2CyxhxbyYLCbacjIIBBI42mud0PxRqmv3a+H/ABDeS6jDqlxb25urp989upnjZtkjAsEIXlM4zg4458z+0JSq1IQhdU2k3ez1Sbsra2T7q5p7PRXe5xdFe2+PfEGq+HfjNZeFtDlfTtCsZbW3j06D5beZJFRpN6dHLGRgScnv1rrNIsbfw78Q/iFouh6g+naeuiteLEkjiKzmdAS4VMlccEbRkDAHQV5tTiF06UajpfFFTWvS6Wumj95Pr1V++ioXdr+R8zUV7vpPjDT9Q8W/D7TbDVpdV1u3kWDU9YjWSL7RGzcQEuFeRR3LADjPJY43/BurarP8e/G9hNq14bSHT5zFE87mOIq8W0hecY3NjA4ycdaVbP61JScqFrRctW1opcv8t9d1ez8gVBO2p800V6fdeIvEFr448P6G3ii61WK2u7S5iv8A7RI0jG4hhMiK7YbyzuICkA4zkckV6XJeXGs/tD+IPBmrtJqOgXVmm6xnJeKJhbxsHQH7jZJ5XHLZ64Na4jO6lCzlTVuRz+Lomls4rWzvrbt5ijRUuvWx8y0Va1e2js9WvLOGQyRwTvGj/wB4KxAP6V9A2/iObTvB3w61nVvF02n248570S+fM96gIGwhVYN6ZcjGcjkV9BGSkk0YHzpRX0D4Y1OXX/h54u/4RrUm8NW0uswx6X5lw8KWivInyjywfLDEnIX5QXPOOaxvH+rXlr8TvCGmOl5b63pnkW1/qXEbX25kG5SpyyEbuTydzAgYIpgeL0V9Ca/4w1Dw/wDHjxDNPqF4+l2drbs9qZmMSoVg3EJ0yN7kcdSfWneFfDieFf2gWdUU22qTSmw5GDG8Mk0hX/dZVT6N3oA+eaK7+ODUtb+Leq3klrfa0+nXU900C75ZJVifEcfAJ2lticDgH2rW/aA0u48O/EGDxJpUl1YjVohdxOhMUkUuMSDjBU8gnvljQB5VRX1b4rl1HT/G+t6/cag+qeHrDSgl/oUUhkYh1PztE+I9mAxLAk4UjB5rzT4K6+Nc03Wfhrd3M1naarFM2mFZm/0dyCzRg5yUIGSvQ/MDncaAPHaK6jxfqWoWdhB4KbUJ5rXSpX89DIxQ3OfnCg9FT7oxwTub+OuXoAKujVtUF/NqA1K8F5MGEtx57eZIGGGDNnJyODnrVKvTtf0fw5N4r8VeGrXw/bWH9mW11PZ3UFxO0mYF34cSSMpBAI4UHOOaAOAbWtYZpWbVr9jNIkkpNw/zun3GPPJXse3aqr3Nw92bxriVrkyeYZi5Ll853buuc85r0u08Haa3xD1ONNCvb/R9MsraeWytPMkkleWKIBRtO/7zs/HZT2rLl8L2fhx/EtzrFl/aDaVfRWNrbTSNHHK0u8rJIVKtt2JkAFTlhnABFAHJavrOsaw0bavq1/qDRAiM3Vw8pQHrjcTjpTG1TU2nnuG1G7M08XkzSGZt0keANjHOSuFAweOBXpOl+FfD82pLd63oy6fp0uiXM8hstRW6hSWNwplhZJHJCgg7XY/NkcioLPwHYQW1jFq0TGSG71B7yW3mObi3gt45kEfUfMGyCBnD+1AHnAu7oWJsRczfZDKJjB5h8syAEBtvTdgkZ64NTDVtUGqDVRqV4NQB3C689vNBxjO/OenHWuotbXw7r+h3upnSk0JdMu7fzzZyyyrJbSvsbiVmPmLjIIOCCfl4zWj4j07QbXTL3U7Lw9pd3aW1xC1ncafqEk8UkUmcLdoZvNibGMELH84Ix0oA4+TxN4kk0waXJ4g1Z7ARiL7M15IYtgGAuzOMAAcYxSS+JfEUumDS5df1V7ARiIWrXkhi2DGF2ZxgYGBjtXfQaX4bvPF3hPR/+EX0+CDVbOC6uXjuLrfucOSq7piAvA7Z9650w6HoGgaDcX+hxatPqsb3U7TTyp5UQlaMJH5bKA3yMSW3DJHHByAc/puu63plrLaabrGo2VvMSZYre5eNHJGDkKQDxxzUVrqmp2v2f7LqN5B9mZ2g8udl8ouAHK4PylgADjrjmor/AOyi+nFi0zWnmt5BmAEhjz8u4DgNjGccZqCgDSsNe1ywkjksda1G1eKEwRtDdOhSMtuKAg8Lu5x0zzS3/iLxBfszX2uandM8RhYzXbuWjJDFDk/dyAcdMgVmUUATzXl3NawWs11PJb2+7yInkJSLccttB4XJ5OOtJdXVzdMjXVxLO0caxIZHLFUUYVRnoAAAB2FQ0UAbUXizxVFZLZR+JtaS1SMRLCt9KEVAMBQu7GMcY6YqOTxN4kk0waXJ4g1Z7ARiL7M15IYtgGAuzOMAAcYxWTRQBbm1LUZktUmv7qRbMYtQ0zEQDOcJz8vPPFWNP8Q+INPuLm4sNc1O0mun33MkF26NM2ScuQcscseT6n1rMooAVmZmLMSSTkk96tNqepNdTXTahdtPPGYpZTM2+RCu0qxzkrgAYPGOKqUUAWPtt55dvH9ruNlqS1uvmHEJJySo/hyeeO9L/aF95t1N9tufMuwy3L+a2ZwzBiHOfmywBOe4BqtRQBNLdXUttDay3M0kEG7yYmclI9xy20dBk9cdad9tvPKt4vtdx5dsxa3XzDiJiQSVH8JJAPHpVeigCy+oX7i6D3tywvHD3QMrHz2B3Avz8xyScnvSjUNQ8+1uPt1z51mFFtJ5rboAp3KEOcrgkkY6GqtFAFhb28WG4hW7nEd0QbhBIdspByNw/iweee9WbjXdbuNLTSrjWNRm0+MAJavcu0SgdMITgY7cVnUUAaMWva5FpLaTFrOox6cwIa0W5cQkE5PyZ28nnpVQXVyLM2YuJvsxkEph3nYXAIDbemcEjPvUNFAFrTNR1DS7oXemX11Y3ABUS28zRvg9RlSDUn9r6t/a39r/ANqXv9o7t32v7Q3nZxjO/O7OOOtUaKANC41rWbjUf7SuNWv5r3YY/tMly7S7SpUruJzggkY9CRVb7Zd/YfsH2qf7J5vneR5h8vzMY37em7HGeuKgooAt/wBp6l9uN/8A2hd/aymwz+c3mbdmzbuznG35cenHSnWGrarp8EkFhqd7aRSnMiQzsiudpXkA88Ej6EiqVFAFm1vr61hkhtby4gjlZGkSOVlV2Q5UkDqQeR6VNq+taxrDRtq+rX+oGIERm6uHl2Z643E4zgflVCigCa8urm8uDcXdxNcTMADJK5ZiAAAMnngAD6CoaKKACiiigAooooAKKKKACiiigAooooAKKKKACiiigAooooAKKKKACiiigAooooAKKKKACiiigAooooAKKKKACiiigAooooAKKKKACiiigAooooAKKKKACiiigAr6F+Gen+F/DfwMuJ/GWp3Gjw+KpjGZoIy0zRLkKowjcEBzkjGH9xXz1V6+1jVr+ytrG+1S+urW1XbbwTXDPHCMYwik4UYAHHpXlZtl88fThSU+WPMm7b6aq263s9exdOfI72PeviXp/hjxR8DYJ/B2q3GsR+FJBGs08ZWUREAMpyicBShyBjCdyK+d6vWGsatp9pdWdhql9aW12uy5hguGRJlwRh1BwwwSMH1NUaMpy6eXwnSc+aPM2r766u+y3u9O46k+d3sFFFFeqZhRRRQAUUUUAFFFFABRRRQAUUUUAFFFFABRRRQAUUUUAFFFFABRRRQAUUUUAFFFFABRRRQAUUUUAFFFFABRRRQAUUUUAFFFFABRRRQAUUUUAFFFFABRRRQAUUUUAFFFFABRRRQAUUUUAFFFFABRRRQAUUUUAFFFFABRRRQAUV0Pw306z1fx3o2majD51pc3SRzR7iu5T1GQQR+BrtNG8F6FJqPiC+ubR30t7BptHQyOAGktnuFO4HJ8tU2kN3PPNAHlVFegNp/hvTdd0bwveaGLyS9htjeX/wBplWZHuEVgYQp8vCb1+8rbiDz6VfEXhuw0q28Ow+WHuJ767truUM2JhFcCMHGcLxnpQBjeDfFWr+FNQkutLkiZJ4/KubaePzILmM9UdT1HX0PJ55NRanrcd1ZtaWOi6XpMUhBm+yiVmlx0BeV3YAHnapAJwSCQMd94g8FaDJpOvxaTB5GqWuvXsNivmuwlggjjZoACTl8MzA9SVIzyKjfSvDdp4u8QaO3hmwuILHSpL6F5bi53h1tkkCnbKAV3Enpnnr0rB4al7T2vL72nzttfvbpfYrmdrGH/AMLJ1aa+sdU1HStG1LWbBAtvqdzDIZ1xnYxCuI3Zc8FkJyAeTUfh74iaxpFxrF3JY6fqd5rKPHe3F75xeSNxyg2SKAPoMjoDjArM8MnQdQ8Y27azDb6dpjsSYY3lEIYKdiMxLSKjMAGbJIBOMdR2Nt4X0q51XTPtehW9sssWoK506++02Fx5Vu8kbpIJXdZAwGUJwQFOBkg87yzCOLjyKz/K97Lsr62Wg/aS7nEeF/ED+H/EkWu2mm2M00DmSCKfzTHE2cgja4Y46DcT75rp7H4qalZeJdS8RW/h3QV1HUoWhupCLkhlYgthfOwM7V6enGOc7Fl4I0C+uvBstrblhLHZHWrUyt86TthZgc5ALZQhSMfJ0zWf4U8CrqvhXUbk6Pf3F1dvcLptxCjmO3Nuu47yPl/eH92N3cH61VfL8PXk5VI3bVt3tvbcI1JR2MC28YRWrWv2PwpoNulvdLd7EN0fMkUEIWZpi2FySACBnrnmtTUviprt1qepaxa6bpGmavqUSw3OoWscvneWFC7V8yRlThQMqAeAc55rD8R6dZ2nhbwve28Oy4vrWeS5fcTvZbmRFOCcD5VA4x0rs9I8CafdeMPDqPb2B0u70q2uLmBtUjWZ5Gtt7MI/MEvL84Ax6cUpZbhZy5pRu9tW31vrd66pb9l2BVJLqeV11XiPxtc654Z0/wAPzaLpNta6cCLR4PP3xAkFuWlYHOO4PtirVzD4f8OWehQ6hoMerPqFmt7dzyXEsbojswVIQjBQQq5y4fLHoAMHZi8MaFpV/q2lLBpOs6rZ6qYfs2qai1mWtRjYYmDxqZGyd25jjaMKec9xBzmkeNbjTfBt34VXRdJnsbxxJcPL5/mSODlWysoAxhcYAHAyDzm3P8RtSvI9FOraRpGqXOjAC1u7kTiYgEEbykqh8EDqO3uc7I8NabZaBdz2ugWFzPHrlxZgeINQ+xyxwpHEyqQtxGjMCzZIznrwMVR8R2PhbSdJk1bSdNtdVt/7durSI3E0xjaJYYWUAo6EgMz4bqQRnNAFLWviBNrGrajquoeGdClvNRgWG4kBul3KoUDAE2AfkT/vkepzLp3xO1201bSNUks9OvbrSLIWdk9wJSI1wylyFkAZ2VsEnI4HAPNXtd8P6bqHxSt/B+j6DbWMAnjLyW8k8kzx+UJJM75GHA3EYAPAqbVPCFhb+Ib6SXQ7rT7K48Oz6laWdx5qvbTJGQVJY7iVdSeeoK8YNAHMap4t+3WWqW//AAj2kW7alOLieaE3AcOMnjdKRjJY7SCMnpwMXbz4gXN94W03w3f+HtFurHTSDbmQ3PmA98uJgcHJyOnTAGBjj02h1MisyZG4A4JHse1drrunaFN4S0/XE01NISbUmgb7BObwrb7AymUNJhZs7sKTHuAY7QBmgCzcfFjxFJ4wj8UxWWl29+IDbzrGkvlXMfGFkVpDwMZG3b75rF0DxfJofi1vEun6Do8dyCWhgxN5MDEYJRRJnnJ4JIGeAOMdPcaD4OtfFkQdba10s+G4r+JNSuZAsk7xArvMZ3sctkrH1wcDFLZ+HtFtrjUzrEHhS2uJjZjSo5b28+ySpKGJkXY5mIIC8vgAnnHSgDgvEmqtretXOqvZWtnLcyNLKlvv2M7Elm+dmIyT0zj0ArOrvdGtdOs49f8A+Ei8I6Yi6MJEmHn3IlNw7ssUIKzbcA5OcHKxnkk5rgqACus1rxzealPqd1Ho+k2F7qisl5dWwmMkiMQWUeZIyqDgZ2gHHGcE1yijcwUYyT3OK6rxF4TtdH+22jaww1SxjSSW3ubbyI5lOAxgkLky4JGMqu5QSOmKqMHJNoiVSMWk+pW17xfqWsWV3az29nCt3PBNO8KMGcww+VGpJY/KBk4/vEn0FSjxrqTFUuLPT7q2axisrm2mjcpdLECI3chgwdcjDIyn5R75pal4X1vTRbm+tY4BPMIAWuYsRyEA7JTu/dNgg4fbxn0OJPBvh1vEOoXlr5lyotbV7lha232mV9rKu1EDDJJYd6apy5uW2onWgo819C1N431NomtYLLTrWyFhLYQ2sMTBIY5SC5Uli5Ylc5Zm5JpY/Hmvx2Gh2qSW/wDxJGkNrKY9zsrgKUfJIZdo24x049KwNWt47TUp7WE3RWJyh+0weTKGHBDJubaQcjGT0qrUtWLTurnST+L71I4o9H0/T9DRLtLxhYo+ZJkOYyxkdzhTkhQQoJJxmman4qmutNvbC10fS9Mjv5EkvGtFkzOVJZR87sEG45wgUdOwArnqKQzorbxdqUGuaNrCQWhn0i2jtrdSjbGVAQCw3ZJ+Y9CKTS/FU1pptnYXWkaXqkdjI0lm14km6AsdxA2OoZS3O1wwznjk1z1FAFjUby61G/uL+9maa5uJGllkbqzMck/nVe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NDw3q9zoOvWWs2aRSXFnKJY1lBKEj1AIOPxratvHetwabpun7LR4dOtrq2iLI2WSdCjFsNyVUkL6e9crRQB1Fn40vbeKxeTS9Kur/T4hFZX88LmaBQPk4DCNin8JdGI49BUemeL7q1sba1vNL03VhaXLXVrJerKXhkYgtgo67gSASG3DNc3RQBvP4u1poYh9oVbiLVJNVF0q4lNw4QMT/Dj5AcY6k/Spr7xlqd34j1XXZLeyS41O0e0mRI2EaI8YjJUbsg4HHJGe1c3RQBf0HVrrRdSW9tRE52tHLDKu6OaNhh43HdSCR2I6gggEbUPje+tXtF03S9MsLW1W42WsKymNnmiaJ5GLuzs204HzYGBx1zT8N6DHqWmalql3c3ENnp4j837LbfaJSXJwdm5QEAVssWGOBznjRXwPLc2V9daXq1jqCRXNrDaiOaMNcefnbuUvmNh8oKkHndzhSa0VKbV0jGVenFtN/wBf0yPSPHmt6Xr2l6zaJaCfTrJLJI2RjHLEucbxu5OSDwRyARjFU5/FepSano1/Glvbvo6otqkSsqZWQyFmGeWZmJYjGahtfDGuXUiRwWO9nupbQfvUH72NQzgkngKpyWPGO/FXPEHg/UtJsrS6Gy6Sa2imlMTowjaR5ERRtY7wfLJDDjkD0yvZztew3Wp3S5lqU/EXiC51uK0hmtbS2itPOEKW6soUSTPKRyTwC5A9gOvWrVt4w1K38R6brqQWhudOtIrSFSjbGSOLygWG7JO3rgjnt2qHQfD0l94rbQb+c2UkQn890RZihijd2AAYBj8hH3qsSeGEvdPtr3w5d3GpLNeCzaKa2EEqSlSy8B3XaQG53DG059aFTk1ewOtBOzf9euwmm+Lbi1tbGG60nStTk07P2Ge8jkZ4F3bgvyuodQxLBXDAEnscUW3i67KOmr6bp2ug3b3ifb1kzHK5zIQY3QkMQCVOVyMgDJzPp3gfVLj7Ubmazt0i0+S9hlW7hljnCNtKq6vt6ggnJ28ZHIrM1Dw3rOn6f9vu7MJCPL8wCZGeLzF3J5iAlo9wGRuAzQ6c0rtAq9NuykiXXPFGqa1YPa6g0Upkv5b95QmHMkiIhHBwFAQYAHFU31e5fw5DoJSL7NFeSXatg7y7oiEE5xjCDt681Pomhy6jrraZJcQwpCsklzOjrKkcUalnYFTh8AHGDgnHPetP/hGdPXU7G1OpajNHqkMcunNb6ejvLuZkKurTKEYMpHDMO+RQqcmrpBKtCLs2QXHjDUp9X1fVGt7NbnVbQ2kpCNiNCqqSnzcEquMnPU1JoHjS/wBJ0pNM/s/T763RbhALlZM+XOgWSPKOpCnaDxyDk5rH8QWdpp+tXdjY332+3gkMaXHl7BJjqQMnjOcc89a09S8Kz2nh7TNUS6Saa8dUltguGgMgLQ5Oed6gt2xjvRyS18hurFWu9zL1G+hub2O5tNKsdOEYH7mDzHjYgk7iJXcnsMZxgdOudDWvE02oaW2mW+l6bpdrJc/arhLKN18+XBCltzNgKC2FXao3HjpiabwL4phvorJtMBuJZ2t1RLmJyJQpbY2GO0lQSN2MjkZrMt7C2j1V7TVdQitIolJeW323W4gZCpsbaxPA+8B6kUOnJbqwKrCXwu/pqX5fFVxcX1vc32l6XepBp0WneRPExRo41Cq2QwZX+UHcrL3HQkGw/jSea/N1faFol6qGL7NDLA4S1WIbURCrhtmOqszAnkgnmppvCFrAJb6bVphpCWEN6s62gM5Er7FTyt+A24N/HjAznnFOg8H2K+JW8O3uuvFqEl2La2WGyMiOGClJHYsuxW3DpuIwcgcZr2M+xH1mn3/BmNqHiLUtQ068s7xo5jeX/wDaFxOVxJJLtZeccY+duMd6yK6uHwcW0wNJqITU5LSe9gtFi3I8ERIYmTdwx2SFQFIIXqM1ylRKDjuaQqRnflY6NgsisyLIAQSrZw3scYP5V3J8XabZ6TeW+n3Gs3UU6xi10y/w9rYEOHyjFyXKkbQdqZBJPpXCVa1XT7vStSn06/h8m6t3Mcqbg21h2yCQfwqoTlFOxNSnCo0pHXeMPFWma3BJBby3tvDe363V3GunWsYiGDkAph52BdsMzJx1GTkc5odxYRLe219e6pawXEYXfZhW3YYHEkZZQ44/vDBweayq1NB0DVdcMv8AZtukgiKK7STxxKGc4RcuwBZiDgDk4pucpyva7JVKFKFr2RJ4x1ePW9fmv4Y5Ei2RwxmU5kdY0VA7kfxELk/XHPWsetiy8M65eWstxDY4WN5IykkqRyM6Dc6ojEM7KOoUEim2PhzV7y2juYbeJbeSIyiaa5jijCB9mSzsAvzAgZIyQcZpOM5O9tyozpwjypqy03Mmit638I65PqEmnLDZx3kc4tzbzX8EUjOcYCq7guDkYK5BzwTUf/CLa59hnvfskZhgEhfFxGXKxttd1TdudAeCygrweeDS9nPsP21P+ZfeYtFFFQ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74W1KxsEn8661TTLwkNBqGnMTKg6NGyb0BVgQcgggr3B46ZvHOltfX119nvd5udPuIZCiF7lrYtuaYggKz7s5G7B9eteeUVrGtKKsjCeHhN3l/X9WPRR4x8O2sT2lqmqzW15d30l48sEaOsdzEIz5YDsNy47nBx2zxLoviDR1u4ZIZJH0vS9FWGVb2SOGS4njneeIpGGbdl9gwM4BbJx185t4Zri4jt7eKSaaVwkcaKWZ2JwAAOSSe1bt34M8RW1za27WcEr3V4LGM295DMouCQBE7I5CMc9GI6H0OLWIlczeDhaxH4O1i303xSmqao1w8TR3CStEgeTMsLpuAJAPL56itbStc8M6ZBY6Z5F9qenjUBe3j3FukbMVjZI1WPeysAWLHc2G6EY68fPFJBPJDKu2SNirDOcEHBqxZ6deXdje3tvDvt7FFkuX3AbFZwinBOT8zAcZ61nGq4o1nQjN3f9f1c7q48ZaFLbQ2e298tdMu7J5o9Pggy0rKyuIo2CgcEEZ98nNU/FvjK01jS7xLc3EM9+IPOtxY20aLsAzmZQZJfmAIztxnnNcNXQXHg7W7fSW1WQ6V9iBYeamr2j7mVQxRQJCWfBB2jJ5HHNW8RNqxnHCU4tPt/w5H4b1Sy0bX5ZD9oudOmimtJTsCSmGVChYLuIDAHON2MjGe9av/CT6bb6jaPaJeGHTNJls7GR41V2ncP+9ZdxCgNI2AC2Nq1yl5byWlzJbytCzocExSrKh+jKSp/A1DURqyirI0lQjJ3Zo6VqP2eM2UyQGzmcfaG+xQyThDgNsd13KcdMEc12C+OLfUtZ1SDULaKHS7xk+yCG0hSSFo3UweY4wzBVG0ks2ATgV59Wvb+G9auNDfWobPdZIGbd5qB2VSAzrGTvZFLAFgCBzk8GiNWUdEFShCbu1r/X+R6Bf+MfD2ieNNSlsmvL+K51d7q6lVYyihUkVRCQ5DgmUncdvAAwetcRoOraa9zaw+I7dJNOtlJRbSwhEkjgYUSOux3XPJy+TjqOog1bwvrmlaauoX1msduWVGKzxu0TMu5VkRWLRsRzhwDS6T4W1zVbEXljaJJG3meUrXEaSTlF3OIo2YPIQOyA+nWqlXlJkQwsIK3Xv6G1c+JNMvJ9Yt7/AFDU7m11SCIG4FhHG9u8T5RUiEpUxheMbh16cc25PFHh64v9U1ZZNU07VLt/Khnjs45zb2wQIAhMqbZGA+ZsHA4XGSTzC+GtabQ/7aFmDZ+WZs+cnmeWH2GTy879m75d23bnvUeh6Dqesw3U1ilsIbUJ58txdxW6JuJC5aRlGSQeM0e3l/X9eYfVYf18v8kdBa+KNLh0yGQx3japZ6bcaZbfu1EUkUhfbIx3ZVlEr/KAwJC89a4ut/TPCGtankWJ0uZx5n7sataiQiPO4hDJuIAUnOMEDI45rAqJTcrXNYUowvbqFe3x+JNPg8SuYdcs47a48VyPcFblAsls0KAljnmMkd/lJA9K8Qoq6VZ09jPEYZVrXff8TtvF2qXGqeH9MuF1WOa8EN1Hen7UokaH7QDHGRkFlyQVTngZAwOJPhzcW8WlXKC4097k6hbSG11C6S3hCJuPnqzEZdScYyRhjlW7cLRR7Z8/MDw69m6af9XuesjUtBvkgikvdLvNKt7jUf7QlvVhW5kR2Z4njBAfc27jygDkfNgAAYDafpuseJfs1xqdj/Z2jWUMCgXkURuygG5Y3kYL8zlzuzwOeTgHhaKp1+bdERwvJfll/X9fgdw+qSR694j8QXkthDqMVqIrKK3uklVWk2xgxsrENsi3cgkggZwaZ4BhtbO0u729vtISzu7K4gnkN3tvLcbGXYkRPzFyV5CuNvGVOa4qipVX3r2LeHvFxv2+5BRRRWJ0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o+GZxa+IdPuTqT6Z5Vwji8WHzTAQch9n8QB5I9Ox6V6hpWpWel6rYX99d6Ho1/Jr1oXOhapuguoFYiWSaNJGjRQGOPuZ3sNuM149RQB7Ta3lrPdaTfXevaUW06LWY7tpdSiZ2eYSmPb82X3eYMMMjqM54qG48SvY+HNQvtK16xXTo9N0w6Rpxu0MsU8U0BlUxA7g25HZjj5wQckDjxynwyyQTJNDI8UsbBkdGIZWByCCOhoA7P4rNZWl7a6NpuFtl8zUGQKVKPctvVGBAOVi8lTnuD0rPuLq2PwssrMXERuV1u4laHeN4QwQAMV64JBGfY1z95dXN5dSXV5cS3FxK26SWVy7ufUk8k1DQB9B3virS08S6dDD4g0/7BPq9+b1RdRmKSJrdAvmc4KE54PBI7kVz2ieIrK90/T77UNW83xJLok0K3f9px2s6ut4x2Gd1YROYujMBlcgEbhXjtFAHW/ES8e+8QatcWc1qlo8kH2pLfUFlS4nEZzL91PNbd5hLqm0MxwcMCeh0rUtN/sXTtZbUbNIbDw5eaXPZvMoma4cyhAI87mVvOQ7gCBtbJ4rzGigDu7mKz074bajp019o7SS3NtcWkmn3nmS3p+fImQksiornAZY/mxwxq14Ts7jT5LnxTPqmlah4g86WO2in1u2Xy5OhuJHeUb+p2gZDHknGN3nVFAHqCalp39iLq/wDaFmIh4TbSjbmdPP8AtO4qF8rO7HO/djbjvnis7wffazG+p2r33he4luNRgfUW1e4hmMoQvlw8pMbplmyUJc5BHFcBRQB2t1d6LpuleKrnw/OgS/vhYWMbP+9SzJZ3bB+bB2xLk84JBNcV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SgEnABJq5babczDO3avqaAKVKqs33VJ+grobHRYMZmyze9X1tLeFQqoMduKAOVW0uWGRC2Kd9husZ8o11ZCKOAKDtAHSgDkmtLhesLUxoJlXc0bAeuK6+RI2I4GKgeNCcHBFAHJ0V00+n20xDbQPpVK60dVy0TEexoAxqKfJG8ZIZSMd6Z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XrLTZ7k9Co9xUmk2RkkEki8dga6a3aJEKhcN60AZ9hpcVud7YJ961XWMoPKwDjmoD3yaiL7c880ASmXBC4wabI3zc81D5nNSvyAcUAR8lt1DH3pGbbnFR/McelAEgb5T6VECcmn4JI9KGTDAigBqZU7u1TM25aY/QCgZUUAQ3VspiPyg5rn7uExP0OM11JYlBmsrUUDowxQBiUUpGDik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S3GZR3xUdSW7bZRnigDobLITNWlJ9Kq2cg2qOCK04UEoCgc0AV8t3o27uKvrp8zMMKcetWotLl67TmgDHeHaATQGZR8w4rpF0WSaPLKRilj0HcPmUgCgDnWgJQSAcGgxEIOMV1cWhu3yheO1P/sBmGCOR60Acf5bbeQaFRh711/9g/Nt25FPXQV6BefSgDj5IiMEAmneS20FlNdmfD7YA24p8ehruweooA4aQhVxtJrI1KYRqVK/SvUjodpvKGME96z9R8GWlyhBbaD+lAHkROSTSV3d98OrpQWtLyNx2Dj+tYGpeFdcseXs2lX+9F83/wBegDDoqSaGaFts0Txt6OpB/Wo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lALEBQST0Ara0fwvq2pMpWEQRHrJKdoA+nWgDEq5pum32oyiOztpJTnqF4H1Nd9pPgvSbJhJfXBvJB/D0T8u9dJb3tlaRiK1hiiUdAigUAcvoPgO5RVkvZ9p7qOa7Cz8P2tvB8q7m96q3GuJH1bk1GPEi7lXdQBuWthbqDgDI7VI1vCn3tua5W78RbD+7b61Rk8QTOwbcTQB3EtzaW8fzMuO9R211azZcMNgrgZ9TnmUrnINIt3cpF5aPtFAHocmo2i5wRUP2+BmLZFeffaJmbmU0rXTKv+uOfY0Ad3/adsmWyvpVGXUCJdyyIMn1riJZnPHmN+dVnkuEPMje3NAHpT6grKpadV/Gq97qUMIBWYMT7151LdXDAbpGP41H50xYfvGI+tAHenWkwSDzVC716TB2k1yfnzK27casRz+YvvQBstrlyVyrHHcUw61Nxk5PvWQZOPSonPNAG62pQXC/6XaxSfVRVd49Fc5bT7fP+4KzoyWoLfNQBoCy0Nz/AMeEQ+gpJLLQgD/oEeaqI2KVmoAnFrouR/xL4vypzQ6KvTToM/7gqoGxxTe+etAFwf2OOP7LtfxjH+FMY6P30q2/BBVQ5Vs0g5O40AWWg0GQFX01RnoVYj+VRHSfD8i8Rzxn2cn+dRnrQmc89aAIn8N6dJ/qdQmj/wB+MN/UVTv/AAzeQJ5lvJHdJ/skKfyzWm2e1AkkXjcR+NAHJTRSwttljZG9GGKZXcPNHPEIrmGOVf8AaUHFZd54djkBksZsH+454/OgDm6Kmu7ae1l8u4jKN796h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tfT/DupXa+Y8f2WL+/OCoI9uOaAMiiuwg0PRbNN1zK98/pyij8jmrUN3a2vy2VnFAPYc/maAOOt7C+uMeTaTvnoQhx+daFv4Z1eXlrcQj1kbH8s10Fxq10/3XwKrtfXDD5pW+lAFW38JP9671CBFHUJkn9RWhb6D4dgG6WSe4b0L4H6CqvmM/BJp6Ic89KANi3n06zjJsrKKPHcLzTpNZlkTqQPSsgD+ENgUN8ooA1Euml43EVDNJ8+Axz61SjfbSySnfxQBPPuZQxYk1XxhvmOKlSTe4BpsikyNxxQBEVLEgHikwQwqREbdxVi1tJZJNzKQvqaAGxI2enFIyzNJhRgDrV+VfLAAX8ajGd2c0AQm1kdvlOB3qL+zyX+adVJq8QGIAJzVeWAOScnNAA9lBFGC02Xoks0mhyHGaeIE8oBgSRUDwzZyoIFAFE2cq54yKiKMnJBArRVpgcc0FxgiRMigDPMe7pzUsUTqM7D+VaEM1qg4hyaeNUVTsWEUAZZRsZ5x9Kjbg1pnUIdxLQjnrULtbTEbhsoApxPg+1OlOcFauw2tluyZsVP8AYrZzlZRigDPX7gp4yavx2MLAhZskVFJavE2CMigCpjJpegp7xsG4BFOiglc8KcUARDH1NMK81de32da09A0vT7tybu48sDrQBz5HIprjnjiuh1/T9Otbgizn81azGWLBGKAKHzY4oAZjVuOMEgKKma1Yc7CM0AZ5yKfFKy4q01oFG7dUBi5PSgCRp4LiLybuFZUPqKyNT8OkKZtPbevUxsfmH0rTMfFLFJJG2VJoA4uRHjcpIpVh1BGCKbXfXEVhqkYjvogrgYWVeGFc7q3hq+tFaa3U3dv/AHo1JIHuKAMO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tabY3F/OI4V4/iY9FFV0VncIoyxOAK7O2txp+mrFGu1jyx7k0AJZWelaWgZFF1dD/AJaOvAPsOgpk95cXDfPIcelQiMs3NKEZWoAa+4j5ulAXgYNSlfaniMBaAICp64pPLJPpU/3R605PmOTQBEkeKmpyrxxTwjkYVCfoKAK56ntShv7w4p7xSE/6tuPam+XKSNqN+VAAVGCVpjDA96sLbzkD5dv1q1FFbKP37DI7A0AUrZJCytjIq7cQqu1lPXtQ91CGxCnA9qdBHcXciiKMsSfSgCB+wAwalgkuSRHGC34V1Oj+E5ZMSXDYJ7VrLYW2nzrH5CtjvigDmbXRdSuUBaEgH1rVtfB8zIWkbafSu1tWVo1aNQBj0qRvWgDlYPCMCr+8c7qsw+GLGNweW9c1uS7ww2jr1qtJNJHdeW6/Ke9AEQ0bTsYEK4px0XT2X/UrVtGGM9qkAYjPSgDnL7QrCKUsIhnNOj8O6fIvzxAZ6cV0Dosn3lzTyFA7Y9KAOZfwfYuwwuKr3HgqybhSVPrXXZyMjrSKp3HdQBwVz4GVvlSQ49azZ/A12h+V9wr0q6nhtYy8rACsZvEemebt87JoA4QeEdRV9rL9CKm/4RPUdo2n9a7+LVdPkj3eeg/EUwahZtJiO4Q+2aAPPW0DVIGP7s/Wq8jXNu22WM5HHNepSTwGIbiDWRqCWUxPmRrz7UAcL9pXqYwakFxuGFUAVrXWl28m7yTis6502aA5UcUARw2c12/y5x61v6Z4XMsOWlKnHasJLu4iGyMYx7VrWHiG6hszH5eW9aAM7XtIksnbbIXArDdGFbl3cXl5J8/Q0ltpElxJhc0AZlvEdy7TzWhLDdIAuM+lbWn+F5WlDOSADXQPo6jarLyKAOITTLqZeE5NTJ4VvnXdjFehWenxQhTgZHtV4BV+UAY+lAHlj+F9QXohNUbnSbu2z50RH4V6/wAdMCq17Zw3C4dVz9KAPHGiYHOCKmtbye3f5Tn1B6V2+vaDDHHuixXK3Gn7WI6UAZmo6RpOqKZFxZ3ROS6D5T9RXLarot/p7Eywl4u0qcqR/SutaNo3xg1LDPJHwcMvcNyKAPO6K7q/0vR73ny/s8p/ijGB+Vc/feHrmFibZ1nTtzg0AYtFSz288BImidMeo4qKgAooooAKKKKACiiigAooooAKKKKACiiigAooooAKKKKACiiigAooooAKKKKACiiigAooooAKKKKACiiigAooooAKKKKACiiigAooooAKKKKACiiigAooooAKKKKACiuz+DcWkXXja1stU0pNQM4ZYhK/7qMhGJLJj5zxxkgDrg8Y3fBGm6dJpvhbT5tPs549de/F7LLAjygIu1Ajkbo9v3vlIyTzkcUAea2drdXtyltZ281zO+dscSF2bAycAcngE1o/8Iv4m/6F3V//AACk/wAKzbW4uLWdZ7WeWCZc7ZI3KsMjBwR7Ve/4SDXv+g3qX/gU/wDjQAtx4d8QW8Dz3GhapFFGpZ3e0kVVA6kkjgVl13nw+1fVrqLxPFdapezxnw9d5SS4Zh/D2Jrg6ACiiigAooooAKKKKACiiigAooooAKKKKACiiigAooooAKKKKACiiigAooooAKKKKACiiigAooooAKKKKACiiigAooooAKKKKACiiigAooooAKKKKACiiigAooooAKKKKACiiigAooooAKKKKACiiigAooooAKKKKACiiigAooooAKKKKACilVWb7qk/QU7ypf8Anm//AHyaAGUUp4PNJQAUVc0rTL7VLkW9jbSTOTztHA+p7V6Do/hXT/Dka32rzR3F7jKRLnah/qaAMHwzojWkI1LUI9pI/dRt1x6mrl3KZ2zjAqxqN9JfzscYTsKrpCxoAh2fnTVHPIq4LfHJIqXEYHyxgmgCkI2cZxR5be9bFjYy3Rwihalk0K/w7LyF54oAwvKZhjbUkNvjG48VJEsxuBAxKknHPauw0/wwjJHNNKGU849aAOT8mNQMc09bjyR8qgV3knhfTp4GMTbXArjb/TngvmtSQ2D2oAri8IGSoqGS+k6Rxc+wroNK8LtduPNfYtdRp/hfTLTBYB296APNkttVvGysblfYYrUsvB+oXLjzsop5JJr02KCKMYhRVHbAqOaZE++4WgDl7LwbbwgGRt571u2OlWlsdsMag+uKkTUbYy+X5yg/WrUTQsflkVj9aAJol2JjdUVxDHM4459aexXI+YD8ak+RcMzACgBY41jjCrTj0qG6u7eCPLyquenNUZdYs40yJA59BQBdkkKtuyNo71yGqa4yar94FAcHFWNQ1C8vFZLeNkRuBXPz6BqTSFvLYk0AdZZa3bzhVRgCOuTW5DKkgBVhjHrXndv4e1JRvAKkdqvWVxqVhMvnK7AdjQB3WATkc0nG6uZn8VRxDatvJurJu/F91ubZHtPbNAHcmSOMkySKv1NYmu+JLS0Ro4W3y47Vwd9rF7dSl2lYA+hrPeSRm3MSfc0AaOr6xfXqlWmIU9hWIVbPOc+tWvMB+lI2FG6gCo7zJ/y0YfjV/wAPtLPqCRFmJPfNV5FVgd1aXhe4trW93S8YHBoA7eaGaK1IiUuyjp1rnb7U5IHVZo8N6YrrfCHirR01hYtQQGI9+1N+J9rol/fLPpCpyf4R1oA5CPUY5CGTIPcVrWFxDdMEuANvrUVr4WvFtxcLayYxnpVO4tbiOTZ5bKfpQBszw6LENzMN1Zd7LZuStrGBWY0E89wIQCWz0rsdA8OLHEJLpcmgDM0vSZLzDBdq+pFdTYaZDaRr8oLd6vRwpCgjiAUCndue1ADY13H5QAKQKN/PNOHPA4pWHYUANcc5qPzFR9jVYRCwx+dRywI3Xk9qAI5HVe+TUP2hcEvxWfNM1vdmORsDtmsvX9TCoI42+uKADVruR7tk35j7Vz+o3MfmbSfmFNvdQzHhMhvWoLCGO5kZpmyfWgCKTDjNVJ14yK1byK2jh2xP847Vluw3H1oApnnrwaTe6kbWqeRM9OvrVb7oOaAB5STh1DDuCKjn0vSbxMKpgmx1TgflSS561HjHzA80AY2paNeWOWZfNi/vpz+dZtdtbXk0X3m+XHSi80XTtWUyWzfZrk8+zH3FAHE0Vb1PT7vTbgw3URRux7N9DVSgAooooAKKKKACiiigAooooAKKKKACiiigAooooAKKKKACiiigAooooAKKKKACiiigAooooAKKKKACiiigAooooAKKKKACiiigAooooAKKKKACiiigC5oup32j6nDqWmz+RdQkmOTYrYyCDwwI6E1c0zxLrWm6Y+nWV4I7di5GYUZ4y67HKOQWj3LwdpGR1rHooAKKKKAOu+Gn/Mzf9i9d/wDstcjXXfDT/mZv+xeu/wD2WuRoAKKKKACiiigAooooAKKKKACiiigAooooAKKKKACiiigAooooAKKKKACiiigAooooAKKKKACiiigAooooAKKKKACiiigAooooAKKKKACiiigAooooAKKKKACiiigAooooAKKKKACiiigAooooAKKKKACiiigAooooAKKKKACirFlZz3kvlwJk9z2FbtppMNoQ0481/wBBQBi2en3VywCxlV7swwK3LbSbC3jzJ++lHr0/KrTy/LiP5fbFQrnd83NADmEZ/wCWSqB6CpE8orgqKgdvrQpoAS70+C5H3Qp9RS2Oh6fGfMuSZBn7pOKsQiRuFGau2VhcXUwjVSSaALsOqizgFvp9ukCf7Aqr5d9qUudryGuu8P8AhkRESXa/hXSR2dvGR5MSj8KAPP7bw9qG0AwkfUVfTwvf8MRn6V6AmAoBUVIvTigDzqTwzdKCzK4/Csy5sZLZ9rZB969Z65zg1z93Z/b77/VgKvfFAHBRyXkTZiYg+grX0zUNWgRmKGRGHOa6xtEtAM7RuxVS4iurCJvLgV0oA4jVA81wZ1j2NnkCrEGt6jFCsZc7V6Cp9SuzJKVMYU9xiqB2/wAQoAsx69qKElZCM9adZfarq6M7AsT3pIYYGI6Guw0jToZLP5GAOKAMqCe8jbarkYrZtLmXYNy7z71ga2lxYzEKxx9KZp95qTofKQkAdSKANvVvEEljDkxBRXFanr11fSM3mEDPArqzEbrT3+0AM+08EVwdxD5dy6kY+agBRJPncZGz9atWt/dwsH+0OCOnNXtCt4biORHUFgOKhg0yWe9MCoeuM0ATjXLsgFrhyRTxqmp3f7tZZX9hXQab4atreLfPh3962baGztY8rEhb6UAcvp2laneNmYyIg/vV0enaJb221pj5jehqx9pOPljAFQySSMdxcigDSC28Y+WNRimmeJT61ltJKeN3HrSgjb6n60AaIuYyeMYo822clW21mknPFDYHHegC6+l6bcZYxpz1NU7nw3p8n3Y1+tNKtnAc/nSpNIuFLE4oAoP4Vs1kHzDb6VHdeFoGjKxsB6VqtISc7jQZJOx4oA4668MzQgsuWx2FY91bujYdCpXsa9H8w5welV9R02G7t2wFBxQB5s44OaYqZA7GrGoRNb3LwkdDUcCyvKscS7mJoA6Pw34W1DUiskK5z0r2T4S/C+ebV1k1ncY05Cnoa4fwcNQ0+FGLBe+K9u+GviyENi9ZVbpkmgD0aPwrpP2cQLaR4Ax0rwr422enaVqYs7KGMSsM9K9t1Txtoum2ElxJcLwvy8jk185eJ7q48U+JZdRkysIb5PpQBzfhzSWW5a6uE+bJwPSupIOAKdHEsce0U8gEigCMrx60zoambr7VGIZbi4SGJSzE8YoAjP38irCRMw3bTW2nhXWoYBcSadceWehMZxVS43W4xKhTHqKAKIXy15qpPJ1GcVJcXKyo20/hXG3OtSJePEwOFNABqkzXOpmD+LsaSXw+03LSc0kM6Saj9q24G3FXftjFiU59qAK9t4Yto/ml+f2q7HodiinbGFNLDfO6gFCCPWql/f3iSDYhK/SgCK88OW7NuRiCaxNf0AwxeZACSBz7111jcGeASSAqfSpJlSSM5xigDyiMPkhxgjqKWeLcm5etanieKK31FjHgbjyBWYknJFAFFqaMZ+ark0atzjFU5FK9OlADfvNTlby3DITkUzmk2kigDWiurbUIfseowq6Hjd3Fc94j8M3Wmqbq3zc2Z53qOU+v+NXVXvnFbWjaoYcwT4eNuCG5FAHnFFd54j8HJcRNf6HtPGWtx/7L/hXCyI0bskilWU4IIwQaAG0UUUAFFFFABRRRQAUUUUAFFFFABRRRQAUUUUAFFFFABRRRQAUUUUAFFFFABRRRQAUUUUAFFFFABRRRQAUUUUAFFFFABRRRQAUUUUAFFFFABRRRQAV0HhXxhrXhq3mg0uSFUmcO/mR7uQMVz9FAHrPhHx/4i1rT/FFjfSW7Qt4fu8hYQD0A6/QmvJq674af8zN/2L13/wCy1yNABRRRQAV6p4Y+BXi7xD4fstbstR0OO3vIhLGs00ocA+oEZGfxNeV19NTaT4J1n4PeArLxprV3pUboqWjwEAPIwxhmKMFHucAdzXz3EGYV8HGl7F25pWfu8ztZvRaX2NqUFK9zxn4kfDXxL4CFtLrC2k9rc/KlzayFo9/PyHcFYHAz0xjoTg44uvb/ANoC4tvC3hLSPhlp2n6qlpazm7F7fMjCdfmwEK8EZkbPCkbRxzmvEK6sjxdbF4ONatZ3bs1pdX0dru1+1yasVGVkFFFFeuZhRRRQAUUUUAFFFFABRRRQAUUUUAFFFFABRRRQAUUUUAFFFFABRRRQAUUUUAFFFFABRRRQAUUUUAFFFFABRRRQAUUUUAFFFFABRRRQAUUUUAFFFFABRRRQAUUUUAFFFFABRRRQAUUUUAFaui6NLfnzHPlwDqx6n6Ve8M6ELhftt7hYRyin+L/61al7OA5SH5U6YFACEWtpCIrVQuOuO9VS7s2Sc0gU5zTwB1oAZ3pfpT4165GRTsDtQBGBnquamtrbzm7ipIRuYACtCIKMCgAtYFhXaoya6zwdDE0pkYjcK562nhjZkI59an03UfsVyzqeGoA9Ca8t1OxmAPpSJIv3hyDWDo0TalKblpOOwroFjVQAMcUAWE5Ap/QVGCFAJIAoSRZD8nPqaAIpZZPNEcY5PWp0TZwAM9+KkSNV+YDmnAHrQBDnB5FBUMCDyPQ0/ac/dpyx5oAx9V0G2vU4VUf1ArmdR8Oz28e4AOBXoBXHyio54VkXawoA8ncmNyoBBHau3+GOmanrl+IICSufSnaj4bjubkTImPUetdz8Dbu08P8AiDyrhdiucBm7GgDq7r4LvqFoJJZAJMV57rHhSbwzePZTxkK38R719Yw3cckayiRChHBBryb42fY76EGNlMidwaAPnrVoZrV2258sg8iuFv8A/j7bHPNeszR+Ym2RQy+9ct4m8NK0DXNoMOOSBQBx1rcPbTqyE5z616TocKmxjuGjUO65JxXle5knwwIZT3r0rwzPLNpaAtnigC9Ox3EE8fWo+g60SYBPGTTByeeKAFDMT7U7G71pc7RxSFtoyeaAFZflppHOFpuWJ3MDSqT16UALtbHpQVGKQ5/iJzSlhjHWgACseRxikZsHPWl8w9P0pg5PFADgc+1BcK3HIpD8xz0pOOgHFACk8cdKltfmOO9QYOPlNT2jBZPegDg/GcJi1dmyAD6Vo/D2xS6uXmdd2zpmqXjZt2rdMnFaHgG/+yyNE3RqAO7iQKfSqWrXF1GFSzLBs8kVdSQTfcOc+lWobcIOVBPegDnEh1nUpFS7uJBCD0LGuntl8qFY1H3R1p6pxwMU4KMe9AAjAtTtoDcVFIq43FsUiO54UE+lADyrSSCKNSzucKAMkmvoT4R/CdNK8nWNeAe4IDR25H3f97/CuV/Z48EyalrLeItTt82locQrIvDyY/pnP5V9F0ANaONo/LaNSmMbSOMfSvBf2jfDltptqNVtLZY4nHIUYAPevfK4H4+2H274bXxC5MJDn2HT+ooA+NLS8Yu8nas0WS3GqNIF+Qnnit7S9OBSRcd6kjs2jnK9FoAhSxtdu0IOlZ0NhJb6mWHzRnoK3wFVuBTGXnkUAQG3j+9t5pjQgkHaCBVk9PU0gHbpQBTljCqdoA+lVWBWCX5jkKSK0ZQMHNZlw21+2DxQB55qMzT3b7+oNVSuFJ71seJ7IW9+ZY+FfnisplwAe9ADACUqu2M9KtjrzUcyKfmAGKAKrYPWk2/lTyBj0pozjmgBpGKTkU/aKTA+lAGhpWpTWjhtx2+mat6xo+m+Ik86Nltr3HDjGG/3hWL345+tWLWUwybg2CKAOP1TT7rTbtrW7j2SL+IYeoNVa9UddO8QWgs9QQ7x/q5FOGU+1cF4k0G80S52TKXgY/u5QOD7fWgDIooooAKKKKACiiigAooooAKKKKACiiigAooooAKKKKACiiigAooooAKKKKACiiigAooooAKKKKACiiigAooooAKKKKACiiigAooooAKKKKACiiug8K+IrXRbeaK48PaZqpkcMHu4gxTjoMg8UAXvhp/zM3/YvXf/ALLUHgTwTqvjJNUbTLiyhGm2/wBom+0Oy7l54XapyeO+K7Lwj4ssdS0/xRaw+E9FsGPh+7/fW8Kq44A6498/hV/9mH/j38a/9gn+j15edYuphMFOtS+JW/FpF04qUkmeL0UUV6hAV2ni7x3/AG/4C8PeFv7K+zf2MMfaPtG/zvlx93aNv5muLorCrhqVacJzV3B3Xk7W/JjUmrnfeJPiMfEfw4sPC+taObrUdOYfZdVN1h1XOMMm35sr8p+YZIU9RzwNFFThcJRwsXCirJtu2u73t29FoEpOW4UUUV0iCiiigAooooAKKKKACiiigAooooAKKKKACiiigAooooAKKKKACiiigAooooAKKKKACiiigAooooAKKKKACiiigAooooAKKKKACiiigAooooAKKKKACiiigAooooAKKKKACiiigArpPDPh57pVvrwbLYcqp6v/APWpPCWgG/f7ZeDbaR84PG8/4V0GoX658mEbY14AHSgCLVLrc3kw4CD0rOxSyYZs5pme1ADlU5z2pQwzSMTjFEZbcBigCTdxxSKfm4FOkUhvSpbSPLbiBxQBPbqqKC3BNWo/mdVHc1ANzMARn0rd0nSpmHnSIR/dzQBWuLOKCVP3gZmxxWtFoovEUJFt461bsNBUz/aLqTPoK6KAIihYxwKAMfS9LvtPUrG+RU8iagrbsMa2GlUAfrUqsrIMCgDkNY1G9XETblXvXQeGJI5LQKW+fGcHrUHiCxWe1aQYBXmuf8O3jrqkcbn5c4xQB6Fs9Kaq7SfWplZdoOOKXchHGM0AVwMNndUgb0waX5W4NARQeM0ADKDQYyVzg1Mqg4PSjLoTlaAIug6VBcqcArwQcipmkb+6aaAzdqAHS+NPE2j2OyG6keEds9BXL3XjK/1O6VppDgn5snrXSPAkqmMrwRzms4eGLCM7ucmgCVSskYdTkEU2RGMZUcgjpTfIaxUqSXi7e1NN3biMtuA470Aec6/aw22ryNKox1C11Hg6SJtMYqoXviuY8USia+Z927niug8AbJLWWMqcigDSZsseaFPfNOnADMhWmrhRhQKAHE575pMc8nIpFwD92huvpQA47n9OKTgcYpNwA4yKQuM0AOJJ4FN+71NKW4GKQK2MsR9KAEI5zilAIPp9abu+bn1pS2T0oAXH40oVsfMMUwE7vWneZ+NADh93pViyjzKN3Sq4YMPSrNk38IoA4Xxav/E8df4auaDp+YWnUFR2NVfGAI1vPY10/hgpJZLAuGPU0AWfDEnls0UkmWzwTXSruXGea4u/jnt9VWRFOM9BXYaObq8VVjhZzjsKAHXtybW2MpUn0xWZDq89wxWOH6V6No3w98Qa4FjSwl8s9SV4r0fwl8DLe1KTalKiEEHavJoA8a8D+Edc8SX4jjgdgT0xxXvXgf4O6fZNFd64FmdcEQD7v4mvSNC0PTNDtvLsYEj4+Z8cmsvV/EzxXYgsYRIoPzSN/SgDobS2tbK2WC1hit4UHCooVQKq/wBsWPneUJCTnqBxSaRdzahZuZolTIxx6GoINDjjl3tJnmgDYHIyOlcx8Vsf8K71vP8Az7H+YrpwMAAdBXP/ABHsbjUvAusWdqu6aS2bYPUjnH6UAfH9niOJmPJ6mqDXSzTsEIIFTO7RiSJ8h+hFZdnCYpXJY8mgC62PWgYzimY+bP8AOnEqBnrQAh2r161ETub5c4pJJRnb1NIhOKABxwaztRUmE4XnPFaLHAqnMCwagDl/GEDf2dbz4Poa5Rc5r0DVoWvNFnhUAsnSvOnbY5XPINACzKwb2oQhVOaPMDemaa3I7fhQAyVWHzdqiPSrSLuXa3So5YSAQOlAFZmpucjvTxHjqKBnpjAoARc/Wn857UnAHSgMP7uTQA+C4eCTctdFp2pW2o2j2WowrJE3HzVzDeuKEcqRjP4UAU/F3hifSJPtNvumsX5VwMlPY/41zleqaPqMcsZs7tEeJhtIfpiuW8a+FzppN/Y/PZOckD/ln/8AWoA5SiiigAooooAKKKKACiiigAooooAKKKKACiiigAooooAKKKKACiiigAooooAKKKKACiiigAooooAKKKKACiiigAooooAKKKKACiiigAooooA674af8zN/2L13/wCy1d+EPxBj8A3Wpyy6GurR38KwtG1x5QABOc/I2Qc4xVL4af8AMzf9i9d/+y1yNc+LwlLF0ZUayvF7rVefTUcZOLuj1XxL8T/COq6BfabZ/CnQ9NuLiFo47uIxb4WI4YYhByPqK8qoorPB4ChgouNFNJ923+bY5TctwooorsJCiiigAooooAKKKKACiiigAooooAKKKKACiiigAooooAKKKKACiiigAooooAKKKKACiiigAooooAKKKKACiiigAooooAKKKKACiiigAooooAKKKKACiiigAooooAKKKKACiiigAooooAK3vCmgyapOJ5hstIzlif4/YVX8M6NJq95t5SBOZH/p9a7bUrhLO2js7MqiRjAC0AT6hNaix+z2wEYjGABxXMyElySac0kjOctnNAAPUUANWniNepoIXsaTtjOaAGsOeKdEOc8imcg1IrN0NACzMWI61ct/liGciq9uu5ulWi6njpQBr+FrRbvUlLHKg+leheWixhFC8dK43wO0Mc7b2ArsmmhPQ5oARIWzlsEVLHgHFMWT5TSqcg4HNAD5VVgRwKbGywjDt1qLEpPI+lQzpKBuZSQOlAFySaKSF0PIIrjreyaPXAynC78iurtYWaPLDFUtZsm2rNCPmU54oA6gL/ofme1ZNrqUc0rQ5w4NQ6RrqS23kvjevBBrPntGGpme3yu7mgDp4Z9vDDIrQsbc3ThUBJPQDmsKB2jQeawzXtn7OPhe01m6m1S7QvFbYwvZjzgfpQBwzeG9VWHzPsku0d9prNmtZIgfMODX2k9ratCYWt4jERgpsGMfSuF8RfCnw/qt59oiZ7PP3kQbgf14oA+XAuSQvNTLbtsyRg19Dv8ABLRcHy9RlRvXys/+zVz+sfBPUwjfYtRgnx91cFT+poA8SdvLPOM09WDDPWt/xZ8NPFelMZJLaTb/ALPPFc/HZXlsmLmNlYeooAJI45Iysi8HtXBeLrbySRbyHk8jd0rs7658iJmbr2rjyZL3UZI2TIPSgDkbuzmKLI2dp4BrqPASmPzVySSvFaV9o/nWO0RktGM8VleEZJFvpoQPmQUAbU0UnmsTTPunpRcTv5p3HmojISDyKAJex7Ux847Z+tM3EDv+dMLMDytAE3JAGRQ23gEj8KiZwfrQBigCbK5460xiS1N3BRmk3F+elAEm4D+GmltxztIpmcdyTQzY/i/CgCRRnk8UbUHf8aj3Z70A560ASZAGatWT4+nrVPg+uBViN4wm37ooA4rxlG0eqtJvJU+taPw6uQ11KjycAetZXjkqbtdshPHSqvgaZ49XMeflZT/KgD06aOOadNrBmLACvq74HeBNN07w3bavd26S3NwgZA4yFHrj1r5Q8NxGTW7WM85lXgfWvvXQIUt9DsIY1CqlvGAB/uigC4qqqhVAAHQAdKz9W1iz06PMjbnzjavNcj4+8cjS759KsWUzKMSNjlSewrI0eaXVI44nbdIzZyaAO1l1C5vI1VFIVzwAKn0/Rwo3XKqc9q0rC1S3too9o3KoBOKsUANijSKMRxqFUdAKdRSFRu3D72MUALRTIZPMX3B5pwdSxUMCR1FAHyd8bvDSaB42uliTba3J82EDsCBx+BzXANHt5r6Q/aZ0RrrRLXWEXP2cmNz6A5I/rXzo6ttFAFY/ex1pGzUjr3HBppKhSW6AUAZb3Cx6iY25zV1GDL6Vy+pXvmaiVgBLA1v2AkMCtIpzigC4RxmoHUMpFSLvz7UhDYIx+NAGPE+2+ktsjDrXnut2zQarMh6Bq7ySJo9YErMCua53x5atFfLPwBIM9KAOYCgMTSiSkJFN+XOc0ATCTPVqlQ7hg1V285qVMg/eFADZl2vTHG6rUihk9ar7WUGgCBg2aTaf8mnPu+lN5PU0AKADgcmn7CtMBwM5p+4ED1oARWZWznFb+i6nHJCbO6USRsMENyMVz7D0pI2ZXBHFAFbxn4bfS5De2vz2UhyMf8syT0+lczXqmj3kN1C9jer5kEi7SG5FcL4t0OTRdQKLl7aTmJ+vHofegDFooooAKKKKACiiigAooooAKKKKACiiigAooooAKKKKACiiigAooooAKKKKACiiigAooooAKKKKACiiigAooooAKKKKACiiigAroPCt/wCF7O3mXX9Cm1KVnBiaO4aPYuORwRmufooA9Z8I6p4KuNP8UR6T4ZuLK5/4R+7xK127gcDsWPfB/CvJq674af8AMzf9i9d/+y1yNABRRRQAUUUUAFFFFABRRRQAUUUUAFFFFABRRRQAUUUUAFFFFABRRRQAUUUUAFFFFABRRRQAUUUUAFFFFABRRRQAUUUUAFFFFABRRRQAUUUUAFFFFABRRRQAUUUUAFFFFABRRRQAUUUUAFFFFABV/Q9Mn1W/S2hBx1dscKKrWVrPeXKW9vGXkc8Afzr0extbfw/pgijQPOwy7HqTQATLb6TZCwszgAYJ9TWHLu3E5/GpLi6aaQsy4zUQf1oARRzywNK3y0bhnpQWGKAGHGOnNKv3e+aCVz1oXGfvCgAwe9LHjPSnoue9TRx89KAJogirwppkhXfins+BtxVcszP0oA0LWVo3HlsRXbeGZXuLdg5yw9a4e3TyojK+c44rtPBasmmvcSc7jxQBuKhXqaliUgZzxUCsWIKtwatorbRkGgBd36U2Rtw2gZp6oueM04hVIHegBinjbmlYHaQvINPIXtS4yOMUAcTrGm3S6wr2+QrtyRXaWNq62kfmNlsUiWiySBjyRWgFIXA7UAUvsU11OkMSlnZgqqO5NfYnwf8ADI8L+CbS0kQLcyqJZvUE9B+FfOnwds4bvx/p4u9ogSQO27pwQa+nfFWvR2WnSR2EyS3rjEaoQ2Pc0Ab9FeZada+Kro/aJri48zryela5uvFFkvzlnAHVhmgDtqK5jw34jlup/suoRiNx/wAtDwCa6cdKAGyRpIhjkUMp6gjINc1rPgPw1qmTPYKjHunFdPVeeba67HHB5FAHl+sfArwtqCEC4uIW9QoNeeeNfgSnhnS5tW027NzHFy/y4YCvpS3uVlO3aVb0pb23ivLOa1mUNHKhRh7EYoA+CRqsMc8luzDkFT7VzmneXDrNx5bHkf1q58SdMl0X4h3mnkkGK5ZT+ZqvrFm9lfw3MSs0cowcCgCaeZd7HPNRCWMc5GahlxGxL5APrSB1b7uCPagCfcDn580CTJwDUaso4YU4kH7tADgcn+tOwuecD3qNXyfmwAKUNkkg0ASY/u0nzdyaZu/vcUof0HFADgMGnbucLHn1pFyw6gCpQqqM7h9KAIjuzxHinYVcZ6GnszdOMVEVCjLHIoAcSqgkdKp3ksiRlk+7inzSKSDzj0rJ1S+6xFsdsUAYusFriYs5GAOKyLKO9t7n7RbEkIcnHpW61obgExgs3pUIaSzlaERjcRgg0Adh4C8QxPrti0mVdZFzn61+h/h26jvdBsLqJtyyW6MD+HNfmV4WRhrKELgg5r7v/Zq8Sf2x4MbTZpA09g4UDPJQj/HP50AcT8SrO6Tx/qMy52vKSK9B+EkAkXdMgLoM59KwfijGlp4umeUnEuGX8hXWfDC9szEYl4kI6nvQB3lFFIxwpOM0AKCD0opqHIz0Jp1AEUZ2PsYdTnIqrGTDfleW39/SrroGPOaFjVTnGT6mgDmvirY/2h8PtYg2ksLZpF+q8/yzXx3I3lkhuoJFfbviCLz9B1CD/npayr+aEV8L6pIy6nPE3RZGA/OgALNnnpVLW7pLPT5HPUjAq0hOPWquqW63VqY3xn3oA5HwwstxftMwOM55rtw3yCsHRF8i5kh2jjuK3EbPBoAep/P2pk7cd6juJFt03Uqt5iBvUUAZV/GwBkUHI5qrrECa3pypwJoxwfWtqSJWVg3Q1h31vJZn7RCSQOooA4W8sZrSRo5lI56mqzgV6DJbQa1ZtuixIB1964rU7OS0maJlYAdCRQBTDADFLkiogCTSlgOvWgCysmV4HSk+8ue9RCTI+UClV/XOKAEmTjdmoCDjuKtnkdCRURi3dsUAQAe9Awak2qOAtJjnkUAOiK9xT3XPKjFQsdvSlRnJoAmhZ0kHzYrpUWy1zSH027IBP3W7qfUVy5z6gVY0+5aC5VweAeaAOP1ewn0zUJbO4HzoeuOGHYiqleoeMNNh1/SBdW4H22BcqF6uMcrXmBBBIIII6g0AJRRRQAUUUUAFFFFABRRRQAUUUUAFFFFABRRRQAUUUUAFFFFABRRRQAUUUUAFFFFABRRRQAUUUUAFFFFABRRRQAUUUUAFFFdB4Vh8Iy28x8SXepwShx5QtApBXHOcqec0AXvhp/zM3/YvXf8A7LXI16z4Rt/AUen+KG0W/wBalu/+Efu9q3Crs6D0Ud8V5NQAUUUUAFFFFABRRRQAUUUUAFFFFABRRRQAUUUUAFFFFABRRRQAUUUUAFFFFABRRRQAUUUUAFFFFABRRRQAUUUUAFFFFABRRRQAUUUUAFFFFABRRRQAUUUUAFFFFABRRRQAUUUUAFFFFABSqCzBVBJJwAO9JXXeBtFD/wDE3u1xFGf3IP8AEfWgDW8K6Yujae11cKBdSrnn+EY6VU1G7mmkLFsip9YvGmlKqTj61nB88dqAGBieTijPJJqUbSOlIdp6gUAMViPenjpkgUny0LjrmgAZB1qMIQ3cVMW9aem3q1ADIlfOauw5EZJqKNdx9qmkkXbigBo+cHPWnIig5qvu9KQybhQBbllL/LwFHvXoHhxA2goysOK82hXzGA3V6Jols1roC5c/MaANK0YFuTV9PmUjNUNOhwm481oW/UjFADk+Ucc0bgZAWp+DngUyQAkfLj3oAk+XOBShR1z+FRiMDuacgAbvQBbh46U/zCvOKjjb04+tW9LtWvL1Y88E80Adj8NNIubzUEnRGUA9RxX0T4Y0KGGNZ51Dv7nNcX8ONPhstOj+UBhj8a7+G8MDBhzu7UAbY4HFBAIwQCPeo4DujEhzkjkVJQBnanpcFxCxjjVJeoI4rjLrV9Q0W8Tf5jxKcEc4r0SsfXtEh1CB8cPtOPc0AW9F1KHU7JbiLAJ+8uehrB15p4pbmNWKHqh9q5PwXry6Pqk9ndSfKshUj2r0i+htb6yabhgyfK1AHmc/iq9twpik3SK3avS/D2ojVNJhvMYZhhxjoRXkOp6XDba3tZnKZPTivU/BO3+w1CLhQ5A/IUAfGX7S6x2nxj1N5AArybgfc5NZlncW2oaAYJkBkVf3Z7mrf7Qip4g8e6rdQu2xbtwD6qDxXGWZeG5hgt5iVQc89qAJpI/tFsPMyCvFQINmFC1fU/6KWGCTVTfzgrz9aAE65FKEI/jFG09qNvPJ5oAUKx9DTwGHUZFIFk+tO2vj0oAQ/NxijbzTkgkJqzFajGWbmgCKCE9SxJ9BVhIVwC2c1KsWB8vFToFA6ce5oAz7lygwq5NUrg3LRnACitxvKxu2gmmNErj7o+hoA5m0ilclpX4BqzcabDJHuK8+tadzaovIX8BVDULiRYsAYFAGciNbxybBkD865m4nla882RTjdXXWkbyq21l3EdDXK67byWt0VfgE5oA6zw/Da3FzDLEcNjmvbvgH4i/4R3x1BHJJttbo+TLk8YPQ/gcV4Z8PYyXaXrnjkV3MbPDPHOh2srAgjtQB9XfG3R3u9Lt9RhX5oCVf6Hp/WuP8IXv9nrHKz7cMM816H4ev08UfCyO5Zg8klkyvjkh1H8+AfxrxYTbVljEvKMcjFAH0bo+oQ6jZpNC6scfMAehq7XiPgbxS+myxo0mVY4IPpXsum3sN/arcQtlT2z0oAs0UUUAFFFFAGV4w1BNL8LalfyHAitnI+uMD9a+HLsm51Ce4P8chYfnX0T+0l42gh0s+GrF98ztmdgenH3a+c1BJPagAYnIXpWR4muJrez3Rfia2CwHbj1Ncr421EtELWAqSTzigBPDl3LdkuiEHua6MZKj1rm/BRaGIwspBJrqBtP1oAhkj80fPUybAgUdqY0q+YFHNSBecnGKAGS9MVVmUNEyYzmrZ5NNl2xqDxQBm2arbbhtxUWpWMd/A2VUNjg4qW63NIFUHmpovkG09aAPMNRgNpePC3GDVNwSd2c10/ji1P2sTKvB6nFc0MGgBEBzTj14ApMk0KCKAHozAEH8KYxcnNL3zQxz60ANDHn5evvTSWzQeuMGlwODQAY45oDY6A0hZg3ApCSaAHHOetOQfT86j98frS4/D8aANzw7erBeIrncpPSsb4m6KlnqC6nZxbba5+8F6K/8A9eiL5JAwJB65zXU2f2XWtHm026yd6EKS3RuxH40AeSUVY1G1lsb6ezmGJIXKn3x3qvQAUUUUAFFFFABRRRQAUUUUAFFFFABRRRQAUUUUAFFFFABRRRQAUUUUAFFFFABRRRQAUUUUAFFFFABRRRQAUUUUAFFFFAHXfDT/AJmb/sXrv/2WuRrrvhp/zM3/AGL13/7LXI0AFFFFABRRRQAUUUUAFFFFABRRRQAUUUUAFFFFABRRRQAUUUUAFFFFABRRRQAUUUUAFFFFABRRRQAUUUUAFFFFABRRRQAUUUUAFFFFABRRRQAUUUUAFFFFABRRRQAUUUUAFFFFABRRRQBe0LTpNU1SGzj6Mcuf7q9zXo2qeXZ2CWduQFRQoWsbwNaf2fpj6pKCHmGEPoopl5cNNK8jSZJPFAFWQsGIxyaQbs8dBShu27Jpd38IxigBBuYE9KaN38QpzMwOduBSjDHJoAYFH404LTinfmjBH1oAVfpmrVtEkv3hVVd+fXNW4I3jUlsgkUAKFCnao4pkqnPT8qEb5juPNLuIzQBWcnpjFCoWoZeeaehVcYwTQA+CP94vz45r0rbjw3E4kzjFebwbmkCqOT0Fei3qfZ/CaeY2GwOtAFnSZGaBSGya0mZo13H86w/CrNLZbvetu7DNaOuMnFADoZmdcqeKc0jA88isjRJgpaOQkHPerOoalbWyH5gTQBprLkfdxR5hz0xWPpOtwXc/khhmtsKOoxQBJEcj5hXS+DIo/tyM4AGe9cwsmD2rovDEsnmDC8A0Ae4aTeMgjEfCgDpXUQ3auyHIOK8u0nUJIlUMfl966XTLxp7lSvAA/CgD07RrpppmVmyMZFatcv4Sk86YSLIOMhlH0rqKACiiigDwf4jWL2XjadooyEmfcMfWvSPDt9N/YEUQ5fZjmuX8aW7XnjVQQWCsOD+NdvBZrBDbjCqD6dRQBx3iSzuEl+0MAO/NdP4bu20/wDNqMh/1ccso/DOP1FZ3juF/sJnydqDHNU/Htz9g+Bl3IpMLNCirj/alGf0JoA+UtSLXctxM33pSx5964ayt7i31S4WQjOOK7pVUDAYn1rnfEUEdtMLwY/2qAK2lmWa0ZccqcZp7R7W5Tn1rFi1EwzmS3+6TyK001GORd0hAPpQBYWMH6VMkLFs4AWqscyy/6ts+wpy3sqtt280AXmSNV4OMdSah27mJD5FV5p/OI3sFHerdvDkA5O3+dAEkEUhPA4qwYwCNwNOVtq8cCkaRsZ2igAeSIHaW5qKWeFSqs23PTNZsNnetqMk00itFn5FB6Vcu7eKdU8xTlDmgCdnhVlQtyemKwPF3iSPQCm6F5d393tWwv2dZBJwXHH0pl6unXeFuRG4HY0AQ+HNZh1aKFlt3CyKDlq0tUs4zbPtQZ7GobaSzhRY7coAOAFqyZw6kAfnQBysJltrj5vwNZPii3knYTMxIre1dSlyWY8dqrzzedalSqlcdaALPgBlCbQccV2Jy1cR4OkEV3sDDaT0r0FW+UbVBOOKAPfv2WdWabSNR0WYkmNhMinoFwAf6Vi+LtFbS/FOowdImkLpkdiSRXPfs86x/Z/xItrWSQhbyNoSB3J5H6gV6t8b7GRGttRhj+8uxyPUf/WNAHk9wwhIMec5616Z8MvEjxxrBLJg4Awa84SMH5pOa0tKkMMwkT8qAPoy2uoLgDypAxxnFTV5N4e1mVYyGP3vevQdC1Ce/IzwiDk460AbFcP8AFrxpD4W0V44pB9tmUhADyo9a3fG3iOy8L6BPql66jaMRoTy7HoK+SfF3iS98SapLe3chYO2QM0AY+sahc6lePc3Ds7sckmqe0c5PNWHaNUwSKp3DKykR9T3oAyPEOorBAYoTulb0rD0nR5Lqf7RdZOTwK6SPTbdphJIoY56mtGeKOGEeUBxQBQttPitzlODVhlwu3rTUkY5LAUKSMnNACRQhcseCadznnmq8t7bxj5pVH1NUn1WEviNwx7YNAGo8wjHzYqlMxmfg4FVEmmlctJnFOZ3Kkrx70AX4sYywBIpko3DhcGsyz85ZfmywPrWqoOKAM3WrNbq0bdjI9a89vrZraZht+XNeny/N8rjIrB8SWCTQbo1GRQBwg5700bgcZrTFgytyNoqGeFV43ZNAFP5j/FTuR0JwaUqQ1OUjHNADH+vNIAtK/IzjOKYuO5oAeflFNOD6UjnHOc03ccdaAHFaKaCetPQEmgAU89M1oaTcrBOGMZ69jVBxtP3gPpSxOFbPNAFj4nacsqW2uW8ZCyDZP7Hsf1x+VcJXrFrjV/Dl3pjEneny57Ecj9RXlMsbxStHIpV0JVgexHWgBtFFFABRRRQAUUUUAFFFFABRRRQAUUUUAFFFFABRRRQAUUUUAFFFFABRRRQAUUUUAFFFFABRRRQAUUUUAFFFFABXQeFdF0XVbeaTVPEsOkOjhUSSAvvGOv3hiufooA9Z8I+HPDtjp/ii4sfGNvqEw8P3eIVtipPAPXce4A/GvJq674af8zN/2L13/wCy1yNABRRRQAUUUUAFFFFABRRRQAUUUUAFFFFABRRRQAUUUUAFFFFABRRRQAUUUUAFFFFABRRRQAUUUUAFFFFABRRRQAUUUUAFFFFABRRRQAUUUUAFFFFABRRRQAUUUUAFFFFABRRRQAVa0q0e/wBRgs4/vSuF+g7n8qq12HwwsfO1Ke+cfLBHhT7n/P60AdD4kWO3to7OA4jiXaAK5wK2a0tcmMl25ByueBVEMfT9aAGbcen1poOD7VJvPZRTS2Tyv6UAIWDDBFKi5HXFAC59DUiqeueKAAKR/ETSZyaQ8n71OjjYntQA+24bmrskq7cZGarAYxyKGX5s54oAQ7R160xjgcHmmO/PfFJHg0AAOD83NOAB56UhXb3rW8L6cdQv1VlzGvLUAbfgvQjLKt5cLmP+EHvWh43v22izCgRjGMVtCRIFSGMbVUY4Fcf4okafUyvO0CgDc8Fb/spAHy10vVdp71znhCX9wIx1HWt+QsCMCgDn9ZhNtPvjztJ7Vj6sV8vfIzYxXXXtobn7y9K5/wAQafMts21R7ZoAyPCk0cd+H7Z716THJG8QZMEV49BJNbXa7sLg16b4fvbW4tEAk+YDmgDTMiZ4FbGiXTQyqVP3qyfLQcqalt5fLbkn8qAPS7JmmhTEmSe9dRoVxLjyN6kevevMdA1f7O4SbJU9DivRNHaGeETRnB9jQB634GtDEgmznK+tdXXnXhLWVhVIeRzxk16HG6yIHU5BFADqiu5hBbPMedozipaz9Ut7m6ZYUwIu5zigDk9B0+51TxHLqE4AiVq6rWJPKeFmwqdzVuxtY7SARRjjufWuQ8d60sMhhVsrGO3PNAGZ8VdSRtKSG2kRVYjcc81R/aFuRa/CKG3jODLJAoHsOf8ACvPtb1l76+VHyV34xmu3/acUL4B08EHaJ1HHbgUAfNoLEc81na/B52nygxE4HFbCRgLnbx9ahu4w1tIvUY9aAPJoFfzniC96txK+drAmi4Jtr9+OM+lbOjQLNGZjg4oAtWVrHtTaCDtGar37iGQqvBPc1et5CxZUA471laiG+0DcckmgCWxha4mDO2QO1b6bVj54wKyTc2umWYkkOWI6DmsTUPFW/KQwt7GgDprzUY7cfKwY+lZs2vLn5sCuD1bxAI875N0n91a5y41y8kfcrBB6daAPYLbWbeQkB/xqSfWLZIz95sV41Y61eQThmk3IT8wx2rq7bXbKVBFvySOxoA2r3XAcmP5T2rIuNTuJGyCT9DRLbJMu+M8Gnwx29uoEmfegBsWqzxAN8wxW1pHiiRfluEG31zWLeGGVcwjGKp9OoJoA7y/nhv7VZoSOKk0JLP7NO15z8p2j3rjtLupIrhFZvkJ6E8V1kkOIfPVlK46A0AY0d40N9lVCgNxXoXh68+122c9BXmGoShpSVQrXW/D+ZvLOSdvvQB3vhLVJNK+IWhXa9I7tD+tfXvxMs3vPCsyxrlkdW/DOD/Ovii4uNviDTXiH3ZlOfxr72t2S80+J3UMs0SsR2ORmgDwGTRZhFu25AAOKTTbFpboRcr6+1elXXh3UFv2W3i3xs33iOMVs6d4W0+0P2m62s4GW7KKAOU8P+G5rydAuREn3mIrsfEWtaP4N8OyX19KsNvCvyrn5pG9B71w/xM+NPhLwRbPbWckeo34B2wwcoD7kdfwr5r8W+MvFHxG1Vb3VJWitEP7qBSVVR9KAOh+JHxA1Dx1qW6QGGziJEUKngD/GuVKkcDpTzGtvF8xUAVyPiXxEsLmO3lzjsPWgDpJmjjUvI2AKhFzHJ/qSMV53d65cXHDMwH1qzpuvPbIF+8KAO9Vyxx6VK8sKR/vGA+prhn8U3BJCKAPpVC91a6uCGeQqo6gUAdnqGq2sYwjbm9BXO6prl0QVg+Wuel1CRvug+xNVJLiRhjcSTQBYu9QuZZOZDmtnSbCZo0mZj64qjoFgklystxyvpXcL9nWILGAAKAK1svA3du1Pkk6rtx7VYUIelOVUzu2g/hQAy3To20Yqx1ppkUcYpQQKAGOnrVW6i3jn/wDXVxmB4x+tRsoY0Acxq8ARPNUD6VzV0pDZY9a9FlsYXHzc+1czrukqAzxdBQBzDYx96mnbj1zT3UKSGODUJA7ZoAcFGOajbg4AqT3/ADqNxjpmgBHOR/hUfmMDx/KpYwT9KZIvtQAgLHrTtxB7fnUZyvrS4z2NAD25FJwDSrmnFR1oA3PCV4lveKGyQT6VzXxKsVs/ErzRptjul84emSSD/L9av2sxgmVhjrWj8R41vvDNpqCKN1u4VjjkKeP54oA84ooooAKKKKACiiigAooooAKKKKACiiigAooooAKKKKACiiigAooooAKKKKACiiigAooooAKKKKACiiigAooooAKKK6Dwr4UuvENvNNb6lploIXCkXc5QtkZyMKeKAL3w0/5mb/sXrv8A9lrka9Z8I+B77R9P8UXk2r6LcKvh+7+S3uWZ+gPTaPSvJqACiiigAooooAKKKKACiiigAooooAKKKKACiiigAooooAKKKKACiiigAooooAKKKKACiiigAooooAKKKKACiiigAooooAKKKKACiiigAooooAKKKKACiiigAooooAKKKKACiiigAr0jwXara+ETMxKvcOznnt0H8q83r1LV447HRrW1jwBHGFwO9AHP3D7pjjOAaF6fWmL97nINK/AzuIoAXAz0NJ15xUYVv7xNOCtnvigCSKPfwDg0PvQ7TzREWQ7s80rTFj60AMDDPINTqWA7UwbW5Ip2Qo4oAaS2c0ySRulPDL2zmkbjsTQAxdxPzZIqVVwOBimfpT0LYOeKAGMrE+5rvvA1p9l04zSYDSdDiuL0+Dz7uNDnk16TBAUtUhU4CjigBt9HI2GjfkVh3sMjXyGROG4rakLrnJ5FQzSQyRfM4Dj1oAuaPZ/ZwGAxnvWvtY+v4VT0uZZ7RcMCy8GrqmRe5oAYdwP3jTLq3SeE7utFyzhd2aS1k3cMaAPNvFFm8N0W6DNUNL1K6sLgSRsdo6r612Pi6xmuLoLEOK5yfSLhByhHvQB1/h7xRHesIZgI27ZrpYnGN24EV4y32i1m3KpBU12PhfX4pMRXUhRunXigD0C01CFTtk6dq9W+EUMWuzmzhm/eDkAmvEt8TqGj5B9K0PDHibUvDOtwalp0hR4mBK/3h6UAfTt14c1TS9QV/JeSLPysvIrtPDi6kYxvDRoP74qp8M/HWleNtDivLSRI7sKPtFsWG5G7kDuK6ygAGcc9aKK5zXfE0FsZLezYNOpwWPQfSgC74m1L7DYskbATyDC+3vXjviGa8WVhJNuVuprqb+5kuYzJcSlnPIJrmtWtJbsnC5IHFAHA3FrNLq8P2csw3jNes/tQW7v8LEl3MGhu4c49+DXH6Lpk39rRTYAKuMivSf2grU3vwg1nAO+NIpgB/syKT+maAPlaH/Ur1PFVNUPlWckm45Ap+i3Udzp0cgdiCOar6/JG1lKq88UAea6lIJLh3yc5q9pNxKIhAr7d1QrHnflTjNS6Sqfage470AbVnG0Gd7jBrP1eeJJ9sZ3Oemas3swRGOcmuRuJJPthm8w5zkUAO1RruST96xx2ArH1q/XT7XYADcSD5f8AZHrXQQXH2yZI5MKAeSK4TxaNuv3KhiyqQB9MUAZTMzMWYkk9SaSinIpdgqigBtORmRgykgjoRUqLDHcASksmecV0Om6daygHYrI3TNAF7wxeXFxa4KD0yRU+oxXCy7W6e1FlGtiSqEKSeB6Vcnl3Lk5Y+ooAyl3qPvYHpT3VtmQ2BVtYl++6/hULtznbtHagCupbPJJI6Vv2FzK9qF8xvpmsZduc53GtXTk3A4GOKAK88jNcFWrt/BMXl2ZYg8jiuHlQw3ZLL35rrNG1iKG3WN8Be9AHVwrE15DgEsHHNfdvh5WXQNOVs5FrEDn/AHBXxF8J7NfFXj7S9Mg5ieYNK391Qea+yfHXi7RfBmiPqGqTKgVf3UCkBpD2AH9aAJvG3irRfB+iSatrd2sEK52Ln5pG9FFfI3xQ+POveMrmXT9E36fpucKiH5mH+0R1rlvi34s1v4keIZLy7d1gX5YIF+7GmTgCsfQNIFhH5ksYBHUmgCXTNH8yUXeoSNLKx3c10kbLFHhcIgFZE2qW0ILswx9a5bXvE8k5MNu+F9RQBP4x1+ZpWtrWTao6muOZi0hZvmJ71M3mXE3OWdjWvDo6wQeddOqsRnaetAGNFGrHlSWqf+z5VXewCrV5JrGEsy4JHSs+9vJ7ldisQlAFaWQJwvzGoJZGY9T9KsQ2U0xCxgmtzTfD0eQ1wxJ9BQBztta3V04WKNjW/p3ht8BrgHP1rr7Gxt7WMJEgHHXvU7R80AYVrpXkdGwtaEUO0AVb8taYVbJ7CgB0UK4yOtO8sYPUU1QQAVzmldiBnvQAnlKp5NOVV75H41ErMxxzUu0fiKAHCOPGRmmMMHpxQ785Gablsd6AGsrZyeMVTvYllRgecjmr6uuPQ96oalIAjLGwye9AHAaxbiG8aNTxVTAA6/WrurFjeEyYJ9aoS8etACM3bOaUv8o6VF3B60MMdhQA8Hn0p3yY+Y1EDipAcxnGDQBE7c8UnzYoz04xSnr1oAVE+pp5UepFNU/7VK2cdSaAJIBHvG4iuo2Q33hS/seCzRfLx0PauSQ4P3a6/wAFFZJGXgZGOaAPIaKfPH5U8kec7GK5+hplABRRRQAUUUUAFFFFABRRRQAUUUUAFFFFABRRRQAUUUUAFFFFABRRRQAUUUUAFFFFABRRRQAUUUUAFFFFABRRRQB13w0/5mb/ALF67/8AZa5Guu+Gn/Mzf9i9d/8AstcjQAUUUUAFFFFABRRRQAUUUUAFFFFABRRRQAUUUUAFFFFABRRRQAUUUUAFFFFABRRRQAUUUUAFFFFABRRRQAUUUUAFFFFABRRRQAUUUUAFFFFABRRRQAUUUUAFFFFABRRRQAUUUUAWNMjEuo20ZGQ0yA/TIr0zxiFW4CjOAK898MKH8QWStyPNB/Ku88UuzXrHtQBz/c8U7H0FDZzgChIzjP8AWgBVTvTtoA61GWZTwaCWbqaAB92fvA0gUk8A0oXpU0e1TQA1QwX7ppOep4qw2MbqrSz8/doAeqrj71IyDs9MSRWzgH8qUstAAF+lSxgthV5b0qE57V0/hbS2OJ5gMds0ATeHLHycXEwww6ZroYr3zXwtOmXbCVRV6cVlWM2y4IkXBzQBoSynzgHU49ann0yG5jDI2w1PD5T4bhvwq2nlj/ZoAx1WbSfmU7oz1rZsLqO4jEkTg+o9KrXzRNGUbBFYwtbiB/MtZML6ZoA6eVsnmoowq525zWZa6oMiO4G1h3NXo7y3Y/K65+tAEkkYk++ee2arSWyM21hkVbQoTncDn3p23LdqAMfUNGtXgbEfJHauVvPD9xCTJFlfavRWU8ccVMwtygDoD9RQBweg3OppIsI3sBxgiu4tUkkjHmRYbHPFJHHArbkjVfwpmoag1tGNpAA74oA6Dw7c6ho94l5p11LbTocqY2xXtHhb44zW0Udt4hsTOQMGeM7WPuRjBr590zWd8Ik3A/XitI6jBLFl2QfjQB9j+GPGfhzxGi/2ZqUTSn/li52uPw7/AIVPfeHNPuLhrhV8uRjlsdCa+NLS5uIHE1lcNEw5BRsV0Vh8TPHWlENFrE8qp0SRyw/I0AfTGoeEEkjLQ3Lb8cIRgGsK48K6qIcxqS3pXkOnftHeJLe4RdR020mTo2FIJ/Ku90H9ofwrdskeqWlxYMerD5xn8hQB1WieELxZQ90Ejwc5zXZaxp8Op6PdaZcANFcwNC2RngjGazvDXi/w34jQHR9Wt7lsf6sNh/yNbtAHwULBtD1O/wBFnXY9rcPGVPscVk6/FJM37qQoK9p/as8JSaLra+LrCNfst8QtwM/dl5JP49fzr561PxCzIViUFqAILuFI4WAky3eqmmJuuB1xUUNw87nzG6+1W7eOSPc6sAAPSgCLXbgq3lx5z71jCLcd0kg96SaRpLt2aRmOasoAV+ZKAImPkwO8J+YDivO72aSe6klm5dm5r0WdsxlI0xXDa/avb3hZgMP6UAZtdJ4YtLVrR7iVh5hyMHsK5uty3uAlpGoT5ivOBigDKvwovJgnKhziu28EwNJp0TFeOcE/WuJnSRrtlK4Zm4H1r1XRNNkttPgjjAHyigBracqudw3AjJPpVKeHPyx/dHU1u6g8kNtt+XOOTWONphJJ5oAquihMIcmolMedrjOKkkl5KhePWoWVmHC8d6AFZULDaoFaGnuqSDd09qzoywbleKtW7KHBUE+1AE2ubcqQ3FUlmIj9BVvU3eZEGzFFlpc8jBmX5aAPVv2fNdi8L3sutyj94inZmo/HvjPUPGWvS3d/cSOgJCKTwBXIySCxsVgTILDtUYuUjUdjQBuW91HZAs2DWbr/AIkPk+XGNu6sqO4knujlsjNR39vEzl5GGR0FAGZe3k1wnzMQPSqiIxG7FXTgttjXNWoLNpAPMG0UAM0uaG1bzmj3yfwiprqDVdVl3mNkQ9K2LGzgUriPdjvityNUVRtXFAHF2nhO5YgsTyeSa2rbw1DGoWQj3xW+jHpTX4/izQBnxaVbxDbEMe9TLCsX1qwWYU1xx60ALFJ8uDxTmkUDk1G3y9qiO7dyKAJd+4UhmUfLkGmv0wKgaMBs96ALHmMT8poOT7mo0ZgOlOJYj0oAlRlX71KZM8gUxY8Lyc+9PHTGKAFQluq0OlI77R1rKvNYWOQxkgetAFucNu2hsZrP1VfKtmOQTiqkmuRhiE5PqayNa1dpk27lIPoaAMe4O64ZiwPPrUL4Y+wpjMCaOB70AI3Xjp7UMu7BOaR2yB0poY5oAbtOeeamjGV6VEcDvTkYbeCaAEdMH0pu0E8VKo+v40x1OelADQrZ4ANSKuRz1qP5s8KRT0LetADwv1rrfBEKmYExk+9ckFJP3q7DwOFVwzy4wKAPJNTAGpXQHAEz/wAzVepbxxJdzSA5DSMwP1NRUAFFFFABRRRQAUUUUAFFFFABRRRQAUUUUAFFFFABRRRQAUUUUAFFFFABRRRQAUUUUAFFFFABRRRQAUUUUAW9J/s7+0Iv7WF0bPnzBbFRJ0OMbuOuPwzXbN4Y0Jbw2TeGPiCt0EWQwm2TeEZtobbszgtwD68Vy/gjU7XRfGGk6tfQma2tLuOWVAATtDAkgHqR1HuO1dVb6tpek+GNf0seMJNWnvbErBsgnWNXa4RmUM4B3MqlmyoXnGWJOACRP7D8LaVqlyvh7xhA2oWVxpsUt/GkcIkbgjO0ZKlCCBzwa84r0fx14p0nVrfxVHb6i9x9tutOksgyPhhFC6yEZHy4JA5xntmvOKACiiigAooooAKKKKACiiigAooooAKKKKACiiigAooooAKKKKACiiigAooooAKKKKACiiigAooooAKKKKACiiigAooooAKKKKACiiigAooooAKKKKACiiigAooooAKKKKACiiigDV8JME8R2TH/AJ6f0Ndx4rdWuj2wa4DQJBFrVm7dBMv6nFegeK4f9LZ1UgGgDnuD3NKzMANuaXaaenyigCEEk8ipBSM3NG0mgBUVifvVMybBkmoxhRz1pjsWPUgUAKWb0OKZgs1PyVFMDsDwKAJVTbzg03AYnipoX38FTQ3ynpQAluuZkVuhNegaaAtqiKOMVwCN8wbjg12WjTvsTnjFAG2qt0qC5s0zuUDd34rRt2Rowdwp7iP1BoAzIopI8YzVk+YyYbNWAoNAU+mBQBRMbMCP51PDGAuM1OUAPzUg29gaAKeo2UM0RC8P65rnrm11C2kzGSR2xXVSKC2cYpVjDYxQBzEVzqkPzOrEfSrR8RTR43R4I61vi3wCG6Vn6jocE6l4+GoAij8UK4A27fWtOLWrR4xlua4bULC5s3JZTtFUxduDt6CgDvrrXbdVxGMn1zWJd6pcXTkfKErnWuG25zkUz7Q398j2oA3UklVcLKQPrSrdXHGZCR3rDW4bsxqaGeVpAC3HrQB2mmapJAUbcWXuM108d1BNEJPMGCOledQTLGAS+fXFWDqSLwrDFAHV3IhlnLRlao6hFDKm3jzK52XUmHMbEH61Ppt4/mCSZjjPegDX0r+2dMuluLG6mt3Q5DRuR/Kvffhj8e7uyji03xVHJdoDt+05+cfU968Ti1qzaMRqAT0qO4VXXdHGDn0oA+rPjVqXh3xp8KbqKyvo52YrLEoOGBHr+dfDMmnyW908LfeBxgmvQ9J1+80smBmzC/GDWB4jijlvTcW4ALc8CgDnTBcxMGZNo9cVrJHG1kxDEHHNXrB45ohDcbT25on08xo3ln5T0xQByMsOJDjHXrTWZ146irOoRvC5JBxmqIZmb5QcetAE8Ukf3WHNcz4yjVgHRTwfSt9G/egc0t7ZreQNGy7sigDzqBPMmSP+8wH5mvVodCs5NNWJVTeV645rhNV0KbTrY3Y3fKwwPTmu28DTzS6Ks9ycNk8nuKAMhPCvl6hG0gZyrAg/Su4hKpGFk+XApIZBOQVZRz3qbUEjW3LORkDg0AcZ4g1C5k1QQRMPLHtRJJ+6CA81JcRRLM0p5Y96rMHdsjAFACqrBfm60qK7cKaWFZJnEa4rUtLJUHz9aAM+OLn5yT9KvW6IqcKPyq4tnGOdvWrNrZh2B5AHpQBXsrXc/mSL8g9a1LRhcXaQRIFTPzH0FJOu1do+UCktZo4QQOG9RQBu+KtAhi0+O8hcsAPm5rhQs81x5UaMT2r1TwZp1x4jhFnk+WTyxqfxl4XsvCdsbhmV5COPrQB5umn/AGRQznDdTSPbx3j4UcDqaJpL7VZ9uDHFntWtYWQt4xyPegDMg0va+1FyfXFX4NMwwaRs47Voxqc/KKl2hfvUAVhCy4CgAU/JHHJqRiWICjilxgdKAItzduBT0Xjc1B2Z96GzjmgBGJxTQ5U47VHNI5+VVNVXa53AbTigC75gLYzmhi3YVWihkU7m6mrHzKKABjJ/CKQRsTl6cJW9Kfuyc4oAZt20nmIOvWmyN83LCqN3cwxdXXNAGiWTbywH401Jl5+bH1rnptSiDb2kGBWZqHiFmBjt9uPWgDd1rVo4EZI2y3bmuNu7iSWQyNJkmq9xcNKSztkmqzNno35UAWjO2MCqjsdx70o+uTSFlx159KAGbuafu4HFGVP8IFIdv40AK3PYCkCkHPUUoIA5BpAaAHAHHQUEsBxj8qaxx0ppJ+tADt7Z5NPTnFQj3pwYjoPyoAlYNQOnNIshPc0oHH3qAHKmSMD9a63QPLs9DvbyQKFijLZNctbx73AzW34lkXTvAFyvmLvuSsag9TkjP6ZoA8sooooAKKKKACiiigAooooAKKKKACiiigAooooAKKKKACiiigAooooAKKKKACiiigAooooAKKKKACiiigAooooAKKKKACiiigAooooAKKKKACiiigAooooAKKKKACiiigAooooAKKKKACiiigAooooAKKKKACiiigAooooAKKKKACiiigAooooAKKKKACiiigAooooAKKKKACiiigAooooAKKKKACiiigAooooAktpPKuI5f7jhvyNep+Kpg0SMCORmvKK9OuZlvfD1jcHGXiGfrQBgbtxpzH5cCntGq9aNqf3qAI1XI+9Sn5Rwad271Gw570AIST1JpNue+KcqgetBb2NAARuXrTMYNSqmVPUVHtwetAE0PHWpMqwOciolztpVbPFABg7uBXW6HMrRonFckmd1dB4fdQ2N2D2oA6+1+U8jINWnRWHpVa2yyD5s1YG3PJoAFXb0JxU28AetC7PWnbVx0oAY7Bu1C7e44pdgJ60uzbzmgBR5ZH3vwpT5f8OBULFe3WlEZb+LFAEmQvO7NKJxURRunJoEXvQAXlvbXcW2VV5rndR8Ogt+54U10TwnHy/zqNhLQBxlxoc8fygbhUf9kOq5dSK6+SGRz0GPWmra8/NQBxhs/LP3Saa9qTyMiu/itYF/5Zr+NWo4oR/yyQ/hQB59Dpl3JHlFOKjfT75f+XZ2/CvSdsY4CqB7ClXYRxGPyoA81S3u1I3wOo9xV+GVU2rJGcV3jQwOu1kBz7VVn0ezkGPKH1oA5Rpo8ZiYIaVL+6iOfNJrRv8Awwwy1u5HPSoY9IXASebY1AEdreJc5W5uCH7A11fhjRpNQimcElI16muRuPDl4s6tbNvGeDXo/g69k0fQJre6RWd160AcXd2kkV2+BgA1csrxeI5MfjUjy2888hlYK5PAzUBjg8w+XgP9aAIdes4pot8cQJ9q5a7spOvKD0rtkY42sM1SvrEyAuigH3oA4C4jIJXdzVuxkaMAEjHvWvqVvGoI8v5/YVgzKY36GgDWKw3KeXIgZT1FXBb2v2XyYY9vHAFY9lPg/NkVpW06qfv5zQBa0aykSQySZCjpVHxDfPkxKrbRW3FcAWTsSEAHWuRnvFkuW+UMoPU96AGNIWhDdKhj3SSbVNSXMwkI4Cj0FT2MSsc7sUAWdNtWUGQhvrWnDE8jYAOKfaxrtCqM1qQR7E5xigCukI2gcZqxGoUdaje4ijJyQPc1m6hqaRg7WJPagCzfzJGT2I61UVmktmkjz9axpbia5lWCPczuea7rRNOezsEimAZ26jFAGh4H8RXmk6eRAhL9jTdev7vXrkTahIzAdFPQVHqjLZ2m5VG88AAVSsRI0W+RuSelAEyJFGm2JQKY3Bzu/CpWDAc8CqkmGagCwlwd20MPwqWJ+eRmq0EcYUtzmnPKIxnBNAFzepHzDFMkkBGBiqkV003GwAD3qcMM9s0AOAGM4JpxUlfSmNIMcU1pT36dqAHhVHBNHmQLwrAn0qlIzM3Wnwxru3ZoAsrIpPC0pKEc4FQbvmxUVzd29upaSVQfQmgCdyuT2FUrrULaDIM6KR2zXP6z4g3ZS2bA7mucmupJXLMSc96AOj1TXlGViYN+Nc/LfTSPmqchYnrSfjmgCSW4mJKknFQktngHJo3D/ClB29TQA0q3VgaTaOuRQzL7inptI9qAGgD+9SFcH1p52qfvCkOMetACKoz60j4U+9AYClLBh3P1FACBm9Binr+VRED8aBnPUGgB7/WmHH90g07r1NLtHqTQAwOe5NGcngnNKF59acqqe1ACLuJ609QxpACD0xUsalmA3YNAF3RrWSa8VR3NQ/Fm7RZ7HSIcAQx+ZJ/vEkD9P51uWUcOl6bLqlxINkS7uepPYCvMNSu5b+/nvJjmSZyx9vagCvRRRQAUUUUAFFFFABRRRQAUUUUAFFFFABRRRQAUUUUAFFFFABRRRQAUUUUAFFFFABRRRQAUUUUAFFFFABRRRQAUUUUAFFFFABRRRQAUUUUAFFFFABRRRQAUUUUAFFFFABRRRQAUUUUAFFFFABRRRQAUUUUAFFFFABRRRQAUUUUAFFFFABRRRQAUUUUAFFFFABRRRQAUUUUAFFFFABRRRQAUUUUAFFFFABRRRQAV6D4RkN34RMQXc9vIy8+nX+tefV13w0vNt/cafIf3c8e4D/aBH9P5UASSsdxD9R6VHuOeK0NYhjjuWAUjmqAC564oAeg4yzE0x+tPBHrUcg5oAUe9IWIphLUoVj1oAsxFdh3cUwqhbNR47U+LlttADyAOnSkZfTinPHjnNN5oAB14q1aTsjjHBquFyKfEyqec0AddoV5K20NJkV0sUKt826vObG+a3mBU8HqK7bRrg3EYYSHH1oA1THgdMU1VcH1FPGCQNxJqQYHY0ACbcc9aGPoBSgBjxxS7cCgCErzyBSFV/vGpyBUbbfTNACA8dcUxi496bLJt4AxUazSFuACKAJlkPVsgUO2eR/OmjzHOdv4VJ5SkfMMUARglu4p3f5sGhbcE9x+NSfZeM5J/GgCIyKONpNSR+ax4UgVJHtjH3elTCVcelADUVv4sVL24HNRm4gUfM4ppuYiPlYk0ATjOPm2imOwx1qEuT9aYysw+8PyoAhuZGVvlkbn3rIvmlJztY/QVuJbhvvVPHBCo6KfqKAMDS768ilVWVwue4ror28YWm9lB46VHMkbDhQD61Q/fRzZk+eIdjQBzWpLf3l6GhyvPQVFezahZ7ZGJVl9V616Bp82kuQVVPNHbFQa3bW94mJoVKdiB0oA5Ow8QRzKBcNh/YVqw36ykbWBX0JxWBq/h3yWM1kxI9BWT5WpRnjzM/WgDupo4Z1+4oz3FYep6SP4ehqjZ6hf22FmQn3NdFaX0dxCMgFu9AHGT2rQyFWOPxpobawG7pXRa1p5uPmhUBq5ieGWJyr5BBoA0LmR3sGUMVX69ayoY1J27ua3YbPz9FLq3IHOazNHtVku9rMTg0AVzEqOMtWrpUYeQKFyKl1fS9rLIv3cVY0eJkUY2jPpQBs20DBeAq0t5ItvER1akMnkqSOcViXlxPdXO1iVXPNAEd9M8nJYYzxVR7ZpCCDk9qmvMbgI8HFXdKt2Zg78+1AE3h3Sfskn2645b+EV2VpPBON5fBA5rl7+4nkURQrgDvVi0jeOIB5TuPXmgCfWJvtVxtjzsBwM1LE6pGsfeoYoSWyCSPWrCQKPmLUANkLONqUiQlR83Wpwu0ZWhsKvzdaAEjTjkcUXEKsmW4HpUTzAD5c0xpJWXnJ9qAI3jEalui/WoIJ9z9CBVhlLrg5p0VumOgzQA5ZE70j4aoZgI3zuFUL7VobdSAwZvSgC/wpyf1qlqWrW9pHktk+gNczqfiCeTKR5U+1ZDzvOSZGJNAGveeJrmTcsKbQehrHmvLiY7pZWJ+tNIXGA2KYIf9rNADd2WzkmnbgRxxSFVQc0ny4oAaTz14pCwIp2FphwP4TigBMMDmgtml3bvpRxnrQAA89qcfbik+XPNG5V4FACGM/WjaVNKsjZ4pd+eooAaQacobHalXr0pzEelADCp9qAp44p5K+lISAOtACD/ADxTtw7CmBj2agt6mgB24Z6U8HHSoN4LVPGrN0Uk0AJls9K1dB02S7lEjDCLySeKk07TGYeZKQijklqyvFPihY7ZtL0hgqnKyzL39h/jQBW8fa4Lu4Gl2hxa27EMQf8AWN/gK5OiigAooooAKKKKACiiigAooooAKKKKACiiigAooooAKKKKACiiigAooooAKKKKACiiigAooooAKKKKACiiigAooooAKKKKACiiigAooooAKKKKACiiigAooooAKKKKACiiigAooooAKKKKACiiigAooooAKKKKACiiigAooooAKKKKACiiigAooooAKKKKACiiigAooooAKKKKACiiigAooooAKKKKACiiigAooooAKt6PePp+p294hwYnBP07/pVSigD0vxLF5zLcR5KONwNc/hs4zWx4FuF1bQ5bCVt1xaj5Ae6dv8Kr3UAhkZdoBBoAoBffNSbQRx1pGPPGKQN/eYCgAKsOxpMt9KV92OGGKZhscHNAAWbdjmnoSKj+bvn8KcjSZ+7+JoAl8z1zS+ZkYqJt3tQmRQBMjNSEgH7wNKvC96YY2blQaAJVZTWxoeptYyYPKd6w0Xb94HNTqcdqAPRrLWLedQysK0o7iGT7rV5dBPNGw2tx6VvaVqoQgSMVoA7fzFA+9TftCDOSOKzra7WRMqyk49aGkWRird6ALj30RGFODUTXODlV3Cq8OnLu37257VYEKx4XmgBscjTN93A96tKE6beaEA9QBUgGOlAAuV6dKduz6UBe+aY8sMfUkmgB5OB61HLMyr0yKjM277q8VKNuzpk0AZl1d3BOIsgU6Ga42/Nn61eNurDmlW2RR1NAFeO180bmzVhIYEXkYIpQsa/dJoYhuApoAljkU8Kad3wetVmTv0pq9fvEUAXsdMnNNIbtUKbu0nHvT9xxwaAHhefmOKbIkZB+YGk5xzzSDIXsaAMu7t/LkE0K4I9Kl/teRofJnXC+tW7kbl5X8qx7xFwVbigDSs7iCO3YqyEn1qCRUkBk2/P7VQsoF8z72BWhcM4i2qFwKAMe7h81W3LlhUelBmmMa/K3bNXl+bhlwaoySR2t8rsDnNAF+5nkt/kdPmNZN+i3QxgA+1dBLLaanbhGOxgOtYk1o8M5Ut8meD60AGm7obOSDbkY71i6Z56art2lULc10Nsh+1IsYJz6V2OkfDm+1fF3GBGnrQBzl+8JhWPg8Vlptifdnp0Fem658M9QgsPOiZJNo6Kc153qOn3VhMRcxFMGgB1uJp8kjC1Q1JvLJVeeasJeBYW2+lY8053sXbOaAGrKvmAMwWtvTZLfaFSUMT2rnxGjturS00rE2VbpQB0cSLtwAB7mpFhjJ3MT7CqNvcb8dauLKq/dOTQBaCbQB0ApGZVXrUJl4zuqIyDpnJoAseaQA26oJZWdjk8VG8iscZqGZtg60AWQy4+YnHeka43kLEMjuRWeLhTJtmkwPSorzXra2Xy4cZoA0pZmT7zFRWfqGqiGMrFKM+uawdU1i5nQ+W+B6Vz7SSM+XkY0Aa99rFzI2EY+5qgZnY7mYk1Cp9z9KCuTmgBrhmO7NMPB71Nzux2pjtg428etAEZZQe9OVlYcAimMw9KcrYH3aAAn2pNx7KBSlSeSDS7DjIFADWUmlCt70rA9hQM9MYoAFjHTJpTGgpGbjAzSBjnvQAFQF6UmwfWpgxx92kYe1AEIGB92kB5+7UjIzDilSNvujBoAQZ7U7B9CatwafcOo+XGatxaFdH72386AMfb68U9It3etW40+3tV3XdzFEP8Aaasy61jR7UlUYzn/AGBkfnQBEYWJ5WnxWkrvtVcmqcvihFBFvZAj1c/4Vnz+INQkyEZIvTYORQB1UWnwpg3ACH3qG91rSdOfEWLiQdk7fjXF3N1cXLbriZ5D/tGoaANjWPEWo6jlGkMMJ/5ZoSAR7+tY9FFABRRRQAUUUUAFFFFABRRRQAUUUUAFFFFABRRRQAUUUUAFFFFABRRRQAUUUUAFFFFABRRRQAUUUUAFFFFABRRRQAUUUUAFFFFABRRRQAUUUUAFFFFABRRRQAUUUUAFFFFABRRRQAUUUUAFFFFABRRRQAUUUUAFFFFABRRRQAUUUUAFFFFABRRRQAUUUUAFFFFABRRRQAUUUUAFFFFABRRRQAUUUUAFFFFABRRRQAUUUUAFFFFAF7Q9Sm0rUoryEn5Thx/eXuK72/EGoWqX9rl0kXdx2NeaVueFtek0mfypsyWjn50/u+4oA0XzuKkEYpmwk+1b17Yx3Srd2ciyRSDcNozWTPBLEcMvFAEaqqjlqQ7ezUwqxPoKUBVx3oAcMD7xNOVuOKbkehP40baAEdmz6Um5u1OPTtSbvSgCSOQqeeafK7djgVXGc9afyw7fWgBTLkdaFf8A2qTYfbFPWNcZ4oAUT7emTTvPZunFIEB4bAFBVV6UAWre8uE+7Kwx71saNqbi5USMWrnNzAitXR2jUmWQYx0oA7RNYt1cIz7T9Kupd28w4lUn615re3SyXLEM3XikgvpYT8khoA9N86NeAc1Ikx9sfWvOYdcuYmzuLfWr9t4mcH96vH0oA7hpdwxuwKhb5j3P4Vz8HiW143LgVaj8Q2Dn/WFKANmPPTij99ngjFZg17TV6Slj9KcuuWsn+rBP40AXnklGcPUYebY26X9KhW+iYZ24HuaP7QtTxQBNDuB+dyatBgo+XNUVuoGOAw/OnfaFDfe/DNAFsyt7YqIsWb71RbtwJNIfl5zQBZTcpyfyqZGJ6LVFXPUv+tMe5kU4DjFAGn14J/KjdsHy81nxXBY/LU/mMB2/OgC0ZV2ZxlqpXHlvlsCpPNj79fSlDxd1zQBg3QmRiFVgPUCq0YmQlhI2fc10c6+YvAArLuLWTPy4FAFeC6m34mxs9QKfeQwyxeYMkiovLVT82au2sRkXCj5fSgDmdQvXt8eWTkHtV+2vWvYELOCcc1D4hsWjz8u0HvVfw5DHE7+Y5PoBQB6J4WjsZbERYAnHVjX0P4C0nTtS8JpDDexQyqPmDOAT+tfJ8GorayEpIV+hrTtvGV9ZENbXk2fRWIoA+lNZ0i28O2cl1dapG45wnmA5/DNeE+M76PU76R40AjJ9K53UvGGs6kw+0ztIvoTVOS/kaHJbBoApaz5NugVAc9zWYrLID/M0y+ujcTFXbIFLAsZXlqALGm2yzOxycCtIJHGNqCsptQjtIysJBNUJtVuGJKnGaAOoSbyEySopn9pRb+Tn6Vyf2yaT78hNN8xm/iI/GgDsluoWG9plHoN1MOqRrkAj65rkI3KsSWJp5m3qaAN+TXoo3xt3Gql7rpcgrwKxGYfU007ccjNAE93ey3Dbg5FUxktyxJ9zQck9MCl2nNAE0bDpTZRzTcMB0p3VeetADGIC+lRKxJ6kVK27jpimhWYnj8aAE796fuHTGaZtxxQFbdxQAMmW+Wjbg+tSHcq9s1GzNn7w/KgCRWXvn8qR3XHU/lSK3HXNKSucnkUANVt3r+VKdueppykfw0scUkjZVSaAGYH+RSfe9R+FXYrC5kcDyyBWhbaSTJtY7R3JoAwx5h4VCfwqZIJ2GfLP5VvzjSdPjzdXUSf8DFZV54u0e1G20hkuWH4D8zQBZtNLndA7RlfcimXep6Rpa7J5Ekl/uxgMR9fSuX1nxbq2ogxrN9mh/uR8H86wCSTk8mgDr73xtJjbZWioOzSdfyrHvPEmsXQw10Y19IxiseigB8kkkjbpJGdvVjk0yiigAooooAKKKKACiiigAooooAKKKKACiiigAooooAKKKKACiiigAooooAKKKKACiiigAooooAKKKKACiiigAooooAKKKKACiiigAooooAKKKKACiiigAooooAKKKKACiiigAooooAKKKKACiiigAooooAKKKKACiiigAooooAKKKKACiiigAooooAKKKKACiiigAooooAKKKKACiiigAooooAKKKKACiiigAooooAKKKKACiiigAooooAKKKKACiiigAooooA2fDfiG80WXEf72An5omP8AL0rvdN1Tw3ru1TOILhhzHJwc/Xoa8pooA9S1bw6Y33QITGe9YlzZtCxDKRj2rJ0Hxdq2lYTzBdwf88pySB9D2rutI8RaD4iC28u2zu342MPvH2PSgDkSyKcAHNDMmOTg11uqeFZIwXQgr1yKwbiyELFGAzQBRTae5xTzGnah1VDjmkUjOcmgBNnPBFKF57U7Ix1FN+990Z+lADzgdqQsuehqMLjrlaUFfWgCZWH93NOLKedmKh3Hs1Oz9TQA87WGBxVlSVtj3qlux/DU0JMiFc4oAiZed1ISqn3pXXAKlhUff1FAEoKYzwTRuGMCmA+i0mBnrigB6lh0OKXec03AWgZ/hGaALEcigjJAqZb7yW+X5vpVAE89qTLY+8aANGXVZnAwSBT4tSmPXpWUPU81KknpwKANM6hLztPPrUZ1aVPvMzH2qvIrLGG2nBqq2OpFAGuNevsfKWC+5pT4iux1DZ9RWOpyeGp5UdKANdNcvj8w6e9PGr3DnJxmsdPlOAakkdhH8tAGzaa7LET5hJHvV4eIYwPmjJFcgAxPX86kG9aAOyh121PzAEH0NTxeILTfhkP1rjY5GU8kEVMZ4wvzYH1oA7tNRtZVG2UZPanMysPlINefNPjmJ/1qzb6xcRY/iI7k0Ada8EjE/LxToT5XGa57+35WjIKkn2qAatI2Q77T2oA6fVJIZ7co5U1zL/uC/lvt96qTXkpbmQ/hVee6Zk2dT60AI8sjOfmLVpaawT/WdfesaLh/vc1eiZm9R70AaTTMsny9KlkuN0BXGDWW8sinjpTkmlkGDgCgCtcDbIcZqLzXxxnFT3C5PPWqsiSL93BoAGXv1Y0sUbscEjFMG7PzUF/m+UmgCaZVUAACmKRnHFJvYjkUqgHPOKAAqM/eo3BQcUnyqeeaCUPXAoAbuXpzmnfLj1prHP3cUFGVMg80AI8vzbVUChSRzUbK1NKtx81AFlmyfWmmQ9OlRjg8tg+lLsXbnk0APZQ3WkBCjaKRcdqmCHbngUAQseOtIgUnmpJAM8c0jLtXhc0AI+3oOaZtUjkAfWpAMLnFMbOeFFACrGgGf5U0jngEmlLSMQobHsK2dF0ia6cOysyjqSOKAKul6fJPyy7V7k9Kl1HxFoukr5FtGLmdeG29AfrVHxn4hgt4n0fScDB2zTKT/wB8iuHoA6u48c6k3EFvBEO2QWrHvde1a7ctLfTAH+FGKj9KzKKAFdmdizMWY9STk0l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R+HfGOsaMBEsoubYdYZeRj2PUV3Wn+IvDniRVhk/0O6/uSAAMfY55ryKigD2DU/DUioWhjyOoI5rnLrTrmDOUGBWJ4e8Za5o2I4rnz7fvFKNwx7HqK7fTvGWha2ohvoVsJz1LkBD/AMC/xoA5Ybg2CPzpxOB3H0rsb7wwZYftNnJHIvUbSDmufutOubckSwlffFAGXuDdM/iKXYf7ox9akki2k+v0qMZHHNADNvPcU9VwOHpWB+tIPl6rQAEH+9UluwEoznHeowdxxU8ChXHcd6AFupIQx4OarqY26VYuo4zJkLURWMDoBQAwrk/epyr7ZpuUzxTkbHrQAEe1NJPpTy/rSAigCMKc5NPX3NBOBxzSEj05oAdwo45pFbvtpyt8pzTF3MaALr3LNBsHT6VTJOanDDZsxzUQHPINADUPzUspx0Gc0jAhuBQAzHpQAKG/i6U8njFN24OWNK3H0oAazAGlB3Dg0nDGpEiZRu4xQAD8aQr/AHuacZMDoKjd8tuoAcBt424FBBNHmMy84oUg+ooAEk2/Lg05izcgUAYPTNPwoGT+VADVJC9M0MynqOaXcq9KR9ucjk0AIpVR1pd0juFV8CmlcnLdKacKcqaALC7143Zq3pwM1wsfXJqij5HNaOh83qbeDmgDrbrwv52ledEhEgGRXEzwtDK8cnDA4r2nRplaxRWIbjBrjPiHo0Kk3cOAe4FAHn7gD3pvHpzUmNo5600nPGKAI2Yg5p0LE57U5uvQUZ+WgBrn06UqkEc01jjtSbxigB7svFAdj0IxUXyn3p6J3zQAEE98UKOcdaNoOctRkJ3oAkaNcUKAvAqN5WI44qEhzyWOPagCw+1R1pnmdhk1Aeo4JqRFkbGBtoAd+8Ayo/OgtK2P3gq1HaPLhVYk+wrX07w/LIys8ZUep4oAwY45pGwOav2mjXk52rH+Zrfv7jw/oURa8vYWmH/LKMh2/IVy+pfEOfa0elWaQDtJJhj+XSgDoodItdKgN1qlxFCo/vEVzPinxqZ7ZtO0VTBbnIebGGce3pXJajf3moTme9uHmkPdj0+g6Cq1ABRRRQAUUUUAFFFFABRRRQAUUUUAFFFFABRRRQAUUUUAFFFFABRRRQAUUUUAFFFFABRRRQAUUUUAFFFFABRRRQAUUUUAFFFFABRRRQAUUUUAFFFFABRRRQAUUUUAFFFFABRRRQAUUUUAFFFFABRRRQAUUUUAFFFFABRRRQAUUUUAFFFFABRRRQAUUUUAFFFFABRRRQAUUUUAFFFFABRRRQAUUUUAFFFFABRRRQAUUUUAFFFFABRRRQAUUUUAFFFFABRRRQAUUUUAaXhnTBrWvWmlm5jtjcvsWR+gODgficD8a9ST4Eam4+XU0z/uV4/bTS21xFcQOY5YnDow6qwOQfzr3GP43FfB8cnkKurLiJowfvMFH7weik/lyOaAOb8T/BXxBo+nSX0V1bXKoMmP7rEe1eaSWtzGxWSCVSDggqa3vEHjjxPrk7SXmrXKqTxHE5VR+VZFvq2pQPvivrhT/wBdCf50AUzwcHikrorXxdqEahbq2s71e/nRkk/kRVqPWvCl6Quo+Gxa/wDTS0lYfjjIoA5Oiu0Tw94S1M40rxP9mlJ4ivIiPwB4/rUOofDvxNbRedbWqajD132jF+PpgGgDkaKlura4tJjDdW8sEo6pIhVh+BqKgAooooAKKKKACiiigAooooA1dE8Raxo7g2N9IiD/AJZsdyH8DXd6P8RNNvIxb69Y+S3eeP5lP4YyP1ry+igD2v8AsnRtZi+0aTewSg+jDI/CsXUvD15bMdqFlHevNLS6ubSYTWtxLBIP4o3Kn9K7HR/iRrFsgh1GKLUIuhL5D/n0/SgB81tcRnDIRSeSxHzV1Wl+I/COtRiGW4+wTt0SVcDP1xirl94V3x+daTLKnUbT1oA4VlVf4eaVG5zite+0K7jJZQeO1ZkltJEcSKRQAyUlj1qLap5bJqSTgADrUaZz0NABtUfdWm5YduKlKnrTdxB+7mgBq+uPzoxnilJB6kCjcvagCSOJcZJOaayqGpytkdDSbsds0ASJGvlk4yfeoWJzTg+f4jTe+aAHwttOTTpX3HI4poZcdBmkLD0oACRjJyaiErZ+VcCpOo4FCxqMUAMXcx+bFKAVPrUxMagYxmmSNuPQUAJkdcUeZnjdx6Uwx89eKQgA85oAfgUhA+n1p6t8tMLKx5UigBgPPrUoAbkCoym7ocCp4VEa5GDQAJkDmmOzZxmnuzN14pvagBB05YE1JHHvHDKDUWzJqRI9vzbuaAB1dflGDUe1upxinNuznJJpQSflOaAHRquK2PCyq2oBW5zWR8yKM1seHpNkwdRk0AejWETxJ8rfhWT4ieSaKRJhkYrR8OyyTh2cniqHiaSNAyFSWPpQB5zOoErfWosBckjP0q3cKrTNtHeq7xvg9qAIDhiafH83GKa0bj/apyMyrjaBQA1l5NNIUdqUvjtmm7ixoAcm304p7suML0qNlZqfHET1oAgIXPANSBcjGKmitp3fEURY1qWeg6pcYIhZR6kUAYrR9OalggdyFWNj+FdjB4bs7WHz9SmjiVRli5rOvvF/hrSwY7MfbXHTyxx+Z4oAqWWgX10RthKqO+K118PWNhbfaNWvoYUUZILgVx2qfETWrmNobJYrGM948l/z/wDrVyd5eXV5L5l3cyzv6yOW/nQB6TfeMPDWkqU0u1N/L/e+6o/Ej+VcrrnjbW9UDRrMLSA9Eh4OPr1rmaKAFZmZizEkk5JPekoooAKKKKACiiigAooooAKKKKACiiigAoqzp+n32oTeTYWdxdSf3YYy5/Suqsfhp4olj86+t4tLi7tdtt4+gBoA4yiu7/4RnwZpvOseLVuXB5isoyfwzg1Fdap8P7MFdO8P3d24/juZSAfwz/SgDia3fCPhHxB4qu/s+i6fJcEfefoi/jUk/iaMEix0LTbRf9wsfzyK2/CXxV8T+Gpg1gbYR55TYRn8c0AbifAfxeke68ktrc4yRhmx/KvLr+Fba+ntkmSdYpWQSJ91wDjcPY9a908TftC3upeC57G0tpYNXuU8vz93EAyMsPUkZA9Op9D4JQAUUUUAFFFFABRRRQAUUUUAFFFFABRRRQAUUUUAFFFFABRRRQAUUUUAFFFFABRRRQAUUUUAFFFFABRRRQAUUUUAFFFFABRRRQAUUUUAFFFFABRRRQAUUUUAFFFFABRRRQAUUUUAFFFFABRRRQAUUUUAFFFFABRRRQAUUUUAFFFFABRRRQAUUUUAFFFFABRRRQAUUUUAFFFFABRRRQAUUUUAFFFFABRRRQAUUUUAFFFFABRRRQAVc03VNR02USWF7PbMDn925AP1HQ1TooA73T/iVeS262fiTSNP1u14BM0QWT65Her8OjfDXxUQNK1e48OXzdILtd0RYnsxb+teZ0UAdn4n+GfizQ42ufsDX9l1FzafvFI9SByK40gqSCCCOoNdF4T8b+JfDEinS9ScRDrBKBJER6bT0/DFd9H4u+HnjgLB4x0RdF1FuBqFiqqpPYtgD9eKAPHqK9N8TfCHU4LU6p4V1C18RaYRuDwSIJFX3XPP4flXms8UsErQzRvFIpwyOpBB9waAGUUUUAFFFFABRRRQAUUUUAFaGk61qulOGsL6aAf3Q3yn8OlZ9FAHo2jfFC4UCHWNOhnjxy8IIf8AInFb1nrXgvWiAt2bOVv+Wc67efTPSvG6KAPb73wbHPGJrOZXU9CDmsO88L3UGeW49q870nWNU0qTfp97LAfQHK/keK63SvidrUHy6jb21+nTJUI35jj9KAHz6fPF97OKqv8ALwy109r428JaoRHeW9xYyH+JgCn5g/zrXi0XwzqabtP1O1nf0WdTz+dAHnyjNOMeBkfpXY3ng2aJS0ZUjtg5rNl0C6hXLKxH0oA57zO1M3AtzWnNpdzv+WI4pkmkXgTcIzQBTBGOKQj1p0kNxDgSRlfwpArH+FifpQAqbaVtvvSpG2MkYpxCkUARxkE06VivRaVV54xTZGx70AN+YkE0rDjrTd2TxTlPHvQBGOG9RUwjVhk00KByRzS7j9KAHbUXgZqN1GelPGG6Nk01s7unFACKOO5pVYrxtp42+tNlRjyKAJIyjcsefSmSfMfao1baeBUu0sMnigBqs2Panow9PxNMZSPu05EY80AJIhzuU0+Fc/WnIMLgg09AoBxmgCJo3Y+1aulMYR+7Xc1Uoky3etjTYduAAcn2oA7TwlPJLbMHj2Y71l+JblvOkXA46Uthr9lZ3qaWrB52HzY7VQ1y4825bPQ0AcxMCHbrkmq77gPU1sTxLtyq81WGmzSHKxvz7UAZhZs4PSmsSTxW/B4dvJf4cD34q0+k2FlHm+vLaEd98qj+ZoA5MrI33VJFWbOzupiAkTfXFbE+u+EdNP8Armu39IV3D884rLvfiMEUppekxRjs8pyR+A/xoA07Xw5qVww2xgD1Nab6JpumweZqd9DAAOSzYxXnWoeM/Ed6pSTUDGh/hiRV/UDP61gyySTOZJZHkc9WY5JoA9Tn8X+FtJUpZia9lHdE+X8yRXOav8Rdcuw0dn5VjH28sZb8z/hXGUUAWL29vL2QyXdzLO2c5diar0UUAFFFFABRRRQAUUUUAFFFFABRRRQAUUVqeHfD+s+Ib1bPR9Pmu5ScfIPlX6k8CgDLqeytLq+uFt7K2muZm6RxIXY/gK9j034PaL4etF1L4ieJbWyTr9jt5V3n2znJ/AUah8WfDnhq2aw+Hfhu2g7fbbmBdx98dT+OKAOd0H4O+J7q2+3a00Gg2QGWku2AbH+7n+tXJV+EvhUbP9L8VX698bYAfwYAj864XxP4q8QeJLgzazqk91k5CE7UH0UcVi0Ad/qfxU1p4Ta6LY6dotrjCrbQjcB/vH/CuM1LVNS1KQyX99cXLE5/eSEj8ugqnRQAUUUUAFFFFABRRRQAUUUUAFFFFABRRRQAUUUUAFFFFABRRRQAUUUUAFFFFABRRRQAUUUUAFFFFABRRRQAUUUUAFFFFABRRRQAUUUUAFFFFABRRRQAUUUUAFFFFABRRRQAUUUUAFFFFABRRRQAUUUUAFFFFABRRRQAUUUUAFFFFABRRRQAUUUUAFFFFABRRRQAUUUUAFFFFABRRRQAUUUUAFFFFABRRRQAUUUUAFFFFABRRRQAUUUUAFFFFABRRRQAUUUUAFFFFABRRRQBreG/EmueHboXGjajPaNnLKrfI31U8GvSLb4heDfF0CWfxC8PCO4wANTscKw9yAuf515DRQB6jrXwme8tm1LwHq9v4gsMZ8sSATr7HoCfyrzbULG80+6e1vrWa2nQ/NHKhUj86saFrer6FeC80fUrqxnH8cMhXP17H8a9N0/4uWmuWqab8RdBh1iDoLuPiZO2f/rj8qAPIqK9gn+GPhbxTG938PPFdtI+Nx0+9LLIvsDtz+ea868T+E/EXhqcxa1pNzagHAkZDsb6N0oAxKKKKACiiigAooooAKKKKACiiigApUZkYMjFWHQg4IpKKANvTPFfiHT8fZ9Un2/3ZMOP/Hs10un/ABQ1KOMJqFhBd+rKfL/oa8/ooA9H1D4iWkts32TT5IpscB8EZ+tYdn481iGfdMlvNHnlNmP1rlKKAPR08c6JfIEv9Lmt2/vI4YfyBqRPEXhIrtLzL7+W3+FeaUUAenrfeF5h8uqRoD2YY/nVyLT9Muo82V3DOMfwODXklT2d1cWc6z20zxSDupxQB6Jd6Y1uSQhx61kzIVY5B/KrmlfECJrdYdWs1cgcug61oQ+JvCdwf3kRQ+rDFAHP7JD0BxUsahRzXSfbvCc4xHfwx57Zp8en+H5hldQjP40AcuetIRnr0rrhomnuuIrqE56Gk/4RuP8A57RsfY0AcmFOflBpzEY2t1rrP+EcMa/eU/jUf/CNyEHcBQByoRvoKevT2rpl8MSR/NIwK+maV9FjH3Rt+tAHMPHkZUURRzdNuRXUDSYY1+f8808JptuPnkj+maAOZMLDsc0+O3kc/KrZ+la13qmiwNue4jAHbNUZ/GWjw5EMckh9hQBYt9NlZNzKSfSpl02U9I/0rEm+IDKf9GscjtvbH8qoXPj3W5MiHyYF/wBlST+dAHZw2DR/eQfU03UvEuj6FbvGxW4uyvEcZzg+57V5xd+I9bugRLqVxg9lbb/KspiWJZiSTySe9AHUeENesbXxJcapq6yHzclSoztJPSutvPG/hfJeOG5mb0C4/nXlNFAHoc/xCsFP+jaGW95JgP5Kay73x/rErH7LHb2qnoAgYj8TXIUUAat54j1y6/12p3GPRG2fyxWbLJJK5eWRnY9WY5NMooAKKKKACiiigAooooAKKKKACiiigAooooAKKKKACilUFmCqCSTgAd67rwd8KfF3iNRcfYxptl1NzegouPYYyaAOErf8J+D/ABH4ouBFoumTTrnBlPyxr9WPH5V6SNJ+EvgL5tW1E+K9Xj628IPlKw7HjH5msLxZ8ZPE2qQGx0YR6Dp44SK0JD492/woA3bT4feBfBcKXnxB15Ly7HzDTrKTqfQ4BJ/QVU8Q/GiaCyOleBdFt/D9iBtEgVTKRjrwMA/nXk1xNNcTNPcTSTSucs7sWZj7k9ajoAtanqN9qd011qF5PdTscl5XLH9aq0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4JpreZZoJXilQ5V0Yqyn2Ir0fwx8ZPFGmwrZawlv4gsOhhvgS2PQMP65rzWigD2Vk+DvjggQ+b4O1J+xBMDH8SV/kaxvEnwV8X6bAbzSY4tescZWayOWx6lf8Ca8zra8NeKvEPhyYS6NqtxaYP3FbKH6qeKAMu8tbqyuGt7y2mtpl+9HKhRh9Qeahr1+x+LulazbrZ+PvCVjqid7q3jVZR74OP51K/gn4X+LTu8HeKpNKum6WeoAAE+g3Nn9TQB43RXe+J/hH440JTM2l/brbkiazcSAj6DmuGuIZreVobiGSKReqOpUj8DQBHRRRQAUUUUAFFFFABRRRQAUUUUAFFFFABRRRQAUUUUAFOVmX7rEfQ02igCZbq6X7tzMPo5qVNS1BD8t7cD/toTVSigDRTXNXX7t/N+dWF8Ta0ox9sY/WsaigDZbxNrTf8vjVGfEOrHrdtWVRQBen1bUJvv3Un4GqjzSv9+R2+pplFABRRRQAUUUUAFFFFABRRRQAUUUUAFFFFABRRRQAUUUUAFFFFABRRRQAUUVo6Loesa1OIdJ026vHJx+6jJA+p6D8aAM6ivV9G+B+vG3F54m1PT9AtcBj50qs+O/GQB+Zq95nwZ8G42R3Piy/UdSAYc/nt/nQB5j4e8MeIPEEyxaNo95eknG6OM7f++un616PY/BqPSbdb/x94ktNDtuvkod0h9snjP4Gs/xH8aPEd5CbPQbay0CyHCpaxKXx/vEf0rzm/vrzULhri+uprmZuryuWP60AewDx98O/BYMXgnwrHqd4ox9vvg3X1GTn9AK4Txn8RPFnixyNU1N0tz0trfMcQHpjPP4k1yV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TpazyWr3Ma740OH2nJX3I6gc9elQVd0bU73SL5byxm8uQAqwIyrqeqsDwQfSuqg0rw94tRpNJuYNE1ck/wDEvmY+TL/1zYLwfY+n40AcRRV3WNK1HSLxrTUrSW2mHZ1wD7g9CPpVKgAooooAKKKKACiiigAooooAKKKKACiiigDqfC/xC8YeHHX+zNbuREP+WMx82Mj0w2cD6Yru7b4waHrUC2/jjwVZX5x81zbKitn12kcfnXjdFAHtUfhP4QeLHH9geJJdEuXPEF3IFGfQbuv4GsvW/gX4rtlabR7rT9ZgAyDBMFY/gTj9a8prY0PxR4i0N1bSdavrQL0WOY7P++en6UAN1vw3r2iSMmq6Td2u3qzxnb/30OP1rJr13Qfj94us4xDq1rY6xCBjEqbWP1IyP0rbi8cfBrxYWPirwpJpNw4w09uCfyKDP6UAeD0V9AN8JPhf4mR5PBvxAjilI+WG6cMFP0wG/WuO8U/A3xzoytNa2sGsWw6SWT7jj1IOP0zQB5hRVi/sb3T5zBfWk9rKOqTRlD+RqvQAUUUUAFFFFABRRRQAUUUUAFFFFABRRRQAUUUUAFFFFABRRRQAUUUUAFFFFABRRRQAUUUUAFFFFABRRRQAUUUUAFFdH4Z8DeLPEcirpOh3kytj94U2pj1yf6V6RpX7PesrGLjxH4h0nSYhyy7yzY/EAD9aAPFKVFZ2CopZicAAZJr3aTwx8C/C4/4m3iO51u5Q8xQyEjPphF/nUM3xe8F6ArReC/A8UTDpNOwXPvwCT+NAHnHh/wCHfjPXdrafoN0Yyf8AWSjy1Hv82K7qw+B0ljb/AGzxh4o0rSIFGXRZ1LAfUn+lYXiL41+P9YUxpqv9nQHgR2i7OPTPJ/lXA6hf32oTedf3lxdyf35pS5/M0AewG8+CPhFdttZXnim9TALSEGIn15G38qzdb+N+vNC1p4Z0zT9AtSCoEMSu4HbnAA/KvKKKANDWda1bWZzNquo3V45Of3shYA+w6D8Kz6KKACiiigAooooAKKKKACiiigAooooAKKKKACipri1nt1QzxmIuMqrcMR646gfz7VDQAUUUUAFFFFABRRRQAUUUUAFFFFABRRRQAUUUUAFFFFABRRRQAUUUUAFFFFABRRRQAUUUUAFFFFABRRRQAUUUUAFFFFABRRRQAUUUUAFFFFABRRRQAUUUUAFFFFABRRRQAUUUUAFFFFABRRRQAUUUUAFFFFABRRRQAUUUUAFFFFABRRRQAUUUUAFFFFABRRRQAUUUUAFFFFABRRRQAUUUUAFFFFABRRRQAUUUUAFFFFABRRRQAUUUUAFFFFABRRRQAUoJByODSUUAdnofj6+jtV0zxFbJr+l8AxXTEugz/C3X8/0rS/4Q7w74rBl8Dao0d5jc2l3uQ49kbnP6/WvOqVGZGDKxVgcgg4INAF/XdE1fQ7s2usabc2M392aMrn6HofwrPrudB+JGpW1kNL1+xtPEOm4x5V4uXUf7L9fzzV5PC/g3xYGl8L67Ho982cabqJCqT6I5Y5/WgDziitvxR4U1/wANzmPVtOlhXOFmA3Rt9GHFYlABRRRQAUUUUAFFFFABRRRQAUUUUAFFFFABRRRQAoJBBHBFdHofjvxjohH9m+JNShUfwGcsv5HIrm6KAPVYvjdr1zF5HiHQ9F1uHbgieJlY/iGx+lIviT4R6xtGq+C7rR5COZLCZiin6bv6V5XRQB6n/wAIj8LdWB/sbx9LYSsflj1C3IAPpnA/nUknwN8QXCeZomtaNqsR6GOVlJ/DB/nXlFPhmlgkEkMrxOOjIxBH4igDtNU+FHxA09m8zwzezIv8cC7wfy5/SuavdB1yyBN5o2o2wHUy2zr/ADFaOleOvGGl/wDHj4i1CMejSlx+TZrprD41+OrZAk9zY34H/P1aq2fyxQB5tRXrQ+MdlfII9f8Ah/4evwfvusew/lzT38XfBvUFA1DwDe2jHqbNwAP/ACIKAPIqK9Xlg+Bl8+Ib7xDpYPrAXx/48anHgD4VXik2PxQEHoLuBB/7MKAPIaK9eHwd0a4GdN+JWhXeegwq/wDs5qKX4FeIWGbDWtEux2/0nb/jQB5NRXp0nwL8fqpaO1sJh/sXQOfzqlN8GfiLHnb4faXH9yZD/WgDz6iu2k+E/wARIz83hW9/BkP8mqF/hj4/T73hbUB/wEf40AcfRXV/8K48dZx/wi+pf9+qQ/DnxyDz4X1L/v1QBytFdYvw28dt93wvqP8A37qaP4W/ECT7vhW//EKP60AcbRXcxfCP4jSHA8L3Q92dB/7NVuP4L/EJiPM0ZYf+uk6D+tAHndFeqW/wH8cyANK2lQJ3L3Y4/SrifAq+jGb7xbodqO/7wHH6igDx+ivXW+FXg+zfGqfFPSI/VY41Lf8Aoylbwn8F9P8AmvfH2o3uOq21spB/LNAHkNFevSXHwFsU3R2fiHU3HQFSgP8A4+KafH/wysFzpPw2hncfdN4Qf6tQB5LHHJK4SNGdj0CjJNbemeDfFmpECx8N6rPnoVtXx+ZGK7yb43ahDF5ejeE/D+m+hEBcj+VYep/F7x9fZUa19ljI+5bQog/ln9aAJ9O+C/xCu13y6L9hX1un2/yzWk3wgtdMUP4m8c6JpgH3kBZ2+gzivPNQ8Q67qDM17rF/cbuoediPyzisygD1FdO+DejyMLzWdV11l/hgjKKfoeP51ND8SvBugureFPh7ZpKowJ76Rnf9Cf515RRQB6NrXxp8e6jGYodSj0yL+5ZJs49OSTXD6nrGrao5bUtTvLwk5/fzM/8AM1RooAKKKKACiiigAooooAKKKKACiiigAooooAKKKKACiinxRyTSrFFG0kjHCqoySfQCgBlFeg+GvhTrt7bjUNfkj8O6WBua4vRtYj2UkfritiTW/hr4HDJ4bsZPEurRn5b68TEKn1UZ/kPxoA5/wj8LfFniCD7a1k2m6cOWurxSi49QOp/StqXUvAHgWBotHs4/E2vLx9ruQfs8LeoAIzj2/OuP8XeNvEnih/8Aibai7Qfw28Q2RL/wEdfxzXOUAWdSvrzUr6W+v7mW5uZTl5JGyxwMD8AAAB2AAqtRRQAUUUUAFFFFABRRRQAUUUUAFFFFABRRRQAUUUUAFFFFABRRRQAUUUUAFFFFABRRRQAUUUUAFFFFABRRRQAUUUUAFFFFABRRRQAUUUUAFFFFABRRRQAUUUUAFFFFABRRRQAUUUUAFFFFABRRRQAUUUUAFFFFABRRRQAUUUUAFFFFABRRRQAUUUUAFFFFABRRRQAUUUUAFFFFABRRRQAUUUUAFFFFABRRRQAUUUUAFFFFABRRRQAUUUUAFFFFABRRRQAUUUUAFFFFABRRRQB1/hb4i+JNBiFqJoNQsTw1rfQrMhGegLAkfn+FbE03w38WD5oJvCeqP3TD2jH6cbR+VecUUAdhr3w78RaZbm9tkttWsCMrc2E6TAj3VSSK5BgVYqwIIOCD2rS0LX9a0KbzdI1K5s2JyRG/ysfdeh/EV0z+NNI1z5fGHh2O5lIx9ssCsE3tnghqAOGortT4P0vWHLeEvEFtcnGfsl6/lTj6EgBvwxXNazouq6NP5Op2M1s3YsPlP0YcH8DQBn0UUUAFFFFABRRRQAUUUUAFFFFABRRRQAUUUUAFFFFABRRRQAUUUUAFFFFABTo3eNt0bsjeqnBptFAF6LWNWhGItUvo/wDduGH9atQeKvE0BzF4g1Rf+3pz/WseigDp4fiB40i+54kv/wAZM/zqynxO8eL93xLd/iqH+lcfRQB2Y+Kfj8dPEtz/AN+4/wD4mn/8LW+IP/Qy3H/fqP8A+JriaKAOzPxT+IBJP/CS3PP/AEzj/wDiaib4l+OmOT4lvPw2j+lcjRQB0dx468YTn954j1E/SUr/ACrPn8Q6/Ocza3qUh/2rpz/WsyigC1LqOoSjbLfXUg9GlY/1qrRRQAUUUUAFFFFABRRRQAUUUUAFFFFABRRRQAUUUUAFFFFABRRRQAUUUUAFFFFABRSqCzBVBJJwAO9dXoHw/wDEWrRfaHgj06z6tcXr+UoHfg8n8qAOTq/oujarrV2trpVhPdyk4xGmQPqeg/Gu3gtPhn4aw2pXl14ovV/5ZWj+XAD7kryPxNRax8Vtce2+weHLe28OaeBgRWijfj3fA/QCgDRtPhVaaPbrf+PPEun6RD977JBOklw49MA8H8DUz/Ejwx4Xhe08A+FbZZcbf7R1BFllPuARn9RXll1cXF1O091PLPK33pJHLMfqTUVAGv4l8S674kuvtGtalPdtn5VY4Rfoo4H5Vk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S6N448SabD9m+3Ne2mMG2vCZY8fQnI/A1zVFAHZHUfA+sKFv9HuNDuj1msX3w/UockfhUbeBbq8iafw5qdjrkQx8kBZZR9UYDH51yNOjd43DxsyMpyGU4INAE+oWF9p05gv7Se1lGfllQqf1qtXS6f42162t/st1LFqdqRgwXqeYpH1+9+tWm1HwTq2Be6NPocpPMtgxlT8UduB9KAOQorrf+ENjvyD4b16x1UkZEDZhn+mw/41jaz4d13Ryf7U0i9tF/vyQkL/AN9dKAMuiiigAooooAKKKKACiiigAooooAKKKKACiiigAooooAKKKKACiiigAooooAKKKKACiiigAooooAKKKKACiiigAooooAKKKKACiiigAooooAKKKKACiiigAooooAKKfDFLNKsUMbySNwqopJP4Cun0v4e+K76MTPpj2NvjPnXn7pQPx5/SgDlaK7hfD/gnScnXPFEl9OvW302HeM9wXJx/Kl/4TTRdIO3wv4VsoGHS6vd0sv5bsD86AMbQvBniXWSptNJuFhPWaVCkYHrk/wBM1unwn4T0VC/iTxbBPcr1stORnYH0LFcD9K53X/FfiHXCRqWqXEsfOIg21APTaOKxKAO+j8fWOiK0fg/w3aaeeB9quCZZz+OcD9a5fX/Emva9Jv1jVry99FklJUfRegrJ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trSfFWv6Yuy11GQx/8APOZVlTHphwRWLRQB1o8UaPqGBr3haxlbPzT2R+zP9cLwTSrpXgnU2/4l/iC90yQ5xDf2ylfp5itgfjXI0UAdTL4E1xkMumtYarCCfns7yOT9M5rn7/T76wfZfWdxbNnGJYyufzqGCaWCUSwyvFIOjIxBH4it6w8aeJLNRH/aTXMQ6x3UazA/99gmgDnqK60+KtIvY9mseEtPlYn5pLEi1b/x1TSND4BvgfIutZ0dz/z8BbiMfTYA1AHJ0V1g8Gw3ZH9j+JtFvcjISWf7O5/4C/8AjVS/8FeJ7OMySaW8if3oJEmz/wB8E0Ac9RUtzbXFs+y5t5YW/uyIVP61FQAUUUUAFFFFABRRRQAUUUUAFFFFABRRRQAUUUUAFFFFABRRRQAUUUUAFFFFABRRRQAUUUUAFFFFABRWlp2hazqLKtlpd3Nu6FYjt/M8Vuw/DnxKYzLeLp+nRj+K7vo0/QEmgDkKK7JfDPhayIbVvGlq/HMdhC0xz/vDinDUPh1p4xb6Dq+rSqeJLm7WJG/4Cq/zoA4wAsQACSegFbukeDvE+qkfY9Guiv8AflXyl/NsCtZ/iDd2u5dB0XR9JQ9GS0SSQf8AAiP6Viat4o8RaqT9v1i8lUjBQSFU/wC+VwP0oA6D/hX8Ongt4j8U6Pp2BkxQzrcS4/3VYUwz/DfShm2ttW1+ccg3GIIs/QHOPqK4migDs7j4h6hChh0LS9J0WL/p3tUaT8WYf0rmdU1bUtUlMuoX09yxOf3jkgfQdB+FUq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u6dq2q6d/wAg/Ur2z/64TtH/ACNUqKAOpg+IPi9AFn1qe9jAxsu8Sg/99c/rTh4utLh2Op+FNEud3Voo2hc++Qf6VylFAHUi+8DXCfv9B1axb1tb5ZB+TrUp0vwLdIWt/E93YHst3aPJ/wCi1rkaKAOrfwnpkm37D438PzZ7TGaE/wDjyUreANedS1jJp+oL6210p/8AQsVydFAHQ3PgrxXbqWk0K8IHdF3/APoOay5tI1aH/XaXex/78DD+YqO21C+tQBbXtzAB08uVl/ka0rXxd4otf9T4g1NfY3LMP1NAGKysrFWBBHUEUldOnj7xaGBfWJJgO0iKwP6VO3j7VJBi607SLr1822Jz+TCgDkaK6oeMICSZPBvheQnqTbSg/pJUg8WaK3+t8BaAx/2HuF/9qUAcjRXVt4j8MMPm8A6f9Vvrlf8A2ek/t7wkf+ZEtx9NTuP8aAOVorqxrng7v4JX8NRm/wAad/bfgz/oSv8Ayozf40AclRXVHXPCA+74HjP11Kf/ABoHiDwmCCPAVqfrqVwf/ZqAOVorrv8AhKPDij938P8ASAf9q6uG/wDZ6a3i7TR/qfAvhtf99Z3/APalAHJ0V1cfjVov+Pfwv4bg/wBy1f8Aq5p7/ELxAFK262NqP+mNuBj880ActBb3E5xDBLKfREJ/lWhbeG/EFyQIdF1B89/s7AfnitCTx74wcc69dKP9jav8hVC58TeIrgnztd1N89jdPj8s0Aadv8PvF8xH/EmkiU/xSyIgH5mrEvw/vrYZ1DXvD9hzz592cj/vlTXJz3FxcNunnllPq7lv51FQB2X/AAi/ha3dft3j/TWHdbW1nl/XZinSQ/DWyKk3Wu6oe4h2xKf++lzXF0UAdgdf8G2su7T/AAWZuODe3zP/AOOgYpy/EPVLZSuk6Xo2lDsba1ww/Ek1xtFAHRX/AI58YXwxceJNT2/3Y5zGPyXFYVzcXF1IZbmeWaQ9WkcsfzNR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7N4t1aTR9c8Vu8usaPDPrriPV9KZGkMqKp8iRCyEptZmHzgZ7Ng4APGaK9Y8WnVPD9j4kv9Mkgs9YGsxw391pkbQtFbtEHjxyWhDvksARllxk4AqxOJtTmfw/dQ41bxD4bS5uIhGFeS+heSWJm6Yd415yOS/vQB4/RXq+sssfh7xV4Us2EqaHpVrAVjOd8i3KPcyYHpI5BPOAoq/wCE7j7H4c0YPd3enyw+FdSmMtuv7+JWumKuo3LyQMjkZ9aAPGaK3PF2qtqlxA3/AAkWua2saHD6om1oyTyFHmycHA7j6Vh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WdLsLvU7+KxsYWmuJThFFVq7D4TyRjxDd2/mpDc3WnywWjucASnbjnsSAw/GgAb4e6s3mx22paPd3cS7mtILkmX3ABUAn2BrkZEaORo3UqynBB6g11vhPwt4p/4TOzhj029guIblWklaNlVAG5O7oeM/Ws3x+0beM9VaONok+0NhWXaR+FAGFRXZ+HrpZPhj4ntVtLaMxfZWaZVPmSlpv4iSeBjgDA9cnmrnw5mt9P8NXuoRtqi3r6lbWrNpsqxzrG+4gbirYUsvIx8xVRkVtGkm1rurnNPEOKk7bO35f5nAUV7PZwz6fJFojXKTyXl1qqCOJQltqBGVLXG0YTZtJUBXHQfIOa8YpVaXs7DoV/a30/rX/IK1LTxH4hs7y4vbTXdUt7q6ObiaK7kV5T6swOW/GsxcbhuJAzyQM16TrujeHU0y/vNH0ixv8ATrSKGe1vrK/aWdsMFK3kDSBkVhnLIibW24JFZHQcHp+satp99Jf2GqX1pdygiSeC4ZJHBOTlgcnJAJpi6lqS6p/ai6hdrf8AmGT7UJmEu89W35zn3zXWeJRoCeGfDtxH4dsdOfVoZJLm5tnuZZIAly6ZjSSfaflTo3Uk8jgjI8A2mj3fiuCPXJbZNMSOaSU3MxiRtsbFQSp3csFGFyTnjNAGVZ6nqVlqP9o2eoXdte5Y/aIpmSXLfeO4HPOTn1zViPxBr0erSatHreppqMi7ZLtbpxM64AwXzuIwAOvYVpeKdJMeu6fFHbaXbWl/FG9tNpzzPBKjMV3jzmLgggqVO3BXp3PTSfDTSU1E2R8VzbhrH9jbv7M63JwUx+9+4ckFuoI4DA5ABwer61rGsNG2r6tf6gYgRGbq4eXZnrjcTjOB+VUK9Bg+HlkLGGW88RSQXLaZJqckS2G9UiilKSDd5gy2ASoxgkYJXrXLeLtFTQtWS1hu/tlvNbQ3VvMYvLLxyxh1yuTtODjGT0oAx6KKKACiiigAooooAKKKKACiiigAooooAKKKKACiiigAooooAKKKKACiiigAooooAKKKKACiiigAooooAKKKKACiiigAooooAKKKKACiiigAooooAKKKKACiiigAooooAKKKKACiiigAooooAKKKKACiiigAooooAKKKKACiiigAooooAKKKKACiiigAooooAKKKKACiiigAooooAK9V8DfCXTdf8C2/ivVfG9poNvNM8WLm3XYGViAN7SqMnHTFeVV9E+DbvwnZfs16fN4z0y71LS/7RkHk2zFX8zzH2nIdOOvevA4hxeIw1Cm8O2nKaWiTdmnspaXNaMU27nnvxJ+Fp8K+HLXxJpPiSy8RaRNL5LXNsgUI/PTazBhlSM54PGK84r1L4kfEPwzfeCbbwV4H0G60vR1m+0TNdNmRmyTtHzOSMkHJbPGMACvLa6cmnjJYe+LvzXdrpJ8vS6WifoKpy390KKKK9YzCiiigAooooAKKKKACiiigAooooAKKKKACiiigAooooAKKKKACiiigAooooAKKKKACiiigAooooAKKKKACiiigAooooAKKKKACiiigAooooAKKKKACiiigAooooAKKKKACiiigAooooAKKKKACiiigAooooAKKKKACiiigAooooAKKKKACiiigAooq5o8E0+oQrBHG7B14f7vUDn2oArLG7IzqpKr9446UyvZ/AGh+F9a8Yaj4Wl0oNHDZtLNcbsM0u5Ado/hUbjiuE+J2gtoHiWfT40j+zW4CROoALKc4Lep96AOTor0Lw9oPh64XS9Zv7NhpTaeFu1Ezj/SftAhLZzxw6vgHHB4x1bD4a0q102eyvrTfqcGm6hdySeY4wY5fKi4BxwY5DjHO4Z7Vv9XlY5Xi4XtZ/wBf1+R5/RU9stmy/wCkzzxt5iDEcIcbDneeWHI4wO+TyMc97deH/DsesW81rZzSWEXhw6oYZ5W3XDjcBvKn5cnaSFI6YHrUQpuexpUrRpuzR53RXpSeGtCWzm1x4NPggewspkt72acW0Mk5cN/qyZWGYjgZON+SSAa4jxVYnTfEd/Ym1+yeTOyiHzvNCDsA+BuGMYOOmKc6UoK7FSxEaknFf1/VzMpUZkYMrFWByCDyKu6rpGraT5X9qaXe2HnKWi+027R+YPVdwGRyOldP4Y0XSb/SNM1SezLQ2c11/aoEjDzUjiEsfQ/Ln5k4x0FTCDm7IupUVNXZjDxb4kCRJ/bN2ViZWQb+hByK0fHPiiw8UWNlcyae0Gtx/LdTpgRzLjg+u7NbsPhnw7BqMmnXNr5japqMtvpkplceVEYA8RABwxLTQ9c5wfeotO8K6JcWegB428+GSGbWSHb5oJkedeM/LiKPGRj7wJ6itPq8jD65C17P+v6t6nM2PiK3tbE2Y8N6XJHIqLPuuLxfPK8guFnCk554AAPQCrVl4zns9SudSt9ItI7y5J8ydL2+WQg4yCwuASCRuOSefww7wjb+G7m81C61F7OKKOzkkjgvpJEiSYygIgMTGWQBDk4APBzwMnas/D+lwTX9vqFt4bj1Sa+ggsLWa7uvs7RvGWDx+Wxch90ZDSEKMnJB4q4Rm0mmiKkqSbUk/wCvmYdr4xa0sZrC10GwgtJ8+dBHe3yxyZGDuUXGDxxzXLuQzlgoUE5CjOB7c12WlRabb6VrcuteGdOU6cGt1ImuBI907METiXaQu1icDonqc1xlZVOayuzejy3lyr+vvHRSPFIskbsjoQyspwVI6EGuk1DxleXVtfrHpelWd3qSBL+9t43E1wMgtkFyibmAZtirkj04rmaKyNzUuNamubPR7O6tbaa30pWSOMhx5qtK0jByGB5LEfKVOPfmoNKvxp98bg2NleRsrI9vcxl42VhgjghlPoykMOxqlRQBsat4gutQ1Gyujb21tFYRpHaWsKsIoUU7sDcSxyxJJLEkk81qSePdYkv/ALY1tYeZ/bi63gI+PPXov3vue3X3rk6KAOpm8c6tKMNb2I/4lk2mcI3+qldnY/e+9ljg9PY1ja7q9zrE9tNdJEjW1nDaJ5YIBSJAik5J5wBn37Cs+igAooooAKKKKACiiigAooooAKKKKACiiigAooooAKKKKACiiigAooooAKKKKACiiigAooooAKKKKACiiigAooooAKKKKACiiigAooooAKKKKACiiigAooooAKKKKACiiigAooooAKKKKACiiigAooooAKKKKACiiigAooooAKKKKACiiigAooooAKKKKACiiigAooooAKKKKACiiigArp5fG2qyfDyHwO1vZDTYrk3CyhG84tknBO7bj5j/AA1zFFZVaFOty86vyu68muo02tgooorUQUUUUAFFFFABRRRQAUUUUAFFFFABRRRQAUUUUAFFFFABRRRQAUUUUAFFFFABRRRQAUUUUAFFFFABRRRQAUUUUAFFFFABRRRQAUUUUAFFFFABRRRQAUUUUAFFFFABRRRQAUUUUAFFFFABRRRQAUUUUAFFFFABRRRQAUUUUAFFFFABRRRQAUUUUAFFFFABUtmyJdRPIzqgcFin3gM9veoqKAPTfDHxC0/R9Tu/EEej7tSNv9mL+ZtWZcqQzL/e+UZxXF+L9ZbX9Zk1WV5DNOA0obGFb0X2rGooA6u01LRB4SGgzaxqsUMlwt3MselIxEmwKVDfaBuTgdVGSAeOlbD+K9Em1261a71G+unurM2csMmjKIzGcZxtuwwJIJzu6k155RWyrNdPzOd4aL6/l/kdXfyeB7rf5Ml9Y7tuPI0onbjdnG+9b72RnOfujGOc6EfiLQlvbO5Oq6i4tdP/ALOMLaKmyaDDAq/+lZJO48gjoCMVwlFJVbbIHh7qzk/w/wAj0AeJ/D7TzefeXlxZSwwwfYJNFXyESH/VgYuw/HPJY53HOc1yPii+XU9fvNQW6muhcSeZ5ksAhYkjkbAzBQOgG48AfSs2ilOq5KzKp0I03dMK6jw9qek2Xh2/02bVdSt21JUW5WHTUlCBGJXY5nQ8g4OV6Ej3rl6KmMuV3LnDnVjtL/WtDvH0lpNd1hDpUSR22zRo/wCAjDHNzycBR24UcVZl8TaPJf6zef21qitq8JhnQaLHtjUjA2f6VxhcqM54J+tcFRWntn2/P/Mx+rR7/l69jrtKu/BtpCEma5ug0WyVJtGDbzu3Bt4u1ZSOF+QqCByDznTTxN4cbUn1C6mmvJ/OjmtzLoKD7MUAVFTZdglAAo2vuX5emSSfPqKFWa2Q5YZSd3J/h/kdfd6j4futLl0+41zWHWa9a+llOjRb3kK4Of8AScY5J6dzXIUUVnKXMaQp8nU//9k="/>
          <p:cNvSpPr>
            <a:spLocks noChangeAspect="1" noChangeArrowheads="1"/>
          </p:cNvSpPr>
          <p:nvPr/>
        </p:nvSpPr>
        <p:spPr bwMode="auto">
          <a:xfrm>
            <a:off x="349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955" t="17987" r="13994" b="16007"/>
          <a:stretch/>
        </p:blipFill>
        <p:spPr>
          <a:xfrm>
            <a:off x="942975" y="809625"/>
            <a:ext cx="10029825" cy="540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5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CA78DB-A430-6448-BB3E-6F869151ED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AutoShape 2" descr="data:image/jpeg;base64,/9j/4AAQSkZJRgABAQEAAAAAAAD/2wBDAAUDBAQEAwUEBAQFBQUGBwwIBwcHBw8LCwkMEQ8SEhEPERETFhwXExQaFRERGCEYGh0dHx8fExciJCIeJBweHx7/2wBDAQUFBQcGBw4ICA4eFBEUHh4eHh4eHh4eHh4eHh4eHh4eHh4eHh4eHh4eHh4eHh4eHh4eHh4eHh4eHh4eHh4eHh7/wAARCANcBY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yoor3Px7qHmXvj5F13V9YMKNC2i3CYhtlZ1/0iPMjZWMgdEUgsOgyaAPDKK+htXt4Ljx5a+KpFb/AIkuLGQ9jMwi+zn/AMmWP/bE59/PNFghuPjZqqSQx3Eq3eoPawyIHWSdRKYlKng/OF47nFAHnlFdfN4i8bT6EdUuNQvXW1vtkWpyXLC5hkaNt0Mb7t2wjllAIGF6Z56jxQb/AMSfFqLR9W1W8l0a2jt7y5SaZ3hhiS1SSV8ZIXI3c46t3zQB5RRXefFUJq0WneLIb2xvWug9pey2aSLGJ4zlf9YqtzE0Y+7/AAHk1vR6Ra/8IOPBRvrAanJp41YWZjl+0i7x5oH3Ng/0b5cb85PTtQB5LRXts14bqCHQl1jU53n8Gw7NMmjxYKRaK3ml95ww2lgfLHzAfMOtVrDU9Ul8deFtBlvrqXQ5tCsheWTyM1v5JtAZGZD8owMtnHBGaAPG6K9GuNR8QaNZ+D7XwjJcR217ZrIYrcHZfXZlZZVlA4lIwq7WyAuOBnnsta0Wz1jQp/BeiLEEuNY1Gawx91JIZIAVXH8ISSYD2A+tAHg9Fe+X+pWvnve2F/d6dZQeEJora5shuljij1BY0ZfmTJKqP4h161y3gvxBHJqviG+vNV1fxJZw+HnSUaou2Qxtcwh0UebJgbScHcOT045APLKK9B+J+lx6P4S8LWlvP9otC97Nazf89YXeNo2PodpGR2OR2rc13xPb6KNHjutZ1y4i/wCEbtUOjCMGxlL2gUbiZemSGP7s9OPUAHkVFeo+N9cez03SrOPxd4lsnPh6y22FtH/orE2y8FvPXAbv8h/GsLx1eT6d4j8OahattuLXRtLmib0ZYIyD+YoA4uivY9Ut7fQdRudeswEXxXqFqNP5wRbOY55yPbeyR446MKjudUm0q/1tFuNa0Q3fie6MGqaSqTGeRZMeRPHuViFDblXPO8/K3WgDyCiu0uLo+FvjDJcXEdhClpqZFxHZRssAjJxIqKSSo2lht7dB0rtrbR7SEweAp2jc6TNDq07ZBOPtLLJn1/0d4mx320AeK0V6pe+I9Xki8Hava393ZT6jqF40/wBnnZNyvdqxQkEZX2PpUp1G41Lxj8RLfXNW1GSztrK8jjJJuGgT7bDxGjOoxwOMgcUAeTUV3PjtLGP4f+Dl025ubm2zfbZLi3WFyfNTOVV3A/76rsLC6tJRbavcyRsfGUVvpkpPBBETwzsB2/eiFv19KAPFqK9Y1K8u9P8AC2vWFvLJaz6JYaTbo8LlWjm8wySEEdCJHcZHpUs2u65deMPhta3Ws6jPb3EenTTxSXLsksn2tvnYE4ZuByeeBQB5FRXq2lW/hz+w/GCRalfzwyX1kt59ps0gWNDd/MVZZXJ4z1C09rzWrrxx4n8PawZh4dtba88y0ZP9HsoY42NvJEn3UIIi2sBlt3fcSQDyaivXNJDL8VPB9wVbyh4etZC2ONq2ZDN9AVYE+xrFtvE3iSP4RTPH4g1ZGj1mG3QreSArF9nk/djnheB8vTgUAee0V2fg2a50/wAD+I9W0iSSHVYJrVPtEXEsFuxk3sjDlcsI1JB6HHetnT7jXW0nVvEF1AsfiFNEglsrpMNcyW5m2SXR5LCTZ8vmYB2fN/tEA8zor2TwPf308vhXxBrDNPrA/tUW89wu57q2SzJUyMeXAkLqCT0yO1Z2v50P4cx614YvLmxtL/WkubN4JyksAa3dZIiy4IKsGX3XB70AeWUV7U+tarP8cI7W71nUjaQae8sa+eziFjpjEuilgA2ST1GSetZepWsnijRPC+lxaxqfiFNQ1SRm1S+XbLZKFUSQEF3Iwo80/NggDAPNAHlNFex6qY9Z1vQPE2gw6d4iexv3sjaQB4lMI3SWyESouGCB1HBBKKPmPFYviTXNSm8KJr+j+JNYuo4dXaKK61ANHqFsXiJ8uOZJGDxlQdwAX5gp2gNQB5tRXc/GfVtVu/F89jd6ne3FpFFayRwSzs0aMbaMlgpOASScn3NcNQAUUUUAFFFFABRRRQAUUUUAFFFFABRRRQAUUUUAFFFFABRRRQAUUUUAFFFFABRRRQAUUUUAFFFFABRRRQAUUUUAFFFFABRRRQAUUUUAFFFFABRRRQAUUUUAFFFeh/AnwnpfibxLe3PiCAy6HpVlJdXg8xkDcEKMqQw/ibgj7lc2MxdPB0JV6m0e2/ovN7IqMXJ2R55RXoXx38I6f4V8WQPocJj0XUrVLmzG8uAMYZQzEk84bk/xCvPaMHi6eMoRr09pK/n6PzXUJRcXZhRRRXSSFFFFABRRRQAUUUUAFFFFABRRRQAUUUUAFFFFABRRRQAUUUUAFFFFABRRRQAUUUUAFFFFABRRRQAUUUUAFFFFABRRRQAUUUUAFFFFABRRRQAUUUUAFFFFABRRRQAUUUUAFFFFABRRRQAUUUUAFFFFABRRRQAUUUUAFFFFABRRRQAUUUUAFFerfBbTLS38I+LfGnkQXOqaPbg2CyxhxbyYLCbacjIIBBI42mud0PxRqmv3a+H/ABDeS6jDqlxb25urp989upnjZtkjAsEIXlM4zg4458z+0JSq1IQhdU2k3ez1Sbsra2T7q5p7PRXe5xdFe2+PfEGq+HfjNZeFtDlfTtCsZbW3j06D5beZJFRpN6dHLGRgScnv1rrNIsbfw78Q/iFouh6g+naeuiteLEkjiKzmdAS4VMlccEbRkDAHQV5tTiF06UajpfFFTWvS6Wumj95Pr1V++ioXdr+R8zUV7vpPjDT9Q8W/D7TbDVpdV1u3kWDU9YjWSL7RGzcQEuFeRR3LADjPJY43/BurarP8e/G9hNq14bSHT5zFE87mOIq8W0hecY3NjA4ycdaVbP61JScqFrRctW1opcv8t9d1ez8gVBO2p800V6fdeIvEFr448P6G3ii61WK2u7S5iv8A7RI0jG4hhMiK7YbyzuICkA4zkckV6XJeXGs/tD+IPBmrtJqOgXVmm6xnJeKJhbxsHQH7jZJ5XHLZ64Na4jO6lCzlTVuRz+Lomls4rWzvrbt5ijRUuvWx8y0Va1e2js9WvLOGQyRwTvGj/wB4KxAP6V9A2/iObTvB3w61nVvF02n248570S+fM96gIGwhVYN6ZcjGcjkV9BGSkk0YHzpRX0D4Y1OXX/h54u/4RrUm8NW0uswx6X5lw8KWivInyjywfLDEnIX5QXPOOaxvH+rXlr8TvCGmOl5b63pnkW1/qXEbX25kG5SpyyEbuTydzAgYIpgeL0V9Ca/4w1Dw/wDHjxDNPqF4+l2drbs9qZmMSoVg3EJ0yN7kcdSfWneFfDieFf2gWdUU22qTSmw5GDG8Mk0hX/dZVT6N3oA+eaK7+ODUtb+Leq3klrfa0+nXU900C75ZJVifEcfAJ2lticDgH2rW/aA0u48O/EGDxJpUl1YjVohdxOhMUkUuMSDjBU8gnvljQB5VRX1b4rl1HT/G+t6/cag+qeHrDSgl/oUUhkYh1PztE+I9mAxLAk4UjB5rzT4K6+Nc03Wfhrd3M1naarFM2mFZm/0dyCzRg5yUIGSvQ/MDncaAPHaK6jxfqWoWdhB4KbUJ5rXSpX89DIxQ3OfnCg9FT7oxwTub+OuXoAKujVtUF/NqA1K8F5MGEtx57eZIGGGDNnJyODnrVKvTtf0fw5N4r8VeGrXw/bWH9mW11PZ3UFxO0mYF34cSSMpBAI4UHOOaAOAbWtYZpWbVr9jNIkkpNw/zun3GPPJXse3aqr3Nw92bxriVrkyeYZi5Ll853buuc85r0u08Haa3xD1ONNCvb/R9MsraeWytPMkkleWKIBRtO/7zs/HZT2rLl8L2fhx/EtzrFl/aDaVfRWNrbTSNHHK0u8rJIVKtt2JkAFTlhnABFAHJavrOsaw0bavq1/qDRAiM3Vw8pQHrjcTjpTG1TU2nnuG1G7M08XkzSGZt0keANjHOSuFAweOBXpOl+FfD82pLd63oy6fp0uiXM8hstRW6hSWNwplhZJHJCgg7XY/NkcioLPwHYQW1jFq0TGSG71B7yW3mObi3gt45kEfUfMGyCBnD+1AHnAu7oWJsRczfZDKJjB5h8syAEBtvTdgkZ64NTDVtUGqDVRqV4NQB3C689vNBxjO/OenHWuotbXw7r+h3upnSk0JdMu7fzzZyyyrJbSvsbiVmPmLjIIOCCfl4zWj4j07QbXTL3U7Lw9pd3aW1xC1ncafqEk8UkUmcLdoZvNibGMELH84Ix0oA4+TxN4kk0waXJ4g1Z7ARiL7M15IYtgGAuzOMAAcYxSS+JfEUumDS5df1V7ARiIWrXkhi2DGF2ZxgYGBjtXfQaX4bvPF3hPR/+EX0+CDVbOC6uXjuLrfucOSq7piAvA7Z9650w6HoGgaDcX+hxatPqsb3U7TTyp5UQlaMJH5bKA3yMSW3DJHHByAc/puu63plrLaabrGo2VvMSZYre5eNHJGDkKQDxxzUVrqmp2v2f7LqN5B9mZ2g8udl8ouAHK4PylgADjrjmor/AOyi+nFi0zWnmt5BmAEhjz8u4DgNjGccZqCgDSsNe1ywkjksda1G1eKEwRtDdOhSMtuKAg8Lu5x0zzS3/iLxBfszX2uandM8RhYzXbuWjJDFDk/dyAcdMgVmUUATzXl3NawWs11PJb2+7yInkJSLccttB4XJ5OOtJdXVzdMjXVxLO0caxIZHLFUUYVRnoAAAB2FQ0UAbUXizxVFZLZR+JtaS1SMRLCt9KEVAMBQu7GMcY6YqOTxN4kk0waXJ4g1Z7ARiL7M15IYtgGAuzOMAAcYxWTRQBbm1LUZktUmv7qRbMYtQ0zEQDOcJz8vPPFWNP8Q+INPuLm4sNc1O0mun33MkF26NM2ScuQcscseT6n1rMooAVmZmLMSSTkk96tNqepNdTXTahdtPPGYpZTM2+RCu0qxzkrgAYPGOKqUUAWPtt55dvH9ruNlqS1uvmHEJJySo/hyeeO9L/aF95t1N9tufMuwy3L+a2ZwzBiHOfmywBOe4BqtRQBNLdXUttDay3M0kEG7yYmclI9xy20dBk9cdad9tvPKt4vtdx5dsxa3XzDiJiQSVH8JJAPHpVeigCy+oX7i6D3tywvHD3QMrHz2B3Avz8xyScnvSjUNQ8+1uPt1z51mFFtJ5rboAp3KEOcrgkkY6GqtFAFhb28WG4hW7nEd0QbhBIdspByNw/iweee9WbjXdbuNLTSrjWNRm0+MAJavcu0SgdMITgY7cVnUUAaMWva5FpLaTFrOox6cwIa0W5cQkE5PyZ28nnpVQXVyLM2YuJvsxkEph3nYXAIDbemcEjPvUNFAFrTNR1DS7oXemX11Y3ABUS28zRvg9RlSDUn9r6t/a39r/ANqXv9o7t32v7Q3nZxjO/O7OOOtUaKANC41rWbjUf7SuNWv5r3YY/tMly7S7SpUruJzggkY9CRVb7Zd/YfsH2qf7J5vneR5h8vzMY37em7HGeuKgooAt/wBp6l9uN/8A2hd/aymwz+c3mbdmzbuznG35cenHSnWGrarp8EkFhqd7aRSnMiQzsiudpXkA88Ej6EiqVFAFm1vr61hkhtby4gjlZGkSOVlV2Q5UkDqQeR6VNq+taxrDRtq+rX+oGIERm6uHl2Z643E4zgflVCigCa8urm8uDcXdxNcTMADJK5ZiAAAMnngAD6CoaKKACiiigAooooAKKKKACiiigAooooAKKKKACiiigAooooAKKKKACiiigAooooAKKKKACiiigAooooAKKKKACiiigAooooAKKKKACiiigAooooAKKKKACiiigAr6F+Gen+F/DfwMuJ/GWp3Gjw+KpjGZoIy0zRLkKowjcEBzkjGH9xXz1V6+1jVr+ytrG+1S+urW1XbbwTXDPHCMYwik4UYAHHpXlZtl88fThSU+WPMm7b6aq263s9exdOfI72PeviXp/hjxR8DYJ/B2q3GsR+FJBGs08ZWUREAMpyicBShyBjCdyK+d6vWGsatp9pdWdhql9aW12uy5hguGRJlwRh1BwwwSMH1NUaMpy6eXwnSc+aPM2r766u+y3u9O46k+d3sFFFFeqZhRRRQAUUUUAFFFFABRRRQAUUUUAFFFFABRRRQAUUUUAFFFFABRRRQAUUUUAFFFFABRRRQAUUUUAFFFFABRRRQAUUUUAFFFFABRRRQAUUUUAFFFFABRRRQAUUUUAFFFFABRRRQAUUUUAFFFFABRRRQAUUUUAFFFFABRRRQAUV0Pw306z1fx3o2majD51pc3SRzR7iu5T1GQQR+BrtNG8F6FJqPiC+ubR30t7BptHQyOAGktnuFO4HJ8tU2kN3PPNAHlVFegNp/hvTdd0bwveaGLyS9htjeX/wBplWZHuEVgYQp8vCb1+8rbiDz6VfEXhuw0q28Ow+WHuJ767truUM2JhFcCMHGcLxnpQBjeDfFWr+FNQkutLkiZJ4/KubaePzILmM9UdT1HX0PJ55NRanrcd1ZtaWOi6XpMUhBm+yiVmlx0BeV3YAHnapAJwSCQMd94g8FaDJpOvxaTB5GqWuvXsNivmuwlggjjZoACTl8MzA9SVIzyKjfSvDdp4u8QaO3hmwuILHSpL6F5bi53h1tkkCnbKAV3Enpnnr0rB4al7T2vL72nzttfvbpfYrmdrGH/AMLJ1aa+sdU1HStG1LWbBAtvqdzDIZ1xnYxCuI3Zc8FkJyAeTUfh74iaxpFxrF3JY6fqd5rKPHe3F75xeSNxyg2SKAPoMjoDjArM8MnQdQ8Y27azDb6dpjsSYY3lEIYKdiMxLSKjMAGbJIBOMdR2Nt4X0q51XTPtehW9sssWoK506++02Fx5Vu8kbpIJXdZAwGUJwQFOBkg87yzCOLjyKz/K97Lsr62Wg/aS7nEeF/ED+H/EkWu2mm2M00DmSCKfzTHE2cgja4Y46DcT75rp7H4qalZeJdS8RW/h3QV1HUoWhupCLkhlYgthfOwM7V6enGOc7Fl4I0C+uvBstrblhLHZHWrUyt86TthZgc5ALZQhSMfJ0zWf4U8CrqvhXUbk6Pf3F1dvcLptxCjmO3Nuu47yPl/eH92N3cH61VfL8PXk5VI3bVt3tvbcI1JR2MC28YRWrWv2PwpoNulvdLd7EN0fMkUEIWZpi2FySACBnrnmtTUviprt1qepaxa6bpGmavqUSw3OoWscvneWFC7V8yRlThQMqAeAc55rD8R6dZ2nhbwve28Oy4vrWeS5fcTvZbmRFOCcD5VA4x0rs9I8CafdeMPDqPb2B0u70q2uLmBtUjWZ5Gtt7MI/MEvL84Ax6cUpZbhZy5pRu9tW31vrd66pb9l2BVJLqeV11XiPxtc654Z0/wAPzaLpNta6cCLR4PP3xAkFuWlYHOO4PtirVzD4f8OWehQ6hoMerPqFmt7dzyXEsbojswVIQjBQQq5y4fLHoAMHZi8MaFpV/q2lLBpOs6rZ6qYfs2qai1mWtRjYYmDxqZGyd25jjaMKec9xBzmkeNbjTfBt34VXRdJnsbxxJcPL5/mSODlWysoAxhcYAHAyDzm3P8RtSvI9FOraRpGqXOjAC1u7kTiYgEEbykqh8EDqO3uc7I8NabZaBdz2ugWFzPHrlxZgeINQ+xyxwpHEyqQtxGjMCzZIznrwMVR8R2PhbSdJk1bSdNtdVt/7durSI3E0xjaJYYWUAo6EgMz4bqQRnNAFLWviBNrGrajquoeGdClvNRgWG4kBul3KoUDAE2AfkT/vkepzLp3xO1201bSNUks9OvbrSLIWdk9wJSI1wylyFkAZ2VsEnI4HAPNXtd8P6bqHxSt/B+j6DbWMAnjLyW8k8kzx+UJJM75GHA3EYAPAqbVPCFhb+Ib6SXQ7rT7K48Oz6laWdx5qvbTJGQVJY7iVdSeeoK8YNAHMap4t+3WWqW//AAj2kW7alOLieaE3AcOMnjdKRjJY7SCMnpwMXbz4gXN94W03w3f+HtFurHTSDbmQ3PmA98uJgcHJyOnTAGBjj02h1MisyZG4A4JHse1drrunaFN4S0/XE01NISbUmgb7BObwrb7AymUNJhZs7sKTHuAY7QBmgCzcfFjxFJ4wj8UxWWl29+IDbzrGkvlXMfGFkVpDwMZG3b75rF0DxfJofi1vEun6Do8dyCWhgxN5MDEYJRRJnnJ4JIGeAOMdPcaD4OtfFkQdba10s+G4r+JNSuZAsk7xArvMZ3sctkrH1wcDFLZ+HtFtrjUzrEHhS2uJjZjSo5b28+ySpKGJkXY5mIIC8vgAnnHSgDgvEmqtretXOqvZWtnLcyNLKlvv2M7Elm+dmIyT0zj0ArOrvdGtdOs49f8A+Ei8I6Yi6MJEmHn3IlNw7ssUIKzbcA5OcHKxnkk5rgqACus1rxzealPqd1Ho+k2F7qisl5dWwmMkiMQWUeZIyqDgZ2gHHGcE1yijcwUYyT3OK6rxF4TtdH+22jaww1SxjSSW3ubbyI5lOAxgkLky4JGMqu5QSOmKqMHJNoiVSMWk+pW17xfqWsWV3az29nCt3PBNO8KMGcww+VGpJY/KBk4/vEn0FSjxrqTFUuLPT7q2axisrm2mjcpdLECI3chgwdcjDIyn5R75pal4X1vTRbm+tY4BPMIAWuYsRyEA7JTu/dNgg4fbxn0OJPBvh1vEOoXlr5lyotbV7lha232mV9rKu1EDDJJYd6apy5uW2onWgo819C1N431NomtYLLTrWyFhLYQ2sMTBIY5SC5Uli5Ylc5Zm5JpY/Hmvx2Gh2qSW/wDxJGkNrKY9zsrgKUfJIZdo24x049KwNWt47TUp7WE3RWJyh+0weTKGHBDJubaQcjGT0qrUtWLTurnST+L71I4o9H0/T9DRLtLxhYo+ZJkOYyxkdzhTkhQQoJJxmman4qmutNvbC10fS9Mjv5EkvGtFkzOVJZR87sEG45wgUdOwArnqKQzorbxdqUGuaNrCQWhn0i2jtrdSjbGVAQCw3ZJ+Y9CKTS/FU1pptnYXWkaXqkdjI0lm14km6AsdxA2OoZS3O1wwznjk1z1FAFjUby61G/uL+9maa5uJGllkbqzMck/nVe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NDw3q9zoOvWWs2aRSXFnKJY1lBKEj1AIOPxratvHetwabpun7LR4dOtrq2iLI2WSdCjFsNyVUkL6e9crRQB1Fn40vbeKxeTS9Kur/T4hFZX88LmaBQPk4DCNin8JdGI49BUemeL7q1sba1vNL03VhaXLXVrJerKXhkYgtgo67gSASG3DNc3RQBvP4u1poYh9oVbiLVJNVF0q4lNw4QMT/Dj5AcY6k/Spr7xlqd34j1XXZLeyS41O0e0mRI2EaI8YjJUbsg4HHJGe1c3RQBf0HVrrRdSW9tRE52tHLDKu6OaNhh43HdSCR2I6gggEbUPje+tXtF03S9MsLW1W42WsKymNnmiaJ5GLuzs204HzYGBx1zT8N6DHqWmalql3c3ENnp4j837LbfaJSXJwdm5QEAVssWGOBznjRXwPLc2V9daXq1jqCRXNrDaiOaMNcefnbuUvmNh8oKkHndzhSa0VKbV0jGVenFtN/wBf0yPSPHmt6Xr2l6zaJaCfTrJLJI2RjHLEucbxu5OSDwRyARjFU5/FepSano1/Glvbvo6otqkSsqZWQyFmGeWZmJYjGahtfDGuXUiRwWO9nupbQfvUH72NQzgkngKpyWPGO/FXPEHg/UtJsrS6Gy6Sa2imlMTowjaR5ERRtY7wfLJDDjkD0yvZztew3Wp3S5lqU/EXiC51uK0hmtbS2itPOEKW6soUSTPKRyTwC5A9gOvWrVt4w1K38R6brqQWhudOtIrSFSjbGSOLygWG7JO3rgjnt2qHQfD0l94rbQb+c2UkQn890RZihijd2AAYBj8hH3qsSeGEvdPtr3w5d3GpLNeCzaKa2EEqSlSy8B3XaQG53DG059aFTk1ewOtBOzf9euwmm+Lbi1tbGG60nStTk07P2Ge8jkZ4F3bgvyuodQxLBXDAEnscUW3i67KOmr6bp2ug3b3ifb1kzHK5zIQY3QkMQCVOVyMgDJzPp3gfVLj7Ubmazt0i0+S9hlW7hljnCNtKq6vt6ggnJ28ZHIrM1Dw3rOn6f9vu7MJCPL8wCZGeLzF3J5iAlo9wGRuAzQ6c0rtAq9NuykiXXPFGqa1YPa6g0Upkv5b95QmHMkiIhHBwFAQYAHFU31e5fw5DoJSL7NFeSXatg7y7oiEE5xjCDt681Pomhy6jrraZJcQwpCsklzOjrKkcUalnYFTh8AHGDgnHPetP/hGdPXU7G1OpajNHqkMcunNb6ejvLuZkKurTKEYMpHDMO+RQqcmrpBKtCLs2QXHjDUp9X1fVGt7NbnVbQ2kpCNiNCqqSnzcEquMnPU1JoHjS/wBJ0pNM/s/T763RbhALlZM+XOgWSPKOpCnaDxyDk5rH8QWdpp+tXdjY332+3gkMaXHl7BJjqQMnjOcc89a09S8Kz2nh7TNUS6Saa8dUltguGgMgLQ5Oed6gt2xjvRyS18hurFWu9zL1G+hub2O5tNKsdOEYH7mDzHjYgk7iJXcnsMZxgdOudDWvE02oaW2mW+l6bpdrJc/arhLKN18+XBCltzNgKC2FXao3HjpiabwL4phvorJtMBuJZ2t1RLmJyJQpbY2GO0lQSN2MjkZrMt7C2j1V7TVdQitIolJeW323W4gZCpsbaxPA+8B6kUOnJbqwKrCXwu/pqX5fFVxcX1vc32l6XepBp0WneRPExRo41Cq2QwZX+UHcrL3HQkGw/jSea/N1faFol6qGL7NDLA4S1WIbURCrhtmOqszAnkgnmppvCFrAJb6bVphpCWEN6s62gM5Er7FTyt+A24N/HjAznnFOg8H2K+JW8O3uuvFqEl2La2WGyMiOGClJHYsuxW3DpuIwcgcZr2M+xH1mn3/BmNqHiLUtQ068s7xo5jeX/wDaFxOVxJJLtZeccY+duMd6yK6uHwcW0wNJqITU5LSe9gtFi3I8ERIYmTdwx2SFQFIIXqM1ylRKDjuaQqRnflY6NgsisyLIAQSrZw3scYP5V3J8XabZ6TeW+n3Gs3UU6xi10y/w9rYEOHyjFyXKkbQdqZBJPpXCVa1XT7vStSn06/h8m6t3Mcqbg21h2yCQfwqoTlFOxNSnCo0pHXeMPFWma3BJBby3tvDe363V3GunWsYiGDkAph52BdsMzJx1GTkc5odxYRLe219e6pawXEYXfZhW3YYHEkZZQ44/vDBweayq1NB0DVdcMv8AZtukgiKK7STxxKGc4RcuwBZiDgDk4pucpyva7JVKFKFr2RJ4x1ePW9fmv4Y5Ei2RwxmU5kdY0VA7kfxELk/XHPWsetiy8M65eWstxDY4WN5IykkqRyM6Dc6ojEM7KOoUEim2PhzV7y2juYbeJbeSIyiaa5jijCB9mSzsAvzAgZIyQcZpOM5O9tyozpwjypqy03Mmit638I65PqEmnLDZx3kc4tzbzX8EUjOcYCq7guDkYK5BzwTUf/CLa59hnvfskZhgEhfFxGXKxttd1TdudAeCygrweeDS9nPsP21P+ZfeYtFFFQ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74W1KxsEn8661TTLwkNBqGnMTKg6NGyb0BVgQcgggr3B46ZvHOltfX119nvd5udPuIZCiF7lrYtuaYggKz7s5G7B9eteeUVrGtKKsjCeHhN3l/X9WPRR4x8O2sT2lqmqzW15d30l48sEaOsdzEIz5YDsNy47nBx2zxLoviDR1u4ZIZJH0vS9FWGVb2SOGS4njneeIpGGbdl9gwM4BbJx185t4Zri4jt7eKSaaVwkcaKWZ2JwAAOSSe1bt34M8RW1za27WcEr3V4LGM295DMouCQBE7I5CMc9GI6H0OLWIlczeDhaxH4O1i303xSmqao1w8TR3CStEgeTMsLpuAJAPL56itbStc8M6ZBY6Z5F9qenjUBe3j3FukbMVjZI1WPeysAWLHc2G6EY68fPFJBPJDKu2SNirDOcEHBqxZ6deXdje3tvDvt7FFkuX3AbFZwinBOT8zAcZ61nGq4o1nQjN3f9f1c7q48ZaFLbQ2e298tdMu7J5o9Pggy0rKyuIo2CgcEEZ98nNU/FvjK01jS7xLc3EM9+IPOtxY20aLsAzmZQZJfmAIztxnnNcNXQXHg7W7fSW1WQ6V9iBYeamr2j7mVQxRQJCWfBB2jJ5HHNW8RNqxnHCU4tPt/w5H4b1Sy0bX5ZD9oudOmimtJTsCSmGVChYLuIDAHON2MjGe9av/CT6bb6jaPaJeGHTNJls7GR41V2ncP+9ZdxCgNI2AC2Nq1yl5byWlzJbytCzocExSrKh+jKSp/A1DURqyirI0lQjJ3Zo6VqP2eM2UyQGzmcfaG+xQyThDgNsd13KcdMEc12C+OLfUtZ1SDULaKHS7xk+yCG0hSSFo3UweY4wzBVG0ks2ATgV59Wvb+G9auNDfWobPdZIGbd5qB2VSAzrGTvZFLAFgCBzk8GiNWUdEFShCbu1r/X+R6Bf+MfD2ieNNSlsmvL+K51d7q6lVYyihUkVRCQ5DgmUncdvAAwetcRoOraa9zaw+I7dJNOtlJRbSwhEkjgYUSOux3XPJy+TjqOog1bwvrmlaauoX1msduWVGKzxu0TMu5VkRWLRsRzhwDS6T4W1zVbEXljaJJG3meUrXEaSTlF3OIo2YPIQOyA+nWqlXlJkQwsIK3Xv6G1c+JNMvJ9Yt7/AFDU7m11SCIG4FhHG9u8T5RUiEpUxheMbh16cc25PFHh64v9U1ZZNU07VLt/Khnjs45zb2wQIAhMqbZGA+ZsHA4XGSTzC+GtabQ/7aFmDZ+WZs+cnmeWH2GTy879m75d23bnvUeh6Dqesw3U1ilsIbUJ58txdxW6JuJC5aRlGSQeM0e3l/X9eYfVYf18v8kdBa+KNLh0yGQx3japZ6bcaZbfu1EUkUhfbIx3ZVlEr/KAwJC89a4ut/TPCGtankWJ0uZx5n7sataiQiPO4hDJuIAUnOMEDI45rAqJTcrXNYUowvbqFe3x+JNPg8SuYdcs47a48VyPcFblAsls0KAljnmMkd/lJA9K8Qoq6VZ09jPEYZVrXff8TtvF2qXGqeH9MuF1WOa8EN1Hen7UokaH7QDHGRkFlyQVTngZAwOJPhzcW8WlXKC4097k6hbSG11C6S3hCJuPnqzEZdScYyRhjlW7cLRR7Z8/MDw69m6af9XuesjUtBvkgikvdLvNKt7jUf7QlvVhW5kR2Z4njBAfc27jygDkfNgAAYDafpuseJfs1xqdj/Z2jWUMCgXkURuygG5Y3kYL8zlzuzwOeTgHhaKp1+bdERwvJfll/X9fgdw+qSR694j8QXkthDqMVqIrKK3uklVWk2xgxsrENsi3cgkggZwaZ4BhtbO0u729vtISzu7K4gnkN3tvLcbGXYkRPzFyV5CuNvGVOa4qipVX3r2LeHvFxv2+5BRRRWJ0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o+GZxa+IdPuTqT6Z5Vwji8WHzTAQch9n8QB5I9Ox6V6hpWpWel6rYX99d6Ho1/Jr1oXOhapuguoFYiWSaNJGjRQGOPuZ3sNuM149RQB7Ta3lrPdaTfXevaUW06LWY7tpdSiZ2eYSmPb82X3eYMMMjqM54qG48SvY+HNQvtK16xXTo9N0w6Rpxu0MsU8U0BlUxA7g25HZjj5wQckDjxynwyyQTJNDI8UsbBkdGIZWByCCOhoA7P4rNZWl7a6NpuFtl8zUGQKVKPctvVGBAOVi8lTnuD0rPuLq2PwssrMXERuV1u4laHeN4QwQAMV64JBGfY1z95dXN5dSXV5cS3FxK26SWVy7ufUk8k1DQB9B3virS08S6dDD4g0/7BPq9+b1RdRmKSJrdAvmc4KE54PBI7kVz2ieIrK90/T77UNW83xJLok0K3f9px2s6ut4x2Gd1YROYujMBlcgEbhXjtFAHW/ES8e+8QatcWc1qlo8kH2pLfUFlS4nEZzL91PNbd5hLqm0MxwcMCeh0rUtN/sXTtZbUbNIbDw5eaXPZvMoma4cyhAI87mVvOQ7gCBtbJ4rzGigDu7mKz074bajp019o7SS3NtcWkmn3nmS3p+fImQksiornAZY/mxwxq14Ts7jT5LnxTPqmlah4g86WO2in1u2Xy5OhuJHeUb+p2gZDHknGN3nVFAHqCalp39iLq/wDaFmIh4TbSjbmdPP8AtO4qF8rO7HO/djbjvnis7wffazG+p2r33he4luNRgfUW1e4hmMoQvlw8pMbplmyUJc5BHFcBRQB2t1d6LpuleKrnw/OgS/vhYWMbP+9SzJZ3bB+bB2xLk84JBNcV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SgEnABJq5babczDO3avqaAKVKqs33VJ+grobHRYMZmyze9X1tLeFQqoMduKAOVW0uWGRC2Kd9husZ8o11ZCKOAKDtAHSgDkmtLhesLUxoJlXc0bAeuK6+RI2I4GKgeNCcHBFAHJ0V00+n20xDbQPpVK60dVy0TEexoAxqKfJG8ZIZSMd6Z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XrLTZ7k9Co9xUmk2RkkEki8dga6a3aJEKhcN60AZ9hpcVud7YJ961XWMoPKwDjmoD3yaiL7c880ASmXBC4wabI3zc81D5nNSvyAcUAR8lt1DH3pGbbnFR/McelAEgb5T6VECcmn4JI9KGTDAigBqZU7u1TM25aY/QCgZUUAQ3VspiPyg5rn7uExP0OM11JYlBmsrUUDowxQBiUUpGDik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S3GZR3xUdSW7bZRnigDobLITNWlJ9Kq2cg2qOCK04UEoCgc0AV8t3o27uKvrp8zMMKcetWotLl67TmgDHeHaATQGZR8w4rpF0WSaPLKRilj0HcPmUgCgDnWgJQSAcGgxEIOMV1cWhu3yheO1P/sBmGCOR60Acf5bbeQaFRh711/9g/Nt25FPXQV6BefSgDj5IiMEAmneS20FlNdmfD7YA24p8ehruweooA4aQhVxtJrI1KYRqVK/SvUjodpvKGME96z9R8GWlyhBbaD+lAHkROSTSV3d98OrpQWtLyNx2Dj+tYGpeFdcseXs2lX+9F83/wBegDDoqSaGaFts0Txt6OpB/Wo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lALEBQST0Ara0fwvq2pMpWEQRHrJKdoA+nWgDEq5pum32oyiOztpJTnqF4H1Nd9pPgvSbJhJfXBvJB/D0T8u9dJb3tlaRiK1hiiUdAigUAcvoPgO5RVkvZ9p7qOa7Cz8P2tvB8q7m96q3GuJH1bk1GPEi7lXdQBuWthbqDgDI7VI1vCn3tua5W78RbD+7b61Rk8QTOwbcTQB3EtzaW8fzMuO9R211azZcMNgrgZ9TnmUrnINIt3cpF5aPtFAHocmo2i5wRUP2+BmLZFeffaJmbmU0rXTKv+uOfY0Ad3/adsmWyvpVGXUCJdyyIMn1riJZnPHmN+dVnkuEPMje3NAHpT6grKpadV/Gq97qUMIBWYMT7151LdXDAbpGP41H50xYfvGI+tAHenWkwSDzVC716TB2k1yfnzK27casRz+YvvQBstrlyVyrHHcUw61Nxk5PvWQZOPSonPNAG62pQXC/6XaxSfVRVd49Fc5bT7fP+4KzoyWoLfNQBoCy0Nz/AMeEQ+gpJLLQgD/oEeaqI2KVmoAnFrouR/xL4vypzQ6KvTToM/7gqoGxxTe+etAFwf2OOP7LtfxjH+FMY6P30q2/BBVQ5Vs0g5O40AWWg0GQFX01RnoVYj+VRHSfD8i8Rzxn2cn+dRnrQmc89aAIn8N6dJ/qdQmj/wB+MN/UVTv/AAzeQJ5lvJHdJ/skKfyzWm2e1AkkXjcR+NAHJTRSwttljZG9GGKZXcPNHPEIrmGOVf8AaUHFZd54djkBksZsH+454/OgDm6Kmu7ae1l8u4jKN796h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tfT/DupXa+Y8f2WL+/OCoI9uOaAMiiuwg0PRbNN1zK98/pyij8jmrUN3a2vy2VnFAPYc/maAOOt7C+uMeTaTvnoQhx+daFv4Z1eXlrcQj1kbH8s10Fxq10/3XwKrtfXDD5pW+lAFW38JP9671CBFHUJkn9RWhb6D4dgG6WSe4b0L4H6CqvmM/BJp6Ic89KANi3n06zjJsrKKPHcLzTpNZlkTqQPSsgD+ENgUN8ooA1Euml43EVDNJ8+Axz61SjfbSySnfxQBPPuZQxYk1XxhvmOKlSTe4BpsikyNxxQBEVLEgHikwQwqREbdxVi1tJZJNzKQvqaAGxI2enFIyzNJhRgDrV+VfLAAX8ajGd2c0AQm1kdvlOB3qL+zyX+adVJq8QGIAJzVeWAOScnNAA9lBFGC02Xoks0mhyHGaeIE8oBgSRUDwzZyoIFAFE2cq54yKiKMnJBArRVpgcc0FxgiRMigDPMe7pzUsUTqM7D+VaEM1qg4hyaeNUVTsWEUAZZRsZ5x9Kjbg1pnUIdxLQjnrULtbTEbhsoApxPg+1OlOcFauw2tluyZsVP8AYrZzlZRigDPX7gp4yavx2MLAhZskVFJavE2CMigCpjJpegp7xsG4BFOiglc8KcUARDH1NMK81de32da09A0vT7tybu48sDrQBz5HIprjnjiuh1/T9Otbgizn81azGWLBGKAKHzY4oAZjVuOMEgKKma1Yc7CM0AZ5yKfFKy4q01oFG7dUBi5PSgCRp4LiLybuFZUPqKyNT8OkKZtPbevUxsfmH0rTMfFLFJJG2VJoA4uRHjcpIpVh1BGCKbXfXEVhqkYjvogrgYWVeGFc7q3hq+tFaa3U3dv/AHo1JIHuKAMO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tabY3F/OI4V4/iY9FFV0VncIoyxOAK7O2txp+mrFGu1jyx7k0AJZWelaWgZFF1dD/AJaOvAPsOgpk95cXDfPIcelQiMs3NKEZWoAa+4j5ulAXgYNSlfaniMBaAICp64pPLJPpU/3R605PmOTQBEkeKmpyrxxTwjkYVCfoKAK56ntShv7w4p7xSE/6tuPam+XKSNqN+VAAVGCVpjDA96sLbzkD5dv1q1FFbKP37DI7A0AUrZJCytjIq7cQqu1lPXtQ91CGxCnA9qdBHcXciiKMsSfSgCB+wAwalgkuSRHGC34V1Oj+E5ZMSXDYJ7VrLYW2nzrH5CtjvigDmbXRdSuUBaEgH1rVtfB8zIWkbafSu1tWVo1aNQBj0qRvWgDlYPCMCr+8c7qsw+GLGNweW9c1uS7ww2jr1qtJNJHdeW6/Ke9AEQ0bTsYEK4px0XT2X/UrVtGGM9qkAYjPSgDnL7QrCKUsIhnNOj8O6fIvzxAZ6cV0Dosn3lzTyFA7Y9KAOZfwfYuwwuKr3HgqybhSVPrXXZyMjrSKp3HdQBwVz4GVvlSQ49azZ/A12h+V9wr0q6nhtYy8rACsZvEemebt87JoA4QeEdRV9rL9CKm/4RPUdo2n9a7+LVdPkj3eeg/EUwahZtJiO4Q+2aAPPW0DVIGP7s/Wq8jXNu22WM5HHNepSTwGIbiDWRqCWUxPmRrz7UAcL9pXqYwakFxuGFUAVrXWl28m7yTis6502aA5UcUARw2c12/y5x61v6Z4XMsOWlKnHasJLu4iGyMYx7VrWHiG6hszH5eW9aAM7XtIksnbbIXArDdGFbl3cXl5J8/Q0ltpElxJhc0AZlvEdy7TzWhLDdIAuM+lbWn+F5WlDOSADXQPo6jarLyKAOITTLqZeE5NTJ4VvnXdjFehWenxQhTgZHtV4BV+UAY+lAHlj+F9QXohNUbnSbu2z50RH4V6/wAdMCq17Zw3C4dVz9KAPHGiYHOCKmtbye3f5Tn1B6V2+vaDDHHuixXK3Gn7WI6UAZmo6RpOqKZFxZ3ROS6D5T9RXLarot/p7Eywl4u0qcqR/SutaNo3xg1LDPJHwcMvcNyKAPO6K7q/0vR73ny/s8p/ijGB+Vc/feHrmFibZ1nTtzg0AYtFSz288BImidMeo4qKgAooooAKKKKACiiigAooooAKKKKACiiigAooooAKKKKACiiigAooooAKKKKACiiigAooooAKKKKACiiigAooooAKKKKACiiigAooooAKKKKACiiigAooooAKKKKACiuz+DcWkXXja1stU0pNQM4ZYhK/7qMhGJLJj5zxxkgDrg8Y3fBGm6dJpvhbT5tPs549de/F7LLAjygIu1Ajkbo9v3vlIyTzkcUAea2drdXtyltZ281zO+dscSF2bAycAcngE1o/8Iv4m/6F3V//AACk/wAKzbW4uLWdZ7WeWCZc7ZI3KsMjBwR7Ve/4SDXv+g3qX/gU/wDjQAtx4d8QW8Dz3GhapFFGpZ3e0kVVA6kkjgVl13nw+1fVrqLxPFdapezxnw9d5SS4Zh/D2Jrg6ACiiigAooooAKKKKACiiigAooooAKKKKACiiigAooooAKKKKACiiigAooooAKKKKACiiigAooooAKKKKACiiigAooooAKKKKACiiigAooooAKKKKACiiigAooooAKKKKACiiigAooooAKKKKACiiigAooooAKKKKACiiigAooooAKKKKACilVWb7qk/QU7ypf8Anm//AHyaAGUUp4PNJQAUVc0rTL7VLkW9jbSTOTztHA+p7V6Do/hXT/Dka32rzR3F7jKRLnah/qaAMHwzojWkI1LUI9pI/dRt1x6mrl3KZ2zjAqxqN9JfzscYTsKrpCxoAh2fnTVHPIq4LfHJIqXEYHyxgmgCkI2cZxR5be9bFjYy3Rwihalk0K/w7LyF54oAwvKZhjbUkNvjG48VJEsxuBAxKknHPauw0/wwjJHNNKGU849aAOT8mNQMc09bjyR8qgV3knhfTp4GMTbXArjb/TngvmtSQ2D2oAri8IGSoqGS+k6Rxc+wroNK8LtduPNfYtdRp/hfTLTBYB296APNkttVvGysblfYYrUsvB+oXLjzsop5JJr02KCKMYhRVHbAqOaZE++4WgDl7LwbbwgGRt571u2OlWlsdsMag+uKkTUbYy+X5yg/WrUTQsflkVj9aAJol2JjdUVxDHM4459aexXI+YD8ak+RcMzACgBY41jjCrTj0qG6u7eCPLyquenNUZdYs40yJA59BQBdkkKtuyNo71yGqa4yar94FAcHFWNQ1C8vFZLeNkRuBXPz6BqTSFvLYk0AdZZa3bzhVRgCOuTW5DKkgBVhjHrXndv4e1JRvAKkdqvWVxqVhMvnK7AdjQB3WATkc0nG6uZn8VRxDatvJurJu/F91ubZHtPbNAHcmSOMkySKv1NYmu+JLS0Ro4W3y47Vwd9rF7dSl2lYA+hrPeSRm3MSfc0AaOr6xfXqlWmIU9hWIVbPOc+tWvMB+lI2FG6gCo7zJ/y0YfjV/wAPtLPqCRFmJPfNV5FVgd1aXhe4trW93S8YHBoA7eaGaK1IiUuyjp1rnb7U5IHVZo8N6YrrfCHirR01hYtQQGI9+1N+J9rol/fLPpCpyf4R1oA5CPUY5CGTIPcVrWFxDdMEuANvrUVr4WvFtxcLayYxnpVO4tbiOTZ5bKfpQBszw6LENzMN1Zd7LZuStrGBWY0E89wIQCWz0rsdA8OLHEJLpcmgDM0vSZLzDBdq+pFdTYaZDaRr8oLd6vRwpCgjiAUCndue1ADY13H5QAKQKN/PNOHPA4pWHYUANcc5qPzFR9jVYRCwx+dRywI3Xk9qAI5HVe+TUP2hcEvxWfNM1vdmORsDtmsvX9TCoI42+uKADVruR7tk35j7Vz+o3MfmbSfmFNvdQzHhMhvWoLCGO5kZpmyfWgCKTDjNVJ14yK1byK2jh2xP847Vluw3H1oApnnrwaTe6kbWqeRM9OvrVb7oOaAB5STh1DDuCKjn0vSbxMKpgmx1TgflSS561HjHzA80AY2paNeWOWZfNi/vpz+dZtdtbXk0X3m+XHSi80XTtWUyWzfZrk8+zH3FAHE0Vb1PT7vTbgw3URRux7N9DVSgAooooAKKKKACiiigAooooAKKKKACiiigAooooAKKKKACiiigAooooAKKKKACiiigAooooAKKKKACiiigAooooAKKKKACiiigAooooAKKKKACiiigC5oup32j6nDqWmz+RdQkmOTYrYyCDwwI6E1c0zxLrWm6Y+nWV4I7di5GYUZ4y67HKOQWj3LwdpGR1rHooAKKKKAOu+Gn/Mzf9i9d/wDstcjXXfDT/mZv+xeu/wD2WuRoAKKKKACiiigAooooAKKKKACiiigAooooAKKKKACiiigAooooAKKKKACiiigAooooAKKKKACiiigAooooAKKKKACiiigAooooAKKKKACiiigAooooAKKKKACiiigAooooAKKKKACiiigAooooAKKKKACiiigAooooAKKKKACirFlZz3kvlwJk9z2FbtppMNoQ0481/wBBQBi2en3VywCxlV7swwK3LbSbC3jzJ++lHr0/KrTy/LiP5fbFQrnd83NADmEZ/wCWSqB6CpE8orgqKgdvrQpoAS70+C5H3Qp9RS2Oh6fGfMuSZBn7pOKsQiRuFGau2VhcXUwjVSSaALsOqizgFvp9ukCf7Aqr5d9qUudryGuu8P8AhkRESXa/hXSR2dvGR5MSj8KAPP7bw9qG0AwkfUVfTwvf8MRn6V6AmAoBUVIvTigDzqTwzdKCzK4/Csy5sZLZ9rZB969Z65zg1z93Z/b77/VgKvfFAHBRyXkTZiYg+grX0zUNWgRmKGRGHOa6xtEtAM7RuxVS4iurCJvLgV0oA4jVA81wZ1j2NnkCrEGt6jFCsZc7V6Cp9SuzJKVMYU9xiqB2/wAQoAsx69qKElZCM9adZfarq6M7AsT3pIYYGI6Guw0jToZLP5GAOKAMqCe8jbarkYrZtLmXYNy7z71ga2lxYzEKxx9KZp95qTofKQkAdSKANvVvEEljDkxBRXFanr11fSM3mEDPArqzEbrT3+0AM+08EVwdxD5dy6kY+agBRJPncZGz9atWt/dwsH+0OCOnNXtCt4biORHUFgOKhg0yWe9MCoeuM0ATjXLsgFrhyRTxqmp3f7tZZX9hXQab4atreLfPh3962baGztY8rEhb6UAcvp2laneNmYyIg/vV0enaJb221pj5jehqx9pOPljAFQySSMdxcigDSC28Y+WNRimmeJT61ltJKeN3HrSgjb6n60AaIuYyeMYo822clW21mknPFDYHHegC6+l6bcZYxpz1NU7nw3p8n3Y1+tNKtnAc/nSpNIuFLE4oAoP4Vs1kHzDb6VHdeFoGjKxsB6VqtISc7jQZJOx4oA4668MzQgsuWx2FY91bujYdCpXsa9H8w5welV9R02G7t2wFBxQB5s44OaYqZA7GrGoRNb3LwkdDUcCyvKscS7mJoA6Pw34W1DUiskK5z0r2T4S/C+ebV1k1ncY05Cnoa4fwcNQ0+FGLBe+K9u+GviyENi9ZVbpkmgD0aPwrpP2cQLaR4Ax0rwr422enaVqYs7KGMSsM9K9t1Txtoum2ElxJcLwvy8jk185eJ7q48U+JZdRkysIb5PpQBzfhzSWW5a6uE+bJwPSupIOAKdHEsce0U8gEigCMrx60zoambr7VGIZbi4SGJSzE8YoAjP38irCRMw3bTW2nhXWoYBcSadceWehMZxVS43W4xKhTHqKAKIXy15qpPJ1GcVJcXKyo20/hXG3OtSJePEwOFNABqkzXOpmD+LsaSXw+03LSc0kM6Saj9q24G3FXftjFiU59qAK9t4Yto/ml+f2q7HodiinbGFNLDfO6gFCCPWql/f3iSDYhK/SgCK88OW7NuRiCaxNf0AwxeZACSBz7111jcGeASSAqfSpJlSSM5xigDyiMPkhxgjqKWeLcm5etanieKK31FjHgbjyBWYknJFAFFqaMZ+ark0atzjFU5FK9OlADfvNTlby3DITkUzmk2kigDWiurbUIfseowq6Hjd3Fc94j8M3Wmqbq3zc2Z53qOU+v+NXVXvnFbWjaoYcwT4eNuCG5FAHnFFd54j8HJcRNf6HtPGWtx/7L/hXCyI0bskilWU4IIwQaAG0UUUAFFFFABRRRQAUUUUAFFFFABRRRQAUUUUAFFFFABRRRQAUUUUAFFFFABRRRQAUUUUAFFFFABRRRQAUUUUAFFFFABRRRQAUUUUAFFFFABRRRQAV0HhXxhrXhq3mg0uSFUmcO/mR7uQMVz9FAHrPhHx/4i1rT/FFjfSW7Qt4fu8hYQD0A6/QmvJq674af8zN/2L13/wCy1yNABRRRQAV6p4Y+BXi7xD4fstbstR0OO3vIhLGs00ocA+oEZGfxNeV19NTaT4J1n4PeArLxprV3pUboqWjwEAPIwxhmKMFHucAdzXz3EGYV8HGl7F25pWfu8ztZvRaX2NqUFK9zxn4kfDXxL4CFtLrC2k9rc/KlzayFo9/PyHcFYHAz0xjoTg44uvb/ANoC4tvC3hLSPhlp2n6qlpazm7F7fMjCdfmwEK8EZkbPCkbRxzmvEK6sjxdbF4ONatZ3bs1pdX0dru1+1yasVGVkFFFFeuZhRRRQAUUUUAFFFFABRRRQAUUUUAFFFFABRRRQAUUUUAFFFFABRRRQAUUUUAFFFFABRRRQAUUUUAFFFFABRRRQAUUUUAFFFFABRRRQAUUUUAFFFFABRRRQAUUUUAFFFFABRRRQAUUUUAFaui6NLfnzHPlwDqx6n6Ve8M6ELhftt7hYRyin+L/61al7OA5SH5U6YFACEWtpCIrVQuOuO9VS7s2Sc0gU5zTwB1oAZ3pfpT4165GRTsDtQBGBnquamtrbzm7ipIRuYACtCIKMCgAtYFhXaoya6zwdDE0pkYjcK562nhjZkI59an03UfsVyzqeGoA9Ca8t1OxmAPpSJIv3hyDWDo0TalKblpOOwroFjVQAMcUAWE5Ap/QVGCFAJIAoSRZD8nPqaAIpZZPNEcY5PWp0TZwAM9+KkSNV+YDmnAHrQBDnB5FBUMCDyPQ0/ac/dpyx5oAx9V0G2vU4VUf1ArmdR8Oz28e4AOBXoBXHyio54VkXawoA8ncmNyoBBHau3+GOmanrl+IICSufSnaj4bjubkTImPUetdz8Dbu08P8AiDyrhdiucBm7GgDq7r4LvqFoJJZAJMV57rHhSbwzePZTxkK38R719Yw3cckayiRChHBBryb42fY76EGNlMidwaAPnrVoZrV2258sg8iuFv8A/j7bHPNeszR+Ym2RQy+9ct4m8NK0DXNoMOOSBQBx1rcPbTqyE5z616TocKmxjuGjUO65JxXle5knwwIZT3r0rwzPLNpaAtnigC9Ox3EE8fWo+g60SYBPGTTByeeKAFDMT7U7G71pc7RxSFtoyeaAFZflppHOFpuWJ3MDSqT16UALtbHpQVGKQ5/iJzSlhjHWgACseRxikZsHPWl8w9P0pg5PFADgc+1BcK3HIpD8xz0pOOgHFACk8cdKltfmOO9QYOPlNT2jBZPegDg/GcJi1dmyAD6Vo/D2xS6uXmdd2zpmqXjZt2rdMnFaHgG/+yyNE3RqAO7iQKfSqWrXF1GFSzLBs8kVdSQTfcOc+lWobcIOVBPegDnEh1nUpFS7uJBCD0LGuntl8qFY1H3R1p6pxwMU4KMe9AAjAtTtoDcVFIq43FsUiO54UE+lADyrSSCKNSzucKAMkmvoT4R/CdNK8nWNeAe4IDR25H3f97/CuV/Z48EyalrLeItTt82locQrIvDyY/pnP5V9F0ANaONo/LaNSmMbSOMfSvBf2jfDltptqNVtLZY4nHIUYAPevfK4H4+2H274bXxC5MJDn2HT+ooA+NLS8Yu8nas0WS3GqNIF+Qnnit7S9OBSRcd6kjs2jnK9FoAhSxtdu0IOlZ0NhJb6mWHzRnoK3wFVuBTGXnkUAQG3j+9t5pjQgkHaCBVk9PU0gHbpQBTljCqdoA+lVWBWCX5jkKSK0ZQMHNZlw21+2DxQB55qMzT3b7+oNVSuFJ71seJ7IW9+ZY+FfnisplwAe9ADACUqu2M9KtjrzUcyKfmAGKAKrYPWk2/lTyBj0pozjmgBpGKTkU/aKTA+lAGhpWpTWjhtx2+mat6xo+m+Ik86Nltr3HDjGG/3hWL345+tWLWUwybg2CKAOP1TT7rTbtrW7j2SL+IYeoNVa9UddO8QWgs9QQ7x/q5FOGU+1cF4k0G80S52TKXgY/u5QOD7fWgDIooooAKKKKACiiigAooooAKKKKACiiigAooooAKKKKACiiigAooooAKKKKACiiigAooooAKKKKACiiigAooooAKKKKACiiigAooooAKKKKACiiug8K+IrXRbeaK48PaZqpkcMHu4gxTjoMg8UAXvhp/zM3/YvXf/ALLUHgTwTqvjJNUbTLiyhGm2/wBom+0Oy7l54XapyeO+K7Lwj4ssdS0/xRaw+E9FsGPh+7/fW8Kq44A6498/hV/9mH/j38a/9gn+j15edYuphMFOtS+JW/FpF04qUkmeL0UUV6hAV2ni7x3/AG/4C8PeFv7K+zf2MMfaPtG/zvlx93aNv5muLorCrhqVacJzV3B3Xk7W/JjUmrnfeJPiMfEfw4sPC+taObrUdOYfZdVN1h1XOMMm35sr8p+YZIU9RzwNFFThcJRwsXCirJtu2u73t29FoEpOW4UUUV0iCiiigAooooAKKKKACiiigAooooAKKKKACiiigAooooAKKKKACiiigAooooAKKKKACiiigAooooAKKKKACiiigAooooAKKKKACiiigAooooAKKKKACiiigAooooAKKKKACiiigArpPDPh57pVvrwbLYcqp6v/APWpPCWgG/f7ZeDbaR84PG8/4V0GoX658mEbY14AHSgCLVLrc3kw4CD0rOxSyYZs5pme1ADlU5z2pQwzSMTjFEZbcBigCTdxxSKfm4FOkUhvSpbSPLbiBxQBPbqqKC3BNWo/mdVHc1ANzMARn0rd0nSpmHnSIR/dzQBWuLOKCVP3gZmxxWtFoovEUJFt461bsNBUz/aLqTPoK6KAIihYxwKAMfS9LvtPUrG+RU8iagrbsMa2GlUAfrUqsrIMCgDkNY1G9XETblXvXQeGJI5LQKW+fGcHrUHiCxWe1aQYBXmuf8O3jrqkcbn5c4xQB6Fs9Kaq7SfWplZdoOOKXchHGM0AVwMNndUgb0waX5W4NARQeM0ADKDQYyVzg1Mqg4PSjLoTlaAIug6VBcqcArwQcipmkb+6aaAzdqAHS+NPE2j2OyG6keEds9BXL3XjK/1O6VppDgn5snrXSPAkqmMrwRzms4eGLCM7ucmgCVSskYdTkEU2RGMZUcgjpTfIaxUqSXi7e1NN3biMtuA470Aec6/aw22ryNKox1C11Hg6SJtMYqoXviuY8USia+Z927niug8AbJLWWMqcigDSZsseaFPfNOnADMhWmrhRhQKAHE575pMc8nIpFwD92huvpQA47n9OKTgcYpNwA4yKQuM0AOJJ4FN+71NKW4GKQK2MsR9KAEI5zilAIPp9abu+bn1pS2T0oAXH40oVsfMMUwE7vWneZ+NADh93pViyjzKN3Sq4YMPSrNk38IoA4Xxav/E8df4auaDp+YWnUFR2NVfGAI1vPY10/hgpJZLAuGPU0AWfDEnls0UkmWzwTXSruXGea4u/jnt9VWRFOM9BXYaObq8VVjhZzjsKAHXtybW2MpUn0xWZDq89wxWOH6V6No3w98Qa4FjSwl8s9SV4r0fwl8DLe1KTalKiEEHavJoA8a8D+Edc8SX4jjgdgT0xxXvXgf4O6fZNFd64FmdcEQD7v4mvSNC0PTNDtvLsYEj4+Z8cmsvV/EzxXYgsYRIoPzSN/SgDobS2tbK2WC1hit4UHCooVQKq/wBsWPneUJCTnqBxSaRdzahZuZolTIxx6GoINDjjl3tJnmgDYHIyOlcx8Vsf8K71vP8Az7H+YrpwMAAdBXP/ABHsbjUvAusWdqu6aS2bYPUjnH6UAfH9niOJmPJ6mqDXSzTsEIIFTO7RiSJ8h+hFZdnCYpXJY8mgC62PWgYzimY+bP8AOnEqBnrQAh2r161ETub5c4pJJRnb1NIhOKABxwaztRUmE4XnPFaLHAqnMCwagDl/GEDf2dbz4Poa5Rc5r0DVoWvNFnhUAsnSvOnbY5XPINACzKwb2oQhVOaPMDemaa3I7fhQAyVWHzdqiPSrSLuXa3So5YSAQOlAFZmpucjvTxHjqKBnpjAoARc/Wn857UnAHSgMP7uTQA+C4eCTctdFp2pW2o2j2WowrJE3HzVzDeuKEcqRjP4UAU/F3hifSJPtNvumsX5VwMlPY/41zleqaPqMcsZs7tEeJhtIfpiuW8a+FzppN/Y/PZOckD/ln/8AWoA5SiiigAooooAKKKKACiiigAooooAKKKKACiiigAooooAKKKKACiiigAooooAKKKKACiiigAooooAKKKKACiiigAooooAKKKKACiiigAooooA674af8zN/2L13/wCy1d+EPxBj8A3Wpyy6GurR38KwtG1x5QABOc/I2Qc4xVL4af8AMzf9i9d/+y1yNc+LwlLF0ZUayvF7rVefTUcZOLuj1XxL8T/COq6BfabZ/CnQ9NuLiFo47uIxb4WI4YYhByPqK8qoorPB4ChgouNFNJ923+bY5TctwooorsJCiiigAooooAKKKKACiiigAooooAKKKKACiiigAooooAKKKKACiiigAooooAKKKKACiiigAooooAKKKKACiiigAooooAKKKKACiiigAooooAKKKKACiiigAooooAKKKKACiiigAooooAK3vCmgyapOJ5hstIzlif4/YVX8M6NJq95t5SBOZH/p9a7bUrhLO2js7MqiRjAC0AT6hNaix+z2wEYjGABxXMyElySac0kjOctnNAAPUUANWniNepoIXsaTtjOaAGsOeKdEOc8imcg1IrN0NACzMWI61ct/liGciq9uu5ulWi6njpQBr+FrRbvUlLHKg+leheWixhFC8dK43wO0Mc7b2ArsmmhPQ5oARIWzlsEVLHgHFMWT5TSqcg4HNAD5VVgRwKbGywjDt1qLEpPI+lQzpKBuZSQOlAFySaKSF0PIIrjreyaPXAynC78iurtYWaPLDFUtZsm2rNCPmU54oA6gL/ofme1ZNrqUc0rQ5w4NQ6RrqS23kvjevBBrPntGGpme3yu7mgDp4Z9vDDIrQsbc3ThUBJPQDmsKB2jQeawzXtn7OPhe01m6m1S7QvFbYwvZjzgfpQBwzeG9VWHzPsku0d9prNmtZIgfMODX2k9ratCYWt4jERgpsGMfSuF8RfCnw/qt59oiZ7PP3kQbgf14oA+XAuSQvNTLbtsyRg19Dv8ABLRcHy9RlRvXys/+zVz+sfBPUwjfYtRgnx91cFT+poA8SdvLPOM09WDDPWt/xZ8NPFelMZJLaTb/ALPPFc/HZXlsmLmNlYeooAJI45Iysi8HtXBeLrbySRbyHk8jd0rs7658iJmbr2rjyZL3UZI2TIPSgDkbuzmKLI2dp4BrqPASmPzVySSvFaV9o/nWO0RktGM8VleEZJFvpoQPmQUAbU0UnmsTTPunpRcTv5p3HmojISDyKAJex7Ux847Z+tM3EDv+dMLMDytAE3JAGRQ23gEj8KiZwfrQBigCbK5460xiS1N3BRmk3F+elAEm4D+GmltxztIpmcdyTQzY/i/CgCRRnk8UbUHf8aj3Z70A560ASZAGatWT4+nrVPg+uBViN4wm37ooA4rxlG0eqtJvJU+taPw6uQ11KjycAetZXjkqbtdshPHSqvgaZ49XMeflZT/KgD06aOOadNrBmLACvq74HeBNN07w3bavd26S3NwgZA4yFHrj1r5Q8NxGTW7WM85lXgfWvvXQIUt9DsIY1CqlvGAB/uigC4qqqhVAAHQAdKz9W1iz06PMjbnzjavNcj4+8cjS759KsWUzKMSNjlSewrI0eaXVI44nbdIzZyaAO1l1C5vI1VFIVzwAKn0/Rwo3XKqc9q0rC1S3too9o3KoBOKsUANijSKMRxqFUdAKdRSFRu3D72MUALRTIZPMX3B5pwdSxUMCR1FAHyd8bvDSaB42uliTba3J82EDsCBx+BzXANHt5r6Q/aZ0RrrRLXWEXP2cmNz6A5I/rXzo6ttFAFY/ex1pGzUjr3HBppKhSW6AUAZb3Cx6iY25zV1GDL6Vy+pXvmaiVgBLA1v2AkMCtIpzigC4RxmoHUMpFSLvz7UhDYIx+NAGPE+2+ktsjDrXnut2zQarMh6Bq7ySJo9YErMCua53x5atFfLPwBIM9KAOYCgMTSiSkJFN+XOc0ATCTPVqlQ7hg1V285qVMg/eFADZl2vTHG6rUihk9ar7WUGgCBg2aTaf8mnPu+lN5PU0AKADgcmn7CtMBwM5p+4ED1oARWZWznFb+i6nHJCbO6USRsMENyMVz7D0pI2ZXBHFAFbxn4bfS5De2vz2UhyMf8syT0+lczXqmj3kN1C9jer5kEi7SG5FcL4t0OTRdQKLl7aTmJ+vHofegDFooooAKKKKACiiigAooooAKKKKACiiigAooooAKKKKACiiigAooooAKKKKACiiigAooooAKKKKACiiigAooooAKKKKACiiigAroPCt/wCF7O3mXX9Cm1KVnBiaO4aPYuORwRmufooA9Z8I6p4KuNP8UR6T4ZuLK5/4R+7xK127gcDsWPfB/CvJq674af8AMzf9i9d/+y1yNABRRRQAUUUUAFFFFABRRRQAUUUUAFFFFABRRRQAUUUUAFFFFABRRRQAUUUUAFFFFABRRRQAUUUUAFFFFABRRRQAUUUUAFFFFABRRRQAUUUUAFFFFABRRRQAUUUUAFFFFABRRRQAUUUUAFFFFABV/Q9Mn1W/S2hBx1dscKKrWVrPeXKW9vGXkc8Afzr0extbfw/pgijQPOwy7HqTQATLb6TZCwszgAYJ9TWHLu3E5/GpLi6aaQsy4zUQf1oARRzywNK3y0bhnpQWGKAGHGOnNKv3e+aCVz1oXGfvCgAwe9LHjPSnoue9TRx89KAJogirwppkhXfins+BtxVcszP0oA0LWVo3HlsRXbeGZXuLdg5yw9a4e3TyojK+c44rtPBasmmvcSc7jxQBuKhXqaliUgZzxUCsWIKtwatorbRkGgBd36U2Rtw2gZp6oueM04hVIHegBinjbmlYHaQvINPIXtS4yOMUAcTrGm3S6wr2+QrtyRXaWNq62kfmNlsUiWiySBjyRWgFIXA7UAUvsU11OkMSlnZgqqO5NfYnwf8ADI8L+CbS0kQLcyqJZvUE9B+FfOnwds4bvx/p4u9ogSQO27pwQa+nfFWvR2WnSR2EyS3rjEaoQ2Pc0Ab9FeZada+Kro/aJri48zryela5uvFFkvzlnAHVhmgDtqK5jw34jlup/suoRiNx/wAtDwCa6cdKAGyRpIhjkUMp6gjINc1rPgPw1qmTPYKjHunFdPVeeba67HHB5FAHl+sfArwtqCEC4uIW9QoNeeeNfgSnhnS5tW027NzHFy/y4YCvpS3uVlO3aVb0pb23ivLOa1mUNHKhRh7EYoA+CRqsMc8luzDkFT7VzmneXDrNx5bHkf1q58SdMl0X4h3mnkkGK5ZT+ZqvrFm9lfw3MSs0cowcCgCaeZd7HPNRCWMc5GahlxGxL5APrSB1b7uCPagCfcDn580CTJwDUaso4YU4kH7tADgcn+tOwuecD3qNXyfmwAKUNkkg0ASY/u0nzdyaZu/vcUof0HFADgMGnbucLHn1pFyw6gCpQqqM7h9KAIjuzxHinYVcZ6GnszdOMVEVCjLHIoAcSqgkdKp3ksiRlk+7inzSKSDzj0rJ1S+6xFsdsUAYusFriYs5GAOKyLKO9t7n7RbEkIcnHpW61obgExgs3pUIaSzlaERjcRgg0Adh4C8QxPrti0mVdZFzn61+h/h26jvdBsLqJtyyW6MD+HNfmV4WRhrKELgg5r7v/Zq8Sf2x4MbTZpA09g4UDPJQj/HP50AcT8SrO6Tx/qMy52vKSK9B+EkAkXdMgLoM59KwfijGlp4umeUnEuGX8hXWfDC9szEYl4kI6nvQB3lFFIxwpOM0AKCD0opqHIz0Jp1AEUZ2PsYdTnIqrGTDfleW39/SrroGPOaFjVTnGT6mgDmvirY/2h8PtYg2ksLZpF+q8/yzXx3I3lkhuoJFfbviCLz9B1CD/npayr+aEV8L6pIy6nPE3RZGA/OgALNnnpVLW7pLPT5HPUjAq0hOPWquqW63VqY3xn3oA5HwwstxftMwOM55rtw3yCsHRF8i5kh2jjuK3EbPBoAep/P2pk7cd6juJFt03Uqt5iBvUUAZV/GwBkUHI5qrrECa3pypwJoxwfWtqSJWVg3Q1h31vJZn7RCSQOooA4W8sZrSRo5lI56mqzgV6DJbQa1ZtuixIB1964rU7OS0maJlYAdCRQBTDADFLkiogCTSlgOvWgCysmV4HSk+8ue9RCTI+UClV/XOKAEmTjdmoCDjuKtnkdCRURi3dsUAQAe9Awak2qOAtJjnkUAOiK9xT3XPKjFQsdvSlRnJoAmhZ0kHzYrpUWy1zSH027IBP3W7qfUVy5z6gVY0+5aC5VweAeaAOP1ewn0zUJbO4HzoeuOGHYiqleoeMNNh1/SBdW4H22BcqF6uMcrXmBBBIIII6g0AJRRRQAUUUUAFFFFABRRRQAUUUUAFFFFABRRRQAUUUUAFFFFABRRRQAUUUUAFFFFABRRRQAUUUUAFFFFABRRRQAUUUUAFFFdB4Vh8Iy28x8SXepwShx5QtApBXHOcqec0AXvhp/zM3/YvXf8A7LXI16z4Rt/AUen+KG0W/wBalu/+Efu9q3Crs6D0Ud8V5NQAUUUUAFFFFABRRRQAUUUUAFFFFABRRRQAUUUUAFFFFABRRRQAUUUUAFFFFABRRRQAUUUUAFFFFABRRRQAUUUUAFFFFABRRRQAUUUUAFFFFABRRRQAUUUUAFFFFABRRRQAUUUUAFFFFABSqCzBVBJJwAO9JXXeBtFD/wDE3u1xFGf3IP8AEfWgDW8K6Yujae11cKBdSrnn+EY6VU1G7mmkLFsip9YvGmlKqTj61nB88dqAGBieTijPJJqUbSOlIdp6gUAMViPenjpkgUny0LjrmgAZB1qMIQ3cVMW9aem3q1ADIlfOauw5EZJqKNdx9qmkkXbigBo+cHPWnIig5qvu9KQybhQBbllL/LwFHvXoHhxA2goysOK82hXzGA3V6Jols1roC5c/MaANK0YFuTV9PmUjNUNOhwm481oW/UjFADk+Ucc0bgZAWp+DngUyQAkfLj3oAk+XOBShR1z+FRiMDuacgAbvQBbh46U/zCvOKjjb04+tW9LtWvL1Y88E80Adj8NNIubzUEnRGUA9RxX0T4Y0KGGNZ51Dv7nNcX8ONPhstOj+UBhj8a7+G8MDBhzu7UAbY4HFBAIwQCPeo4DujEhzkjkVJQBnanpcFxCxjjVJeoI4rjLrV9Q0W8Tf5jxKcEc4r0SsfXtEh1CB8cPtOPc0AW9F1KHU7JbiLAJ+8uehrB15p4pbmNWKHqh9q5PwXry6Pqk9ndSfKshUj2r0i+htb6yabhgyfK1AHmc/iq9twpik3SK3avS/D2ojVNJhvMYZhhxjoRXkOp6XDba3tZnKZPTivU/BO3+w1CLhQ5A/IUAfGX7S6x2nxj1N5AArybgfc5NZlncW2oaAYJkBkVf3Z7mrf7Qip4g8e6rdQu2xbtwD6qDxXGWZeG5hgt5iVQc89qAJpI/tFsPMyCvFQINmFC1fU/6KWGCTVTfzgrz9aAE65FKEI/jFG09qNvPJ5oAUKx9DTwGHUZFIFk+tO2vj0oAQ/NxijbzTkgkJqzFajGWbmgCKCE9SxJ9BVhIVwC2c1KsWB8vFToFA6ce5oAz7lygwq5NUrg3LRnACitxvKxu2gmmNErj7o+hoA5m0ilclpX4BqzcabDJHuK8+tadzaovIX8BVDULiRYsAYFAGciNbxybBkD865m4nla882RTjdXXWkbyq21l3EdDXK67byWt0VfgE5oA6zw/Da3FzDLEcNjmvbvgH4i/4R3x1BHJJttbo+TLk8YPQ/gcV4Z8PYyXaXrnjkV3MbPDPHOh2srAgjtQB9XfG3R3u9Lt9RhX5oCVf6Hp/WuP8IXv9nrHKz7cMM816H4ev08UfCyO5Zg8klkyvjkh1H8+AfxrxYTbVljEvKMcjFAH0bo+oQ6jZpNC6scfMAehq7XiPgbxS+myxo0mVY4IPpXsum3sN/arcQtlT2z0oAs0UUUAFFFFAGV4w1BNL8LalfyHAitnI+uMD9a+HLsm51Ce4P8chYfnX0T+0l42gh0s+GrF98ztmdgenH3a+c1BJPagAYnIXpWR4muJrez3Rfia2CwHbj1Ncr421EtELWAqSTzigBPDl3LdkuiEHua6MZKj1rm/BRaGIwspBJrqBtP1oAhkj80fPUybAgUdqY0q+YFHNSBecnGKAGS9MVVmUNEyYzmrZ5NNl2xqDxQBm2arbbhtxUWpWMd/A2VUNjg4qW63NIFUHmpovkG09aAPMNRgNpePC3GDVNwSd2c10/ji1P2sTKvB6nFc0MGgBEBzTj14ApMk0KCKAHozAEH8KYxcnNL3zQxz60ANDHn5evvTSWzQeuMGlwODQAY45oDY6A0hZg3ApCSaAHHOetOQfT86j98frS4/D8aANzw7erBeIrncpPSsb4m6KlnqC6nZxbba5+8F6K/8A9eiL5JAwJB65zXU2f2XWtHm026yd6EKS3RuxH40AeSUVY1G1lsb6ezmGJIXKn3x3qvQAUUUUAFFFFABRRRQAUUUUAFFFFABRRRQAUUUUAFFFFABRRRQAUUUUAFFFFABRRRQAUUUUAFFFFABRRRQAUUUUAFFFFAHXfDT/AJmb/sXrv/2WuRrrvhp/zM3/AGL13/7LXI0AFFFFABRRRQAUUUUAFFFFABRRRQAUUUUAFFFFABRRRQAUUUUAFFFFABRRRQAUUUUAFFFFABRRRQAUUUUAFFFFABRRRQAUUUUAFFFFABRRRQAUUUUAFFFFABRRRQAUUUUAFFFFABRRRQBe0LTpNU1SGzj6Mcuf7q9zXo2qeXZ2CWduQFRQoWsbwNaf2fpj6pKCHmGEPoopl5cNNK8jSZJPFAFWQsGIxyaQbs8dBShu27Jpd38IxigBBuYE9KaN38QpzMwOduBSjDHJoAYFH404LTinfmjBH1oAVfpmrVtEkv3hVVd+fXNW4I3jUlsgkUAKFCnao4pkqnPT8qEb5juPNLuIzQBWcnpjFCoWoZeeaehVcYwTQA+CP94vz45r0rbjw3E4kzjFebwbmkCqOT0Fei3qfZ/CaeY2GwOtAFnSZGaBSGya0mZo13H86w/CrNLZbvetu7DNaOuMnFADoZmdcqeKc0jA88isjRJgpaOQkHPerOoalbWyH5gTQBprLkfdxR5hz0xWPpOtwXc/khhmtsKOoxQBJEcj5hXS+DIo/tyM4AGe9cwsmD2rovDEsnmDC8A0Ae4aTeMgjEfCgDpXUQ3auyHIOK8u0nUJIlUMfl966XTLxp7lSvAA/CgD07RrpppmVmyMZFatcv4Sk86YSLIOMhlH0rqKACiiigDwf4jWL2XjadooyEmfcMfWvSPDt9N/YEUQ5fZjmuX8aW7XnjVQQWCsOD+NdvBZrBDbjCqD6dRQBx3iSzuEl+0MAO/NdP4bu20/wDNqMh/1ccso/DOP1FZ3juF/sJnydqDHNU/Htz9g+Bl3IpMLNCirj/alGf0JoA+UtSLXctxM33pSx5964ayt7i31S4WQjOOK7pVUDAYn1rnfEUEdtMLwY/2qAK2lmWa0ZccqcZp7R7W5Tn1rFi1EwzmS3+6TyK001GORd0hAPpQBYWMH6VMkLFs4AWqscyy/6ts+wpy3sqtt280AXmSNV4OMdSah27mJD5FV5p/OI3sFHerdvDkA5O3+dAEkEUhPA4qwYwCNwNOVtq8cCkaRsZ2igAeSIHaW5qKWeFSqs23PTNZsNnetqMk00itFn5FB6Vcu7eKdU8xTlDmgCdnhVlQtyemKwPF3iSPQCm6F5d393tWwv2dZBJwXHH0pl6unXeFuRG4HY0AQ+HNZh1aKFlt3CyKDlq0tUs4zbPtQZ7GobaSzhRY7coAOAFqyZw6kAfnQBysJltrj5vwNZPii3knYTMxIre1dSlyWY8dqrzzedalSqlcdaALPgBlCbQccV2Jy1cR4OkEV3sDDaT0r0FW+UbVBOOKAPfv2WdWabSNR0WYkmNhMinoFwAf6Vi+LtFbS/FOowdImkLpkdiSRXPfs86x/Z/xItrWSQhbyNoSB3J5H6gV6t8b7GRGttRhj+8uxyPUf/WNAHk9wwhIMec5616Z8MvEjxxrBLJg4Awa84SMH5pOa0tKkMMwkT8qAPoy2uoLgDypAxxnFTV5N4e1mVYyGP3vevQdC1Ce/IzwiDk460AbFcP8AFrxpD4W0V44pB9tmUhADyo9a3fG3iOy8L6BPql66jaMRoTy7HoK+SfF3iS98SapLe3chYO2QM0AY+sahc6lePc3Ds7sckmqe0c5PNWHaNUwSKp3DKykR9T3oAyPEOorBAYoTulb0rD0nR5Lqf7RdZOTwK6SPTbdphJIoY56mtGeKOGEeUBxQBQttPitzlODVhlwu3rTUkY5LAUKSMnNACRQhcseCadznnmq8t7bxj5pVH1NUn1WEviNwx7YNAGo8wjHzYqlMxmfg4FVEmmlctJnFOZ3Kkrx70AX4sYywBIpko3DhcGsyz85ZfmywPrWqoOKAM3WrNbq0bdjI9a89vrZraZht+XNeny/N8rjIrB8SWCTQbo1GRQBwg5700bgcZrTFgytyNoqGeFV43ZNAFP5j/FTuR0JwaUqQ1OUjHNADH+vNIAtK/IzjOKYuO5oAeflFNOD6UjnHOc03ccdaAHFaKaCetPQEmgAU89M1oaTcrBOGMZ69jVBxtP3gPpSxOFbPNAFj4nacsqW2uW8ZCyDZP7Hsf1x+VcJXrFrjV/Dl3pjEneny57Ecj9RXlMsbxStHIpV0JVgexHWgBtFFFABRRRQAUUUUAFFFFABRRRQAUUUUAFFFFABRRRQAUUUUAFFFFABRRRQAUUUUAFFFFABRRRQAUUUUAFFFFABXQeFdF0XVbeaTVPEsOkOjhUSSAvvGOv3hiufooA9Z8I+HPDtjp/ii4sfGNvqEw8P3eIVtipPAPXce4A/GvJq674af8zN/2L13/wCy1yNABRRRQAUUUUAFFFFABRRRQAUUUUAFFFFABRRRQAUUUUAFFFFABRRRQAUUUUAFFFFABRRRQAUUUUAFFFFABRRRQAUUUUAFFFFABRRRQAUUUUAFFFFABRRRQAUUUUAFFFFABRRRQAVa0q0e/wBRgs4/vSuF+g7n8qq12HwwsfO1Ke+cfLBHhT7n/P60AdD4kWO3to7OA4jiXaAK5wK2a0tcmMl25ByueBVEMfT9aAGbcen1poOD7VJvPZRTS2Tyv6UAIWDDBFKi5HXFAC59DUiqeueKAAKR/ETSZyaQ8n71OjjYntQA+24bmrskq7cZGarAYxyKGX5s54oAQ7R160xjgcHmmO/PfFJHg0AAOD83NOAB56UhXb3rW8L6cdQv1VlzGvLUAbfgvQjLKt5cLmP+EHvWh43v22izCgRjGMVtCRIFSGMbVUY4Fcf4okafUyvO0CgDc8Fb/spAHy10vVdp71znhCX9wIx1HWt+QsCMCgDn9ZhNtPvjztJ7Vj6sV8vfIzYxXXXtobn7y9K5/wAQafMts21R7ZoAyPCk0cd+H7Z716THJG8QZMEV49BJNbXa7sLg16b4fvbW4tEAk+YDmgDTMiZ4FbGiXTQyqVP3qyfLQcqalt5fLbkn8qAPS7JmmhTEmSe9dRoVxLjyN6kevevMdA1f7O4SbJU9DivRNHaGeETRnB9jQB634GtDEgmznK+tdXXnXhLWVhVIeRzxk16HG6yIHU5BFADqiu5hBbPMedozipaz9Ut7m6ZYUwIu5zigDk9B0+51TxHLqE4AiVq6rWJPKeFmwqdzVuxtY7SARRjjufWuQ8d60sMhhVsrGO3PNAGZ8VdSRtKSG2kRVYjcc81R/aFuRa/CKG3jODLJAoHsOf8ACvPtb1l76+VHyV34xmu3/acUL4B08EHaJ1HHbgUAfNoLEc81na/B52nygxE4HFbCRgLnbx9ahu4w1tIvUY9aAPJoFfzniC96txK+drAmi4Jtr9+OM+lbOjQLNGZjg4oAtWVrHtTaCDtGar37iGQqvBPc1et5CxZUA471laiG+0DcckmgCWxha4mDO2QO1b6bVj54wKyTc2umWYkkOWI6DmsTUPFW/KQwt7GgDprzUY7cfKwY+lZs2vLn5sCuD1bxAI875N0n91a5y41y8kfcrBB6daAPYLbWbeQkB/xqSfWLZIz95sV41Y61eQThmk3IT8wx2rq7bXbKVBFvySOxoA2r3XAcmP5T2rIuNTuJGyCT9DRLbJMu+M8Gnwx29uoEmfegBsWqzxAN8wxW1pHiiRfluEG31zWLeGGVcwjGKp9OoJoA7y/nhv7VZoSOKk0JLP7NO15z8p2j3rjtLupIrhFZvkJ6E8V1kkOIfPVlK46A0AY0d40N9lVCgNxXoXh68+122c9BXmGoShpSVQrXW/D+ZvLOSdvvQB3vhLVJNK+IWhXa9I7tD+tfXvxMs3vPCsyxrlkdW/DOD/Ovii4uNviDTXiH3ZlOfxr72t2S80+J3UMs0SsR2ORmgDwGTRZhFu25AAOKTTbFpboRcr6+1elXXh3UFv2W3i3xs33iOMVs6d4W0+0P2m62s4GW7KKAOU8P+G5rydAuREn3mIrsfEWtaP4N8OyX19KsNvCvyrn5pG9B71w/xM+NPhLwRbPbWckeo34B2wwcoD7kdfwr5r8W+MvFHxG1Vb3VJWitEP7qBSVVR9KAOh+JHxA1Dx1qW6QGGziJEUKngD/GuVKkcDpTzGtvF8xUAVyPiXxEsLmO3lzjsPWgDpJmjjUvI2AKhFzHJ/qSMV53d65cXHDMwH1qzpuvPbIF+8KAO9Vyxx6VK8sKR/vGA+prhn8U3BJCKAPpVC91a6uCGeQqo6gUAdnqGq2sYwjbm9BXO6prl0QVg+Wuel1CRvug+xNVJLiRhjcSTQBYu9QuZZOZDmtnSbCZo0mZj64qjoFgklystxyvpXcL9nWILGAAKAK1svA3du1Pkk6rtx7VYUIelOVUzu2g/hQAy3To20Yqx1ppkUcYpQQKAGOnrVW6i3jn/wDXVxmB4x+tRsoY0Acxq8ARPNUD6VzV0pDZY9a9FlsYXHzc+1czrukqAzxdBQBzDYx96mnbj1zT3UKSGODUJA7ZoAcFGOajbg4AqT3/ADqNxjpmgBHOR/hUfmMDx/KpYwT9KZIvtQAgLHrTtxB7fnUZyvrS4z2NAD25FJwDSrmnFR1oA3PCV4lveKGyQT6VzXxKsVs/ErzRptjul84emSSD/L9av2sxgmVhjrWj8R41vvDNpqCKN1u4VjjkKeP54oA84ooooAKKKKACiiigAooooAKKKKACiiigAooooAKKKKACiiigAooooAKKKKACiiigAooooAKKKKACiiigAooooAKKK6Dwr4UuvENvNNb6lploIXCkXc5QtkZyMKeKAL3w0/5mb/sXrv8A9lrka9Z8I+B77R9P8UXk2r6LcKvh+7+S3uWZ+gPTaPSvJqACiiigAooooAKKKKACiiigAooooAKKKKACiiigAooooAKKKKACiiigAooooAKKKKACiiigAooooAKKKKACiiigAooooAKKKKACiiigAooooAKKKKACiiigAooooAKKKKACiiigAr0jwXara+ETMxKvcOznnt0H8q83r1LV447HRrW1jwBHGFwO9AHP3D7pjjOAaF6fWmL97nINK/AzuIoAXAz0NJ15xUYVv7xNOCtnvigCSKPfwDg0PvQ7TzREWQ7s80rTFj60AMDDPINTqWA7UwbW5Ip2Qo4oAaS2c0ySRulPDL2zmkbjsTQAxdxPzZIqVVwOBimfpT0LYOeKAGMrE+5rvvA1p9l04zSYDSdDiuL0+Dz7uNDnk16TBAUtUhU4CjigBt9HI2GjfkVh3sMjXyGROG4rakLrnJ5FQzSQyRfM4Dj1oAuaPZ/ZwGAxnvWvtY+v4VT0uZZ7RcMCy8GrqmRe5oAYdwP3jTLq3SeE7utFyzhd2aS1k3cMaAPNvFFm8N0W6DNUNL1K6sLgSRsdo6r612Pi6xmuLoLEOK5yfSLhByhHvQB1/h7xRHesIZgI27ZrpYnGN24EV4y32i1m3KpBU12PhfX4pMRXUhRunXigD0C01CFTtk6dq9W+EUMWuzmzhm/eDkAmvEt8TqGj5B9K0PDHibUvDOtwalp0hR4mBK/3h6UAfTt14c1TS9QV/JeSLPysvIrtPDi6kYxvDRoP74qp8M/HWleNtDivLSRI7sKPtFsWG5G7kDuK6ygAGcc9aKK5zXfE0FsZLezYNOpwWPQfSgC74m1L7DYskbATyDC+3vXjviGa8WVhJNuVuprqb+5kuYzJcSlnPIJrmtWtJbsnC5IHFAHA3FrNLq8P2csw3jNes/tQW7v8LEl3MGhu4c49+DXH6Lpk39rRTYAKuMivSf2grU3vwg1nAO+NIpgB/syKT+maAPlaH/Ur1PFVNUPlWckm45Ap+i3Udzp0cgdiCOar6/JG1lKq88UAea6lIJLh3yc5q9pNxKIhAr7d1QrHnflTjNS6Sqfage470AbVnG0Gd7jBrP1eeJJ9sZ3Oemas3swRGOcmuRuJJPthm8w5zkUAO1RruST96xx2ArH1q/XT7XYADcSD5f8AZHrXQQXH2yZI5MKAeSK4TxaNuv3KhiyqQB9MUAZTMzMWYkk9SaSinIpdgqigBtORmRgykgjoRUqLDHcASksmecV0Om6daygHYrI3TNAF7wxeXFxa4KD0yRU+oxXCy7W6e1FlGtiSqEKSeB6Vcnl3Lk5Y+ooAyl3qPvYHpT3VtmQ2BVtYl++6/hULtznbtHagCupbPJJI6Vv2FzK9qF8xvpmsZduc53GtXTk3A4GOKAK88jNcFWrt/BMXl2ZYg8jiuHlQw3ZLL35rrNG1iKG3WN8Be9AHVwrE15DgEsHHNfdvh5WXQNOVs5FrEDn/AHBXxF8J7NfFXj7S9Mg5ieYNK391Qea+yfHXi7RfBmiPqGqTKgVf3UCkBpD2AH9aAJvG3irRfB+iSatrd2sEK52Ln5pG9FFfI3xQ+POveMrmXT9E36fpucKiH5mH+0R1rlvi34s1v4keIZLy7d1gX5YIF+7GmTgCsfQNIFhH5ksYBHUmgCXTNH8yUXeoSNLKx3c10kbLFHhcIgFZE2qW0ILswx9a5bXvE8k5MNu+F9RQBP4x1+ZpWtrWTao6muOZi0hZvmJ71M3mXE3OWdjWvDo6wQeddOqsRnaetAGNFGrHlSWqf+z5VXewCrV5JrGEsy4JHSs+9vJ7ldisQlAFaWQJwvzGoJZGY9T9KsQ2U0xCxgmtzTfD0eQ1wxJ9BQBztta3V04WKNjW/p3ht8BrgHP1rr7Gxt7WMJEgHHXvU7R80AYVrpXkdGwtaEUO0AVb8taYVbJ7CgB0UK4yOtO8sYPUU1QQAVzmldiBnvQAnlKp5NOVV75H41ErMxxzUu0fiKAHCOPGRmmMMHpxQ785Gablsd6AGsrZyeMVTvYllRgecjmr6uuPQ96oalIAjLGwye9AHAaxbiG8aNTxVTAA6/WrurFjeEyYJ9aoS8etACM3bOaUv8o6VF3B60MMdhQA8Hn0p3yY+Y1EDipAcxnGDQBE7c8UnzYoz04xSnr1oAVE+pp5UepFNU/7VK2cdSaAJIBHvG4iuo2Q33hS/seCzRfLx0PauSQ4P3a6/wAFFZJGXgZGOaAPIaKfPH5U8kec7GK5+hplABRRRQAUUUUAFFFFABRRRQAUUUUAFFFFABRRRQAUUUUAFFFFABRRRQAUUUUAFFFFABRRRQAUUUUAFFFFABRRRQB13w0/5mb/ALF67/8AZa5Guu+Gn/Mzf9i9d/8AstcjQAUUUUAFFFFABRRRQAUUUUAFFFFABRRRQAUUUUAFFFFABRRRQAUUUUAFFFFABRRRQAUUUUAFFFFABRRRQAUUUUAFFFFABRRRQAUUUUAFFFFABRRRQAUUUUAFFFFABRRRQAUUUUAWNMjEuo20ZGQ0yA/TIr0zxiFW4CjOAK898MKH8QWStyPNB/Ku88UuzXrHtQBz/c8U7H0FDZzgChIzjP8AWgBVTvTtoA61GWZTwaCWbqaAB92fvA0gUk8A0oXpU0e1TQA1QwX7ppOep4qw2MbqrSz8/doAeqrj71IyDs9MSRWzgH8qUstAAF+lSxgthV5b0qE57V0/hbS2OJ5gMds0ATeHLHycXEwww6ZroYr3zXwtOmXbCVRV6cVlWM2y4IkXBzQBoSynzgHU49ann0yG5jDI2w1PD5T4bhvwq2nlj/ZoAx1WbSfmU7oz1rZsLqO4jEkTg+o9KrXzRNGUbBFYwtbiB/MtZML6ZoA6eVsnmoowq525zWZa6oMiO4G1h3NXo7y3Y/K65+tAEkkYk++ee2arSWyM21hkVbQoTncDn3p23LdqAMfUNGtXgbEfJHauVvPD9xCTJFlfavRWU8ccVMwtygDoD9RQBweg3OppIsI3sBxgiu4tUkkjHmRYbHPFJHHArbkjVfwpmoag1tGNpAA74oA6Dw7c6ho94l5p11LbTocqY2xXtHhb44zW0Udt4hsTOQMGeM7WPuRjBr590zWd8Ik3A/XitI6jBLFl2QfjQB9j+GPGfhzxGi/2ZqUTSn/li52uPw7/AIVPfeHNPuLhrhV8uRjlsdCa+NLS5uIHE1lcNEw5BRsV0Vh8TPHWlENFrE8qp0SRyw/I0AfTGoeEEkjLQ3Lb8cIRgGsK48K6qIcxqS3pXkOnftHeJLe4RdR020mTo2FIJ/Ku90H9ofwrdskeqWlxYMerD5xn8hQB1WieELxZQ90Ejwc5zXZaxp8Op6PdaZcANFcwNC2RngjGazvDXi/w34jQHR9Wt7lsf6sNh/yNbtAHwULBtD1O/wBFnXY9rcPGVPscVk6/FJM37qQoK9p/as8JSaLra+LrCNfst8QtwM/dl5JP49fzr561PxCzIViUFqAILuFI4WAky3eqmmJuuB1xUUNw87nzG6+1W7eOSPc6sAAPSgCLXbgq3lx5z71jCLcd0kg96SaRpLt2aRmOasoAV+ZKAImPkwO8J+YDivO72aSe6klm5dm5r0WdsxlI0xXDa/avb3hZgMP6UAZtdJ4YtLVrR7iVh5hyMHsK5uty3uAlpGoT5ivOBigDKvwovJgnKhziu28EwNJp0TFeOcE/WuJnSRrtlK4Zm4H1r1XRNNkttPgjjAHyigBracqudw3AjJPpVKeHPyx/dHU1u6g8kNtt+XOOTWONphJJ5oAquihMIcmolMedrjOKkkl5KhePWoWVmHC8d6AFZULDaoFaGnuqSDd09qzoywbleKtW7KHBUE+1AE2ubcqQ3FUlmIj9BVvU3eZEGzFFlpc8jBmX5aAPVv2fNdi8L3sutyj94inZmo/HvjPUPGWvS3d/cSOgJCKTwBXIySCxsVgTILDtUYuUjUdjQBuW91HZAs2DWbr/AIkPk+XGNu6sqO4knujlsjNR39vEzl5GGR0FAGZe3k1wnzMQPSqiIxG7FXTgttjXNWoLNpAPMG0UAM0uaG1bzmj3yfwiprqDVdVl3mNkQ9K2LGzgUriPdjvityNUVRtXFAHF2nhO5YgsTyeSa2rbw1DGoWQj3xW+jHpTX4/izQBnxaVbxDbEMe9TLCsX1qwWYU1xx60ALFJ8uDxTmkUDk1G3y9qiO7dyKAJd+4UhmUfLkGmv0wKgaMBs96ALHmMT8poOT7mo0ZgOlOJYj0oAlRlX71KZM8gUxY8Lyc+9PHTGKAFQluq0OlI77R1rKvNYWOQxkgetAFucNu2hsZrP1VfKtmOQTiqkmuRhiE5PqayNa1dpk27lIPoaAMe4O64ZiwPPrUL4Y+wpjMCaOB70AI3Xjp7UMu7BOaR2yB0poY5oAbtOeeamjGV6VEcDvTkYbeCaAEdMH0pu0E8VKo+v40x1OelADQrZ4ANSKuRz1qP5s8KRT0LetADwv1rrfBEKmYExk+9ckFJP3q7DwOFVwzy4wKAPJNTAGpXQHAEz/wAzVepbxxJdzSA5DSMwP1NRUAFFFFABRRRQAUUUUAFFFFABRRRQAUUUUAFFFFABRRRQAUUUUAFFFFABRRRQAUUUUAFFFFABRRRQAUUUUAW9J/s7+0Iv7WF0bPnzBbFRJ0OMbuOuPwzXbN4Y0Jbw2TeGPiCt0EWQwm2TeEZtobbszgtwD68Vy/gjU7XRfGGk6tfQma2tLuOWVAATtDAkgHqR1HuO1dVb6tpek+GNf0seMJNWnvbErBsgnWNXa4RmUM4B3MqlmyoXnGWJOACRP7D8LaVqlyvh7xhA2oWVxpsUt/GkcIkbgjO0ZKlCCBzwa84r0fx14p0nVrfxVHb6i9x9tutOksgyPhhFC6yEZHy4JA5xntmvOKACiiigAooooAKKKKACiiigAooooAKKKKACiiigAooooAKKKKACiiigAooooAKKKKACiiigAooooAKKKKACiiigAooooAKKKKACiiigAooooAKKKKACiiigAooooAKKKKACiiigDV8JME8R2TH/AJ6f0Ndx4rdWuj2wa4DQJBFrVm7dBMv6nFegeK4f9LZ1UgGgDnuD3NKzMANuaXaaenyigCEEk8ipBSM3NG0mgBUVifvVMybBkmoxhRz1pjsWPUgUAKWb0OKZgs1PyVFMDsDwKAJVTbzg03AYnipoX38FTQ3ynpQAluuZkVuhNegaaAtqiKOMVwCN8wbjg12WjTvsTnjFAG2qt0qC5s0zuUDd34rRt2Rowdwp7iP1BoAzIopI8YzVk+YyYbNWAoNAU+mBQBRMbMCP51PDGAuM1OUAPzUg29gaAKeo2UM0RC8P65rnrm11C2kzGSR2xXVSKC2cYpVjDYxQBzEVzqkPzOrEfSrR8RTR43R4I61vi3wCG6Vn6jocE6l4+GoAij8UK4A27fWtOLWrR4xlua4bULC5s3JZTtFUxduDt6CgDvrrXbdVxGMn1zWJd6pcXTkfKErnWuG25zkUz7Q398j2oA3UklVcLKQPrSrdXHGZCR3rDW4bsxqaGeVpAC3HrQB2mmapJAUbcWXuM108d1BNEJPMGCOledQTLGAS+fXFWDqSLwrDFAHV3IhlnLRlao6hFDKm3jzK52XUmHMbEH61Ppt4/mCSZjjPegDX0r+2dMuluLG6mt3Q5DRuR/Kvffhj8e7uyji03xVHJdoDt+05+cfU968Ti1qzaMRqAT0qO4VXXdHGDn0oA+rPjVqXh3xp8KbqKyvo52YrLEoOGBHr+dfDMmnyW908LfeBxgmvQ9J1+80smBmzC/GDWB4jijlvTcW4ALc8CgDnTBcxMGZNo9cVrJHG1kxDEHHNXrB45ohDcbT25on08xo3ln5T0xQByMsOJDjHXrTWZ146irOoRvC5JBxmqIZmb5QcetAE8Ukf3WHNcz4yjVgHRTwfSt9G/egc0t7ZreQNGy7sigDzqBPMmSP+8wH5mvVodCs5NNWJVTeV645rhNV0KbTrY3Y3fKwwPTmu28DTzS6Ks9ycNk8nuKAMhPCvl6hG0gZyrAg/Su4hKpGFk+XApIZBOQVZRz3qbUEjW3LORkDg0AcZ4g1C5k1QQRMPLHtRJJ+6CA81JcRRLM0p5Y96rMHdsjAFACqrBfm60qK7cKaWFZJnEa4rUtLJUHz9aAM+OLn5yT9KvW6IqcKPyq4tnGOdvWrNrZh2B5AHpQBXsrXc/mSL8g9a1LRhcXaQRIFTPzH0FJOu1do+UCktZo4QQOG9RQBu+KtAhi0+O8hcsAPm5rhQs81x5UaMT2r1TwZp1x4jhFnk+WTyxqfxl4XsvCdsbhmV5COPrQB5umn/AGRQznDdTSPbx3j4UcDqaJpL7VZ9uDHFntWtYWQt4xyPegDMg0va+1FyfXFX4NMwwaRs47Voxqc/KKl2hfvUAVhCy4CgAU/JHHJqRiWICjilxgdKAItzduBT0Xjc1B2Z96GzjmgBGJxTQ5U47VHNI5+VVNVXa53AbTigC75gLYzmhi3YVWihkU7m6mrHzKKABjJ/CKQRsTl6cJW9Kfuyc4oAZt20nmIOvWmyN83LCqN3cwxdXXNAGiWTbywH401Jl5+bH1rnptSiDb2kGBWZqHiFmBjt9uPWgDd1rVo4EZI2y3bmuNu7iSWQyNJkmq9xcNKSztkmqzNno35UAWjO2MCqjsdx70o+uTSFlx159KAGbuafu4HFGVP8IFIdv40AK3PYCkCkHPUUoIA5BpAaAHAHHQUEsBxj8qaxx0ppJ+tADt7Z5NPTnFQj3pwYjoPyoAlYNQOnNIshPc0oHH3qAHKmSMD9a63QPLs9DvbyQKFijLZNctbx73AzW34lkXTvAFyvmLvuSsag9TkjP6ZoA8sooooAKKKKACiiigAooooAKKKKACiiigAooooAKKKKACiiigAooooAKKKKACiiigAooooAKKKKACiiigAooooAKKKKACiiigAooooAKKKKACiiigAooooAKKKKACiiigAooooAKKKKACiiigAooooAKKKKACiiigAooooAKKKKACiiigAooooAKKKKACiiigAooooAKKKKACiiigAooooAKKKKACiiigAooooAktpPKuI5f7jhvyNep+Kpg0SMCORmvKK9OuZlvfD1jcHGXiGfrQBgbtxpzH5cCntGq9aNqf3qAI1XI+9Sn5Rwad271Gw570AIST1JpNue+KcqgetBb2NAARuXrTMYNSqmVPUVHtwetAE0PHWpMqwOciolztpVbPFABg7uBXW6HMrRonFckmd1dB4fdQ2N2D2oA6+1+U8jINWnRWHpVa2yyD5s1YG3PJoAFXb0JxU28AetC7PWnbVx0oAY7Bu1C7e44pdgJ60uzbzmgBR5ZH3vwpT5f8OBULFe3WlEZb+LFAEmQvO7NKJxURRunJoEXvQAXlvbXcW2VV5rndR8Ogt+54U10TwnHy/zqNhLQBxlxoc8fygbhUf9kOq5dSK6+SGRz0GPWmra8/NQBxhs/LP3Saa9qTyMiu/itYF/5Zr+NWo4oR/yyQ/hQB59Dpl3JHlFOKjfT75f+XZ2/CvSdsY4CqB7ClXYRxGPyoA81S3u1I3wOo9xV+GVU2rJGcV3jQwOu1kBz7VVn0ezkGPKH1oA5Rpo8ZiYIaVL+6iOfNJrRv8Awwwy1u5HPSoY9IXASebY1AEdreJc5W5uCH7A11fhjRpNQimcElI16muRuPDl4s6tbNvGeDXo/g69k0fQJre6RWd160AcXd2kkV2+BgA1csrxeI5MfjUjy2888hlYK5PAzUBjg8w+XgP9aAIdes4pot8cQJ9q5a7spOvKD0rtkY42sM1SvrEyAuigH3oA4C4jIJXdzVuxkaMAEjHvWvqVvGoI8v5/YVgzKY36GgDWKw3KeXIgZT1FXBb2v2XyYY9vHAFY9lPg/NkVpW06qfv5zQBa0aykSQySZCjpVHxDfPkxKrbRW3FcAWTsSEAHWuRnvFkuW+UMoPU96AGNIWhDdKhj3SSbVNSXMwkI4Cj0FT2MSsc7sUAWdNtWUGQhvrWnDE8jYAOKfaxrtCqM1qQR7E5xigCukI2gcZqxGoUdaje4ijJyQPc1m6hqaRg7WJPagCzfzJGT2I61UVmktmkjz9axpbia5lWCPczuea7rRNOezsEimAZ26jFAGh4H8RXmk6eRAhL9jTdev7vXrkTahIzAdFPQVHqjLZ2m5VG88AAVSsRI0W+RuSelAEyJFGm2JQKY3Bzu/CpWDAc8CqkmGagCwlwd20MPwqWJ+eRmq0EcYUtzmnPKIxnBNAFzepHzDFMkkBGBiqkV003GwAD3qcMM9s0AOAGM4JpxUlfSmNIMcU1pT36dqAHhVHBNHmQLwrAn0qlIzM3Wnwxru3ZoAsrIpPC0pKEc4FQbvmxUVzd29upaSVQfQmgCdyuT2FUrrULaDIM6KR2zXP6z4g3ZS2bA7mucmupJXLMSc96AOj1TXlGViYN+Nc/LfTSPmqchYnrSfjmgCSW4mJKknFQktngHJo3D/ClB29TQA0q3VgaTaOuRQzL7inptI9qAGgD+9SFcH1p52qfvCkOMetACKoz60j4U+9AYClLBh3P1FACBm9Binr+VRED8aBnPUGgB7/WmHH90g07r1NLtHqTQAwOe5NGcngnNKF59acqqe1ACLuJ609QxpACD0xUsalmA3YNAF3RrWSa8VR3NQ/Fm7RZ7HSIcAQx+ZJ/vEkD9P51uWUcOl6bLqlxINkS7uepPYCvMNSu5b+/nvJjmSZyx9vagCvRRRQAUUUUAFFFFABRRRQAUUUUAFFFFABRRRQAUUUUAFFFFABRRRQAUUUUAFFFFABRRRQAUUUUAFFFFABRRRQAUUUUAFFFFABRRRQAUUUUAFFFFABRRRQAUUUUAFFFFABRRRQAUUUUAFFFFABRRRQAUUUUAFFFFABRRRQAUUUUAFFFFABRRRQAUUUUAFFFFABRRRQAUUUUAFFFFABRRRQAUUUUAFFFFABRRRQAV6D4RkN34RMQXc9vIy8+nX+tefV13w0vNt/cafIf3c8e4D/aBH9P5UASSsdxD9R6VHuOeK0NYhjjuWAUjmqAC564oAeg4yzE0x+tPBHrUcg5oAUe9IWIphLUoVj1oAsxFdh3cUwqhbNR47U+LlttADyAOnSkZfTinPHjnNN5oAB14q1aTsjjHBquFyKfEyqec0AddoV5K20NJkV0sUKt826vObG+a3mBU8HqK7bRrg3EYYSHH1oA1THgdMU1VcH1FPGCQNxJqQYHY0ACbcc9aGPoBSgBjxxS7cCgCErzyBSFV/vGpyBUbbfTNACA8dcUxi496bLJt4AxUazSFuACKAJlkPVsgUO2eR/OmjzHOdv4VJ5SkfMMUARglu4p3f5sGhbcE9x+NSfZeM5J/GgCIyKONpNSR+ax4UgVJHtjH3elTCVcelADUVv4sVL24HNRm4gUfM4ppuYiPlYk0ATjOPm2imOwx1qEuT9aYysw+8PyoAhuZGVvlkbn3rIvmlJztY/QVuJbhvvVPHBCo6KfqKAMDS768ilVWVwue4ror28YWm9lB46VHMkbDhQD61Q/fRzZk+eIdjQBzWpLf3l6GhyvPQVFezahZ7ZGJVl9V616Bp82kuQVVPNHbFQa3bW94mJoVKdiB0oA5Ow8QRzKBcNh/YVqw36ykbWBX0JxWBq/h3yWM1kxI9BWT5WpRnjzM/WgDupo4Z1+4oz3FYep6SP4ehqjZ6hf22FmQn3NdFaX0dxCMgFu9AHGT2rQyFWOPxpobawG7pXRa1p5uPmhUBq5ieGWJyr5BBoA0LmR3sGUMVX69ayoY1J27ua3YbPz9FLq3IHOazNHtVku9rMTg0AVzEqOMtWrpUYeQKFyKl1fS9rLIv3cVY0eJkUY2jPpQBs20DBeAq0t5ItvER1akMnkqSOcViXlxPdXO1iVXPNAEd9M8nJYYzxVR7ZpCCDk9qmvMbgI8HFXdKt2Zg78+1AE3h3Sfskn2645b+EV2VpPBON5fBA5rl7+4nkURQrgDvVi0jeOIB5TuPXmgCfWJvtVxtjzsBwM1LE6pGsfeoYoSWyCSPWrCQKPmLUANkLONqUiQlR83Wpwu0ZWhsKvzdaAEjTjkcUXEKsmW4HpUTzAD5c0xpJWXnJ9qAI3jEalui/WoIJ9z9CBVhlLrg5p0VumOgzQA5ZE70j4aoZgI3zuFUL7VobdSAwZvSgC/wpyf1qlqWrW9pHktk+gNczqfiCeTKR5U+1ZDzvOSZGJNAGveeJrmTcsKbQehrHmvLiY7pZWJ+tNIXGA2KYIf9rNADd2WzkmnbgRxxSFVQc0ny4oAaTz14pCwIp2FphwP4TigBMMDmgtml3bvpRxnrQAA89qcfbik+XPNG5V4FACGM/WjaVNKsjZ4pd+eooAaQacobHalXr0pzEelADCp9qAp44p5K+lISAOtACD/ADxTtw7CmBj2agt6mgB24Z6U8HHSoN4LVPGrN0Uk0AJls9K1dB02S7lEjDCLySeKk07TGYeZKQijklqyvFPihY7ZtL0hgqnKyzL39h/jQBW8fa4Lu4Gl2hxa27EMQf8AWN/gK5OiigAooooAKKKKACiiigAooooAKKKKACiiigAooooAKKKKACiiigAooooAKKKKACiiigAooooAKKKKACiiigAooooAKKKKACiiigAooooAKKKKACiiigAooooAKKKKACiiigAooooAKKKKACiiigAooooAKKKKACiiigAooooAKKKKACiiigAooooAKKKKACiiigAooooAKKKKACiiigAooooAKKKKACiiigAooooAKt6PePp+p294hwYnBP07/pVSigD0vxLF5zLcR5KONwNc/hs4zWx4FuF1bQ5bCVt1xaj5Ae6dv8Kr3UAhkZdoBBoAoBffNSbQRx1pGPPGKQN/eYCgAKsOxpMt9KV92OGGKZhscHNAAWbdjmnoSKj+bvn8KcjSZ+7+JoAl8z1zS+ZkYqJt3tQmRQBMjNSEgH7wNKvC96YY2blQaAJVZTWxoeptYyYPKd6w0Xb94HNTqcdqAPRrLWLedQysK0o7iGT7rV5dBPNGw2tx6VvaVqoQgSMVoA7fzFA+9TftCDOSOKzra7WRMqyk49aGkWRird6ALj30RGFODUTXODlV3Cq8OnLu37257VYEKx4XmgBscjTN93A96tKE6beaEA9QBUgGOlAAuV6dKduz6UBe+aY8sMfUkmgB5OB61HLMyr0yKjM277q8VKNuzpk0AZl1d3BOIsgU6Ga42/Nn61eNurDmlW2RR1NAFeO180bmzVhIYEXkYIpQsa/dJoYhuApoAljkU8Kad3wetVmTv0pq9fvEUAXsdMnNNIbtUKbu0nHvT9xxwaAHhefmOKbIkZB+YGk5xzzSDIXsaAMu7t/LkE0K4I9Kl/teRofJnXC+tW7kbl5X8qx7xFwVbigDSs7iCO3YqyEn1qCRUkBk2/P7VQsoF8z72BWhcM4i2qFwKAMe7h81W3LlhUelBmmMa/K3bNXl+bhlwaoySR2t8rsDnNAF+5nkt/kdPmNZN+i3QxgA+1dBLLaanbhGOxgOtYk1o8M5Ut8meD60AGm7obOSDbkY71i6Z56art2lULc10Nsh+1IsYJz6V2OkfDm+1fF3GBGnrQBzl+8JhWPg8Vlptifdnp0Fem658M9QgsPOiZJNo6Kc153qOn3VhMRcxFMGgB1uJp8kjC1Q1JvLJVeeasJeBYW2+lY8053sXbOaAGrKvmAMwWtvTZLfaFSUMT2rnxGjturS00rE2VbpQB0cSLtwAB7mpFhjJ3MT7CqNvcb8dauLKq/dOTQBaCbQB0ApGZVXrUJl4zuqIyDpnJoAseaQA26oJZWdjk8VG8iscZqGZtg60AWQy4+YnHeka43kLEMjuRWeLhTJtmkwPSorzXra2Xy4cZoA0pZmT7zFRWfqGqiGMrFKM+uawdU1i5nQ+W+B6Vz7SSM+XkY0Aa99rFzI2EY+5qgZnY7mYk1Cp9z9KCuTmgBrhmO7NMPB71Nzux2pjtg428etAEZZQe9OVlYcAimMw9KcrYH3aAAn2pNx7KBSlSeSDS7DjIFADWUmlCt70rA9hQM9MYoAFjHTJpTGgpGbjAzSBjnvQAFQF6UmwfWpgxx92kYe1AEIGB92kB5+7UjIzDilSNvujBoAQZ7U7B9CatwafcOo+XGatxaFdH72386AMfb68U9It3etW40+3tV3XdzFEP8Aaasy61jR7UlUYzn/AGBkfnQBEYWJ5WnxWkrvtVcmqcvihFBFvZAj1c/4Vnz+INQkyEZIvTYORQB1UWnwpg3ACH3qG91rSdOfEWLiQdk7fjXF3N1cXLbriZ5D/tGoaANjWPEWo6jlGkMMJ/5ZoSAR7+tY9FFABRRRQAUUUUAFFFFABRRRQAUUUUAFFFFABRRRQAUUUUAFFFFABRRRQAUUUUAFFFFABRRRQAUUUUAFFFFABRRRQAUUUUAFFFFABRRRQAUUUUAFFFFABRRRQAUUUUAFFFFABRRRQAUUUUAFFFFABRRRQAUUUUAFFFFABRRRQAUUUUAFFFFABRRRQAUUUUAFFFFABRRRQAUUUUAFFFFABRRRQAUUUUAFFFFABRRRQAUUUUAFFFFAF7Q9Sm0rUoryEn5Thx/eXuK72/EGoWqX9rl0kXdx2NeaVueFtek0mfypsyWjn50/u+4oA0XzuKkEYpmwk+1b17Yx3Srd2ciyRSDcNozWTPBLEcMvFAEaqqjlqQ7ezUwqxPoKUBVx3oAcMD7xNOVuOKbkehP40baAEdmz6Um5u1OPTtSbvSgCSOQqeeafK7djgVXGc9afyw7fWgBTLkdaFf8A2qTYfbFPWNcZ4oAUT7emTTvPZunFIEB4bAFBVV6UAWre8uE+7Kwx71saNqbi5USMWrnNzAitXR2jUmWQYx0oA7RNYt1cIz7T9Kupd28w4lUn615re3SyXLEM3XikgvpYT8khoA9N86NeAc1Ikx9sfWvOYdcuYmzuLfWr9t4mcH96vH0oA7hpdwxuwKhb5j3P4Vz8HiW143LgVaj8Q2Dn/WFKANmPPTij99ngjFZg17TV6Slj9KcuuWsn+rBP40AXnklGcPUYebY26X9KhW+iYZ24HuaP7QtTxQBNDuB+dyatBgo+XNUVuoGOAw/OnfaFDfe/DNAFsyt7YqIsWb71RbtwJNIfl5zQBZTcpyfyqZGJ6LVFXPUv+tMe5kU4DjFAGn14J/KjdsHy81nxXBY/LU/mMB2/OgC0ZV2ZxlqpXHlvlsCpPNj79fSlDxd1zQBg3QmRiFVgPUCq0YmQlhI2fc10c6+YvAArLuLWTPy4FAFeC6m34mxs9QKfeQwyxeYMkiovLVT82au2sRkXCj5fSgDmdQvXt8eWTkHtV+2vWvYELOCcc1D4hsWjz8u0HvVfw5DHE7+Y5PoBQB6J4WjsZbERYAnHVjX0P4C0nTtS8JpDDexQyqPmDOAT+tfJ8GorayEpIV+hrTtvGV9ZENbXk2fRWIoA+lNZ0i28O2cl1dapG45wnmA5/DNeE+M76PU76R40AjJ9K53UvGGs6kw+0ztIvoTVOS/kaHJbBoApaz5NugVAc9zWYrLID/M0y+ujcTFXbIFLAsZXlqALGm2yzOxycCtIJHGNqCsptQjtIysJBNUJtVuGJKnGaAOoSbyEySopn9pRb+Tn6Vyf2yaT78hNN8xm/iI/GgDsluoWG9plHoN1MOqRrkAj65rkI3KsSWJp5m3qaAN+TXoo3xt3Gql7rpcgrwKxGYfU007ccjNAE93ey3Dbg5FUxktyxJ9zQck9MCl2nNAE0bDpTZRzTcMB0p3VeetADGIC+lRKxJ6kVK27jpimhWYnj8aAE796fuHTGaZtxxQFbdxQAMmW+Wjbg+tSHcq9s1GzNn7w/KgCRWXvn8qR3XHU/lSK3HXNKSucnkUANVt3r+VKdueppykfw0scUkjZVSaAGYH+RSfe9R+FXYrC5kcDyyBWhbaSTJtY7R3JoAwx5h4VCfwqZIJ2GfLP5VvzjSdPjzdXUSf8DFZV54u0e1G20hkuWH4D8zQBZtNLndA7RlfcimXep6Rpa7J5Ekl/uxgMR9fSuX1nxbq2ogxrN9mh/uR8H86wCSTk8mgDr73xtJjbZWioOzSdfyrHvPEmsXQw10Y19IxiseigB8kkkjbpJGdvVjk0yiigAooooAKKKKACiiigAooooAKKKKACiiigAooooAKKKKACiiigAooooAKKKKACiiigAooooAKKKKACiiigAooooAKKKKACiiigAooooAKKKKACiiigAooooAKKKKACiiigAooooAKKKKACiiigAooooAKKKKACiiigAooooAKKKKACiiigAooooAKKKKACiiigAooooAKKKKACiiigAooooAKKKKACiiigAooooAKKKKACiiigAooooAKKKKACiiigAooooA2fDfiG80WXEf72An5omP8AL0rvdN1Tw3ru1TOILhhzHJwc/Xoa8pooA9S1bw6Y33QITGe9YlzZtCxDKRj2rJ0Hxdq2lYTzBdwf88pySB9D2rutI8RaD4iC28u2zu342MPvH2PSgDkSyKcAHNDMmOTg11uqeFZIwXQgr1yKwbiyELFGAzQBRTae5xTzGnah1VDjmkUjOcmgBNnPBFKF57U7Ix1FN+990Z+lADzgdqQsuehqMLjrlaUFfWgCZWH93NOLKedmKh3Hs1Oz9TQA87WGBxVlSVtj3qlux/DU0JMiFc4oAiZed1ISqn3pXXAKlhUff1FAEoKYzwTRuGMCmA+i0mBnrigB6lh0OKXec03AWgZ/hGaALEcigjJAqZb7yW+X5vpVAE89qTLY+8aANGXVZnAwSBT4tSmPXpWUPU81KknpwKANM6hLztPPrUZ1aVPvMzH2qvIrLGG2nBqq2OpFAGuNevsfKWC+5pT4iux1DZ9RWOpyeGp5UdKANdNcvj8w6e9PGr3DnJxmsdPlOAakkdhH8tAGzaa7LET5hJHvV4eIYwPmjJFcgAxPX86kG9aAOyh121PzAEH0NTxeILTfhkP1rjY5GU8kEVMZ4wvzYH1oA7tNRtZVG2UZPanMysPlINefNPjmJ/1qzb6xcRY/iI7k0Ada8EjE/LxToT5XGa57+35WjIKkn2qAatI2Q77T2oA6fVJIZ7co5U1zL/uC/lvt96qTXkpbmQ/hVee6Zk2dT60AI8sjOfmLVpaawT/WdfesaLh/vc1eiZm9R70AaTTMsny9KlkuN0BXGDWW8sinjpTkmlkGDgCgCtcDbIcZqLzXxxnFT3C5PPWqsiSL93BoAGXv1Y0sUbscEjFMG7PzUF/m+UmgCaZVUAACmKRnHFJvYjkUqgHPOKAAqM/eo3BQcUnyqeeaCUPXAoAbuXpzmnfLj1prHP3cUFGVMg80AI8vzbVUChSRzUbK1NKtx81AFlmyfWmmQ9OlRjg8tg+lLsXbnk0APZQ3WkBCjaKRcdqmCHbngUAQseOtIgUnmpJAM8c0jLtXhc0AI+3oOaZtUjkAfWpAMLnFMbOeFFACrGgGf5U0jngEmlLSMQobHsK2dF0ia6cOysyjqSOKAKul6fJPyy7V7k9Kl1HxFoukr5FtGLmdeG29AfrVHxn4hgt4n0fScDB2zTKT/wB8iuHoA6u48c6k3EFvBEO2QWrHvde1a7ctLfTAH+FGKj9KzKKAFdmdizMWY9STk0l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R+HfGOsaMBEsoubYdYZeRj2PUV3Wn+IvDniRVhk/0O6/uSAAMfY55ryKigD2DU/DUioWhjyOoI5rnLrTrmDOUGBWJ4e8Za5o2I4rnz7fvFKNwx7HqK7fTvGWha2ohvoVsJz1LkBD/AMC/xoA5Ybg2CPzpxOB3H0rsb7wwZYftNnJHIvUbSDmufutOubckSwlffFAGXuDdM/iKXYf7ox9akki2k+v0qMZHHNADNvPcU9VwOHpWB+tIPl6rQAEH+9UluwEoznHeowdxxU8ChXHcd6AFupIQx4OarqY26VYuo4zJkLURWMDoBQAwrk/epyr7ZpuUzxTkbHrQAEe1NJPpTy/rSAigCMKc5NPX3NBOBxzSEj05oAdwo45pFbvtpyt8pzTF3MaALr3LNBsHT6VTJOanDDZsxzUQHPINADUPzUspx0Gc0jAhuBQAzHpQAKG/i6U8njFN24OWNK3H0oAazAGlB3Dg0nDGpEiZRu4xQAD8aQr/AHuacZMDoKjd8tuoAcBt424FBBNHmMy84oUg+ooAEk2/Lg05izcgUAYPTNPwoGT+VADVJC9M0MynqOaXcq9KR9ucjk0AIpVR1pd0juFV8CmlcnLdKacKcqaALC7143Zq3pwM1wsfXJqij5HNaOh83qbeDmgDrbrwv52ledEhEgGRXEzwtDK8cnDA4r2nRplaxRWIbjBrjPiHo0Kk3cOAe4FAHn7gD3pvHpzUmNo5600nPGKAI2Yg5p0LE57U5uvQUZ+WgBrn06UqkEc01jjtSbxigB7svFAdj0IxUXyn3p6J3zQAEE98UKOcdaNoOctRkJ3oAkaNcUKAvAqN5WI44qEhzyWOPagCw+1R1pnmdhk1Aeo4JqRFkbGBtoAd+8Ayo/OgtK2P3gq1HaPLhVYk+wrX07w/LIys8ZUep4oAwY45pGwOav2mjXk52rH+Zrfv7jw/oURa8vYWmH/LKMh2/IVy+pfEOfa0elWaQDtJJhj+XSgDoodItdKgN1qlxFCo/vEVzPinxqZ7ZtO0VTBbnIebGGce3pXJajf3moTme9uHmkPdj0+g6Cq1ABRRRQAUUUUAFFFFABRRRQAUUUUAFFFFABRRRQAUUUUAFFFFABRRRQAUUUUAFFFFABRRRQAUUUUAFFFFABRRRQAUUUUAFFFFABRRRQAUUUUAFFFFABRRRQAUUUUAFFFFABRRRQAUUUUAFFFFABRRRQAUUUUAFFFFABRRRQAUUUUAFFFFABRRRQAUUUUAFFFFABRRRQAUUUUAFFFFABRRRQAUUUUAFFFFABRRRQAUUUUAFFFFABRRRQAUUUUAFFFFABRRRQAUUUUAaXhnTBrWvWmlm5jtjcvsWR+gODgficD8a9ST4Eam4+XU0z/uV4/bTS21xFcQOY5YnDow6qwOQfzr3GP43FfB8cnkKurLiJowfvMFH7weik/lyOaAOb8T/BXxBo+nSX0V1bXKoMmP7rEe1eaSWtzGxWSCVSDggqa3vEHjjxPrk7SXmrXKqTxHE5VR+VZFvq2pQPvivrhT/wBdCf50AUzwcHikrorXxdqEahbq2s71e/nRkk/kRVqPWvCl6Quo+Gxa/wDTS0lYfjjIoA5Oiu0Tw94S1M40rxP9mlJ4ivIiPwB4/rUOofDvxNbRedbWqajD132jF+PpgGgDkaKlura4tJjDdW8sEo6pIhVh+BqKgAooooAKKKKACiiigAooooA1dE8Raxo7g2N9IiD/AJZsdyH8DXd6P8RNNvIxb69Y+S3eeP5lP4YyP1ry+igD2v8AsnRtZi+0aTewSg+jDI/CsXUvD15bMdqFlHevNLS6ubSYTWtxLBIP4o3Kn9K7HR/iRrFsgh1GKLUIuhL5D/n0/SgB81tcRnDIRSeSxHzV1Wl+I/COtRiGW4+wTt0SVcDP1xirl94V3x+daTLKnUbT1oA4VlVf4eaVG5zite+0K7jJZQeO1ZkltJEcSKRQAyUlj1qLap5bJqSTgADrUaZz0NABtUfdWm5YduKlKnrTdxB+7mgBq+uPzoxnilJB6kCjcvagCSOJcZJOaayqGpytkdDSbsds0ASJGvlk4yfeoWJzTg+f4jTe+aAHwttOTTpX3HI4poZcdBmkLD0oACRjJyaiErZ+VcCpOo4FCxqMUAMXcx+bFKAVPrUxMagYxmmSNuPQUAJkdcUeZnjdx6Uwx89eKQgA85oAfgUhA+n1p6t8tMLKx5UigBgPPrUoAbkCoym7ocCp4VEa5GDQAJkDmmOzZxmnuzN14pvagBB05YE1JHHvHDKDUWzJqRI9vzbuaAB1dflGDUe1upxinNuznJJpQSflOaAHRquK2PCyq2oBW5zWR8yKM1seHpNkwdRk0AejWETxJ8rfhWT4ieSaKRJhkYrR8OyyTh2cniqHiaSNAyFSWPpQB5zOoErfWosBckjP0q3cKrTNtHeq7xvg9qAIDhiafH83GKa0bj/apyMyrjaBQA1l5NNIUdqUvjtmm7ixoAcm304p7suML0qNlZqfHET1oAgIXPANSBcjGKmitp3fEURY1qWeg6pcYIhZR6kUAYrR9OalggdyFWNj+FdjB4bs7WHz9SmjiVRli5rOvvF/hrSwY7MfbXHTyxx+Z4oAqWWgX10RthKqO+K118PWNhbfaNWvoYUUZILgVx2qfETWrmNobJYrGM948l/z/wDrVyd5eXV5L5l3cyzv6yOW/nQB6TfeMPDWkqU0u1N/L/e+6o/Ej+VcrrnjbW9UDRrMLSA9Eh4OPr1rmaKAFZmZizEkk5JPekoooAKKKKACiiigAooooAKKKKACiiigAoqzp+n32oTeTYWdxdSf3YYy5/Suqsfhp4olj86+t4tLi7tdtt4+gBoA4yiu7/4RnwZpvOseLVuXB5isoyfwzg1Fdap8P7MFdO8P3d24/juZSAfwz/SgDia3fCPhHxB4qu/s+i6fJcEfefoi/jUk/iaMEix0LTbRf9wsfzyK2/CXxV8T+Gpg1gbYR55TYRn8c0AbifAfxeke68ktrc4yRhmx/KvLr+Fba+ntkmSdYpWQSJ91wDjcPY9a908TftC3upeC57G0tpYNXuU8vz93EAyMsPUkZA9Op9D4JQAUUUUAFFFFABRRRQAUUUUAFFFFABRRRQAUUUUAFFFFABRRRQAUUUUAFFFFABRRRQAUUUUAFFFFABRRRQAUUUUAFFFFABRRRQAUUUUAFFFFABRRRQAUUUUAFFFFABRRRQAUUUUAFFFFABRRRQAUUUUAFFFFABRRRQAUUUUAFFFFABRRRQAUUUUAFFFFABRRRQAUUUUAFFFFABRRRQAUUUUAFFFFABRRRQAUUUUAFFFFABRRRQAVc03VNR02USWF7PbMDn925AP1HQ1TooA73T/iVeS262fiTSNP1u14BM0QWT65Her8OjfDXxUQNK1e48OXzdILtd0RYnsxb+teZ0UAdn4n+GfizQ42ufsDX9l1FzafvFI9SByK40gqSCCCOoNdF4T8b+JfDEinS9ScRDrBKBJER6bT0/DFd9H4u+HnjgLB4x0RdF1FuBqFiqqpPYtgD9eKAPHqK9N8TfCHU4LU6p4V1C18RaYRuDwSIJFX3XPP4flXms8UsErQzRvFIpwyOpBB9waAGUUUUAFFFFABRRRQAUUUUAFaGk61qulOGsL6aAf3Q3yn8OlZ9FAHo2jfFC4UCHWNOhnjxy8IIf8AInFb1nrXgvWiAt2bOVv+Wc67efTPSvG6KAPb73wbHPGJrOZXU9CDmsO88L3UGeW49q870nWNU0qTfp97LAfQHK/keK63SvidrUHy6jb21+nTJUI35jj9KAHz6fPF97OKqv8ALwy109r428JaoRHeW9xYyH+JgCn5g/zrXi0XwzqabtP1O1nf0WdTz+dAHnyjNOMeBkfpXY3ng2aJS0ZUjtg5rNl0C6hXLKxH0oA57zO1M3AtzWnNpdzv+WI4pkmkXgTcIzQBTBGOKQj1p0kNxDgSRlfwpArH+FifpQAqbaVtvvSpG2MkYpxCkUARxkE06VivRaVV54xTZGx70AN+YkE0rDjrTd2TxTlPHvQBGOG9RUwjVhk00KByRzS7j9KAHbUXgZqN1GelPGG6Nk01s7unFACKOO5pVYrxtp42+tNlRjyKAJIyjcsefSmSfMfao1baeBUu0sMnigBqs2Panow9PxNMZSPu05EY80AJIhzuU0+Fc/WnIMLgg09AoBxmgCJo3Y+1aulMYR+7Xc1Uoky3etjTYduAAcn2oA7TwlPJLbMHj2Y71l+JblvOkXA46Uthr9lZ3qaWrB52HzY7VQ1y4825bPQ0AcxMCHbrkmq77gPU1sTxLtyq81WGmzSHKxvz7UAZhZs4PSmsSTxW/B4dvJf4cD34q0+k2FlHm+vLaEd98qj+ZoA5MrI33VJFWbOzupiAkTfXFbE+u+EdNP8Armu39IV3D884rLvfiMEUppekxRjs8pyR+A/xoA07Xw5qVww2xgD1Nab6JpumweZqd9DAAOSzYxXnWoeM/Ed6pSTUDGh/hiRV/UDP61gyySTOZJZHkc9WY5JoA9Tn8X+FtJUpZia9lHdE+X8yRXOav8Rdcuw0dn5VjH28sZb8z/hXGUUAWL29vL2QyXdzLO2c5diar0UUAFFFFABRRRQAUUUUAFFFFABRRRQAUUVqeHfD+s+Ib1bPR9Pmu5ScfIPlX6k8CgDLqeytLq+uFt7K2muZm6RxIXY/gK9j034PaL4etF1L4ieJbWyTr9jt5V3n2znJ/AUah8WfDnhq2aw+Hfhu2g7fbbmBdx98dT+OKAOd0H4O+J7q2+3a00Gg2QGWku2AbH+7n+tXJV+EvhUbP9L8VX698bYAfwYAj864XxP4q8QeJLgzazqk91k5CE7UH0UcVi0Ad/qfxU1p4Ta6LY6dotrjCrbQjcB/vH/CuM1LVNS1KQyX99cXLE5/eSEj8ugqnRQAUUUUAFFFFABRRRQAUUUUAFFFFABRRRQAUUUUAFFFFABRRRQAUUUUAFFFFABRRRQAUUUUAFFFFABRRRQAUUUUAFFFFABRRRQAUUUUAFFFFABRRRQAUUUUAFFFFABRRRQAUUUUAFFFFABRRRQAUUUUAFFFFABRRRQAUUUUAFFFFABRRRQAUUUUAFFFFABRRRQAUUUUAFFFFABRRRQAUUUUAFFFFABRRRQAUUUUAFFFFABRRRQAUUUUAFFFFABRRRQAUUUUAFFFFABRRRQBreG/EmueHboXGjajPaNnLKrfI31U8GvSLb4heDfF0CWfxC8PCO4wANTscKw9yAuf515DRQB6jrXwme8tm1LwHq9v4gsMZ8sSATr7HoCfyrzbULG80+6e1vrWa2nQ/NHKhUj86saFrer6FeC80fUrqxnH8cMhXP17H8a9N0/4uWmuWqab8RdBh1iDoLuPiZO2f/rj8qAPIqK9gn+GPhbxTG938PPFdtI+Nx0+9LLIvsDtz+ea868T+E/EXhqcxa1pNzagHAkZDsb6N0oAxKKKKACiiigAooooAKKKKACiiigApUZkYMjFWHQg4IpKKANvTPFfiHT8fZ9Un2/3ZMOP/Hs10un/ABQ1KOMJqFhBd+rKfL/oa8/ooA9H1D4iWkts32TT5IpscB8EZ+tYdn481iGfdMlvNHnlNmP1rlKKAPR08c6JfIEv9Lmt2/vI4YfyBqRPEXhIrtLzL7+W3+FeaUUAenrfeF5h8uqRoD2YY/nVyLT9Muo82V3DOMfwODXklT2d1cWc6z20zxSDupxQB6Jd6Y1uSQhx61kzIVY5B/KrmlfECJrdYdWs1cgcug61oQ+JvCdwf3kRQ+rDFAHP7JD0BxUsahRzXSfbvCc4xHfwx57Zp8en+H5hldQjP40AcuetIRnr0rrhomnuuIrqE56Gk/4RuP8A57RsfY0AcmFOflBpzEY2t1rrP+EcMa/eU/jUf/CNyEHcBQByoRvoKevT2rpl8MSR/NIwK+maV9FjH3Rt+tAHMPHkZUURRzdNuRXUDSYY1+f8808JptuPnkj+maAOZMLDsc0+O3kc/KrZ+la13qmiwNue4jAHbNUZ/GWjw5EMckh9hQBYt9NlZNzKSfSpl02U9I/0rEm+IDKf9GscjtvbH8qoXPj3W5MiHyYF/wBlST+dAHZw2DR/eQfU03UvEuj6FbvGxW4uyvEcZzg+57V5xd+I9bugRLqVxg9lbb/KspiWJZiSTySe9AHUeENesbXxJcapq6yHzclSoztJPSutvPG/hfJeOG5mb0C4/nXlNFAHoc/xCsFP+jaGW95JgP5Kay73x/rErH7LHb2qnoAgYj8TXIUUAat54j1y6/12p3GPRG2fyxWbLJJK5eWRnY9WY5NMooAKKKKACiiigAooooAKKKKACiiigAooooAKKKKACilUFmCqCSTgAd67rwd8KfF3iNRcfYxptl1NzegouPYYyaAOErf8J+D/ABH4ouBFoumTTrnBlPyxr9WPH5V6SNJ+EvgL5tW1E+K9Xj628IPlKw7HjH5msLxZ8ZPE2qQGx0YR6Dp44SK0JD492/woA3bT4feBfBcKXnxB15Ly7HzDTrKTqfQ4BJ/QVU8Q/GiaCyOleBdFt/D9iBtEgVTKRjrwMA/nXk1xNNcTNPcTSTSucs7sWZj7k9ajoAtanqN9qd011qF5PdTscl5XLH9aq0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4JpreZZoJXilQ5V0Yqyn2Ir0fwx8ZPFGmwrZawlv4gsOhhvgS2PQMP65rzWigD2Vk+DvjggQ+b4O1J+xBMDH8SV/kaxvEnwV8X6bAbzSY4tescZWayOWx6lf8Ca8zra8NeKvEPhyYS6NqtxaYP3FbKH6qeKAMu8tbqyuGt7y2mtpl+9HKhRh9Qeahr1+x+LulazbrZ+PvCVjqid7q3jVZR74OP51K/gn4X+LTu8HeKpNKum6WeoAAE+g3Nn9TQB43RXe+J/hH440JTM2l/brbkiazcSAj6DmuGuIZreVobiGSKReqOpUj8DQBHRRRQAUUUUAFFFFABRRRQAUUUUAFFFFABRRRQAUUUUAFOVmX7rEfQ02igCZbq6X7tzMPo5qVNS1BD8t7cD/toTVSigDRTXNXX7t/N+dWF8Ta0ox9sY/WsaigDZbxNrTf8vjVGfEOrHrdtWVRQBen1bUJvv3Un4GqjzSv9+R2+pplFABRRRQAUUUUAFFFFABRRRQAUUUUAFFFFABRRRQAUUUUAFFFFABRRRQAUUVo6Loesa1OIdJ026vHJx+6jJA+p6D8aAM6ivV9G+B+vG3F54m1PT9AtcBj50qs+O/GQB+Zq95nwZ8G42R3Piy/UdSAYc/nt/nQB5j4e8MeIPEEyxaNo95eknG6OM7f++un616PY/BqPSbdb/x94ktNDtuvkod0h9snjP4Gs/xH8aPEd5CbPQbay0CyHCpaxKXx/vEf0rzm/vrzULhri+uprmZuryuWP60AewDx98O/BYMXgnwrHqd4ox9vvg3X1GTn9AK4Txn8RPFnixyNU1N0tz0trfMcQHpjPP4k1yV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TpazyWr3Ma740OH2nJX3I6gc9elQVd0bU73SL5byxm8uQAqwIyrqeqsDwQfSuqg0rw94tRpNJuYNE1ck/wDEvmY+TL/1zYLwfY+n40AcRRV3WNK1HSLxrTUrSW2mHZ1wD7g9CPpVKgAooooAKKKKACiiigAooooAKKKKACiiigDqfC/xC8YeHHX+zNbuREP+WMx82Mj0w2cD6Yru7b4waHrUC2/jjwVZX5x81zbKitn12kcfnXjdFAHtUfhP4QeLHH9geJJdEuXPEF3IFGfQbuv4GsvW/gX4rtlabR7rT9ZgAyDBMFY/gTj9a8prY0PxR4i0N1bSdavrQL0WOY7P++en6UAN1vw3r2iSMmq6Td2u3qzxnb/30OP1rJr13Qfj94us4xDq1rY6xCBjEqbWP1IyP0rbi8cfBrxYWPirwpJpNw4w09uCfyKDP6UAeD0V9AN8JPhf4mR5PBvxAjilI+WG6cMFP0wG/WuO8U/A3xzoytNa2sGsWw6SWT7jj1IOP0zQB5hRVi/sb3T5zBfWk9rKOqTRlD+RqvQAUUUUAFFFFABRRRQAUUUUAFFFFABRRRQAUUUUAFFFFABRRRQAUUUUAFFFFABRRRQAUUUUAFFFFABRRRQAUUUUAFFdH4Z8DeLPEcirpOh3kytj94U2pj1yf6V6RpX7PesrGLjxH4h0nSYhyy7yzY/EAD9aAPFKVFZ2CopZicAAZJr3aTwx8C/C4/4m3iO51u5Q8xQyEjPphF/nUM3xe8F6ArReC/A8UTDpNOwXPvwCT+NAHnHh/wCHfjPXdrafoN0Yyf8AWSjy1Hv82K7qw+B0ljb/AGzxh4o0rSIFGXRZ1LAfUn+lYXiL41+P9YUxpqv9nQHgR2i7OPTPJ/lXA6hf32oTedf3lxdyf35pS5/M0AewG8+CPhFdttZXnim9TALSEGIn15G38qzdb+N+vNC1p4Z0zT9AtSCoEMSu4HbnAA/KvKKKANDWda1bWZzNquo3V45Of3shYA+w6D8Kz6KKACiiigAooooAKKKKACiiigAooooAKKKKACipri1nt1QzxmIuMqrcMR646gfz7VDQAUUUUAFFFFABRRRQAUUUUAFFFFABRRRQAUUUUAFFFFABRRRQAUUUUAFFFFABRRRQAUUUUAFFFFABRRRQAUUUUAFFFFABRRRQAUUUUAFFFFABRRRQAUUUUAFFFFABRRRQAUUUUAFFFFABRRRQAUUUUAFFFFABRRRQAUUUUAFFFFABRRRQAUUUUAFFFFABRRRQAUUUUAFFFFABRRRQAUUUUAFFFFABRRRQAUUUUAFFFFABRRRQAUUUUAFFFFABRRRQAUoJByODSUUAdnofj6+jtV0zxFbJr+l8AxXTEugz/C3X8/0rS/4Q7w74rBl8Dao0d5jc2l3uQ49kbnP6/WvOqVGZGDKxVgcgg4INAF/XdE1fQ7s2usabc2M392aMrn6HofwrPrudB+JGpW1kNL1+xtPEOm4x5V4uXUf7L9fzzV5PC/g3xYGl8L67Ho982cabqJCqT6I5Y5/WgDziitvxR4U1/wANzmPVtOlhXOFmA3Rt9GHFYlABRRRQAUUUUAFFFFABRRRQAUUUUAFFFFABRRRQAoJBBHBFdHofjvxjohH9m+JNShUfwGcsv5HIrm6KAPVYvjdr1zF5HiHQ9F1uHbgieJlY/iGx+lIviT4R6xtGq+C7rR5COZLCZiin6bv6V5XRQB6n/wAIj8LdWB/sbx9LYSsflj1C3IAPpnA/nUknwN8QXCeZomtaNqsR6GOVlJ/DB/nXlFPhmlgkEkMrxOOjIxBH4igDtNU+FHxA09m8zwzezIv8cC7wfy5/SuavdB1yyBN5o2o2wHUy2zr/ADFaOleOvGGl/wDHj4i1CMejSlx+TZrprD41+OrZAk9zY34H/P1aq2fyxQB5tRXrQ+MdlfII9f8Ah/4evwfvusew/lzT38XfBvUFA1DwDe2jHqbNwAP/ACIKAPIqK9Xlg+Bl8+Ib7xDpYPrAXx/48anHgD4VXik2PxQEHoLuBB/7MKAPIaK9eHwd0a4GdN+JWhXeegwq/wDs5qKX4FeIWGbDWtEux2/0nb/jQB5NRXp0nwL8fqpaO1sJh/sXQOfzqlN8GfiLHnb4faXH9yZD/WgDz6iu2k+E/wARIz83hW9/BkP8mqF/hj4/T73hbUB/wEf40AcfRXV/8K48dZx/wi+pf9+qQ/DnxyDz4X1L/v1QBytFdYvw28dt93wvqP8A37qaP4W/ECT7vhW//EKP60AcbRXcxfCP4jSHA8L3Q92dB/7NVuP4L/EJiPM0ZYf+uk6D+tAHndFeqW/wH8cyANK2lQJ3L3Y4/SrifAq+jGb7xbodqO/7wHH6igDx+ivXW+FXg+zfGqfFPSI/VY41Lf8Aoylbwn8F9P8AmvfH2o3uOq21spB/LNAHkNFevSXHwFsU3R2fiHU3HQFSgP8A4+KafH/wysFzpPw2hncfdN4Qf6tQB5LHHJK4SNGdj0CjJNbemeDfFmpECx8N6rPnoVtXx+ZGK7yb43ahDF5ejeE/D+m+hEBcj+VYep/F7x9fZUa19ljI+5bQog/ln9aAJ9O+C/xCu13y6L9hX1un2/yzWk3wgtdMUP4m8c6JpgH3kBZ2+gzivPNQ8Q67qDM17rF/cbuoediPyzisygD1FdO+DejyMLzWdV11l/hgjKKfoeP51ND8SvBugureFPh7ZpKowJ76Rnf9Cf515RRQB6NrXxp8e6jGYodSj0yL+5ZJs49OSTXD6nrGrao5bUtTvLwk5/fzM/8AM1RooAKKKKACiiigAooooAKKKKACiiigAooooAKKKKACiinxRyTSrFFG0kjHCqoySfQCgBlFeg+GvhTrt7bjUNfkj8O6WBua4vRtYj2UkfritiTW/hr4HDJ4bsZPEurRn5b68TEKn1UZ/kPxoA5/wj8LfFniCD7a1k2m6cOWurxSi49QOp/StqXUvAHgWBotHs4/E2vLx9ruQfs8LeoAIzj2/OuP8XeNvEnih/8Aibai7Qfw28Q2RL/wEdfxzXOUAWdSvrzUr6W+v7mW5uZTl5JGyxwMD8AAAB2AAqtRRQAUUUUAFFFFABRRRQAUUUUAFFFFABRRRQAUUUUAFFFFABRRRQAUUUUAFFFFABRRRQAUUUUAFFFFABRRRQAUUUUAFFFFABRRRQAUUUUAFFFFABRRRQAUUUUAFFFFABRRRQAUUUUAFFFFABRRRQAUUUUAFFFFABRRRQAUUUUAFFFFABRRRQAUUUUAFFFFABRRRQAUUUUAFFFFABRRRQAUUUUAFFFFABRRRQAUUUUAFFFFABRRRQAUUUUAFFFFABRRRQAUUUUAFFFFABRRRQB1/hb4i+JNBiFqJoNQsTw1rfQrMhGegLAkfn+FbE03w38WD5oJvCeqP3TD2jH6cbR+VecUUAdhr3w78RaZbm9tkttWsCMrc2E6TAj3VSSK5BgVYqwIIOCD2rS0LX9a0KbzdI1K5s2JyRG/ysfdeh/EV0z+NNI1z5fGHh2O5lIx9ssCsE3tnghqAOGortT4P0vWHLeEvEFtcnGfsl6/lTj6EgBvwxXNazouq6NP5Op2M1s3YsPlP0YcH8DQBn0UUUAFFFFABRRRQAUUUUAFFFFABRRRQAUUUUAFFFFABRRRQAUUUUAFFFFABTo3eNt0bsjeqnBptFAF6LWNWhGItUvo/wDduGH9atQeKvE0BzF4g1Rf+3pz/WseigDp4fiB40i+54kv/wAZM/zqynxO8eL93xLd/iqH+lcfRQB2Y+Kfj8dPEtz/AN+4/wD4mn/8LW+IP/Qy3H/fqP8A+JriaKAOzPxT+IBJP/CS3PP/AEzj/wDiaib4l+OmOT4lvPw2j+lcjRQB0dx468YTn954j1E/SUr/ACrPn8Q6/Ocza3qUh/2rpz/WsyigC1LqOoSjbLfXUg9GlY/1qrRRQAUUUUAFFFFABRRRQAUUUUAFFFFABRRRQAUUUUAFFFFABRRRQAUUUUAFFFFABRSqCzBVBJJwAO9dXoHw/wDEWrRfaHgj06z6tcXr+UoHfg8n8qAOTq/oujarrV2trpVhPdyk4xGmQPqeg/Gu3gtPhn4aw2pXl14ovV/5ZWj+XAD7kryPxNRax8Vtce2+weHLe28OaeBgRWijfj3fA/QCgDRtPhVaaPbrf+PPEun6RD977JBOklw49MA8H8DUz/Ejwx4Xhe08A+FbZZcbf7R1BFllPuARn9RXll1cXF1O091PLPK33pJHLMfqTUVAGv4l8S674kuvtGtalPdtn5VY4Rfoo4H5Vk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S6N448SabD9m+3Ne2mMG2vCZY8fQnI/A1zVFAHZHUfA+sKFv9HuNDuj1msX3w/UockfhUbeBbq8iafw5qdjrkQx8kBZZR9UYDH51yNOjd43DxsyMpyGU4INAE+oWF9p05gv7Se1lGfllQqf1qtXS6f42162t/st1LFqdqRgwXqeYpH1+9+tWm1HwTq2Be6NPocpPMtgxlT8UduB9KAOQorrf+ENjvyD4b16x1UkZEDZhn+mw/41jaz4d13Ryf7U0i9tF/vyQkL/AN9dKAMuiiigAooooAKKKKACiiigAooooAKKKKACiiigAooooAKKKKACiiigAooooAKKKKACiiigAooooAKKKKACiiigAooooAKKKKACiiigAooooAKKKKACiiigAooooAKKfDFLNKsUMbySNwqopJP4Cun0v4e+K76MTPpj2NvjPnXn7pQPx5/SgDlaK7hfD/gnScnXPFEl9OvW302HeM9wXJx/Kl/4TTRdIO3wv4VsoGHS6vd0sv5bsD86AMbQvBniXWSptNJuFhPWaVCkYHrk/wBM1unwn4T0VC/iTxbBPcr1stORnYH0LFcD9K53X/FfiHXCRqWqXEsfOIg21APTaOKxKAO+j8fWOiK0fg/w3aaeeB9quCZZz+OcD9a5fX/Emva9Jv1jVry99FklJUfRegrJ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trSfFWv6Yuy11GQx/8APOZVlTHphwRWLRQB1o8UaPqGBr3haxlbPzT2R+zP9cLwTSrpXgnU2/4l/iC90yQ5xDf2ylfp5itgfjXI0UAdTL4E1xkMumtYarCCfns7yOT9M5rn7/T76wfZfWdxbNnGJYyufzqGCaWCUSwyvFIOjIxBH4it6w8aeJLNRH/aTXMQ6x3UazA/99gmgDnqK60+KtIvY9mseEtPlYn5pLEi1b/x1TSND4BvgfIutZ0dz/z8BbiMfTYA1AHJ0V1g8Gw3ZH9j+JtFvcjISWf7O5/4C/8AjVS/8FeJ7OMySaW8if3oJEmz/wB8E0Ac9RUtzbXFs+y5t5YW/uyIVP61FQAUUUUAFFFFABRRRQAUUUUAFFFFABRRRQAUUUUAFFFFABRRRQAUUUUAFFFFABRRRQAUUUUAFFFFABRWlp2hazqLKtlpd3Nu6FYjt/M8Vuw/DnxKYzLeLp+nRj+K7vo0/QEmgDkKK7JfDPhayIbVvGlq/HMdhC0xz/vDinDUPh1p4xb6Dq+rSqeJLm7WJG/4Cq/zoA4wAsQACSegFbukeDvE+qkfY9Guiv8AflXyl/NsCtZ/iDd2u5dB0XR9JQ9GS0SSQf8AAiP6Viat4o8RaqT9v1i8lUjBQSFU/wC+VwP0oA6D/hX8Ongt4j8U6Pp2BkxQzrcS4/3VYUwz/DfShm2ttW1+ccg3GIIs/QHOPqK4migDs7j4h6hChh0LS9J0WL/p3tUaT8WYf0rmdU1bUtUlMuoX09yxOf3jkgfQdB+FUq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u6dq2q6d/wAg/Ur2z/64TtH/ACNUqKAOpg+IPi9AFn1qe9jAxsu8Sg/99c/rTh4utLh2Op+FNEud3Voo2hc++Qf6VylFAHUi+8DXCfv9B1axb1tb5ZB+TrUp0vwLdIWt/E93YHst3aPJ/wCi1rkaKAOrfwnpkm37D438PzZ7TGaE/wDjyUreANedS1jJp+oL6210p/8AQsVydFAHQ3PgrxXbqWk0K8IHdF3/APoOay5tI1aH/XaXex/78DD+YqO21C+tQBbXtzAB08uVl/ka0rXxd4otf9T4g1NfY3LMP1NAGKysrFWBBHUEUldOnj7xaGBfWJJgO0iKwP6VO3j7VJBi607SLr1822Jz+TCgDkaK6oeMICSZPBvheQnqTbSg/pJUg8WaK3+t8BaAx/2HuF/9qUAcjRXVt4j8MMPm8A6f9Vvrlf8A2ek/t7wkf+ZEtx9NTuP8aAOVorqxrng7v4JX8NRm/wAad/bfgz/oSv8Ayozf40AclRXVHXPCA+74HjP11Kf/ABoHiDwmCCPAVqfrqVwf/ZqAOVorrv8AhKPDij938P8ASAf9q6uG/wDZ6a3i7TR/qfAvhtf99Z3/APalAHJ0V1cfjVov+Pfwv4bg/wBy1f8Aq5p7/ELxAFK262NqP+mNuBj880ActBb3E5xDBLKfREJ/lWhbeG/EFyQIdF1B89/s7AfnitCTx74wcc69dKP9jav8hVC58TeIrgnztd1N89jdPj8s0Aadv8PvF8xH/EmkiU/xSyIgH5mrEvw/vrYZ1DXvD9hzz592cj/vlTXJz3FxcNunnllPq7lv51FQB2X/AAi/ha3dft3j/TWHdbW1nl/XZinSQ/DWyKk3Wu6oe4h2xKf++lzXF0UAdgdf8G2su7T/AAWZuODe3zP/AOOgYpy/EPVLZSuk6Xo2lDsba1ww/Ek1xtFAHRX/AI58YXwxceJNT2/3Y5zGPyXFYVzcXF1IZbmeWaQ9WkcsfzNR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7N4t1aTR9c8Vu8usaPDPrriPV9KZGkMqKp8iRCyEptZmHzgZ7Ng4APGaK9Y8WnVPD9j4kv9Mkgs9YGsxw391pkbQtFbtEHjxyWhDvksARllxk4AqxOJtTmfw/dQ41bxD4bS5uIhGFeS+heSWJm6Yd415yOS/vQB4/RXq+sssfh7xV4Us2EqaHpVrAVjOd8i3KPcyYHpI5BPOAoq/wCE7j7H4c0YPd3enyw+FdSmMtuv7+JWumKuo3LyQMjkZ9aAPGaK3PF2qtqlxA3/AAkWua2saHD6om1oyTyFHmycHA7j6Vh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WdLsLvU7+KxsYWmuJThFFVq7D4TyRjxDd2/mpDc3WnywWjucASnbjnsSAw/GgAb4e6s3mx22paPd3cS7mtILkmX3ABUAn2BrkZEaORo3UqynBB6g11vhPwt4p/4TOzhj029guIblWklaNlVAG5O7oeM/Ws3x+0beM9VaONok+0NhWXaR+FAGFRXZ+HrpZPhj4ntVtLaMxfZWaZVPmSlpv4iSeBjgDA9cnmrnw5mt9P8NXuoRtqi3r6lbWrNpsqxzrG+4gbirYUsvIx8xVRkVtGkm1rurnNPEOKk7bO35f5nAUV7PZwz6fJFojXKTyXl1qqCOJQltqBGVLXG0YTZtJUBXHQfIOa8YpVaXs7DoV/a30/rX/IK1LTxH4hs7y4vbTXdUt7q6ObiaK7kV5T6swOW/GsxcbhuJAzyQM16TrujeHU0y/vNH0ixv8ATrSKGe1vrK/aWdsMFK3kDSBkVhnLIibW24JFZHQcHp+satp99Jf2GqX1pdygiSeC4ZJHBOTlgcnJAJpi6lqS6p/ai6hdrf8AmGT7UJmEu89W35zn3zXWeJRoCeGfDtxH4dsdOfVoZJLm5tnuZZIAly6ZjSSfaflTo3Uk8jgjI8A2mj3fiuCPXJbZNMSOaSU3MxiRtsbFQSp3csFGFyTnjNAGVZ6nqVlqP9o2eoXdte5Y/aIpmSXLfeO4HPOTn1zViPxBr0erSatHreppqMi7ZLtbpxM64AwXzuIwAOvYVpeKdJMeu6fFHbaXbWl/FG9tNpzzPBKjMV3jzmLgggqVO3BXp3PTSfDTSU1E2R8VzbhrH9jbv7M63JwUx+9+4ckFuoI4DA5ABwer61rGsNG2r6tf6gYgRGbq4eXZnrjcTjOB+VUK9Bg+HlkLGGW88RSQXLaZJqckS2G9UiilKSDd5gy2ASoxgkYJXrXLeLtFTQtWS1hu/tlvNbQ3VvMYvLLxyxh1yuTtODjGT0oAx6KKKACiiigAooooAKKKKACiiigAooooAKKKKACiiigAooooAKKKKACiiigAooooAKKKKACiiigAooooAKKKKACiiigAooooAKKKKACiiigAooooAKKKKACiiigAooooAKKKKACiiigAooooAKKKKACiiigAooooAKKKKACiiigAooooAKKKKACiiigAooooAKKKKACiiigAooooAK9V8DfCXTdf8C2/ivVfG9poNvNM8WLm3XYGViAN7SqMnHTFeVV9E+DbvwnZfs16fN4z0y71LS/7RkHk2zFX8zzH2nIdOOvevA4hxeIw1Cm8O2nKaWiTdmnspaXNaMU27nnvxJ+Fp8K+HLXxJpPiSy8RaRNL5LXNsgUI/PTazBhlSM54PGK84r1L4kfEPwzfeCbbwV4H0G60vR1m+0TNdNmRmyTtHzOSMkHJbPGMACvLa6cmnjJYe+LvzXdrpJ8vS6WifoKpy390KKKK9YzCiiigAooooAKKKKACiiigAooooAKKKKACiiigAooooAKKKKACiiigAooooAKKKKACiiigAooooAKKKKACiiigAooooAKKKKACiiigAooooAKKKKACiiigAooooAKKKKACiiigAooooAKKKKACiiigAooooAKKKKACiiigAooooAKKKKACiiigAooq5o8E0+oQrBHG7B14f7vUDn2oArLG7IzqpKr9446UyvZ/AGh+F9a8Yaj4Wl0oNHDZtLNcbsM0u5Ado/hUbjiuE+J2gtoHiWfT40j+zW4CROoALKc4Lep96AOTor0Lw9oPh64XS9Zv7NhpTaeFu1Ezj/SftAhLZzxw6vgHHB4x1bD4a0q102eyvrTfqcGm6hdySeY4wY5fKi4BxwY5DjHO4Z7Vv9XlY5Xi4XtZ/wBf1+R5/RU9stmy/wCkzzxt5iDEcIcbDneeWHI4wO+TyMc97deH/DsesW81rZzSWEXhw6oYZ5W3XDjcBvKn5cnaSFI6YHrUQpuexpUrRpuzR53RXpSeGtCWzm1x4NPggewspkt72acW0Mk5cN/qyZWGYjgZON+SSAa4jxVYnTfEd/Ym1+yeTOyiHzvNCDsA+BuGMYOOmKc6UoK7FSxEaknFf1/VzMpUZkYMrFWByCDyKu6rpGraT5X9qaXe2HnKWi+027R+YPVdwGRyOldP4Y0XSb/SNM1SezLQ2c11/aoEjDzUjiEsfQ/Ln5k4x0FTCDm7IupUVNXZjDxb4kCRJ/bN2ViZWQb+hByK0fHPiiw8UWNlcyae0Gtx/LdTpgRzLjg+u7NbsPhnw7BqMmnXNr5japqMtvpkplceVEYA8RABwxLTQ9c5wfeotO8K6JcWegB428+GSGbWSHb5oJkedeM/LiKPGRj7wJ6itPq8jD65C17P+v6t6nM2PiK3tbE2Y8N6XJHIqLPuuLxfPK8guFnCk554AAPQCrVl4zns9SudSt9ItI7y5J8ydL2+WQg4yCwuASCRuOSefww7wjb+G7m81C61F7OKKOzkkjgvpJEiSYygIgMTGWQBDk4APBzwMnas/D+lwTX9vqFt4bj1Sa+ggsLWa7uvs7RvGWDx+Wxch90ZDSEKMnJB4q4Rm0mmiKkqSbUk/wCvmYdr4xa0sZrC10GwgtJ8+dBHe3yxyZGDuUXGDxxzXLuQzlgoUE5CjOB7c12WlRabb6VrcuteGdOU6cGt1ImuBI907METiXaQu1icDonqc1xlZVOayuzejy3lyr+vvHRSPFIskbsjoQyspwVI6EGuk1DxleXVtfrHpelWd3qSBL+9t43E1wMgtkFyibmAZtirkj04rmaKyNzUuNamubPR7O6tbaa30pWSOMhx5qtK0jByGB5LEfKVOPfmoNKvxp98bg2NleRsrI9vcxl42VhgjghlPoykMOxqlRQBsat4gutQ1Gyujb21tFYRpHaWsKsIoUU7sDcSxyxJJLEkk81qSePdYkv/ALY1tYeZ/bi63gI+PPXov3vue3X3rk6KAOpm8c6tKMNb2I/4lk2mcI3+qldnY/e+9ljg9PY1ja7q9zrE9tNdJEjW1nDaJ5YIBSJAik5J5wBn37Cs+igAooooAKKKKACiiigAooooAKKKKACiiigAooooAKKKKACiiigAooooAKKKKACiiigAooooAKKKKACiiigAooooAKKKKACiiigAooooAKKKKACiiigAooooAKKKKACiiigAooooAKKKKACiiigAooooAKKKKACiiigAooooAKKKKACiiigAooooAKKKKACiiigAooooAKKKKACiiigArp5fG2qyfDyHwO1vZDTYrk3CyhG84tknBO7bj5j/AA1zFFZVaFOty86vyu68muo02tgooorUQUUUUAFFFFABRRRQAUUUUAFFFFABRRRQAUUUUAFFFFABRRRQAUUUUAFFFFABRRRQAUUUUAFFFFABRRRQAUUUUAFFFFABRRRQAUUUUAFFFFABRRRQAUUUUAFFFFABRRRQAUUUUAFFFFABRRRQAUUUUAFFFFABRRRQAUUUUAFFFFABRRRQAUUUUAFFFFABUtmyJdRPIzqgcFin3gM9veoqKAPTfDHxC0/R9Tu/EEej7tSNv9mL+ZtWZcqQzL/e+UZxXF+L9ZbX9Zk1WV5DNOA0obGFb0X2rGooA6u01LRB4SGgzaxqsUMlwt3MselIxEmwKVDfaBuTgdVGSAeOlbD+K9Em1261a71G+unurM2csMmjKIzGcZxtuwwJIJzu6k155RWyrNdPzOd4aL6/l/kdXfyeB7rf5Ml9Y7tuPI0onbjdnG+9b72RnOfujGOc6EfiLQlvbO5Oq6i4tdP/ALOMLaKmyaDDAq/+lZJO48gjoCMVwlFJVbbIHh7qzk/w/wAj0AeJ/D7TzefeXlxZSwwwfYJNFXyESH/VgYuw/HPJY53HOc1yPii+XU9fvNQW6muhcSeZ5ksAhYkjkbAzBQOgG48AfSs2ilOq5KzKp0I03dMK6jw9qek2Xh2/02bVdSt21JUW5WHTUlCBGJXY5nQ8g4OV6Ej3rl6KmMuV3LnDnVjtL/WtDvH0lpNd1hDpUSR22zRo/wCAjDHNzycBR24UcVZl8TaPJf6zef21qitq8JhnQaLHtjUjA2f6VxhcqM54J+tcFRWntn2/P/Mx+rR7/l69jrtKu/BtpCEma5ug0WyVJtGDbzu3Bt4u1ZSOF+QqCByDznTTxN4cbUn1C6mmvJ/OjmtzLoKD7MUAVFTZdglAAo2vuX5emSSfPqKFWa2Q5YZSd3J/h/kdfd6j4futLl0+41zWHWa9a+llOjRb3kK4Of8AScY5J6dzXIUUVnKXMaQp8nU//9k="/>
          <p:cNvSpPr>
            <a:spLocks noChangeAspect="1" noChangeArrowheads="1"/>
          </p:cNvSpPr>
          <p:nvPr/>
        </p:nvSpPr>
        <p:spPr bwMode="auto">
          <a:xfrm>
            <a:off x="349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799" t="21013" r="13150" b="17170"/>
          <a:stretch/>
        </p:blipFill>
        <p:spPr>
          <a:xfrm>
            <a:off x="1057275" y="1057275"/>
            <a:ext cx="10029825" cy="505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02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9B64-828C-3A4D-B84C-4E45E18EE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40821"/>
            <a:ext cx="10972799" cy="625171"/>
          </a:xfrm>
        </p:spPr>
        <p:txBody>
          <a:bodyPr/>
          <a:lstStyle/>
          <a:p>
            <a:r>
              <a:rPr lang="en-US" dirty="0"/>
              <a:t>Case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CA78DB-A430-6448-BB3E-6F869151ED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D9F569-9F63-514F-8452-D24193859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605736"/>
            <a:ext cx="10972799" cy="5132858"/>
          </a:xfrm>
        </p:spPr>
        <p:txBody>
          <a:bodyPr/>
          <a:lstStyle/>
          <a:p>
            <a:r>
              <a:rPr lang="en-US" sz="2800" dirty="0"/>
              <a:t>CC: right leg pain</a:t>
            </a:r>
          </a:p>
          <a:p>
            <a:endParaRPr lang="en-US" sz="2800" dirty="0"/>
          </a:p>
          <a:p>
            <a:r>
              <a:rPr lang="en-US" sz="2800" dirty="0"/>
              <a:t>HPI: 37 year-old female who presented with acute onset of right leg pain and numbness. Of note, attests to mild URI symptoms 1-2 weeks prior</a:t>
            </a:r>
          </a:p>
          <a:p>
            <a:endParaRPr lang="en-US" sz="2800" dirty="0"/>
          </a:p>
          <a:p>
            <a:r>
              <a:rPr lang="en-US" sz="2800" dirty="0"/>
              <a:t>PMH: HTN, DM</a:t>
            </a:r>
          </a:p>
          <a:p>
            <a:endParaRPr lang="en-US" sz="2800" dirty="0"/>
          </a:p>
          <a:p>
            <a:r>
              <a:rPr lang="en-US" sz="2800" dirty="0"/>
              <a:t>PSH: none</a:t>
            </a:r>
          </a:p>
          <a:p>
            <a:endParaRPr lang="en-US" sz="2800" dirty="0"/>
          </a:p>
          <a:p>
            <a:r>
              <a:rPr lang="en-US" sz="2800" dirty="0"/>
              <a:t>Medications: Norvasc, aspirin 81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40345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CA78DB-A430-6448-BB3E-6F869151ED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AutoShape 2" descr="data:image/jpeg;base64,/9j/4AAQSkZJRgABAQEAAAAAAAD/2wBDAAUDBAQEAwUEBAQFBQUGBwwIBwcHBw8LCwkMEQ8SEhEPERETFhwXExQaFRERGCEYGh0dHx8fExciJCIeJBweHx7/2wBDAQUFBQcGBw4ICA4eFBEUHh4eHh4eHh4eHh4eHh4eHh4eHh4eHh4eHh4eHh4eHh4eHh4eHh4eHh4eHh4eHh4eHh7/wAARCANcBY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yoor3Px7qHmXvj5F13V9YMKNC2i3CYhtlZ1/0iPMjZWMgdEUgsOgyaAPDKK+htXt4Ljx5a+KpFb/AIkuLGQ9jMwi+zn/AMmWP/bE59/PNFghuPjZqqSQx3Eq3eoPawyIHWSdRKYlKng/OF47nFAHnlFdfN4i8bT6EdUuNQvXW1vtkWpyXLC5hkaNt0Mb7t2wjllAIGF6Z56jxQb/AMSfFqLR9W1W8l0a2jt7y5SaZ3hhiS1SSV8ZIXI3c46t3zQB5RRXefFUJq0WneLIb2xvWug9pey2aSLGJ4zlf9YqtzE0Y+7/AAHk1vR6Ra/8IOPBRvrAanJp41YWZjl+0i7x5oH3Ng/0b5cb85PTtQB5LRXts14bqCHQl1jU53n8Gw7NMmjxYKRaK3ml95ww2lgfLHzAfMOtVrDU9Ul8deFtBlvrqXQ5tCsheWTyM1v5JtAZGZD8owMtnHBGaAPG6K9GuNR8QaNZ+D7XwjJcR217ZrIYrcHZfXZlZZVlA4lIwq7WyAuOBnnsta0Wz1jQp/BeiLEEuNY1Gawx91JIZIAVXH8ISSYD2A+tAHg9Fe+X+pWvnve2F/d6dZQeEJora5shuljij1BY0ZfmTJKqP4h161y3gvxBHJqviG+vNV1fxJZw+HnSUaou2Qxtcwh0UebJgbScHcOT045APLKK9B+J+lx6P4S8LWlvP9otC97Nazf89YXeNo2PodpGR2OR2rc13xPb6KNHjutZ1y4i/wCEbtUOjCMGxlL2gUbiZemSGP7s9OPUAHkVFeo+N9cez03SrOPxd4lsnPh6y22FtH/orE2y8FvPXAbv8h/GsLx1eT6d4j8OahattuLXRtLmib0ZYIyD+YoA4uivY9Ut7fQdRudeswEXxXqFqNP5wRbOY55yPbeyR446MKjudUm0q/1tFuNa0Q3fie6MGqaSqTGeRZMeRPHuViFDblXPO8/K3WgDyCiu0uLo+FvjDJcXEdhClpqZFxHZRssAjJxIqKSSo2lht7dB0rtrbR7SEweAp2jc6TNDq07ZBOPtLLJn1/0d4mx320AeK0V6pe+I9Xki8Hava393ZT6jqF40/wBnnZNyvdqxQkEZX2PpUp1G41Lxj8RLfXNW1GSztrK8jjJJuGgT7bDxGjOoxwOMgcUAeTUV3PjtLGP4f+Dl025ubm2zfbZLi3WFyfNTOVV3A/76rsLC6tJRbavcyRsfGUVvpkpPBBETwzsB2/eiFv19KAPFqK9Y1K8u9P8AC2vWFvLJaz6JYaTbo8LlWjm8wySEEdCJHcZHpUs2u65deMPhta3Ws6jPb3EenTTxSXLsksn2tvnYE4ZuByeeBQB5FRXq2lW/hz+w/GCRalfzwyX1kt59ps0gWNDd/MVZZXJ4z1C09rzWrrxx4n8PawZh4dtba88y0ZP9HsoY42NvJEn3UIIi2sBlt3fcSQDyaivXNJDL8VPB9wVbyh4etZC2ONq2ZDN9AVYE+xrFtvE3iSP4RTPH4g1ZGj1mG3QreSArF9nk/djnheB8vTgUAee0V2fg2a50/wAD+I9W0iSSHVYJrVPtEXEsFuxk3sjDlcsI1JB6HHetnT7jXW0nVvEF1AsfiFNEglsrpMNcyW5m2SXR5LCTZ8vmYB2fN/tEA8zor2TwPf308vhXxBrDNPrA/tUW89wu57q2SzJUyMeXAkLqCT0yO1Z2v50P4cx614YvLmxtL/WkubN4JyksAa3dZIiy4IKsGX3XB70AeWUV7U+tarP8cI7W71nUjaQae8sa+eziFjpjEuilgA2ST1GSetZepWsnijRPC+lxaxqfiFNQ1SRm1S+XbLZKFUSQEF3Iwo80/NggDAPNAHlNFex6qY9Z1vQPE2gw6d4iexv3sjaQB4lMI3SWyESouGCB1HBBKKPmPFYviTXNSm8KJr+j+JNYuo4dXaKK61ANHqFsXiJ8uOZJGDxlQdwAX5gp2gNQB5tRXc/GfVtVu/F89jd6ne3FpFFayRwSzs0aMbaMlgpOASScn3NcNQAUUUUAFFFFABRRRQAUUUUAFFFFABRRRQAUUUUAFFFFABRRRQAUUUUAFFFFABRRRQAUUUUAFFFFABRRRQAUUUUAFFFFABRRRQAUUUUAFFFFABRRRQAUUUUAFFFeh/AnwnpfibxLe3PiCAy6HpVlJdXg8xkDcEKMqQw/ibgj7lc2MxdPB0JV6m0e2/ovN7IqMXJ2R55RXoXx38I6f4V8WQPocJj0XUrVLmzG8uAMYZQzEk84bk/xCvPaMHi6eMoRr09pK/n6PzXUJRcXZhRRRXSSFFFFABRRRQAUUUUAFFFFABRRRQAUUUUAFFFFABRRRQAUUUUAFFFFABRRRQAUUUUAFFFFABRRRQAUUUUAFFFFABRRRQAUUUUAFFFFABRRRQAUUUUAFFFFABRRRQAUUUUAFFFFABRRRQAUUUUAFFFFABRRRQAUUUUAFFFFABRRRQAUUUUAFFerfBbTLS38I+LfGnkQXOqaPbg2CyxhxbyYLCbacjIIBBI42mud0PxRqmv3a+H/ABDeS6jDqlxb25urp989upnjZtkjAsEIXlM4zg4458z+0JSq1IQhdU2k3ez1Sbsra2T7q5p7PRXe5xdFe2+PfEGq+HfjNZeFtDlfTtCsZbW3j06D5beZJFRpN6dHLGRgScnv1rrNIsbfw78Q/iFouh6g+naeuiteLEkjiKzmdAS4VMlccEbRkDAHQV5tTiF06UajpfFFTWvS6Wumj95Pr1V++ioXdr+R8zUV7vpPjDT9Q8W/D7TbDVpdV1u3kWDU9YjWSL7RGzcQEuFeRR3LADjPJY43/BurarP8e/G9hNq14bSHT5zFE87mOIq8W0hecY3NjA4ycdaVbP61JScqFrRctW1opcv8t9d1ez8gVBO2p800V6fdeIvEFr448P6G3ii61WK2u7S5iv8A7RI0jG4hhMiK7YbyzuICkA4zkckV6XJeXGs/tD+IPBmrtJqOgXVmm6xnJeKJhbxsHQH7jZJ5XHLZ64Na4jO6lCzlTVuRz+Lomls4rWzvrbt5ijRUuvWx8y0Va1e2js9WvLOGQyRwTvGj/wB4KxAP6V9A2/iObTvB3w61nVvF02n248570S+fM96gIGwhVYN6ZcjGcjkV9BGSkk0YHzpRX0D4Y1OXX/h54u/4RrUm8NW0uswx6X5lw8KWivInyjywfLDEnIX5QXPOOaxvH+rXlr8TvCGmOl5b63pnkW1/qXEbX25kG5SpyyEbuTydzAgYIpgeL0V9Ca/4w1Dw/wDHjxDNPqF4+l2drbs9qZmMSoVg3EJ0yN7kcdSfWneFfDieFf2gWdUU22qTSmw5GDG8Mk0hX/dZVT6N3oA+eaK7+ODUtb+Leq3klrfa0+nXU900C75ZJVifEcfAJ2lticDgH2rW/aA0u48O/EGDxJpUl1YjVohdxOhMUkUuMSDjBU8gnvljQB5VRX1b4rl1HT/G+t6/cag+qeHrDSgl/oUUhkYh1PztE+I9mAxLAk4UjB5rzT4K6+Nc03Wfhrd3M1naarFM2mFZm/0dyCzRg5yUIGSvQ/MDncaAPHaK6jxfqWoWdhB4KbUJ5rXSpX89DIxQ3OfnCg9FT7oxwTub+OuXoAKujVtUF/NqA1K8F5MGEtx57eZIGGGDNnJyODnrVKvTtf0fw5N4r8VeGrXw/bWH9mW11PZ3UFxO0mYF34cSSMpBAI4UHOOaAOAbWtYZpWbVr9jNIkkpNw/zun3GPPJXse3aqr3Nw92bxriVrkyeYZi5Ll853buuc85r0u08Haa3xD1ONNCvb/R9MsraeWytPMkkleWKIBRtO/7zs/HZT2rLl8L2fhx/EtzrFl/aDaVfRWNrbTSNHHK0u8rJIVKtt2JkAFTlhnABFAHJavrOsaw0bavq1/qDRAiM3Vw8pQHrjcTjpTG1TU2nnuG1G7M08XkzSGZt0keANjHOSuFAweOBXpOl+FfD82pLd63oy6fp0uiXM8hstRW6hSWNwplhZJHJCgg7XY/NkcioLPwHYQW1jFq0TGSG71B7yW3mObi3gt45kEfUfMGyCBnD+1AHnAu7oWJsRczfZDKJjB5h8syAEBtvTdgkZ64NTDVtUGqDVRqV4NQB3C689vNBxjO/OenHWuotbXw7r+h3upnSk0JdMu7fzzZyyyrJbSvsbiVmPmLjIIOCCfl4zWj4j07QbXTL3U7Lw9pd3aW1xC1ncafqEk8UkUmcLdoZvNibGMELH84Ix0oA4+TxN4kk0waXJ4g1Z7ARiL7M15IYtgGAuzOMAAcYxSS+JfEUumDS5df1V7ARiIWrXkhi2DGF2ZxgYGBjtXfQaX4bvPF3hPR/+EX0+CDVbOC6uXjuLrfucOSq7piAvA7Z9650w6HoGgaDcX+hxatPqsb3U7TTyp5UQlaMJH5bKA3yMSW3DJHHByAc/puu63plrLaabrGo2VvMSZYre5eNHJGDkKQDxxzUVrqmp2v2f7LqN5B9mZ2g8udl8ouAHK4PylgADjrjmor/AOyi+nFi0zWnmt5BmAEhjz8u4DgNjGccZqCgDSsNe1ywkjksda1G1eKEwRtDdOhSMtuKAg8Lu5x0zzS3/iLxBfszX2uandM8RhYzXbuWjJDFDk/dyAcdMgVmUUATzXl3NawWs11PJb2+7yInkJSLccttB4XJ5OOtJdXVzdMjXVxLO0caxIZHLFUUYVRnoAAAB2FQ0UAbUXizxVFZLZR+JtaS1SMRLCt9KEVAMBQu7GMcY6YqOTxN4kk0waXJ4g1Z7ARiL7M15IYtgGAuzOMAAcYxWTRQBbm1LUZktUmv7qRbMYtQ0zEQDOcJz8vPPFWNP8Q+INPuLm4sNc1O0mun33MkF26NM2ScuQcscseT6n1rMooAVmZmLMSSTkk96tNqepNdTXTahdtPPGYpZTM2+RCu0qxzkrgAYPGOKqUUAWPtt55dvH9ruNlqS1uvmHEJJySo/hyeeO9L/aF95t1N9tufMuwy3L+a2ZwzBiHOfmywBOe4BqtRQBNLdXUttDay3M0kEG7yYmclI9xy20dBk9cdad9tvPKt4vtdx5dsxa3XzDiJiQSVH8JJAPHpVeigCy+oX7i6D3tywvHD3QMrHz2B3Avz8xyScnvSjUNQ8+1uPt1z51mFFtJ5rboAp3KEOcrgkkY6GqtFAFhb28WG4hW7nEd0QbhBIdspByNw/iweee9WbjXdbuNLTSrjWNRm0+MAJavcu0SgdMITgY7cVnUUAaMWva5FpLaTFrOox6cwIa0W5cQkE5PyZ28nnpVQXVyLM2YuJvsxkEph3nYXAIDbemcEjPvUNFAFrTNR1DS7oXemX11Y3ABUS28zRvg9RlSDUn9r6t/a39r/ANqXv9o7t32v7Q3nZxjO/O7OOOtUaKANC41rWbjUf7SuNWv5r3YY/tMly7S7SpUruJzggkY9CRVb7Zd/YfsH2qf7J5vneR5h8vzMY37em7HGeuKgooAt/wBp6l9uN/8A2hd/aymwz+c3mbdmzbuznG35cenHSnWGrarp8EkFhqd7aRSnMiQzsiudpXkA88Ej6EiqVFAFm1vr61hkhtby4gjlZGkSOVlV2Q5UkDqQeR6VNq+taxrDRtq+rX+oGIERm6uHl2Z643E4zgflVCigCa8urm8uDcXdxNcTMADJK5ZiAAAMnngAD6CoaKKACiiigAooooAKKKKACiiigAooooAKKKKACiiigAooooAKKKKACiiigAooooAKKKKACiiigAooooAKKKKACiiigAooooAKKKKACiiigAooooAKKKKACiiigAr6F+Gen+F/DfwMuJ/GWp3Gjw+KpjGZoIy0zRLkKowjcEBzkjGH9xXz1V6+1jVr+ytrG+1S+urW1XbbwTXDPHCMYwik4UYAHHpXlZtl88fThSU+WPMm7b6aq263s9exdOfI72PeviXp/hjxR8DYJ/B2q3GsR+FJBGs08ZWUREAMpyicBShyBjCdyK+d6vWGsatp9pdWdhql9aW12uy5hguGRJlwRh1BwwwSMH1NUaMpy6eXwnSc+aPM2r766u+y3u9O46k+d3sFFFFeqZhRRRQAUUUUAFFFFABRRRQAUUUUAFFFFABRRRQAUUUUAFFFFABRRRQAUUUUAFFFFABRRRQAUUUUAFFFFABRRRQAUUUUAFFFFABRRRQAUUUUAFFFFABRRRQAUUUUAFFFFABRRRQAUUUUAFFFFABRRRQAUUUUAFFFFABRRRQAUV0Pw306z1fx3o2majD51pc3SRzR7iu5T1GQQR+BrtNG8F6FJqPiC+ubR30t7BptHQyOAGktnuFO4HJ8tU2kN3PPNAHlVFegNp/hvTdd0bwveaGLyS9htjeX/wBplWZHuEVgYQp8vCb1+8rbiDz6VfEXhuw0q28Ow+WHuJ767truUM2JhFcCMHGcLxnpQBjeDfFWr+FNQkutLkiZJ4/KubaePzILmM9UdT1HX0PJ55NRanrcd1ZtaWOi6XpMUhBm+yiVmlx0BeV3YAHnapAJwSCQMd94g8FaDJpOvxaTB5GqWuvXsNivmuwlggjjZoACTl8MzA9SVIzyKjfSvDdp4u8QaO3hmwuILHSpL6F5bi53h1tkkCnbKAV3Enpnnr0rB4al7T2vL72nzttfvbpfYrmdrGH/AMLJ1aa+sdU1HStG1LWbBAtvqdzDIZ1xnYxCuI3Zc8FkJyAeTUfh74iaxpFxrF3JY6fqd5rKPHe3F75xeSNxyg2SKAPoMjoDjArM8MnQdQ8Y27azDb6dpjsSYY3lEIYKdiMxLSKjMAGbJIBOMdR2Nt4X0q51XTPtehW9sssWoK506++02Fx5Vu8kbpIJXdZAwGUJwQFOBkg87yzCOLjyKz/K97Lsr62Wg/aS7nEeF/ED+H/EkWu2mm2M00DmSCKfzTHE2cgja4Y46DcT75rp7H4qalZeJdS8RW/h3QV1HUoWhupCLkhlYgthfOwM7V6enGOc7Fl4I0C+uvBstrblhLHZHWrUyt86TthZgc5ALZQhSMfJ0zWf4U8CrqvhXUbk6Pf3F1dvcLptxCjmO3Nuu47yPl/eH92N3cH61VfL8PXk5VI3bVt3tvbcI1JR2MC28YRWrWv2PwpoNulvdLd7EN0fMkUEIWZpi2FySACBnrnmtTUviprt1qepaxa6bpGmavqUSw3OoWscvneWFC7V8yRlThQMqAeAc55rD8R6dZ2nhbwve28Oy4vrWeS5fcTvZbmRFOCcD5VA4x0rs9I8CafdeMPDqPb2B0u70q2uLmBtUjWZ5Gtt7MI/MEvL84Ax6cUpZbhZy5pRu9tW31vrd66pb9l2BVJLqeV11XiPxtc654Z0/wAPzaLpNta6cCLR4PP3xAkFuWlYHOO4PtirVzD4f8OWehQ6hoMerPqFmt7dzyXEsbojswVIQjBQQq5y4fLHoAMHZi8MaFpV/q2lLBpOs6rZ6qYfs2qai1mWtRjYYmDxqZGyd25jjaMKec9xBzmkeNbjTfBt34VXRdJnsbxxJcPL5/mSODlWysoAxhcYAHAyDzm3P8RtSvI9FOraRpGqXOjAC1u7kTiYgEEbykqh8EDqO3uc7I8NabZaBdz2ugWFzPHrlxZgeINQ+xyxwpHEyqQtxGjMCzZIznrwMVR8R2PhbSdJk1bSdNtdVt/7durSI3E0xjaJYYWUAo6EgMz4bqQRnNAFLWviBNrGrajquoeGdClvNRgWG4kBul3KoUDAE2AfkT/vkepzLp3xO1201bSNUks9OvbrSLIWdk9wJSI1wylyFkAZ2VsEnI4HAPNXtd8P6bqHxSt/B+j6DbWMAnjLyW8k8kzx+UJJM75GHA3EYAPAqbVPCFhb+Ib6SXQ7rT7K48Oz6laWdx5qvbTJGQVJY7iVdSeeoK8YNAHMap4t+3WWqW//AAj2kW7alOLieaE3AcOMnjdKRjJY7SCMnpwMXbz4gXN94W03w3f+HtFurHTSDbmQ3PmA98uJgcHJyOnTAGBjj02h1MisyZG4A4JHse1drrunaFN4S0/XE01NISbUmgb7BObwrb7AymUNJhZs7sKTHuAY7QBmgCzcfFjxFJ4wj8UxWWl29+IDbzrGkvlXMfGFkVpDwMZG3b75rF0DxfJofi1vEun6Do8dyCWhgxN5MDEYJRRJnnJ4JIGeAOMdPcaD4OtfFkQdba10s+G4r+JNSuZAsk7xArvMZ3sctkrH1wcDFLZ+HtFtrjUzrEHhS2uJjZjSo5b28+ySpKGJkXY5mIIC8vgAnnHSgDgvEmqtretXOqvZWtnLcyNLKlvv2M7Elm+dmIyT0zj0ArOrvdGtdOs49f8A+Ei8I6Yi6MJEmHn3IlNw7ssUIKzbcA5OcHKxnkk5rgqACus1rxzealPqd1Ho+k2F7qisl5dWwmMkiMQWUeZIyqDgZ2gHHGcE1yijcwUYyT3OK6rxF4TtdH+22jaww1SxjSSW3ubbyI5lOAxgkLky4JGMqu5QSOmKqMHJNoiVSMWk+pW17xfqWsWV3az29nCt3PBNO8KMGcww+VGpJY/KBk4/vEn0FSjxrqTFUuLPT7q2axisrm2mjcpdLECI3chgwdcjDIyn5R75pal4X1vTRbm+tY4BPMIAWuYsRyEA7JTu/dNgg4fbxn0OJPBvh1vEOoXlr5lyotbV7lha232mV9rKu1EDDJJYd6apy5uW2onWgo819C1N431NomtYLLTrWyFhLYQ2sMTBIY5SC5Uli5Ylc5Zm5JpY/Hmvx2Gh2qSW/wDxJGkNrKY9zsrgKUfJIZdo24x049KwNWt47TUp7WE3RWJyh+0weTKGHBDJubaQcjGT0qrUtWLTurnST+L71I4o9H0/T9DRLtLxhYo+ZJkOYyxkdzhTkhQQoJJxmman4qmutNvbC10fS9Mjv5EkvGtFkzOVJZR87sEG45wgUdOwArnqKQzorbxdqUGuaNrCQWhn0i2jtrdSjbGVAQCw3ZJ+Y9CKTS/FU1pptnYXWkaXqkdjI0lm14km6AsdxA2OoZS3O1wwznjk1z1FAFjUby61G/uL+9maa5uJGllkbqzMck/nVe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NDw3q9zoOvWWs2aRSXFnKJY1lBKEj1AIOPxratvHetwabpun7LR4dOtrq2iLI2WSdCjFsNyVUkL6e9crRQB1Fn40vbeKxeTS9Kur/T4hFZX88LmaBQPk4DCNin8JdGI49BUemeL7q1sba1vNL03VhaXLXVrJerKXhkYgtgo67gSASG3DNc3RQBvP4u1poYh9oVbiLVJNVF0q4lNw4QMT/Dj5AcY6k/Spr7xlqd34j1XXZLeyS41O0e0mRI2EaI8YjJUbsg4HHJGe1c3RQBf0HVrrRdSW9tRE52tHLDKu6OaNhh43HdSCR2I6gggEbUPje+tXtF03S9MsLW1W42WsKymNnmiaJ5GLuzs204HzYGBx1zT8N6DHqWmalql3c3ENnp4j837LbfaJSXJwdm5QEAVssWGOBznjRXwPLc2V9daXq1jqCRXNrDaiOaMNcefnbuUvmNh8oKkHndzhSa0VKbV0jGVenFtN/wBf0yPSPHmt6Xr2l6zaJaCfTrJLJI2RjHLEucbxu5OSDwRyARjFU5/FepSano1/Glvbvo6otqkSsqZWQyFmGeWZmJYjGahtfDGuXUiRwWO9nupbQfvUH72NQzgkngKpyWPGO/FXPEHg/UtJsrS6Gy6Sa2imlMTowjaR5ERRtY7wfLJDDjkD0yvZztew3Wp3S5lqU/EXiC51uK0hmtbS2itPOEKW6soUSTPKRyTwC5A9gOvWrVt4w1K38R6brqQWhudOtIrSFSjbGSOLygWG7JO3rgjnt2qHQfD0l94rbQb+c2UkQn890RZihijd2AAYBj8hH3qsSeGEvdPtr3w5d3GpLNeCzaKa2EEqSlSy8B3XaQG53DG059aFTk1ewOtBOzf9euwmm+Lbi1tbGG60nStTk07P2Ge8jkZ4F3bgvyuodQxLBXDAEnscUW3i67KOmr6bp2ug3b3ifb1kzHK5zIQY3QkMQCVOVyMgDJzPp3gfVLj7Ubmazt0i0+S9hlW7hljnCNtKq6vt6ggnJ28ZHIrM1Dw3rOn6f9vu7MJCPL8wCZGeLzF3J5iAlo9wGRuAzQ6c0rtAq9NuykiXXPFGqa1YPa6g0Upkv5b95QmHMkiIhHBwFAQYAHFU31e5fw5DoJSL7NFeSXatg7y7oiEE5xjCDt681Pomhy6jrraZJcQwpCsklzOjrKkcUalnYFTh8AHGDgnHPetP/hGdPXU7G1OpajNHqkMcunNb6ejvLuZkKurTKEYMpHDMO+RQqcmrpBKtCLs2QXHjDUp9X1fVGt7NbnVbQ2kpCNiNCqqSnzcEquMnPU1JoHjS/wBJ0pNM/s/T763RbhALlZM+XOgWSPKOpCnaDxyDk5rH8QWdpp+tXdjY332+3gkMaXHl7BJjqQMnjOcc89a09S8Kz2nh7TNUS6Saa8dUltguGgMgLQ5Oed6gt2xjvRyS18hurFWu9zL1G+hub2O5tNKsdOEYH7mDzHjYgk7iJXcnsMZxgdOudDWvE02oaW2mW+l6bpdrJc/arhLKN18+XBCltzNgKC2FXao3HjpiabwL4phvorJtMBuJZ2t1RLmJyJQpbY2GO0lQSN2MjkZrMt7C2j1V7TVdQitIolJeW323W4gZCpsbaxPA+8B6kUOnJbqwKrCXwu/pqX5fFVxcX1vc32l6XepBp0WneRPExRo41Cq2QwZX+UHcrL3HQkGw/jSea/N1faFol6qGL7NDLA4S1WIbURCrhtmOqszAnkgnmppvCFrAJb6bVphpCWEN6s62gM5Er7FTyt+A24N/HjAznnFOg8H2K+JW8O3uuvFqEl2La2WGyMiOGClJHYsuxW3DpuIwcgcZr2M+xH1mn3/BmNqHiLUtQ068s7xo5jeX/wDaFxOVxJJLtZeccY+duMd6yK6uHwcW0wNJqITU5LSe9gtFi3I8ERIYmTdwx2SFQFIIXqM1ylRKDjuaQqRnflY6NgsisyLIAQSrZw3scYP5V3J8XabZ6TeW+n3Gs3UU6xi10y/w9rYEOHyjFyXKkbQdqZBJPpXCVa1XT7vStSn06/h8m6t3Mcqbg21h2yCQfwqoTlFOxNSnCo0pHXeMPFWma3BJBby3tvDe363V3GunWsYiGDkAph52BdsMzJx1GTkc5odxYRLe219e6pawXEYXfZhW3YYHEkZZQ44/vDBweayq1NB0DVdcMv8AZtukgiKK7STxxKGc4RcuwBZiDgDk4pucpyva7JVKFKFr2RJ4x1ePW9fmv4Y5Ei2RwxmU5kdY0VA7kfxELk/XHPWsetiy8M65eWstxDY4WN5IykkqRyM6Dc6ojEM7KOoUEim2PhzV7y2juYbeJbeSIyiaa5jijCB9mSzsAvzAgZIyQcZpOM5O9tyozpwjypqy03Mmit638I65PqEmnLDZx3kc4tzbzX8EUjOcYCq7guDkYK5BzwTUf/CLa59hnvfskZhgEhfFxGXKxttd1TdudAeCygrweeDS9nPsP21P+ZfeYtFFFQ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74W1KxsEn8661TTLwkNBqGnMTKg6NGyb0BVgQcgggr3B46ZvHOltfX119nvd5udPuIZCiF7lrYtuaYggKz7s5G7B9eteeUVrGtKKsjCeHhN3l/X9WPRR4x8O2sT2lqmqzW15d30l48sEaOsdzEIz5YDsNy47nBx2zxLoviDR1u4ZIZJH0vS9FWGVb2SOGS4njneeIpGGbdl9gwM4BbJx185t4Zri4jt7eKSaaVwkcaKWZ2JwAAOSSe1bt34M8RW1za27WcEr3V4LGM295DMouCQBE7I5CMc9GI6H0OLWIlczeDhaxH4O1i303xSmqao1w8TR3CStEgeTMsLpuAJAPL56itbStc8M6ZBY6Z5F9qenjUBe3j3FukbMVjZI1WPeysAWLHc2G6EY68fPFJBPJDKu2SNirDOcEHBqxZ6deXdje3tvDvt7FFkuX3AbFZwinBOT8zAcZ61nGq4o1nQjN3f9f1c7q48ZaFLbQ2e298tdMu7J5o9Pggy0rKyuIo2CgcEEZ98nNU/FvjK01jS7xLc3EM9+IPOtxY20aLsAzmZQZJfmAIztxnnNcNXQXHg7W7fSW1WQ6V9iBYeamr2j7mVQxRQJCWfBB2jJ5HHNW8RNqxnHCU4tPt/w5H4b1Sy0bX5ZD9oudOmimtJTsCSmGVChYLuIDAHON2MjGe9av/CT6bb6jaPaJeGHTNJls7GR41V2ncP+9ZdxCgNI2AC2Nq1yl5byWlzJbytCzocExSrKh+jKSp/A1DURqyirI0lQjJ3Zo6VqP2eM2UyQGzmcfaG+xQyThDgNsd13KcdMEc12C+OLfUtZ1SDULaKHS7xk+yCG0hSSFo3UweY4wzBVG0ks2ATgV59Wvb+G9auNDfWobPdZIGbd5qB2VSAzrGTvZFLAFgCBzk8GiNWUdEFShCbu1r/X+R6Bf+MfD2ieNNSlsmvL+K51d7q6lVYyihUkVRCQ5DgmUncdvAAwetcRoOraa9zaw+I7dJNOtlJRbSwhEkjgYUSOux3XPJy+TjqOog1bwvrmlaauoX1msduWVGKzxu0TMu5VkRWLRsRzhwDS6T4W1zVbEXljaJJG3meUrXEaSTlF3OIo2YPIQOyA+nWqlXlJkQwsIK3Xv6G1c+JNMvJ9Yt7/AFDU7m11SCIG4FhHG9u8T5RUiEpUxheMbh16cc25PFHh64v9U1ZZNU07VLt/Khnjs45zb2wQIAhMqbZGA+ZsHA4XGSTzC+GtabQ/7aFmDZ+WZs+cnmeWH2GTy879m75d23bnvUeh6Dqesw3U1ilsIbUJ58txdxW6JuJC5aRlGSQeM0e3l/X9eYfVYf18v8kdBa+KNLh0yGQx3japZ6bcaZbfu1EUkUhfbIx3ZVlEr/KAwJC89a4ut/TPCGtankWJ0uZx5n7sataiQiPO4hDJuIAUnOMEDI45rAqJTcrXNYUowvbqFe3x+JNPg8SuYdcs47a48VyPcFblAsls0KAljnmMkd/lJA9K8Qoq6VZ09jPEYZVrXff8TtvF2qXGqeH9MuF1WOa8EN1Hen7UokaH7QDHGRkFlyQVTngZAwOJPhzcW8WlXKC4097k6hbSG11C6S3hCJuPnqzEZdScYyRhjlW7cLRR7Z8/MDw69m6af9XuesjUtBvkgikvdLvNKt7jUf7QlvVhW5kR2Z4njBAfc27jygDkfNgAAYDafpuseJfs1xqdj/Z2jWUMCgXkURuygG5Y3kYL8zlzuzwOeTgHhaKp1+bdERwvJfll/X9fgdw+qSR694j8QXkthDqMVqIrKK3uklVWk2xgxsrENsi3cgkggZwaZ4BhtbO0u729vtISzu7K4gnkN3tvLcbGXYkRPzFyV5CuNvGVOa4qipVX3r2LeHvFxv2+5BRRRWJ0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o+GZxa+IdPuTqT6Z5Vwji8WHzTAQch9n8QB5I9Ox6V6hpWpWel6rYX99d6Ho1/Jr1oXOhapuguoFYiWSaNJGjRQGOPuZ3sNuM149RQB7Ta3lrPdaTfXevaUW06LWY7tpdSiZ2eYSmPb82X3eYMMMjqM54qG48SvY+HNQvtK16xXTo9N0w6Rpxu0MsU8U0BlUxA7g25HZjj5wQckDjxynwyyQTJNDI8UsbBkdGIZWByCCOhoA7P4rNZWl7a6NpuFtl8zUGQKVKPctvVGBAOVi8lTnuD0rPuLq2PwssrMXERuV1u4laHeN4QwQAMV64JBGfY1z95dXN5dSXV5cS3FxK26SWVy7ufUk8k1DQB9B3virS08S6dDD4g0/7BPq9+b1RdRmKSJrdAvmc4KE54PBI7kVz2ieIrK90/T77UNW83xJLok0K3f9px2s6ut4x2Gd1YROYujMBlcgEbhXjtFAHW/ES8e+8QatcWc1qlo8kH2pLfUFlS4nEZzL91PNbd5hLqm0MxwcMCeh0rUtN/sXTtZbUbNIbDw5eaXPZvMoma4cyhAI87mVvOQ7gCBtbJ4rzGigDu7mKz074bajp019o7SS3NtcWkmn3nmS3p+fImQksiornAZY/mxwxq14Ts7jT5LnxTPqmlah4g86WO2in1u2Xy5OhuJHeUb+p2gZDHknGN3nVFAHqCalp39iLq/wDaFmIh4TbSjbmdPP8AtO4qF8rO7HO/djbjvnis7wffazG+p2r33he4luNRgfUW1e4hmMoQvlw8pMbplmyUJc5BHFcBRQB2t1d6LpuleKrnw/OgS/vhYWMbP+9SzJZ3bB+bB2xLk84JBNcV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SgEnABJq5babczDO3avqaAKVKqs33VJ+grobHRYMZmyze9X1tLeFQqoMduKAOVW0uWGRC2Kd9husZ8o11ZCKOAKDtAHSgDkmtLhesLUxoJlXc0bAeuK6+RI2I4GKgeNCcHBFAHJ0V00+n20xDbQPpVK60dVy0TEexoAxqKfJG8ZIZSMd6Z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XrLTZ7k9Co9xUmk2RkkEki8dga6a3aJEKhcN60AZ9hpcVud7YJ961XWMoPKwDjmoD3yaiL7c880ASmXBC4wabI3zc81D5nNSvyAcUAR8lt1DH3pGbbnFR/McelAEgb5T6VECcmn4JI9KGTDAigBqZU7u1TM25aY/QCgZUUAQ3VspiPyg5rn7uExP0OM11JYlBmsrUUDowxQBiUUpGDik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S3GZR3xUdSW7bZRnigDobLITNWlJ9Kq2cg2qOCK04UEoCgc0AV8t3o27uKvrp8zMMKcetWotLl67TmgDHeHaATQGZR8w4rpF0WSaPLKRilj0HcPmUgCgDnWgJQSAcGgxEIOMV1cWhu3yheO1P/sBmGCOR60Acf5bbeQaFRh711/9g/Nt25FPXQV6BefSgDj5IiMEAmneS20FlNdmfD7YA24p8ehruweooA4aQhVxtJrI1KYRqVK/SvUjodpvKGME96z9R8GWlyhBbaD+lAHkROSTSV3d98OrpQWtLyNx2Dj+tYGpeFdcseXs2lX+9F83/wBegDDoqSaGaFts0Txt6OpB/Wo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lALEBQST0Ara0fwvq2pMpWEQRHrJKdoA+nWgDEq5pum32oyiOztpJTnqF4H1Nd9pPgvSbJhJfXBvJB/D0T8u9dJb3tlaRiK1hiiUdAigUAcvoPgO5RVkvZ9p7qOa7Cz8P2tvB8q7m96q3GuJH1bk1GPEi7lXdQBuWthbqDgDI7VI1vCn3tua5W78RbD+7b61Rk8QTOwbcTQB3EtzaW8fzMuO9R211azZcMNgrgZ9TnmUrnINIt3cpF5aPtFAHocmo2i5wRUP2+BmLZFeffaJmbmU0rXTKv+uOfY0Ad3/adsmWyvpVGXUCJdyyIMn1riJZnPHmN+dVnkuEPMje3NAHpT6grKpadV/Gq97qUMIBWYMT7151LdXDAbpGP41H50xYfvGI+tAHenWkwSDzVC716TB2k1yfnzK27casRz+YvvQBstrlyVyrHHcUw61Nxk5PvWQZOPSonPNAG62pQXC/6XaxSfVRVd49Fc5bT7fP+4KzoyWoLfNQBoCy0Nz/AMeEQ+gpJLLQgD/oEeaqI2KVmoAnFrouR/xL4vypzQ6KvTToM/7gqoGxxTe+etAFwf2OOP7LtfxjH+FMY6P30q2/BBVQ5Vs0g5O40AWWg0GQFX01RnoVYj+VRHSfD8i8Rzxn2cn+dRnrQmc89aAIn8N6dJ/qdQmj/wB+MN/UVTv/AAzeQJ5lvJHdJ/skKfyzWm2e1AkkXjcR+NAHJTRSwttljZG9GGKZXcPNHPEIrmGOVf8AaUHFZd54djkBksZsH+454/OgDm6Kmu7ae1l8u4jKN796h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tfT/DupXa+Y8f2WL+/OCoI9uOaAMiiuwg0PRbNN1zK98/pyij8jmrUN3a2vy2VnFAPYc/maAOOt7C+uMeTaTvnoQhx+daFv4Z1eXlrcQj1kbH8s10Fxq10/3XwKrtfXDD5pW+lAFW38JP9671CBFHUJkn9RWhb6D4dgG6WSe4b0L4H6CqvmM/BJp6Ic89KANi3n06zjJsrKKPHcLzTpNZlkTqQPSsgD+ENgUN8ooA1Euml43EVDNJ8+Axz61SjfbSySnfxQBPPuZQxYk1XxhvmOKlSTe4BpsikyNxxQBEVLEgHikwQwqREbdxVi1tJZJNzKQvqaAGxI2enFIyzNJhRgDrV+VfLAAX8ajGd2c0AQm1kdvlOB3qL+zyX+adVJq8QGIAJzVeWAOScnNAA9lBFGC02Xoks0mhyHGaeIE8oBgSRUDwzZyoIFAFE2cq54yKiKMnJBArRVpgcc0FxgiRMigDPMe7pzUsUTqM7D+VaEM1qg4hyaeNUVTsWEUAZZRsZ5x9Kjbg1pnUIdxLQjnrULtbTEbhsoApxPg+1OlOcFauw2tluyZsVP8AYrZzlZRigDPX7gp4yavx2MLAhZskVFJavE2CMigCpjJpegp7xsG4BFOiglc8KcUARDH1NMK81de32da09A0vT7tybu48sDrQBz5HIprjnjiuh1/T9Otbgizn81azGWLBGKAKHzY4oAZjVuOMEgKKma1Yc7CM0AZ5yKfFKy4q01oFG7dUBi5PSgCRp4LiLybuFZUPqKyNT8OkKZtPbevUxsfmH0rTMfFLFJJG2VJoA4uRHjcpIpVh1BGCKbXfXEVhqkYjvogrgYWVeGFc7q3hq+tFaa3U3dv/AHo1JIHuKAMO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tabY3F/OI4V4/iY9FFV0VncIoyxOAK7O2txp+mrFGu1jyx7k0AJZWelaWgZFF1dD/AJaOvAPsOgpk95cXDfPIcelQiMs3NKEZWoAa+4j5ulAXgYNSlfaniMBaAICp64pPLJPpU/3R605PmOTQBEkeKmpyrxxTwjkYVCfoKAK56ntShv7w4p7xSE/6tuPam+XKSNqN+VAAVGCVpjDA96sLbzkD5dv1q1FFbKP37DI7A0AUrZJCytjIq7cQqu1lPXtQ91CGxCnA9qdBHcXciiKMsSfSgCB+wAwalgkuSRHGC34V1Oj+E5ZMSXDYJ7VrLYW2nzrH5CtjvigDmbXRdSuUBaEgH1rVtfB8zIWkbafSu1tWVo1aNQBj0qRvWgDlYPCMCr+8c7qsw+GLGNweW9c1uS7ww2jr1qtJNJHdeW6/Ke9AEQ0bTsYEK4px0XT2X/UrVtGGM9qkAYjPSgDnL7QrCKUsIhnNOj8O6fIvzxAZ6cV0Dosn3lzTyFA7Y9KAOZfwfYuwwuKr3HgqybhSVPrXXZyMjrSKp3HdQBwVz4GVvlSQ49azZ/A12h+V9wr0q6nhtYy8rACsZvEemebt87JoA4QeEdRV9rL9CKm/4RPUdo2n9a7+LVdPkj3eeg/EUwahZtJiO4Q+2aAPPW0DVIGP7s/Wq8jXNu22WM5HHNepSTwGIbiDWRqCWUxPmRrz7UAcL9pXqYwakFxuGFUAVrXWl28m7yTis6502aA5UcUARw2c12/y5x61v6Z4XMsOWlKnHasJLu4iGyMYx7VrWHiG6hszH5eW9aAM7XtIksnbbIXArDdGFbl3cXl5J8/Q0ltpElxJhc0AZlvEdy7TzWhLDdIAuM+lbWn+F5WlDOSADXQPo6jarLyKAOITTLqZeE5NTJ4VvnXdjFehWenxQhTgZHtV4BV+UAY+lAHlj+F9QXohNUbnSbu2z50RH4V6/wAdMCq17Zw3C4dVz9KAPHGiYHOCKmtbye3f5Tn1B6V2+vaDDHHuixXK3Gn7WI6UAZmo6RpOqKZFxZ3ROS6D5T9RXLarot/p7Eywl4u0qcqR/SutaNo3xg1LDPJHwcMvcNyKAPO6K7q/0vR73ny/s8p/ijGB+Vc/feHrmFibZ1nTtzg0AYtFSz288BImidMeo4qKgAooooAKKKKACiiigAooooAKKKKACiiigAooooAKKKKACiiigAooooAKKKKACiiigAooooAKKKKACiiigAooooAKKKKACiiigAooooAKKKKACiiigAooooAKKKKACiuz+DcWkXXja1stU0pNQM4ZYhK/7qMhGJLJj5zxxkgDrg8Y3fBGm6dJpvhbT5tPs549de/F7LLAjygIu1Ajkbo9v3vlIyTzkcUAea2drdXtyltZ281zO+dscSF2bAycAcngE1o/8Iv4m/6F3V//AACk/wAKzbW4uLWdZ7WeWCZc7ZI3KsMjBwR7Ve/4SDXv+g3qX/gU/wDjQAtx4d8QW8Dz3GhapFFGpZ3e0kVVA6kkjgVl13nw+1fVrqLxPFdapezxnw9d5SS4Zh/D2Jrg6ACiiigAooooAKKKKACiiigAooooAKKKKACiiigAooooAKKKKACiiigAooooAKKKKACiiigAooooAKKKKACiiigAooooAKKKKACiiigAooooAKKKKACiiigAooooAKKKKACiiigAooooAKKKKACiiigAooooAKKKKACiiigAooooAKKKKACilVWb7qk/QU7ypf8Anm//AHyaAGUUp4PNJQAUVc0rTL7VLkW9jbSTOTztHA+p7V6Do/hXT/Dka32rzR3F7jKRLnah/qaAMHwzojWkI1LUI9pI/dRt1x6mrl3KZ2zjAqxqN9JfzscYTsKrpCxoAh2fnTVHPIq4LfHJIqXEYHyxgmgCkI2cZxR5be9bFjYy3Rwihalk0K/w7LyF54oAwvKZhjbUkNvjG48VJEsxuBAxKknHPauw0/wwjJHNNKGU849aAOT8mNQMc09bjyR8qgV3knhfTp4GMTbXArjb/TngvmtSQ2D2oAri8IGSoqGS+k6Rxc+wroNK8LtduPNfYtdRp/hfTLTBYB296APNkttVvGysblfYYrUsvB+oXLjzsop5JJr02KCKMYhRVHbAqOaZE++4WgDl7LwbbwgGRt571u2OlWlsdsMag+uKkTUbYy+X5yg/WrUTQsflkVj9aAJol2JjdUVxDHM4459aexXI+YD8ak+RcMzACgBY41jjCrTj0qG6u7eCPLyquenNUZdYs40yJA59BQBdkkKtuyNo71yGqa4yar94FAcHFWNQ1C8vFZLeNkRuBXPz6BqTSFvLYk0AdZZa3bzhVRgCOuTW5DKkgBVhjHrXndv4e1JRvAKkdqvWVxqVhMvnK7AdjQB3WATkc0nG6uZn8VRxDatvJurJu/F91ubZHtPbNAHcmSOMkySKv1NYmu+JLS0Ro4W3y47Vwd9rF7dSl2lYA+hrPeSRm3MSfc0AaOr6xfXqlWmIU9hWIVbPOc+tWvMB+lI2FG6gCo7zJ/y0YfjV/wAPtLPqCRFmJPfNV5FVgd1aXhe4trW93S8YHBoA7eaGaK1IiUuyjp1rnb7U5IHVZo8N6YrrfCHirR01hYtQQGI9+1N+J9rol/fLPpCpyf4R1oA5CPUY5CGTIPcVrWFxDdMEuANvrUVr4WvFtxcLayYxnpVO4tbiOTZ5bKfpQBszw6LENzMN1Zd7LZuStrGBWY0E89wIQCWz0rsdA8OLHEJLpcmgDM0vSZLzDBdq+pFdTYaZDaRr8oLd6vRwpCgjiAUCndue1ADY13H5QAKQKN/PNOHPA4pWHYUANcc5qPzFR9jVYRCwx+dRywI3Xk9qAI5HVe+TUP2hcEvxWfNM1vdmORsDtmsvX9TCoI42+uKADVruR7tk35j7Vz+o3MfmbSfmFNvdQzHhMhvWoLCGO5kZpmyfWgCKTDjNVJ14yK1byK2jh2xP847Vluw3H1oApnnrwaTe6kbWqeRM9OvrVb7oOaAB5STh1DDuCKjn0vSbxMKpgmx1TgflSS561HjHzA80AY2paNeWOWZfNi/vpz+dZtdtbXk0X3m+XHSi80XTtWUyWzfZrk8+zH3FAHE0Vb1PT7vTbgw3URRux7N9DVSgAooooAKKKKACiiigAooooAKKKKACiiigAooooAKKKKACiiigAooooAKKKKACiiigAooooAKKKKACiiigAooooAKKKKACiiigAooooAKKKKACiiigC5oup32j6nDqWmz+RdQkmOTYrYyCDwwI6E1c0zxLrWm6Y+nWV4I7di5GYUZ4y67HKOQWj3LwdpGR1rHooAKKKKAOu+Gn/Mzf9i9d/wDstcjXXfDT/mZv+xeu/wD2WuRoAKKKKACiiigAooooAKKKKACiiigAooooAKKKKACiiigAooooAKKKKACiiigAooooAKKKKACiiigAooooAKKKKACiiigAooooAKKKKACiiigAooooAKKKKACiiigAooooAKKKKACiiigAooooAKKKKACiiigAooooAKKKKACirFlZz3kvlwJk9z2FbtppMNoQ0481/wBBQBi2en3VywCxlV7swwK3LbSbC3jzJ++lHr0/KrTy/LiP5fbFQrnd83NADmEZ/wCWSqB6CpE8orgqKgdvrQpoAS70+C5H3Qp9RS2Oh6fGfMuSZBn7pOKsQiRuFGau2VhcXUwjVSSaALsOqizgFvp9ukCf7Aqr5d9qUudryGuu8P8AhkRESXa/hXSR2dvGR5MSj8KAPP7bw9qG0AwkfUVfTwvf8MRn6V6AmAoBUVIvTigDzqTwzdKCzK4/Csy5sZLZ9rZB969Z65zg1z93Z/b77/VgKvfFAHBRyXkTZiYg+grX0zUNWgRmKGRGHOa6xtEtAM7RuxVS4iurCJvLgV0oA4jVA81wZ1j2NnkCrEGt6jFCsZc7V6Cp9SuzJKVMYU9xiqB2/wAQoAsx69qKElZCM9adZfarq6M7AsT3pIYYGI6Guw0jToZLP5GAOKAMqCe8jbarkYrZtLmXYNy7z71ga2lxYzEKxx9KZp95qTofKQkAdSKANvVvEEljDkxBRXFanr11fSM3mEDPArqzEbrT3+0AM+08EVwdxD5dy6kY+agBRJPncZGz9atWt/dwsH+0OCOnNXtCt4biORHUFgOKhg0yWe9MCoeuM0ATjXLsgFrhyRTxqmp3f7tZZX9hXQab4atreLfPh3962baGztY8rEhb6UAcvp2laneNmYyIg/vV0enaJb221pj5jehqx9pOPljAFQySSMdxcigDSC28Y+WNRimmeJT61ltJKeN3HrSgjb6n60AaIuYyeMYo822clW21mknPFDYHHegC6+l6bcZYxpz1NU7nw3p8n3Y1+tNKtnAc/nSpNIuFLE4oAoP4Vs1kHzDb6VHdeFoGjKxsB6VqtISc7jQZJOx4oA4668MzQgsuWx2FY91bujYdCpXsa9H8w5welV9R02G7t2wFBxQB5s44OaYqZA7GrGoRNb3LwkdDUcCyvKscS7mJoA6Pw34W1DUiskK5z0r2T4S/C+ebV1k1ncY05Cnoa4fwcNQ0+FGLBe+K9u+GviyENi9ZVbpkmgD0aPwrpP2cQLaR4Ax0rwr422enaVqYs7KGMSsM9K9t1Txtoum2ElxJcLwvy8jk185eJ7q48U+JZdRkysIb5PpQBzfhzSWW5a6uE+bJwPSupIOAKdHEsce0U8gEigCMrx60zoambr7VGIZbi4SGJSzE8YoAjP38irCRMw3bTW2nhXWoYBcSadceWehMZxVS43W4xKhTHqKAKIXy15qpPJ1GcVJcXKyo20/hXG3OtSJePEwOFNABqkzXOpmD+LsaSXw+03LSc0kM6Saj9q24G3FXftjFiU59qAK9t4Yto/ml+f2q7HodiinbGFNLDfO6gFCCPWql/f3iSDYhK/SgCK88OW7NuRiCaxNf0AwxeZACSBz7111jcGeASSAqfSpJlSSM5xigDyiMPkhxgjqKWeLcm5etanieKK31FjHgbjyBWYknJFAFFqaMZ+ark0atzjFU5FK9OlADfvNTlby3DITkUzmk2kigDWiurbUIfseowq6Hjd3Fc94j8M3Wmqbq3zc2Z53qOU+v+NXVXvnFbWjaoYcwT4eNuCG5FAHnFFd54j8HJcRNf6HtPGWtx/7L/hXCyI0bskilWU4IIwQaAG0UUUAFFFFABRRRQAUUUUAFFFFABRRRQAUUUUAFFFFABRRRQAUUUUAFFFFABRRRQAUUUUAFFFFABRRRQAUUUUAFFFFABRRRQAUUUUAFFFFABRRRQAV0HhXxhrXhq3mg0uSFUmcO/mR7uQMVz9FAHrPhHx/4i1rT/FFjfSW7Qt4fu8hYQD0A6/QmvJq674af8zN/2L13/wCy1yNABRRRQAV6p4Y+BXi7xD4fstbstR0OO3vIhLGs00ocA+oEZGfxNeV19NTaT4J1n4PeArLxprV3pUboqWjwEAPIwxhmKMFHucAdzXz3EGYV8HGl7F25pWfu8ztZvRaX2NqUFK9zxn4kfDXxL4CFtLrC2k9rc/KlzayFo9/PyHcFYHAz0xjoTg44uvb/ANoC4tvC3hLSPhlp2n6qlpazm7F7fMjCdfmwEK8EZkbPCkbRxzmvEK6sjxdbF4ONatZ3bs1pdX0dru1+1yasVGVkFFFFeuZhRRRQAUUUUAFFFFABRRRQAUUUUAFFFFABRRRQAUUUUAFFFFABRRRQAUUUUAFFFFABRRRQAUUUUAFFFFABRRRQAUUUUAFFFFABRRRQAUUUUAFFFFABRRRQAUUUUAFFFFABRRRQAUUUUAFaui6NLfnzHPlwDqx6n6Ve8M6ELhftt7hYRyin+L/61al7OA5SH5U6YFACEWtpCIrVQuOuO9VS7s2Sc0gU5zTwB1oAZ3pfpT4165GRTsDtQBGBnquamtrbzm7ipIRuYACtCIKMCgAtYFhXaoya6zwdDE0pkYjcK562nhjZkI59an03UfsVyzqeGoA9Ca8t1OxmAPpSJIv3hyDWDo0TalKblpOOwroFjVQAMcUAWE5Ap/QVGCFAJIAoSRZD8nPqaAIpZZPNEcY5PWp0TZwAM9+KkSNV+YDmnAHrQBDnB5FBUMCDyPQ0/ac/dpyx5oAx9V0G2vU4VUf1ArmdR8Oz28e4AOBXoBXHyio54VkXawoA8ncmNyoBBHau3+GOmanrl+IICSufSnaj4bjubkTImPUetdz8Dbu08P8AiDyrhdiucBm7GgDq7r4LvqFoJJZAJMV57rHhSbwzePZTxkK38R719Yw3cckayiRChHBBryb42fY76EGNlMidwaAPnrVoZrV2258sg8iuFv8A/j7bHPNeszR+Ym2RQy+9ct4m8NK0DXNoMOOSBQBx1rcPbTqyE5z616TocKmxjuGjUO65JxXle5knwwIZT3r0rwzPLNpaAtnigC9Ox3EE8fWo+g60SYBPGTTByeeKAFDMT7U7G71pc7RxSFtoyeaAFZflppHOFpuWJ3MDSqT16UALtbHpQVGKQ5/iJzSlhjHWgACseRxikZsHPWl8w9P0pg5PFADgc+1BcK3HIpD8xz0pOOgHFACk8cdKltfmOO9QYOPlNT2jBZPegDg/GcJi1dmyAD6Vo/D2xS6uXmdd2zpmqXjZt2rdMnFaHgG/+yyNE3RqAO7iQKfSqWrXF1GFSzLBs8kVdSQTfcOc+lWobcIOVBPegDnEh1nUpFS7uJBCD0LGuntl8qFY1H3R1p6pxwMU4KMe9AAjAtTtoDcVFIq43FsUiO54UE+lADyrSSCKNSzucKAMkmvoT4R/CdNK8nWNeAe4IDR25H3f97/CuV/Z48EyalrLeItTt82locQrIvDyY/pnP5V9F0ANaONo/LaNSmMbSOMfSvBf2jfDltptqNVtLZY4nHIUYAPevfK4H4+2H274bXxC5MJDn2HT+ooA+NLS8Yu8nas0WS3GqNIF+Qnnit7S9OBSRcd6kjs2jnK9FoAhSxtdu0IOlZ0NhJb6mWHzRnoK3wFVuBTGXnkUAQG3j+9t5pjQgkHaCBVk9PU0gHbpQBTljCqdoA+lVWBWCX5jkKSK0ZQMHNZlw21+2DxQB55qMzT3b7+oNVSuFJ71seJ7IW9+ZY+FfnisplwAe9ADACUqu2M9KtjrzUcyKfmAGKAKrYPWk2/lTyBj0pozjmgBpGKTkU/aKTA+lAGhpWpTWjhtx2+mat6xo+m+Ik86Nltr3HDjGG/3hWL345+tWLWUwybg2CKAOP1TT7rTbtrW7j2SL+IYeoNVa9UddO8QWgs9QQ7x/q5FOGU+1cF4k0G80S52TKXgY/u5QOD7fWgDIooooAKKKKACiiigAooooAKKKKACiiigAooooAKKKKACiiigAooooAKKKKACiiigAooooAKKKKACiiigAooooAKKKKACiiigAooooAKKKKACiiug8K+IrXRbeaK48PaZqpkcMHu4gxTjoMg8UAXvhp/zM3/YvXf/ALLUHgTwTqvjJNUbTLiyhGm2/wBom+0Oy7l54XapyeO+K7Lwj4ssdS0/xRaw+E9FsGPh+7/fW8Kq44A6498/hV/9mH/j38a/9gn+j15edYuphMFOtS+JW/FpF04qUkmeL0UUV6hAV2ni7x3/AG/4C8PeFv7K+zf2MMfaPtG/zvlx93aNv5muLorCrhqVacJzV3B3Xk7W/JjUmrnfeJPiMfEfw4sPC+taObrUdOYfZdVN1h1XOMMm35sr8p+YZIU9RzwNFFThcJRwsXCirJtu2u73t29FoEpOW4UUUV0iCiiigAooooAKKKKACiiigAooooAKKKKACiiigAooooAKKKKACiiigAooooAKKKKACiiigAooooAKKKKACiiigAooooAKKKKACiiigAooooAKKKKACiiigAooooAKKKKACiiigArpPDPh57pVvrwbLYcqp6v/APWpPCWgG/f7ZeDbaR84PG8/4V0GoX658mEbY14AHSgCLVLrc3kw4CD0rOxSyYZs5pme1ADlU5z2pQwzSMTjFEZbcBigCTdxxSKfm4FOkUhvSpbSPLbiBxQBPbqqKC3BNWo/mdVHc1ANzMARn0rd0nSpmHnSIR/dzQBWuLOKCVP3gZmxxWtFoovEUJFt461bsNBUz/aLqTPoK6KAIihYxwKAMfS9LvtPUrG+RU8iagrbsMa2GlUAfrUqsrIMCgDkNY1G9XETblXvXQeGJI5LQKW+fGcHrUHiCxWe1aQYBXmuf8O3jrqkcbn5c4xQB6Fs9Kaq7SfWplZdoOOKXchHGM0AVwMNndUgb0waX5W4NARQeM0ADKDQYyVzg1Mqg4PSjLoTlaAIug6VBcqcArwQcipmkb+6aaAzdqAHS+NPE2j2OyG6keEds9BXL3XjK/1O6VppDgn5snrXSPAkqmMrwRzms4eGLCM7ucmgCVSskYdTkEU2RGMZUcgjpTfIaxUqSXi7e1NN3biMtuA470Aec6/aw22ryNKox1C11Hg6SJtMYqoXviuY8USia+Z927niug8AbJLWWMqcigDSZsseaFPfNOnADMhWmrhRhQKAHE575pMc8nIpFwD92huvpQA47n9OKTgcYpNwA4yKQuM0AOJJ4FN+71NKW4GKQK2MsR9KAEI5zilAIPp9abu+bn1pS2T0oAXH40oVsfMMUwE7vWneZ+NADh93pViyjzKN3Sq4YMPSrNk38IoA4Xxav/E8df4auaDp+YWnUFR2NVfGAI1vPY10/hgpJZLAuGPU0AWfDEnls0UkmWzwTXSruXGea4u/jnt9VWRFOM9BXYaObq8VVjhZzjsKAHXtybW2MpUn0xWZDq89wxWOH6V6No3w98Qa4FjSwl8s9SV4r0fwl8DLe1KTalKiEEHavJoA8a8D+Edc8SX4jjgdgT0xxXvXgf4O6fZNFd64FmdcEQD7v4mvSNC0PTNDtvLsYEj4+Z8cmsvV/EzxXYgsYRIoPzSN/SgDobS2tbK2WC1hit4UHCooVQKq/wBsWPneUJCTnqBxSaRdzahZuZolTIxx6GoINDjjl3tJnmgDYHIyOlcx8Vsf8K71vP8Az7H+YrpwMAAdBXP/ABHsbjUvAusWdqu6aS2bYPUjnH6UAfH9niOJmPJ6mqDXSzTsEIIFTO7RiSJ8h+hFZdnCYpXJY8mgC62PWgYzimY+bP8AOnEqBnrQAh2r161ETub5c4pJJRnb1NIhOKABxwaztRUmE4XnPFaLHAqnMCwagDl/GEDf2dbz4Poa5Rc5r0DVoWvNFnhUAsnSvOnbY5XPINACzKwb2oQhVOaPMDemaa3I7fhQAyVWHzdqiPSrSLuXa3So5YSAQOlAFZmpucjvTxHjqKBnpjAoARc/Wn857UnAHSgMP7uTQA+C4eCTctdFp2pW2o2j2WowrJE3HzVzDeuKEcqRjP4UAU/F3hifSJPtNvumsX5VwMlPY/41zleqaPqMcsZs7tEeJhtIfpiuW8a+FzppN/Y/PZOckD/ln/8AWoA5SiiigAooooAKKKKACiiigAooooAKKKKACiiigAooooAKKKKACiiigAooooAKKKKACiiigAooooAKKKKACiiigAooooAKKKKACiiigAooooA674af8zN/2L13/wCy1d+EPxBj8A3Wpyy6GurR38KwtG1x5QABOc/I2Qc4xVL4af8AMzf9i9d/+y1yNc+LwlLF0ZUayvF7rVefTUcZOLuj1XxL8T/COq6BfabZ/CnQ9NuLiFo47uIxb4WI4YYhByPqK8qoorPB4ChgouNFNJ923+bY5TctwooorsJCiiigAooooAKKKKACiiigAooooAKKKKACiiigAooooAKKKKACiiigAooooAKKKKACiiigAooooAKKKKACiiigAooooAKKKKACiiigAooooAKKKKACiiigAooooAKKKKACiiigAooooAK3vCmgyapOJ5hstIzlif4/YVX8M6NJq95t5SBOZH/p9a7bUrhLO2js7MqiRjAC0AT6hNaix+z2wEYjGABxXMyElySac0kjOctnNAAPUUANWniNepoIXsaTtjOaAGsOeKdEOc8imcg1IrN0NACzMWI61ct/liGciq9uu5ulWi6njpQBr+FrRbvUlLHKg+leheWixhFC8dK43wO0Mc7b2ArsmmhPQ5oARIWzlsEVLHgHFMWT5TSqcg4HNAD5VVgRwKbGywjDt1qLEpPI+lQzpKBuZSQOlAFySaKSF0PIIrjreyaPXAynC78iurtYWaPLDFUtZsm2rNCPmU54oA6gL/ofme1ZNrqUc0rQ5w4NQ6RrqS23kvjevBBrPntGGpme3yu7mgDp4Z9vDDIrQsbc3ThUBJPQDmsKB2jQeawzXtn7OPhe01m6m1S7QvFbYwvZjzgfpQBwzeG9VWHzPsku0d9prNmtZIgfMODX2k9ratCYWt4jERgpsGMfSuF8RfCnw/qt59oiZ7PP3kQbgf14oA+XAuSQvNTLbtsyRg19Dv8ABLRcHy9RlRvXys/+zVz+sfBPUwjfYtRgnx91cFT+poA8SdvLPOM09WDDPWt/xZ8NPFelMZJLaTb/ALPPFc/HZXlsmLmNlYeooAJI45Iysi8HtXBeLrbySRbyHk8jd0rs7658iJmbr2rjyZL3UZI2TIPSgDkbuzmKLI2dp4BrqPASmPzVySSvFaV9o/nWO0RktGM8VleEZJFvpoQPmQUAbU0UnmsTTPunpRcTv5p3HmojISDyKAJex7Ux847Z+tM3EDv+dMLMDytAE3JAGRQ23gEj8KiZwfrQBigCbK5460xiS1N3BRmk3F+elAEm4D+GmltxztIpmcdyTQzY/i/CgCRRnk8UbUHf8aj3Z70A560ASZAGatWT4+nrVPg+uBViN4wm37ooA4rxlG0eqtJvJU+taPw6uQ11KjycAetZXjkqbtdshPHSqvgaZ49XMeflZT/KgD06aOOadNrBmLACvq74HeBNN07w3bavd26S3NwgZA4yFHrj1r5Q8NxGTW7WM85lXgfWvvXQIUt9DsIY1CqlvGAB/uigC4qqqhVAAHQAdKz9W1iz06PMjbnzjavNcj4+8cjS759KsWUzKMSNjlSewrI0eaXVI44nbdIzZyaAO1l1C5vI1VFIVzwAKn0/Rwo3XKqc9q0rC1S3too9o3KoBOKsUANijSKMRxqFUdAKdRSFRu3D72MUALRTIZPMX3B5pwdSxUMCR1FAHyd8bvDSaB42uliTba3J82EDsCBx+BzXANHt5r6Q/aZ0RrrRLXWEXP2cmNz6A5I/rXzo6ttFAFY/ex1pGzUjr3HBppKhSW6AUAZb3Cx6iY25zV1GDL6Vy+pXvmaiVgBLA1v2AkMCtIpzigC4RxmoHUMpFSLvz7UhDYIx+NAGPE+2+ktsjDrXnut2zQarMh6Bq7ySJo9YErMCua53x5atFfLPwBIM9KAOYCgMTSiSkJFN+XOc0ATCTPVqlQ7hg1V285qVMg/eFADZl2vTHG6rUihk9ar7WUGgCBg2aTaf8mnPu+lN5PU0AKADgcmn7CtMBwM5p+4ED1oARWZWznFb+i6nHJCbO6USRsMENyMVz7D0pI2ZXBHFAFbxn4bfS5De2vz2UhyMf8syT0+lczXqmj3kN1C9jer5kEi7SG5FcL4t0OTRdQKLl7aTmJ+vHofegDFooooAKKKKACiiigAooooAKKKKACiiigAooooAKKKKACiiigAooooAKKKKACiiigAooooAKKKKACiiigAooooAKKKKACiiigAroPCt/wCF7O3mXX9Cm1KVnBiaO4aPYuORwRmufooA9Z8I6p4KuNP8UR6T4ZuLK5/4R+7xK127gcDsWPfB/CvJq674af8AMzf9i9d/+y1yNABRRRQAUUUUAFFFFABRRRQAUUUUAFFFFABRRRQAUUUUAFFFFABRRRQAUUUUAFFFFABRRRQAUUUUAFFFFABRRRQAUUUUAFFFFABRRRQAUUUUAFFFFABRRRQAUUUUAFFFFABRRRQAUUUUAFFFFABV/Q9Mn1W/S2hBx1dscKKrWVrPeXKW9vGXkc8Afzr0extbfw/pgijQPOwy7HqTQATLb6TZCwszgAYJ9TWHLu3E5/GpLi6aaQsy4zUQf1oARRzywNK3y0bhnpQWGKAGHGOnNKv3e+aCVz1oXGfvCgAwe9LHjPSnoue9TRx89KAJogirwppkhXfins+BtxVcszP0oA0LWVo3HlsRXbeGZXuLdg5yw9a4e3TyojK+c44rtPBasmmvcSc7jxQBuKhXqaliUgZzxUCsWIKtwatorbRkGgBd36U2Rtw2gZp6oueM04hVIHegBinjbmlYHaQvINPIXtS4yOMUAcTrGm3S6wr2+QrtyRXaWNq62kfmNlsUiWiySBjyRWgFIXA7UAUvsU11OkMSlnZgqqO5NfYnwf8ADI8L+CbS0kQLcyqJZvUE9B+FfOnwds4bvx/p4u9ogSQO27pwQa+nfFWvR2WnSR2EyS3rjEaoQ2Pc0Ab9FeZada+Kro/aJri48zryela5uvFFkvzlnAHVhmgDtqK5jw34jlup/suoRiNx/wAtDwCa6cdKAGyRpIhjkUMp6gjINc1rPgPw1qmTPYKjHunFdPVeeba67HHB5FAHl+sfArwtqCEC4uIW9QoNeeeNfgSnhnS5tW027NzHFy/y4YCvpS3uVlO3aVb0pb23ivLOa1mUNHKhRh7EYoA+CRqsMc8luzDkFT7VzmneXDrNx5bHkf1q58SdMl0X4h3mnkkGK5ZT+ZqvrFm9lfw3MSs0cowcCgCaeZd7HPNRCWMc5GahlxGxL5APrSB1b7uCPagCfcDn580CTJwDUaso4YU4kH7tADgcn+tOwuecD3qNXyfmwAKUNkkg0ASY/u0nzdyaZu/vcUof0HFADgMGnbucLHn1pFyw6gCpQqqM7h9KAIjuzxHinYVcZ6GnszdOMVEVCjLHIoAcSqgkdKp3ksiRlk+7inzSKSDzj0rJ1S+6xFsdsUAYusFriYs5GAOKyLKO9t7n7RbEkIcnHpW61obgExgs3pUIaSzlaERjcRgg0Adh4C8QxPrti0mVdZFzn61+h/h26jvdBsLqJtyyW6MD+HNfmV4WRhrKELgg5r7v/Zq8Sf2x4MbTZpA09g4UDPJQj/HP50AcT8SrO6Tx/qMy52vKSK9B+EkAkXdMgLoM59KwfijGlp4umeUnEuGX8hXWfDC9szEYl4kI6nvQB3lFFIxwpOM0AKCD0opqHIz0Jp1AEUZ2PsYdTnIqrGTDfleW39/SrroGPOaFjVTnGT6mgDmvirY/2h8PtYg2ksLZpF+q8/yzXx3I3lkhuoJFfbviCLz9B1CD/npayr+aEV8L6pIy6nPE3RZGA/OgALNnnpVLW7pLPT5HPUjAq0hOPWquqW63VqY3xn3oA5HwwstxftMwOM55rtw3yCsHRF8i5kh2jjuK3EbPBoAep/P2pk7cd6juJFt03Uqt5iBvUUAZV/GwBkUHI5qrrECa3pypwJoxwfWtqSJWVg3Q1h31vJZn7RCSQOooA4W8sZrSRo5lI56mqzgV6DJbQa1ZtuixIB1964rU7OS0maJlYAdCRQBTDADFLkiogCTSlgOvWgCysmV4HSk+8ue9RCTI+UClV/XOKAEmTjdmoCDjuKtnkdCRURi3dsUAQAe9Awak2qOAtJjnkUAOiK9xT3XPKjFQsdvSlRnJoAmhZ0kHzYrpUWy1zSH027IBP3W7qfUVy5z6gVY0+5aC5VweAeaAOP1ewn0zUJbO4HzoeuOGHYiqleoeMNNh1/SBdW4H22BcqF6uMcrXmBBBIIII6g0AJRRRQAUUUUAFFFFABRRRQAUUUUAFFFFABRRRQAUUUUAFFFFABRRRQAUUUUAFFFFABRRRQAUUUUAFFFFABRRRQAUUUUAFFFdB4Vh8Iy28x8SXepwShx5QtApBXHOcqec0AXvhp/zM3/YvXf8A7LXI16z4Rt/AUen+KG0W/wBalu/+Efu9q3Crs6D0Ud8V5NQAUUUUAFFFFABRRRQAUUUUAFFFFABRRRQAUUUUAFFFFABRRRQAUUUUAFFFFABRRRQAUUUUAFFFFABRRRQAUUUUAFFFFABRRRQAUUUUAFFFFABRRRQAUUUUAFFFFABRRRQAUUUUAFFFFABSqCzBVBJJwAO9JXXeBtFD/wDE3u1xFGf3IP8AEfWgDW8K6Yujae11cKBdSrnn+EY6VU1G7mmkLFsip9YvGmlKqTj61nB88dqAGBieTijPJJqUbSOlIdp6gUAMViPenjpkgUny0LjrmgAZB1qMIQ3cVMW9aem3q1ADIlfOauw5EZJqKNdx9qmkkXbigBo+cHPWnIig5qvu9KQybhQBbllL/LwFHvXoHhxA2goysOK82hXzGA3V6Jols1roC5c/MaANK0YFuTV9PmUjNUNOhwm481oW/UjFADk+Ucc0bgZAWp+DngUyQAkfLj3oAk+XOBShR1z+FRiMDuacgAbvQBbh46U/zCvOKjjb04+tW9LtWvL1Y88E80Adj8NNIubzUEnRGUA9RxX0T4Y0KGGNZ51Dv7nNcX8ONPhstOj+UBhj8a7+G8MDBhzu7UAbY4HFBAIwQCPeo4DujEhzkjkVJQBnanpcFxCxjjVJeoI4rjLrV9Q0W8Tf5jxKcEc4r0SsfXtEh1CB8cPtOPc0AW9F1KHU7JbiLAJ+8uehrB15p4pbmNWKHqh9q5PwXry6Pqk9ndSfKshUj2r0i+htb6yabhgyfK1AHmc/iq9twpik3SK3avS/D2ojVNJhvMYZhhxjoRXkOp6XDba3tZnKZPTivU/BO3+w1CLhQ5A/IUAfGX7S6x2nxj1N5AArybgfc5NZlncW2oaAYJkBkVf3Z7mrf7Qip4g8e6rdQu2xbtwD6qDxXGWZeG5hgt5iVQc89qAJpI/tFsPMyCvFQINmFC1fU/6KWGCTVTfzgrz9aAE65FKEI/jFG09qNvPJ5oAUKx9DTwGHUZFIFk+tO2vj0oAQ/NxijbzTkgkJqzFajGWbmgCKCE9SxJ9BVhIVwC2c1KsWB8vFToFA6ce5oAz7lygwq5NUrg3LRnACitxvKxu2gmmNErj7o+hoA5m0ilclpX4BqzcabDJHuK8+tadzaovIX8BVDULiRYsAYFAGciNbxybBkD865m4nla882RTjdXXWkbyq21l3EdDXK67byWt0VfgE5oA6zw/Da3FzDLEcNjmvbvgH4i/4R3x1BHJJttbo+TLk8YPQ/gcV4Z8PYyXaXrnjkV3MbPDPHOh2srAgjtQB9XfG3R3u9Lt9RhX5oCVf6Hp/WuP8IXv9nrHKz7cMM816H4ev08UfCyO5Zg8klkyvjkh1H8+AfxrxYTbVljEvKMcjFAH0bo+oQ6jZpNC6scfMAehq7XiPgbxS+myxo0mVY4IPpXsum3sN/arcQtlT2z0oAs0UUUAFFFFAGV4w1BNL8LalfyHAitnI+uMD9a+HLsm51Ce4P8chYfnX0T+0l42gh0s+GrF98ztmdgenH3a+c1BJPagAYnIXpWR4muJrez3Rfia2CwHbj1Ncr421EtELWAqSTzigBPDl3LdkuiEHua6MZKj1rm/BRaGIwspBJrqBtP1oAhkj80fPUybAgUdqY0q+YFHNSBecnGKAGS9MVVmUNEyYzmrZ5NNl2xqDxQBm2arbbhtxUWpWMd/A2VUNjg4qW63NIFUHmpovkG09aAPMNRgNpePC3GDVNwSd2c10/ji1P2sTKvB6nFc0MGgBEBzTj14ApMk0KCKAHozAEH8KYxcnNL3zQxz60ANDHn5evvTSWzQeuMGlwODQAY45oDY6A0hZg3ApCSaAHHOetOQfT86j98frS4/D8aANzw7erBeIrncpPSsb4m6KlnqC6nZxbba5+8F6K/8A9eiL5JAwJB65zXU2f2XWtHm026yd6EKS3RuxH40AeSUVY1G1lsb6ezmGJIXKn3x3qvQAUUUUAFFFFABRRRQAUUUUAFFFFABRRRQAUUUUAFFFFABRRRQAUUUUAFFFFABRRRQAUUUUAFFFFABRRRQAUUUUAFFFFAHXfDT/AJmb/sXrv/2WuRrrvhp/zM3/AGL13/7LXI0AFFFFABRRRQAUUUUAFFFFABRRRQAUUUUAFFFFABRRRQAUUUUAFFFFABRRRQAUUUUAFFFFABRRRQAUUUUAFFFFABRRRQAUUUUAFFFFABRRRQAUUUUAFFFFABRRRQAUUUUAFFFFABRRRQBe0LTpNU1SGzj6Mcuf7q9zXo2qeXZ2CWduQFRQoWsbwNaf2fpj6pKCHmGEPoopl5cNNK8jSZJPFAFWQsGIxyaQbs8dBShu27Jpd38IxigBBuYE9KaN38QpzMwOduBSjDHJoAYFH404LTinfmjBH1oAVfpmrVtEkv3hVVd+fXNW4I3jUlsgkUAKFCnao4pkqnPT8qEb5juPNLuIzQBWcnpjFCoWoZeeaehVcYwTQA+CP94vz45r0rbjw3E4kzjFebwbmkCqOT0Fei3qfZ/CaeY2GwOtAFnSZGaBSGya0mZo13H86w/CrNLZbvetu7DNaOuMnFADoZmdcqeKc0jA88isjRJgpaOQkHPerOoalbWyH5gTQBprLkfdxR5hz0xWPpOtwXc/khhmtsKOoxQBJEcj5hXS+DIo/tyM4AGe9cwsmD2rovDEsnmDC8A0Ae4aTeMgjEfCgDpXUQ3auyHIOK8u0nUJIlUMfl966XTLxp7lSvAA/CgD07RrpppmVmyMZFatcv4Sk86YSLIOMhlH0rqKACiiigDwf4jWL2XjadooyEmfcMfWvSPDt9N/YEUQ5fZjmuX8aW7XnjVQQWCsOD+NdvBZrBDbjCqD6dRQBx3iSzuEl+0MAO/NdP4bu20/wDNqMh/1ccso/DOP1FZ3juF/sJnydqDHNU/Htz9g+Bl3IpMLNCirj/alGf0JoA+UtSLXctxM33pSx5964ayt7i31S4WQjOOK7pVUDAYn1rnfEUEdtMLwY/2qAK2lmWa0ZccqcZp7R7W5Tn1rFi1EwzmS3+6TyK001GORd0hAPpQBYWMH6VMkLFs4AWqscyy/6ts+wpy3sqtt280AXmSNV4OMdSah27mJD5FV5p/OI3sFHerdvDkA5O3+dAEkEUhPA4qwYwCNwNOVtq8cCkaRsZ2igAeSIHaW5qKWeFSqs23PTNZsNnetqMk00itFn5FB6Vcu7eKdU8xTlDmgCdnhVlQtyemKwPF3iSPQCm6F5d393tWwv2dZBJwXHH0pl6unXeFuRG4HY0AQ+HNZh1aKFlt3CyKDlq0tUs4zbPtQZ7GobaSzhRY7coAOAFqyZw6kAfnQBysJltrj5vwNZPii3knYTMxIre1dSlyWY8dqrzzedalSqlcdaALPgBlCbQccV2Jy1cR4OkEV3sDDaT0r0FW+UbVBOOKAPfv2WdWabSNR0WYkmNhMinoFwAf6Vi+LtFbS/FOowdImkLpkdiSRXPfs86x/Z/xItrWSQhbyNoSB3J5H6gV6t8b7GRGttRhj+8uxyPUf/WNAHk9wwhIMec5616Z8MvEjxxrBLJg4Awa84SMH5pOa0tKkMMwkT8qAPoy2uoLgDypAxxnFTV5N4e1mVYyGP3vevQdC1Ce/IzwiDk460AbFcP8AFrxpD4W0V44pB9tmUhADyo9a3fG3iOy8L6BPql66jaMRoTy7HoK+SfF3iS98SapLe3chYO2QM0AY+sahc6lePc3Ds7sckmqe0c5PNWHaNUwSKp3DKykR9T3oAyPEOorBAYoTulb0rD0nR5Lqf7RdZOTwK6SPTbdphJIoY56mtGeKOGEeUBxQBQttPitzlODVhlwu3rTUkY5LAUKSMnNACRQhcseCadznnmq8t7bxj5pVH1NUn1WEviNwx7YNAGo8wjHzYqlMxmfg4FVEmmlctJnFOZ3Kkrx70AX4sYywBIpko3DhcGsyz85ZfmywPrWqoOKAM3WrNbq0bdjI9a89vrZraZht+XNeny/N8rjIrB8SWCTQbo1GRQBwg5700bgcZrTFgytyNoqGeFV43ZNAFP5j/FTuR0JwaUqQ1OUjHNADH+vNIAtK/IzjOKYuO5oAeflFNOD6UjnHOc03ccdaAHFaKaCetPQEmgAU89M1oaTcrBOGMZ69jVBxtP3gPpSxOFbPNAFj4nacsqW2uW8ZCyDZP7Hsf1x+VcJXrFrjV/Dl3pjEneny57Ecj9RXlMsbxStHIpV0JVgexHWgBtFFFABRRRQAUUUUAFFFFABRRRQAUUUUAFFFFABRRRQAUUUUAFFFFABRRRQAUUUUAFFFFABRRRQAUUUUAFFFFABXQeFdF0XVbeaTVPEsOkOjhUSSAvvGOv3hiufooA9Z8I+HPDtjp/ii4sfGNvqEw8P3eIVtipPAPXce4A/GvJq674af8zN/2L13/wCy1yNABRRRQAUUUUAFFFFABRRRQAUUUUAFFFFABRRRQAUUUUAFFFFABRRRQAUUUUAFFFFABRRRQAUUUUAFFFFABRRRQAUUUUAFFFFABRRRQAUUUUAFFFFABRRRQAUUUUAFFFFABRRRQAVa0q0e/wBRgs4/vSuF+g7n8qq12HwwsfO1Ke+cfLBHhT7n/P60AdD4kWO3to7OA4jiXaAK5wK2a0tcmMl25ByueBVEMfT9aAGbcen1poOD7VJvPZRTS2Tyv6UAIWDDBFKi5HXFAC59DUiqeueKAAKR/ETSZyaQ8n71OjjYntQA+24bmrskq7cZGarAYxyKGX5s54oAQ7R160xjgcHmmO/PfFJHg0AAOD83NOAB56UhXb3rW8L6cdQv1VlzGvLUAbfgvQjLKt5cLmP+EHvWh43v22izCgRjGMVtCRIFSGMbVUY4Fcf4okafUyvO0CgDc8Fb/spAHy10vVdp71znhCX9wIx1HWt+QsCMCgDn9ZhNtPvjztJ7Vj6sV8vfIzYxXXXtobn7y9K5/wAQafMts21R7ZoAyPCk0cd+H7Z716THJG8QZMEV49BJNbXa7sLg16b4fvbW4tEAk+YDmgDTMiZ4FbGiXTQyqVP3qyfLQcqalt5fLbkn8qAPS7JmmhTEmSe9dRoVxLjyN6kevevMdA1f7O4SbJU9DivRNHaGeETRnB9jQB634GtDEgmznK+tdXXnXhLWVhVIeRzxk16HG6yIHU5BFADqiu5hBbPMedozipaz9Ut7m6ZYUwIu5zigDk9B0+51TxHLqE4AiVq6rWJPKeFmwqdzVuxtY7SARRjjufWuQ8d60sMhhVsrGO3PNAGZ8VdSRtKSG2kRVYjcc81R/aFuRa/CKG3jODLJAoHsOf8ACvPtb1l76+VHyV34xmu3/acUL4B08EHaJ1HHbgUAfNoLEc81na/B52nygxE4HFbCRgLnbx9ahu4w1tIvUY9aAPJoFfzniC96txK+drAmi4Jtr9+OM+lbOjQLNGZjg4oAtWVrHtTaCDtGar37iGQqvBPc1et5CxZUA471laiG+0DcckmgCWxha4mDO2QO1b6bVj54wKyTc2umWYkkOWI6DmsTUPFW/KQwt7GgDprzUY7cfKwY+lZs2vLn5sCuD1bxAI875N0n91a5y41y8kfcrBB6daAPYLbWbeQkB/xqSfWLZIz95sV41Y61eQThmk3IT8wx2rq7bXbKVBFvySOxoA2r3XAcmP5T2rIuNTuJGyCT9DRLbJMu+M8Gnwx29uoEmfegBsWqzxAN8wxW1pHiiRfluEG31zWLeGGVcwjGKp9OoJoA7y/nhv7VZoSOKk0JLP7NO15z8p2j3rjtLupIrhFZvkJ6E8V1kkOIfPVlK46A0AY0d40N9lVCgNxXoXh68+122c9BXmGoShpSVQrXW/D+ZvLOSdvvQB3vhLVJNK+IWhXa9I7tD+tfXvxMs3vPCsyxrlkdW/DOD/Ovii4uNviDTXiH3ZlOfxr72t2S80+J3UMs0SsR2ORmgDwGTRZhFu25AAOKTTbFpboRcr6+1elXXh3UFv2W3i3xs33iOMVs6d4W0+0P2m62s4GW7KKAOU8P+G5rydAuREn3mIrsfEWtaP4N8OyX19KsNvCvyrn5pG9B71w/xM+NPhLwRbPbWckeo34B2wwcoD7kdfwr5r8W+MvFHxG1Vb3VJWitEP7qBSVVR9KAOh+JHxA1Dx1qW6QGGziJEUKngD/GuVKkcDpTzGtvF8xUAVyPiXxEsLmO3lzjsPWgDpJmjjUvI2AKhFzHJ/qSMV53d65cXHDMwH1qzpuvPbIF+8KAO9Vyxx6VK8sKR/vGA+prhn8U3BJCKAPpVC91a6uCGeQqo6gUAdnqGq2sYwjbm9BXO6prl0QVg+Wuel1CRvug+xNVJLiRhjcSTQBYu9QuZZOZDmtnSbCZo0mZj64qjoFgklystxyvpXcL9nWILGAAKAK1svA3du1Pkk6rtx7VYUIelOVUzu2g/hQAy3To20Yqx1ppkUcYpQQKAGOnrVW6i3jn/wDXVxmB4x+tRsoY0Acxq8ARPNUD6VzV0pDZY9a9FlsYXHzc+1czrukqAzxdBQBzDYx96mnbj1zT3UKSGODUJA7ZoAcFGOajbg4AqT3/ADqNxjpmgBHOR/hUfmMDx/KpYwT9KZIvtQAgLHrTtxB7fnUZyvrS4z2NAD25FJwDSrmnFR1oA3PCV4lveKGyQT6VzXxKsVs/ErzRptjul84emSSD/L9av2sxgmVhjrWj8R41vvDNpqCKN1u4VjjkKeP54oA84ooooAKKKKACiiigAooooAKKKKACiiigAooooAKKKKACiiigAooooAKKKKACiiigAooooAKKKKACiiigAooooAKKK6Dwr4UuvENvNNb6lploIXCkXc5QtkZyMKeKAL3w0/5mb/sXrv8A9lrka9Z8I+B77R9P8UXk2r6LcKvh+7+S3uWZ+gPTaPSvJqACiiigAooooAKKKKACiiigAooooAKKKKACiiigAooooAKKKKACiiigAooooAKKKKACiiigAooooAKKKKACiiigAooooAKKKKACiiigAooooAKKKKACiiigAooooAKKKKACiiigAr0jwXara+ETMxKvcOznnt0H8q83r1LV447HRrW1jwBHGFwO9AHP3D7pjjOAaF6fWmL97nINK/AzuIoAXAz0NJ15xUYVv7xNOCtnvigCSKPfwDg0PvQ7TzREWQ7s80rTFj60AMDDPINTqWA7UwbW5Ip2Qo4oAaS2c0ySRulPDL2zmkbjsTQAxdxPzZIqVVwOBimfpT0LYOeKAGMrE+5rvvA1p9l04zSYDSdDiuL0+Dz7uNDnk16TBAUtUhU4CjigBt9HI2GjfkVh3sMjXyGROG4rakLrnJ5FQzSQyRfM4Dj1oAuaPZ/ZwGAxnvWvtY+v4VT0uZZ7RcMCy8GrqmRe5oAYdwP3jTLq3SeE7utFyzhd2aS1k3cMaAPNvFFm8N0W6DNUNL1K6sLgSRsdo6r612Pi6xmuLoLEOK5yfSLhByhHvQB1/h7xRHesIZgI27ZrpYnGN24EV4y32i1m3KpBU12PhfX4pMRXUhRunXigD0C01CFTtk6dq9W+EUMWuzmzhm/eDkAmvEt8TqGj5B9K0PDHibUvDOtwalp0hR4mBK/3h6UAfTt14c1TS9QV/JeSLPysvIrtPDi6kYxvDRoP74qp8M/HWleNtDivLSRI7sKPtFsWG5G7kDuK6ygAGcc9aKK5zXfE0FsZLezYNOpwWPQfSgC74m1L7DYskbATyDC+3vXjviGa8WVhJNuVuprqb+5kuYzJcSlnPIJrmtWtJbsnC5IHFAHA3FrNLq8P2csw3jNes/tQW7v8LEl3MGhu4c49+DXH6Lpk39rRTYAKuMivSf2grU3vwg1nAO+NIpgB/syKT+maAPlaH/Ur1PFVNUPlWckm45Ap+i3Udzp0cgdiCOar6/JG1lKq88UAea6lIJLh3yc5q9pNxKIhAr7d1QrHnflTjNS6Sqfage470AbVnG0Gd7jBrP1eeJJ9sZ3Oemas3swRGOcmuRuJJPthm8w5zkUAO1RruST96xx2ArH1q/XT7XYADcSD5f8AZHrXQQXH2yZI5MKAeSK4TxaNuv3KhiyqQB9MUAZTMzMWYkk9SaSinIpdgqigBtORmRgykgjoRUqLDHcASksmecV0Om6daygHYrI3TNAF7wxeXFxa4KD0yRU+oxXCy7W6e1FlGtiSqEKSeB6Vcnl3Lk5Y+ooAyl3qPvYHpT3VtmQ2BVtYl++6/hULtznbtHagCupbPJJI6Vv2FzK9qF8xvpmsZduc53GtXTk3A4GOKAK88jNcFWrt/BMXl2ZYg8jiuHlQw3ZLL35rrNG1iKG3WN8Be9AHVwrE15DgEsHHNfdvh5WXQNOVs5FrEDn/AHBXxF8J7NfFXj7S9Mg5ieYNK391Qea+yfHXi7RfBmiPqGqTKgVf3UCkBpD2AH9aAJvG3irRfB+iSatrd2sEK52Ln5pG9FFfI3xQ+POveMrmXT9E36fpucKiH5mH+0R1rlvi34s1v4keIZLy7d1gX5YIF+7GmTgCsfQNIFhH5ksYBHUmgCXTNH8yUXeoSNLKx3c10kbLFHhcIgFZE2qW0ILswx9a5bXvE8k5MNu+F9RQBP4x1+ZpWtrWTao6muOZi0hZvmJ71M3mXE3OWdjWvDo6wQeddOqsRnaetAGNFGrHlSWqf+z5VXewCrV5JrGEsy4JHSs+9vJ7ldisQlAFaWQJwvzGoJZGY9T9KsQ2U0xCxgmtzTfD0eQ1wxJ9BQBztta3V04WKNjW/p3ht8BrgHP1rr7Gxt7WMJEgHHXvU7R80AYVrpXkdGwtaEUO0AVb8taYVbJ7CgB0UK4yOtO8sYPUU1QQAVzmldiBnvQAnlKp5NOVV75H41ErMxxzUu0fiKAHCOPGRmmMMHpxQ785Gablsd6AGsrZyeMVTvYllRgecjmr6uuPQ96oalIAjLGwye9AHAaxbiG8aNTxVTAA6/WrurFjeEyYJ9aoS8etACM3bOaUv8o6VF3B60MMdhQA8Hn0p3yY+Y1EDipAcxnGDQBE7c8UnzYoz04xSnr1oAVE+pp5UepFNU/7VK2cdSaAJIBHvG4iuo2Q33hS/seCzRfLx0PauSQ4P3a6/wAFFZJGXgZGOaAPIaKfPH5U8kec7GK5+hplABRRRQAUUUUAFFFFABRRRQAUUUUAFFFFABRRRQAUUUUAFFFFABRRRQAUUUUAFFFFABRRRQAUUUUAFFFFABRRRQB13w0/5mb/ALF67/8AZa5Guu+Gn/Mzf9i9d/8AstcjQAUUUUAFFFFABRRRQAUUUUAFFFFABRRRQAUUUUAFFFFABRRRQAUUUUAFFFFABRRRQAUUUUAFFFFABRRRQAUUUUAFFFFABRRRQAUUUUAFFFFABRRRQAUUUUAFFFFABRRRQAUUUUAWNMjEuo20ZGQ0yA/TIr0zxiFW4CjOAK898MKH8QWStyPNB/Ku88UuzXrHtQBz/c8U7H0FDZzgChIzjP8AWgBVTvTtoA61GWZTwaCWbqaAB92fvA0gUk8A0oXpU0e1TQA1QwX7ppOep4qw2MbqrSz8/doAeqrj71IyDs9MSRWzgH8qUstAAF+lSxgthV5b0qE57V0/hbS2OJ5gMds0ATeHLHycXEwww6ZroYr3zXwtOmXbCVRV6cVlWM2y4IkXBzQBoSynzgHU49ann0yG5jDI2w1PD5T4bhvwq2nlj/ZoAx1WbSfmU7oz1rZsLqO4jEkTg+o9KrXzRNGUbBFYwtbiB/MtZML6ZoA6eVsnmoowq525zWZa6oMiO4G1h3NXo7y3Y/K65+tAEkkYk++ee2arSWyM21hkVbQoTncDn3p23LdqAMfUNGtXgbEfJHauVvPD9xCTJFlfavRWU8ccVMwtygDoD9RQBweg3OppIsI3sBxgiu4tUkkjHmRYbHPFJHHArbkjVfwpmoag1tGNpAA74oA6Dw7c6ho94l5p11LbTocqY2xXtHhb44zW0Udt4hsTOQMGeM7WPuRjBr590zWd8Ik3A/XitI6jBLFl2QfjQB9j+GPGfhzxGi/2ZqUTSn/li52uPw7/AIVPfeHNPuLhrhV8uRjlsdCa+NLS5uIHE1lcNEw5BRsV0Vh8TPHWlENFrE8qp0SRyw/I0AfTGoeEEkjLQ3Lb8cIRgGsK48K6qIcxqS3pXkOnftHeJLe4RdR020mTo2FIJ/Ku90H9ofwrdskeqWlxYMerD5xn8hQB1WieELxZQ90Ejwc5zXZaxp8Op6PdaZcANFcwNC2RngjGazvDXi/w34jQHR9Wt7lsf6sNh/yNbtAHwULBtD1O/wBFnXY9rcPGVPscVk6/FJM37qQoK9p/as8JSaLra+LrCNfst8QtwM/dl5JP49fzr561PxCzIViUFqAILuFI4WAky3eqmmJuuB1xUUNw87nzG6+1W7eOSPc6sAAPSgCLXbgq3lx5z71jCLcd0kg96SaRpLt2aRmOasoAV+ZKAImPkwO8J+YDivO72aSe6klm5dm5r0WdsxlI0xXDa/avb3hZgMP6UAZtdJ4YtLVrR7iVh5hyMHsK5uty3uAlpGoT5ivOBigDKvwovJgnKhziu28EwNJp0TFeOcE/WuJnSRrtlK4Zm4H1r1XRNNkttPgjjAHyigBracqudw3AjJPpVKeHPyx/dHU1u6g8kNtt+XOOTWONphJJ5oAquihMIcmolMedrjOKkkl5KhePWoWVmHC8d6AFZULDaoFaGnuqSDd09qzoywbleKtW7KHBUE+1AE2ubcqQ3FUlmIj9BVvU3eZEGzFFlpc8jBmX5aAPVv2fNdi8L3sutyj94inZmo/HvjPUPGWvS3d/cSOgJCKTwBXIySCxsVgTILDtUYuUjUdjQBuW91HZAs2DWbr/AIkPk+XGNu6sqO4knujlsjNR39vEzl5GGR0FAGZe3k1wnzMQPSqiIxG7FXTgttjXNWoLNpAPMG0UAM0uaG1bzmj3yfwiprqDVdVl3mNkQ9K2LGzgUriPdjvityNUVRtXFAHF2nhO5YgsTyeSa2rbw1DGoWQj3xW+jHpTX4/izQBnxaVbxDbEMe9TLCsX1qwWYU1xx60ALFJ8uDxTmkUDk1G3y9qiO7dyKAJd+4UhmUfLkGmv0wKgaMBs96ALHmMT8poOT7mo0ZgOlOJYj0oAlRlX71KZM8gUxY8Lyc+9PHTGKAFQluq0OlI77R1rKvNYWOQxkgetAFucNu2hsZrP1VfKtmOQTiqkmuRhiE5PqayNa1dpk27lIPoaAMe4O64ZiwPPrUL4Y+wpjMCaOB70AI3Xjp7UMu7BOaR2yB0poY5oAbtOeeamjGV6VEcDvTkYbeCaAEdMH0pu0E8VKo+v40x1OelADQrZ4ANSKuRz1qP5s8KRT0LetADwv1rrfBEKmYExk+9ckFJP3q7DwOFVwzy4wKAPJNTAGpXQHAEz/wAzVepbxxJdzSA5DSMwP1NRUAFFFFABRRRQAUUUUAFFFFABRRRQAUUUUAFFFFABRRRQAUUUUAFFFFABRRRQAUUUUAFFFFABRRRQAUUUUAW9J/s7+0Iv7WF0bPnzBbFRJ0OMbuOuPwzXbN4Y0Jbw2TeGPiCt0EWQwm2TeEZtobbszgtwD68Vy/gjU7XRfGGk6tfQma2tLuOWVAATtDAkgHqR1HuO1dVb6tpek+GNf0seMJNWnvbErBsgnWNXa4RmUM4B3MqlmyoXnGWJOACRP7D8LaVqlyvh7xhA2oWVxpsUt/GkcIkbgjO0ZKlCCBzwa84r0fx14p0nVrfxVHb6i9x9tutOksgyPhhFC6yEZHy4JA5xntmvOKACiiigAooooAKKKKACiiigAooooAKKKKACiiigAooooAKKKKACiiigAooooAKKKKACiiigAooooAKKKKACiiigAooooAKKKKACiiigAooooAKKKKACiiigAooooAKKKKACiiigDV8JME8R2TH/AJ6f0Ndx4rdWuj2wa4DQJBFrVm7dBMv6nFegeK4f9LZ1UgGgDnuD3NKzMANuaXaaenyigCEEk8ipBSM3NG0mgBUVifvVMybBkmoxhRz1pjsWPUgUAKWb0OKZgs1PyVFMDsDwKAJVTbzg03AYnipoX38FTQ3ynpQAluuZkVuhNegaaAtqiKOMVwCN8wbjg12WjTvsTnjFAG2qt0qC5s0zuUDd34rRt2Rowdwp7iP1BoAzIopI8YzVk+YyYbNWAoNAU+mBQBRMbMCP51PDGAuM1OUAPzUg29gaAKeo2UM0RC8P65rnrm11C2kzGSR2xXVSKC2cYpVjDYxQBzEVzqkPzOrEfSrR8RTR43R4I61vi3wCG6Vn6jocE6l4+GoAij8UK4A27fWtOLWrR4xlua4bULC5s3JZTtFUxduDt6CgDvrrXbdVxGMn1zWJd6pcXTkfKErnWuG25zkUz7Q398j2oA3UklVcLKQPrSrdXHGZCR3rDW4bsxqaGeVpAC3HrQB2mmapJAUbcWXuM108d1BNEJPMGCOledQTLGAS+fXFWDqSLwrDFAHV3IhlnLRlao6hFDKm3jzK52XUmHMbEH61Ppt4/mCSZjjPegDX0r+2dMuluLG6mt3Q5DRuR/Kvffhj8e7uyji03xVHJdoDt+05+cfU968Ti1qzaMRqAT0qO4VXXdHGDn0oA+rPjVqXh3xp8KbqKyvo52YrLEoOGBHr+dfDMmnyW908LfeBxgmvQ9J1+80smBmzC/GDWB4jijlvTcW4ALc8CgDnTBcxMGZNo9cVrJHG1kxDEHHNXrB45ohDcbT25on08xo3ln5T0xQByMsOJDjHXrTWZ146irOoRvC5JBxmqIZmb5QcetAE8Ukf3WHNcz4yjVgHRTwfSt9G/egc0t7ZreQNGy7sigDzqBPMmSP+8wH5mvVodCs5NNWJVTeV645rhNV0KbTrY3Y3fKwwPTmu28DTzS6Ks9ycNk8nuKAMhPCvl6hG0gZyrAg/Su4hKpGFk+XApIZBOQVZRz3qbUEjW3LORkDg0AcZ4g1C5k1QQRMPLHtRJJ+6CA81JcRRLM0p5Y96rMHdsjAFACqrBfm60qK7cKaWFZJnEa4rUtLJUHz9aAM+OLn5yT9KvW6IqcKPyq4tnGOdvWrNrZh2B5AHpQBXsrXc/mSL8g9a1LRhcXaQRIFTPzH0FJOu1do+UCktZo4QQOG9RQBu+KtAhi0+O8hcsAPm5rhQs81x5UaMT2r1TwZp1x4jhFnk+WTyxqfxl4XsvCdsbhmV5COPrQB5umn/AGRQznDdTSPbx3j4UcDqaJpL7VZ9uDHFntWtYWQt4xyPegDMg0va+1FyfXFX4NMwwaRs47Voxqc/KKl2hfvUAVhCy4CgAU/JHHJqRiWICjilxgdKAItzduBT0Xjc1B2Z96GzjmgBGJxTQ5U47VHNI5+VVNVXa53AbTigC75gLYzmhi3YVWihkU7m6mrHzKKABjJ/CKQRsTl6cJW9Kfuyc4oAZt20nmIOvWmyN83LCqN3cwxdXXNAGiWTbywH401Jl5+bH1rnptSiDb2kGBWZqHiFmBjt9uPWgDd1rVo4EZI2y3bmuNu7iSWQyNJkmq9xcNKSztkmqzNno35UAWjO2MCqjsdx70o+uTSFlx159KAGbuafu4HFGVP8IFIdv40AK3PYCkCkHPUUoIA5BpAaAHAHHQUEsBxj8qaxx0ppJ+tADt7Z5NPTnFQj3pwYjoPyoAlYNQOnNIshPc0oHH3qAHKmSMD9a63QPLs9DvbyQKFijLZNctbx73AzW34lkXTvAFyvmLvuSsag9TkjP6ZoA8sooooAKKKKACiiigAooooAKKKKACiiigAooooAKKKKACiiigAooooAKKKKACiiigAooooAKKKKACiiigAooooAKKKKACiiigAooooAKKKKACiiigAooooAKKKKACiiigAooooAKKKKACiiigAooooAKKKKACiiigAooooAKKKKACiiigAooooAKKKKACiiigAooooAKKKKACiiigAooooAKKKKACiiigAooooAktpPKuI5f7jhvyNep+Kpg0SMCORmvKK9OuZlvfD1jcHGXiGfrQBgbtxpzH5cCntGq9aNqf3qAI1XI+9Sn5Rwad271Gw570AIST1JpNue+KcqgetBb2NAARuXrTMYNSqmVPUVHtwetAE0PHWpMqwOciolztpVbPFABg7uBXW6HMrRonFckmd1dB4fdQ2N2D2oA6+1+U8jINWnRWHpVa2yyD5s1YG3PJoAFXb0JxU28AetC7PWnbVx0oAY7Bu1C7e44pdgJ60uzbzmgBR5ZH3vwpT5f8OBULFe3WlEZb+LFAEmQvO7NKJxURRunJoEXvQAXlvbXcW2VV5rndR8Ogt+54U10TwnHy/zqNhLQBxlxoc8fygbhUf9kOq5dSK6+SGRz0GPWmra8/NQBxhs/LP3Saa9qTyMiu/itYF/5Zr+NWo4oR/yyQ/hQB59Dpl3JHlFOKjfT75f+XZ2/CvSdsY4CqB7ClXYRxGPyoA81S3u1I3wOo9xV+GVU2rJGcV3jQwOu1kBz7VVn0ezkGPKH1oA5Rpo8ZiYIaVL+6iOfNJrRv8Awwwy1u5HPSoY9IXASebY1AEdreJc5W5uCH7A11fhjRpNQimcElI16muRuPDl4s6tbNvGeDXo/g69k0fQJre6RWd160AcXd2kkV2+BgA1csrxeI5MfjUjy2888hlYK5PAzUBjg8w+XgP9aAIdes4pot8cQJ9q5a7spOvKD0rtkY42sM1SvrEyAuigH3oA4C4jIJXdzVuxkaMAEjHvWvqVvGoI8v5/YVgzKY36GgDWKw3KeXIgZT1FXBb2v2XyYY9vHAFY9lPg/NkVpW06qfv5zQBa0aykSQySZCjpVHxDfPkxKrbRW3FcAWTsSEAHWuRnvFkuW+UMoPU96AGNIWhDdKhj3SSbVNSXMwkI4Cj0FT2MSsc7sUAWdNtWUGQhvrWnDE8jYAOKfaxrtCqM1qQR7E5xigCukI2gcZqxGoUdaje4ijJyQPc1m6hqaRg7WJPagCzfzJGT2I61UVmktmkjz9axpbia5lWCPczuea7rRNOezsEimAZ26jFAGh4H8RXmk6eRAhL9jTdev7vXrkTahIzAdFPQVHqjLZ2m5VG88AAVSsRI0W+RuSelAEyJFGm2JQKY3Bzu/CpWDAc8CqkmGagCwlwd20MPwqWJ+eRmq0EcYUtzmnPKIxnBNAFzepHzDFMkkBGBiqkV003GwAD3qcMM9s0AOAGM4JpxUlfSmNIMcU1pT36dqAHhVHBNHmQLwrAn0qlIzM3Wnwxru3ZoAsrIpPC0pKEc4FQbvmxUVzd29upaSVQfQmgCdyuT2FUrrULaDIM6KR2zXP6z4g3ZS2bA7mucmupJXLMSc96AOj1TXlGViYN+Nc/LfTSPmqchYnrSfjmgCSW4mJKknFQktngHJo3D/ClB29TQA0q3VgaTaOuRQzL7inptI9qAGgD+9SFcH1p52qfvCkOMetACKoz60j4U+9AYClLBh3P1FACBm9Binr+VRED8aBnPUGgB7/WmHH90g07r1NLtHqTQAwOe5NGcngnNKF59acqqe1ACLuJ609QxpACD0xUsalmA3YNAF3RrWSa8VR3NQ/Fm7RZ7HSIcAQx+ZJ/vEkD9P51uWUcOl6bLqlxINkS7uepPYCvMNSu5b+/nvJjmSZyx9vagCvRRRQAUUUUAFFFFABRRRQAUUUUAFFFFABRRRQAUUUUAFFFFABRRRQAUUUUAFFFFABRRRQAUUUUAFFFFABRRRQAUUUUAFFFFABRRRQAUUUUAFFFFABRRRQAUUUUAFFFFABRRRQAUUUUAFFFFABRRRQAUUUUAFFFFABRRRQAUUUUAFFFFABRRRQAUUUUAFFFFABRRRQAUUUUAFFFFABRRRQAUUUUAFFFFABRRRQAV6D4RkN34RMQXc9vIy8+nX+tefV13w0vNt/cafIf3c8e4D/aBH9P5UASSsdxD9R6VHuOeK0NYhjjuWAUjmqAC564oAeg4yzE0x+tPBHrUcg5oAUe9IWIphLUoVj1oAsxFdh3cUwqhbNR47U+LlttADyAOnSkZfTinPHjnNN5oAB14q1aTsjjHBquFyKfEyqec0AddoV5K20NJkV0sUKt826vObG+a3mBU8HqK7bRrg3EYYSHH1oA1THgdMU1VcH1FPGCQNxJqQYHY0ACbcc9aGPoBSgBjxxS7cCgCErzyBSFV/vGpyBUbbfTNACA8dcUxi496bLJt4AxUazSFuACKAJlkPVsgUO2eR/OmjzHOdv4VJ5SkfMMUARglu4p3f5sGhbcE9x+NSfZeM5J/GgCIyKONpNSR+ax4UgVJHtjH3elTCVcelADUVv4sVL24HNRm4gUfM4ppuYiPlYk0ATjOPm2imOwx1qEuT9aYysw+8PyoAhuZGVvlkbn3rIvmlJztY/QVuJbhvvVPHBCo6KfqKAMDS768ilVWVwue4ror28YWm9lB46VHMkbDhQD61Q/fRzZk+eIdjQBzWpLf3l6GhyvPQVFezahZ7ZGJVl9V616Bp82kuQVVPNHbFQa3bW94mJoVKdiB0oA5Ow8QRzKBcNh/YVqw36ykbWBX0JxWBq/h3yWM1kxI9BWT5WpRnjzM/WgDupo4Z1+4oz3FYep6SP4ehqjZ6hf22FmQn3NdFaX0dxCMgFu9AHGT2rQyFWOPxpobawG7pXRa1p5uPmhUBq5ieGWJyr5BBoA0LmR3sGUMVX69ayoY1J27ua3YbPz9FLq3IHOazNHtVku9rMTg0AVzEqOMtWrpUYeQKFyKl1fS9rLIv3cVY0eJkUY2jPpQBs20DBeAq0t5ItvER1akMnkqSOcViXlxPdXO1iVXPNAEd9M8nJYYzxVR7ZpCCDk9qmvMbgI8HFXdKt2Zg78+1AE3h3Sfskn2645b+EV2VpPBON5fBA5rl7+4nkURQrgDvVi0jeOIB5TuPXmgCfWJvtVxtjzsBwM1LE6pGsfeoYoSWyCSPWrCQKPmLUANkLONqUiQlR83Wpwu0ZWhsKvzdaAEjTjkcUXEKsmW4HpUTzAD5c0xpJWXnJ9qAI3jEalui/WoIJ9z9CBVhlLrg5p0VumOgzQA5ZE70j4aoZgI3zuFUL7VobdSAwZvSgC/wpyf1qlqWrW9pHktk+gNczqfiCeTKR5U+1ZDzvOSZGJNAGveeJrmTcsKbQehrHmvLiY7pZWJ+tNIXGA2KYIf9rNADd2WzkmnbgRxxSFVQc0ny4oAaTz14pCwIp2FphwP4TigBMMDmgtml3bvpRxnrQAA89qcfbik+XPNG5V4FACGM/WjaVNKsjZ4pd+eooAaQacobHalXr0pzEelADCp9qAp44p5K+lISAOtACD/ADxTtw7CmBj2agt6mgB24Z6U8HHSoN4LVPGrN0Uk0AJls9K1dB02S7lEjDCLySeKk07TGYeZKQijklqyvFPihY7ZtL0hgqnKyzL39h/jQBW8fa4Lu4Gl2hxa27EMQf8AWN/gK5OiigAooooAKKKKACiiigAooooAKKKKACiiigAooooAKKKKACiiigAooooAKKKKACiiigAooooAKKKKACiiigAooooAKKKKACiiigAooooAKKKKACiiigAooooAKKKKACiiigAooooAKKKKACiiigAooooAKKKKACiiigAooooAKKKKACiiigAooooAKKKKACiiigAooooAKKKKACiiigAooooAKKKKACiiigAooooAKt6PePp+p294hwYnBP07/pVSigD0vxLF5zLcR5KONwNc/hs4zWx4FuF1bQ5bCVt1xaj5Ae6dv8Kr3UAhkZdoBBoAoBffNSbQRx1pGPPGKQN/eYCgAKsOxpMt9KV92OGGKZhscHNAAWbdjmnoSKj+bvn8KcjSZ+7+JoAl8z1zS+ZkYqJt3tQmRQBMjNSEgH7wNKvC96YY2blQaAJVZTWxoeptYyYPKd6w0Xb94HNTqcdqAPRrLWLedQysK0o7iGT7rV5dBPNGw2tx6VvaVqoQgSMVoA7fzFA+9TftCDOSOKzra7WRMqyk49aGkWRird6ALj30RGFODUTXODlV3Cq8OnLu37257VYEKx4XmgBscjTN93A96tKE6beaEA9QBUgGOlAAuV6dKduz6UBe+aY8sMfUkmgB5OB61HLMyr0yKjM277q8VKNuzpk0AZl1d3BOIsgU6Ga42/Nn61eNurDmlW2RR1NAFeO180bmzVhIYEXkYIpQsa/dJoYhuApoAljkU8Kad3wetVmTv0pq9fvEUAXsdMnNNIbtUKbu0nHvT9xxwaAHhefmOKbIkZB+YGk5xzzSDIXsaAMu7t/LkE0K4I9Kl/teRofJnXC+tW7kbl5X8qx7xFwVbigDSs7iCO3YqyEn1qCRUkBk2/P7VQsoF8z72BWhcM4i2qFwKAMe7h81W3LlhUelBmmMa/K3bNXl+bhlwaoySR2t8rsDnNAF+5nkt/kdPmNZN+i3QxgA+1dBLLaanbhGOxgOtYk1o8M5Ut8meD60AGm7obOSDbkY71i6Z56art2lULc10Nsh+1IsYJz6V2OkfDm+1fF3GBGnrQBzl+8JhWPg8Vlptifdnp0Fem658M9QgsPOiZJNo6Kc153qOn3VhMRcxFMGgB1uJp8kjC1Q1JvLJVeeasJeBYW2+lY8053sXbOaAGrKvmAMwWtvTZLfaFSUMT2rnxGjturS00rE2VbpQB0cSLtwAB7mpFhjJ3MT7CqNvcb8dauLKq/dOTQBaCbQB0ApGZVXrUJl4zuqIyDpnJoAseaQA26oJZWdjk8VG8iscZqGZtg60AWQy4+YnHeka43kLEMjuRWeLhTJtmkwPSorzXra2Xy4cZoA0pZmT7zFRWfqGqiGMrFKM+uawdU1i5nQ+W+B6Vz7SSM+XkY0Aa99rFzI2EY+5qgZnY7mYk1Cp9z9KCuTmgBrhmO7NMPB71Nzux2pjtg428etAEZZQe9OVlYcAimMw9KcrYH3aAAn2pNx7KBSlSeSDS7DjIFADWUmlCt70rA9hQM9MYoAFjHTJpTGgpGbjAzSBjnvQAFQF6UmwfWpgxx92kYe1AEIGB92kB5+7UjIzDilSNvujBoAQZ7U7B9CatwafcOo+XGatxaFdH72386AMfb68U9It3etW40+3tV3XdzFEP8Aaasy61jR7UlUYzn/AGBkfnQBEYWJ5WnxWkrvtVcmqcvihFBFvZAj1c/4Vnz+INQkyEZIvTYORQB1UWnwpg3ACH3qG91rSdOfEWLiQdk7fjXF3N1cXLbriZ5D/tGoaANjWPEWo6jlGkMMJ/5ZoSAR7+tY9FFABRRRQAUUUUAFFFFABRRRQAUUUUAFFFFABRRRQAUUUUAFFFFABRRRQAUUUUAFFFFABRRRQAUUUUAFFFFABRRRQAUUUUAFFFFABRRRQAUUUUAFFFFABRRRQAUUUUAFFFFABRRRQAUUUUAFFFFABRRRQAUUUUAFFFFABRRRQAUUUUAFFFFABRRRQAUUUUAFFFFABRRRQAUUUUAFFFFABRRRQAUUUUAFFFFABRRRQAUUUUAFFFFAF7Q9Sm0rUoryEn5Thx/eXuK72/EGoWqX9rl0kXdx2NeaVueFtek0mfypsyWjn50/u+4oA0XzuKkEYpmwk+1b17Yx3Srd2ciyRSDcNozWTPBLEcMvFAEaqqjlqQ7ezUwqxPoKUBVx3oAcMD7xNOVuOKbkehP40baAEdmz6Um5u1OPTtSbvSgCSOQqeeafK7djgVXGc9afyw7fWgBTLkdaFf8A2qTYfbFPWNcZ4oAUT7emTTvPZunFIEB4bAFBVV6UAWre8uE+7Kwx71saNqbi5USMWrnNzAitXR2jUmWQYx0oA7RNYt1cIz7T9Kupd28w4lUn615re3SyXLEM3XikgvpYT8khoA9N86NeAc1Ikx9sfWvOYdcuYmzuLfWr9t4mcH96vH0oA7hpdwxuwKhb5j3P4Vz8HiW143LgVaj8Q2Dn/WFKANmPPTij99ngjFZg17TV6Slj9KcuuWsn+rBP40AXnklGcPUYebY26X9KhW+iYZ24HuaP7QtTxQBNDuB+dyatBgo+XNUVuoGOAw/OnfaFDfe/DNAFsyt7YqIsWb71RbtwJNIfl5zQBZTcpyfyqZGJ6LVFXPUv+tMe5kU4DjFAGn14J/KjdsHy81nxXBY/LU/mMB2/OgC0ZV2ZxlqpXHlvlsCpPNj79fSlDxd1zQBg3QmRiFVgPUCq0YmQlhI2fc10c6+YvAArLuLWTPy4FAFeC6m34mxs9QKfeQwyxeYMkiovLVT82au2sRkXCj5fSgDmdQvXt8eWTkHtV+2vWvYELOCcc1D4hsWjz8u0HvVfw5DHE7+Y5PoBQB6J4WjsZbERYAnHVjX0P4C0nTtS8JpDDexQyqPmDOAT+tfJ8GorayEpIV+hrTtvGV9ZENbXk2fRWIoA+lNZ0i28O2cl1dapG45wnmA5/DNeE+M76PU76R40AjJ9K53UvGGs6kw+0ztIvoTVOS/kaHJbBoApaz5NugVAc9zWYrLID/M0y+ujcTFXbIFLAsZXlqALGm2yzOxycCtIJHGNqCsptQjtIysJBNUJtVuGJKnGaAOoSbyEySopn9pRb+Tn6Vyf2yaT78hNN8xm/iI/GgDsluoWG9plHoN1MOqRrkAj65rkI3KsSWJp5m3qaAN+TXoo3xt3Gql7rpcgrwKxGYfU007ccjNAE93ey3Dbg5FUxktyxJ9zQck9MCl2nNAE0bDpTZRzTcMB0p3VeetADGIC+lRKxJ6kVK27jpimhWYnj8aAE796fuHTGaZtxxQFbdxQAMmW+Wjbg+tSHcq9s1GzNn7w/KgCRWXvn8qR3XHU/lSK3HXNKSucnkUANVt3r+VKdueppykfw0scUkjZVSaAGYH+RSfe9R+FXYrC5kcDyyBWhbaSTJtY7R3JoAwx5h4VCfwqZIJ2GfLP5VvzjSdPjzdXUSf8DFZV54u0e1G20hkuWH4D8zQBZtNLndA7RlfcimXep6Rpa7J5Ekl/uxgMR9fSuX1nxbq2ogxrN9mh/uR8H86wCSTk8mgDr73xtJjbZWioOzSdfyrHvPEmsXQw10Y19IxiseigB8kkkjbpJGdvVjk0yiigAooooAKKKKACiiigAooooAKKKKACiiigAooooAKKKKACiiigAooooAKKKKACiiigAooooAKKKKACiiigAooooAKKKKACiiigAooooAKKKKACiiigAooooAKKKKACiiigAooooAKKKKACiiigAooooAKKKKACiiigAooooAKKKKACiiigAooooAKKKKACiiigAooooAKKKKACiiigAooooAKKKKACiiigAooooAKKKKACiiigAooooAKKKKACiiigAooooA2fDfiG80WXEf72An5omP8AL0rvdN1Tw3ru1TOILhhzHJwc/Xoa8pooA9S1bw6Y33QITGe9YlzZtCxDKRj2rJ0Hxdq2lYTzBdwf88pySB9D2rutI8RaD4iC28u2zu342MPvH2PSgDkSyKcAHNDMmOTg11uqeFZIwXQgr1yKwbiyELFGAzQBRTae5xTzGnah1VDjmkUjOcmgBNnPBFKF57U7Ix1FN+990Z+lADzgdqQsuehqMLjrlaUFfWgCZWH93NOLKedmKh3Hs1Oz9TQA87WGBxVlSVtj3qlux/DU0JMiFc4oAiZed1ISqn3pXXAKlhUff1FAEoKYzwTRuGMCmA+i0mBnrigB6lh0OKXec03AWgZ/hGaALEcigjJAqZb7yW+X5vpVAE89qTLY+8aANGXVZnAwSBT4tSmPXpWUPU81KknpwKANM6hLztPPrUZ1aVPvMzH2qvIrLGG2nBqq2OpFAGuNevsfKWC+5pT4iux1DZ9RWOpyeGp5UdKANdNcvj8w6e9PGr3DnJxmsdPlOAakkdhH8tAGzaa7LET5hJHvV4eIYwPmjJFcgAxPX86kG9aAOyh121PzAEH0NTxeILTfhkP1rjY5GU8kEVMZ4wvzYH1oA7tNRtZVG2UZPanMysPlINefNPjmJ/1qzb6xcRY/iI7k0Ada8EjE/LxToT5XGa57+35WjIKkn2qAatI2Q77T2oA6fVJIZ7co5U1zL/uC/lvt96qTXkpbmQ/hVee6Zk2dT60AI8sjOfmLVpaawT/WdfesaLh/vc1eiZm9R70AaTTMsny9KlkuN0BXGDWW8sinjpTkmlkGDgCgCtcDbIcZqLzXxxnFT3C5PPWqsiSL93BoAGXv1Y0sUbscEjFMG7PzUF/m+UmgCaZVUAACmKRnHFJvYjkUqgHPOKAAqM/eo3BQcUnyqeeaCUPXAoAbuXpzmnfLj1prHP3cUFGVMg80AI8vzbVUChSRzUbK1NKtx81AFlmyfWmmQ9OlRjg8tg+lLsXbnk0APZQ3WkBCjaKRcdqmCHbngUAQseOtIgUnmpJAM8c0jLtXhc0AI+3oOaZtUjkAfWpAMLnFMbOeFFACrGgGf5U0jngEmlLSMQobHsK2dF0ia6cOysyjqSOKAKul6fJPyy7V7k9Kl1HxFoukr5FtGLmdeG29AfrVHxn4hgt4n0fScDB2zTKT/wB8iuHoA6u48c6k3EFvBEO2QWrHvde1a7ctLfTAH+FGKj9KzKKAFdmdizMWY9STk0l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R+HfGOsaMBEsoubYdYZeRj2PUV3Wn+IvDniRVhk/0O6/uSAAMfY55ryKigD2DU/DUioWhjyOoI5rnLrTrmDOUGBWJ4e8Za5o2I4rnz7fvFKNwx7HqK7fTvGWha2ohvoVsJz1LkBD/AMC/xoA5Ybg2CPzpxOB3H0rsb7wwZYftNnJHIvUbSDmufutOubckSwlffFAGXuDdM/iKXYf7ox9akki2k+v0qMZHHNADNvPcU9VwOHpWB+tIPl6rQAEH+9UluwEoznHeowdxxU8ChXHcd6AFupIQx4OarqY26VYuo4zJkLURWMDoBQAwrk/epyr7ZpuUzxTkbHrQAEe1NJPpTy/rSAigCMKc5NPX3NBOBxzSEj05oAdwo45pFbvtpyt8pzTF3MaALr3LNBsHT6VTJOanDDZsxzUQHPINADUPzUspx0Gc0jAhuBQAzHpQAKG/i6U8njFN24OWNK3H0oAazAGlB3Dg0nDGpEiZRu4xQAD8aQr/AHuacZMDoKjd8tuoAcBt424FBBNHmMy84oUg+ooAEk2/Lg05izcgUAYPTNPwoGT+VADVJC9M0MynqOaXcq9KR9ucjk0AIpVR1pd0juFV8CmlcnLdKacKcqaALC7143Zq3pwM1wsfXJqij5HNaOh83qbeDmgDrbrwv52ledEhEgGRXEzwtDK8cnDA4r2nRplaxRWIbjBrjPiHo0Kk3cOAe4FAHn7gD3pvHpzUmNo5600nPGKAI2Yg5p0LE57U5uvQUZ+WgBrn06UqkEc01jjtSbxigB7svFAdj0IxUXyn3p6J3zQAEE98UKOcdaNoOctRkJ3oAkaNcUKAvAqN5WI44qEhzyWOPagCw+1R1pnmdhk1Aeo4JqRFkbGBtoAd+8Ayo/OgtK2P3gq1HaPLhVYk+wrX07w/LIys8ZUep4oAwY45pGwOav2mjXk52rH+Zrfv7jw/oURa8vYWmH/LKMh2/IVy+pfEOfa0elWaQDtJJhj+XSgDoodItdKgN1qlxFCo/vEVzPinxqZ7ZtO0VTBbnIebGGce3pXJajf3moTme9uHmkPdj0+g6Cq1ABRRRQAUUUUAFFFFABRRRQAUUUUAFFFFABRRRQAUUUUAFFFFABRRRQAUUUUAFFFFABRRRQAUUUUAFFFFABRRRQAUUUUAFFFFABRRRQAUUUUAFFFFABRRRQAUUUUAFFFFABRRRQAUUUUAFFFFABRRRQAUUUUAFFFFABRRRQAUUUUAFFFFABRRRQAUUUUAFFFFABRRRQAUUUUAFFFFABRRRQAUUUUAFFFFABRRRQAUUUUAFFFFABRRRQAUUUUAFFFFABRRRQAUUUUAaXhnTBrWvWmlm5jtjcvsWR+gODgficD8a9ST4Eam4+XU0z/uV4/bTS21xFcQOY5YnDow6qwOQfzr3GP43FfB8cnkKurLiJowfvMFH7weik/lyOaAOb8T/BXxBo+nSX0V1bXKoMmP7rEe1eaSWtzGxWSCVSDggqa3vEHjjxPrk7SXmrXKqTxHE5VR+VZFvq2pQPvivrhT/wBdCf50AUzwcHikrorXxdqEahbq2s71e/nRkk/kRVqPWvCl6Quo+Gxa/wDTS0lYfjjIoA5Oiu0Tw94S1M40rxP9mlJ4ivIiPwB4/rUOofDvxNbRedbWqajD132jF+PpgGgDkaKlura4tJjDdW8sEo6pIhVh+BqKgAooooAKKKKACiiigAooooA1dE8Raxo7g2N9IiD/AJZsdyH8DXd6P8RNNvIxb69Y+S3eeP5lP4YyP1ry+igD2v8AsnRtZi+0aTewSg+jDI/CsXUvD15bMdqFlHevNLS6ubSYTWtxLBIP4o3Kn9K7HR/iRrFsgh1GKLUIuhL5D/n0/SgB81tcRnDIRSeSxHzV1Wl+I/COtRiGW4+wTt0SVcDP1xirl94V3x+daTLKnUbT1oA4VlVf4eaVG5zite+0K7jJZQeO1ZkltJEcSKRQAyUlj1qLap5bJqSTgADrUaZz0NABtUfdWm5YduKlKnrTdxB+7mgBq+uPzoxnilJB6kCjcvagCSOJcZJOaayqGpytkdDSbsds0ASJGvlk4yfeoWJzTg+f4jTe+aAHwttOTTpX3HI4poZcdBmkLD0oACRjJyaiErZ+VcCpOo4FCxqMUAMXcx+bFKAVPrUxMagYxmmSNuPQUAJkdcUeZnjdx6Uwx89eKQgA85oAfgUhA+n1p6t8tMLKx5UigBgPPrUoAbkCoym7ocCp4VEa5GDQAJkDmmOzZxmnuzN14pvagBB05YE1JHHvHDKDUWzJqRI9vzbuaAB1dflGDUe1upxinNuznJJpQSflOaAHRquK2PCyq2oBW5zWR8yKM1seHpNkwdRk0AejWETxJ8rfhWT4ieSaKRJhkYrR8OyyTh2cniqHiaSNAyFSWPpQB5zOoErfWosBckjP0q3cKrTNtHeq7xvg9qAIDhiafH83GKa0bj/apyMyrjaBQA1l5NNIUdqUvjtmm7ixoAcm304p7suML0qNlZqfHET1oAgIXPANSBcjGKmitp3fEURY1qWeg6pcYIhZR6kUAYrR9OalggdyFWNj+FdjB4bs7WHz9SmjiVRli5rOvvF/hrSwY7MfbXHTyxx+Z4oAqWWgX10RthKqO+K118PWNhbfaNWvoYUUZILgVx2qfETWrmNobJYrGM948l/z/wDrVyd5eXV5L5l3cyzv6yOW/nQB6TfeMPDWkqU0u1N/L/e+6o/Ej+VcrrnjbW9UDRrMLSA9Eh4OPr1rmaKAFZmZizEkk5JPekoooAKKKKACiiigAooooAKKKKACiiigAoqzp+n32oTeTYWdxdSf3YYy5/Suqsfhp4olj86+t4tLi7tdtt4+gBoA4yiu7/4RnwZpvOseLVuXB5isoyfwzg1Fdap8P7MFdO8P3d24/juZSAfwz/SgDia3fCPhHxB4qu/s+i6fJcEfefoi/jUk/iaMEix0LTbRf9wsfzyK2/CXxV8T+Gpg1gbYR55TYRn8c0AbifAfxeke68ktrc4yRhmx/KvLr+Fba+ntkmSdYpWQSJ91wDjcPY9a908TftC3upeC57G0tpYNXuU8vz93EAyMsPUkZA9Op9D4JQAUUUUAFFFFABRRRQAUUUUAFFFFABRRRQAUUUUAFFFFABRRRQAUUUUAFFFFABRRRQAUUUUAFFFFABRRRQAUUUUAFFFFABRRRQAUUUUAFFFFABRRRQAUUUUAFFFFABRRRQAUUUUAFFFFABRRRQAUUUUAFFFFABRRRQAUUUUAFFFFABRRRQAUUUUAFFFFABRRRQAUUUUAFFFFABRRRQAUUUUAFFFFABRRRQAUUUUAFFFFABRRRQAVc03VNR02USWF7PbMDn925AP1HQ1TooA73T/iVeS262fiTSNP1u14BM0QWT65Her8OjfDXxUQNK1e48OXzdILtd0RYnsxb+teZ0UAdn4n+GfizQ42ufsDX9l1FzafvFI9SByK40gqSCCCOoNdF4T8b+JfDEinS9ScRDrBKBJER6bT0/DFd9H4u+HnjgLB4x0RdF1FuBqFiqqpPYtgD9eKAPHqK9N8TfCHU4LU6p4V1C18RaYRuDwSIJFX3XPP4flXms8UsErQzRvFIpwyOpBB9waAGUUUUAFFFFABRRRQAUUUUAFaGk61qulOGsL6aAf3Q3yn8OlZ9FAHo2jfFC4UCHWNOhnjxy8IIf8AInFb1nrXgvWiAt2bOVv+Wc67efTPSvG6KAPb73wbHPGJrOZXU9CDmsO88L3UGeW49q870nWNU0qTfp97LAfQHK/keK63SvidrUHy6jb21+nTJUI35jj9KAHz6fPF97OKqv8ALwy109r428JaoRHeW9xYyH+JgCn5g/zrXi0XwzqabtP1O1nf0WdTz+dAHnyjNOMeBkfpXY3ng2aJS0ZUjtg5rNl0C6hXLKxH0oA57zO1M3AtzWnNpdzv+WI4pkmkXgTcIzQBTBGOKQj1p0kNxDgSRlfwpArH+FifpQAqbaVtvvSpG2MkYpxCkUARxkE06VivRaVV54xTZGx70AN+YkE0rDjrTd2TxTlPHvQBGOG9RUwjVhk00KByRzS7j9KAHbUXgZqN1GelPGG6Nk01s7unFACKOO5pVYrxtp42+tNlRjyKAJIyjcsefSmSfMfao1baeBUu0sMnigBqs2Panow9PxNMZSPu05EY80AJIhzuU0+Fc/WnIMLgg09AoBxmgCJo3Y+1aulMYR+7Xc1Uoky3etjTYduAAcn2oA7TwlPJLbMHj2Y71l+JblvOkXA46Uthr9lZ3qaWrB52HzY7VQ1y4825bPQ0AcxMCHbrkmq77gPU1sTxLtyq81WGmzSHKxvz7UAZhZs4PSmsSTxW/B4dvJf4cD34q0+k2FlHm+vLaEd98qj+ZoA5MrI33VJFWbOzupiAkTfXFbE+u+EdNP8Armu39IV3D884rLvfiMEUppekxRjs8pyR+A/xoA07Xw5qVww2xgD1Nab6JpumweZqd9DAAOSzYxXnWoeM/Ed6pSTUDGh/hiRV/UDP61gyySTOZJZHkc9WY5JoA9Tn8X+FtJUpZia9lHdE+X8yRXOav8Rdcuw0dn5VjH28sZb8z/hXGUUAWL29vL2QyXdzLO2c5diar0UUAFFFFABRRRQAUUUUAFFFFABRRRQAUUVqeHfD+s+Ib1bPR9Pmu5ScfIPlX6k8CgDLqeytLq+uFt7K2muZm6RxIXY/gK9j034PaL4etF1L4ieJbWyTr9jt5V3n2znJ/AUah8WfDnhq2aw+Hfhu2g7fbbmBdx98dT+OKAOd0H4O+J7q2+3a00Gg2QGWku2AbH+7n+tXJV+EvhUbP9L8VX698bYAfwYAj864XxP4q8QeJLgzazqk91k5CE7UH0UcVi0Ad/qfxU1p4Ta6LY6dotrjCrbQjcB/vH/CuM1LVNS1KQyX99cXLE5/eSEj8ugqnRQAUUUUAFFFFABRRRQAUUUUAFFFFABRRRQAUUUUAFFFFABRRRQAUUUUAFFFFABRRRQAUUUUAFFFFABRRRQAUUUUAFFFFABRRRQAUUUUAFFFFABRRRQAUUUUAFFFFABRRRQAUUUUAFFFFABRRRQAUUUUAFFFFABRRRQAUUUUAFFFFABRRRQAUUUUAFFFFABRRRQAUUUUAFFFFABRRRQAUUUUAFFFFABRRRQAUUUUAFFFFABRRRQAUUUUAFFFFABRRRQAUUUUAFFFFABRRRQBreG/EmueHboXGjajPaNnLKrfI31U8GvSLb4heDfF0CWfxC8PCO4wANTscKw9yAuf515DRQB6jrXwme8tm1LwHq9v4gsMZ8sSATr7HoCfyrzbULG80+6e1vrWa2nQ/NHKhUj86saFrer6FeC80fUrqxnH8cMhXP17H8a9N0/4uWmuWqab8RdBh1iDoLuPiZO2f/rj8qAPIqK9gn+GPhbxTG938PPFdtI+Nx0+9LLIvsDtz+ea868T+E/EXhqcxa1pNzagHAkZDsb6N0oAxKKKKACiiigAooooAKKKKACiiigApUZkYMjFWHQg4IpKKANvTPFfiHT8fZ9Un2/3ZMOP/Hs10un/ABQ1KOMJqFhBd+rKfL/oa8/ooA9H1D4iWkts32TT5IpscB8EZ+tYdn481iGfdMlvNHnlNmP1rlKKAPR08c6JfIEv9Lmt2/vI4YfyBqRPEXhIrtLzL7+W3+FeaUUAenrfeF5h8uqRoD2YY/nVyLT9Muo82V3DOMfwODXklT2d1cWc6z20zxSDupxQB6Jd6Y1uSQhx61kzIVY5B/KrmlfECJrdYdWs1cgcug61oQ+JvCdwf3kRQ+rDFAHP7JD0BxUsahRzXSfbvCc4xHfwx57Zp8en+H5hldQjP40AcuetIRnr0rrhomnuuIrqE56Gk/4RuP8A57RsfY0AcmFOflBpzEY2t1rrP+EcMa/eU/jUf/CNyEHcBQByoRvoKevT2rpl8MSR/NIwK+maV9FjH3Rt+tAHMPHkZUURRzdNuRXUDSYY1+f8808JptuPnkj+maAOZMLDsc0+O3kc/KrZ+la13qmiwNue4jAHbNUZ/GWjw5EMckh9hQBYt9NlZNzKSfSpl02U9I/0rEm+IDKf9GscjtvbH8qoXPj3W5MiHyYF/wBlST+dAHZw2DR/eQfU03UvEuj6FbvGxW4uyvEcZzg+57V5xd+I9bugRLqVxg9lbb/KspiWJZiSTySe9AHUeENesbXxJcapq6yHzclSoztJPSutvPG/hfJeOG5mb0C4/nXlNFAHoc/xCsFP+jaGW95JgP5Kay73x/rErH7LHb2qnoAgYj8TXIUUAat54j1y6/12p3GPRG2fyxWbLJJK5eWRnY9WY5NMooAKKKKACiiigAooooAKKKKACiiigAooooAKKKKACilUFmCqCSTgAd67rwd8KfF3iNRcfYxptl1NzegouPYYyaAOErf8J+D/ABH4ouBFoumTTrnBlPyxr9WPH5V6SNJ+EvgL5tW1E+K9Xj628IPlKw7HjH5msLxZ8ZPE2qQGx0YR6Dp44SK0JD492/woA3bT4feBfBcKXnxB15Ly7HzDTrKTqfQ4BJ/QVU8Q/GiaCyOleBdFt/D9iBtEgVTKRjrwMA/nXk1xNNcTNPcTSTSucs7sWZj7k9ajoAtanqN9qd011qF5PdTscl5XLH9aq0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4JpreZZoJXilQ5V0Yqyn2Ir0fwx8ZPFGmwrZawlv4gsOhhvgS2PQMP65rzWigD2Vk+DvjggQ+b4O1J+xBMDH8SV/kaxvEnwV8X6bAbzSY4tescZWayOWx6lf8Ca8zra8NeKvEPhyYS6NqtxaYP3FbKH6qeKAMu8tbqyuGt7y2mtpl+9HKhRh9Qeahr1+x+LulazbrZ+PvCVjqid7q3jVZR74OP51K/gn4X+LTu8HeKpNKum6WeoAAE+g3Nn9TQB43RXe+J/hH440JTM2l/brbkiazcSAj6DmuGuIZreVobiGSKReqOpUj8DQBHRRRQAUUUUAFFFFABRRRQAUUUUAFFFFABRRRQAUUUUAFOVmX7rEfQ02igCZbq6X7tzMPo5qVNS1BD8t7cD/toTVSigDRTXNXX7t/N+dWF8Ta0ox9sY/WsaigDZbxNrTf8vjVGfEOrHrdtWVRQBen1bUJvv3Un4GqjzSv9+R2+pplFABRRRQAUUUUAFFFFABRRRQAUUUUAFFFFABRRRQAUUUUAFFFFABRRRQAUUVo6Loesa1OIdJ026vHJx+6jJA+p6D8aAM6ivV9G+B+vG3F54m1PT9AtcBj50qs+O/GQB+Zq95nwZ8G42R3Piy/UdSAYc/nt/nQB5j4e8MeIPEEyxaNo95eknG6OM7f++un616PY/BqPSbdb/x94ktNDtuvkod0h9snjP4Gs/xH8aPEd5CbPQbay0CyHCpaxKXx/vEf0rzm/vrzULhri+uprmZuryuWP60AewDx98O/BYMXgnwrHqd4ox9vvg3X1GTn9AK4Txn8RPFnixyNU1N0tz0trfMcQHpjPP4k1yV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TpazyWr3Ma740OH2nJX3I6gc9elQVd0bU73SL5byxm8uQAqwIyrqeqsDwQfSuqg0rw94tRpNJuYNE1ck/wDEvmY+TL/1zYLwfY+n40AcRRV3WNK1HSLxrTUrSW2mHZ1wD7g9CPpVKgAooooAKKKKACiiigAooooAKKKKACiiigDqfC/xC8YeHHX+zNbuREP+WMx82Mj0w2cD6Yru7b4waHrUC2/jjwVZX5x81zbKitn12kcfnXjdFAHtUfhP4QeLHH9geJJdEuXPEF3IFGfQbuv4GsvW/gX4rtlabR7rT9ZgAyDBMFY/gTj9a8prY0PxR4i0N1bSdavrQL0WOY7P++en6UAN1vw3r2iSMmq6Td2u3qzxnb/30OP1rJr13Qfj94us4xDq1rY6xCBjEqbWP1IyP0rbi8cfBrxYWPirwpJpNw4w09uCfyKDP6UAeD0V9AN8JPhf4mR5PBvxAjilI+WG6cMFP0wG/WuO8U/A3xzoytNa2sGsWw6SWT7jj1IOP0zQB5hRVi/sb3T5zBfWk9rKOqTRlD+RqvQAUUUUAFFFFABRRRQAUUUUAFFFFABRRRQAUUUUAFFFFABRRRQAUUUUAFFFFABRRRQAUUUUAFFFFABRRRQAUUUUAFFdH4Z8DeLPEcirpOh3kytj94U2pj1yf6V6RpX7PesrGLjxH4h0nSYhyy7yzY/EAD9aAPFKVFZ2CopZicAAZJr3aTwx8C/C4/4m3iO51u5Q8xQyEjPphF/nUM3xe8F6ArReC/A8UTDpNOwXPvwCT+NAHnHh/wCHfjPXdrafoN0Yyf8AWSjy1Hv82K7qw+B0ljb/AGzxh4o0rSIFGXRZ1LAfUn+lYXiL41+P9YUxpqv9nQHgR2i7OPTPJ/lXA6hf32oTedf3lxdyf35pS5/M0AewG8+CPhFdttZXnim9TALSEGIn15G38qzdb+N+vNC1p4Z0zT9AtSCoEMSu4HbnAA/KvKKKANDWda1bWZzNquo3V45Of3shYA+w6D8Kz6KKACiiigAooooAKKKKACiiigAooooAKKKKACipri1nt1QzxmIuMqrcMR646gfz7VDQAUUUUAFFFFABRRRQAUUUUAFFFFABRRRQAUUUUAFFFFABRRRQAUUUUAFFFFABRRRQAUUUUAFFFFABRRRQAUUUUAFFFFABRRRQAUUUUAFFFFABRRRQAUUUUAFFFFABRRRQAUUUUAFFFFABRRRQAUUUUAFFFFABRRRQAUUUUAFFFFABRRRQAUUUUAFFFFABRRRQAUUUUAFFFFABRRRQAUUUUAFFFFABRRRQAUUUUAFFFFABRRRQAUUUUAFFFFABRRRQAUoJByODSUUAdnofj6+jtV0zxFbJr+l8AxXTEugz/C3X8/0rS/4Q7w74rBl8Dao0d5jc2l3uQ49kbnP6/WvOqVGZGDKxVgcgg4INAF/XdE1fQ7s2usabc2M392aMrn6HofwrPrudB+JGpW1kNL1+xtPEOm4x5V4uXUf7L9fzzV5PC/g3xYGl8L67Ho982cabqJCqT6I5Y5/WgDziitvxR4U1/wANzmPVtOlhXOFmA3Rt9GHFYlABRRRQAUUUUAFFFFABRRRQAUUUUAFFFFABRRRQAoJBBHBFdHofjvxjohH9m+JNShUfwGcsv5HIrm6KAPVYvjdr1zF5HiHQ9F1uHbgieJlY/iGx+lIviT4R6xtGq+C7rR5COZLCZiin6bv6V5XRQB6n/wAIj8LdWB/sbx9LYSsflj1C3IAPpnA/nUknwN8QXCeZomtaNqsR6GOVlJ/DB/nXlFPhmlgkEkMrxOOjIxBH4igDtNU+FHxA09m8zwzezIv8cC7wfy5/SuavdB1yyBN5o2o2wHUy2zr/ADFaOleOvGGl/wDHj4i1CMejSlx+TZrprD41+OrZAk9zY34H/P1aq2fyxQB5tRXrQ+MdlfII9f8Ah/4evwfvusew/lzT38XfBvUFA1DwDe2jHqbNwAP/ACIKAPIqK9Xlg+Bl8+Ib7xDpYPrAXx/48anHgD4VXik2PxQEHoLuBB/7MKAPIaK9eHwd0a4GdN+JWhXeegwq/wDs5qKX4FeIWGbDWtEux2/0nb/jQB5NRXp0nwL8fqpaO1sJh/sXQOfzqlN8GfiLHnb4faXH9yZD/WgDz6iu2k+E/wARIz83hW9/BkP8mqF/hj4/T73hbUB/wEf40AcfRXV/8K48dZx/wi+pf9+qQ/DnxyDz4X1L/v1QBytFdYvw28dt93wvqP8A37qaP4W/ECT7vhW//EKP60AcbRXcxfCP4jSHA8L3Q92dB/7NVuP4L/EJiPM0ZYf+uk6D+tAHndFeqW/wH8cyANK2lQJ3L3Y4/SrifAq+jGb7xbodqO/7wHH6igDx+ivXW+FXg+zfGqfFPSI/VY41Lf8Aoylbwn8F9P8AmvfH2o3uOq21spB/LNAHkNFevSXHwFsU3R2fiHU3HQFSgP8A4+KafH/wysFzpPw2hncfdN4Qf6tQB5LHHJK4SNGdj0CjJNbemeDfFmpECx8N6rPnoVtXx+ZGK7yb43ahDF5ejeE/D+m+hEBcj+VYep/F7x9fZUa19ljI+5bQog/ln9aAJ9O+C/xCu13y6L9hX1un2/yzWk3wgtdMUP4m8c6JpgH3kBZ2+gzivPNQ8Q67qDM17rF/cbuoediPyzisygD1FdO+DejyMLzWdV11l/hgjKKfoeP51ND8SvBugureFPh7ZpKowJ76Rnf9Cf515RRQB6NrXxp8e6jGYodSj0yL+5ZJs49OSTXD6nrGrao5bUtTvLwk5/fzM/8AM1RooAKKKKACiiigAooooAKKKKACiiigAooooAKKKKACiinxRyTSrFFG0kjHCqoySfQCgBlFeg+GvhTrt7bjUNfkj8O6WBua4vRtYj2UkfritiTW/hr4HDJ4bsZPEurRn5b68TEKn1UZ/kPxoA5/wj8LfFniCD7a1k2m6cOWurxSi49QOp/StqXUvAHgWBotHs4/E2vLx9ruQfs8LeoAIzj2/OuP8XeNvEnih/8Aibai7Qfw28Q2RL/wEdfxzXOUAWdSvrzUr6W+v7mW5uZTl5JGyxwMD8AAAB2AAqtRRQAUUUUAFFFFABRRRQAUUUUAFFFFABRRRQAUUUUAFFFFABRRRQAUUUUAFFFFABRRRQAUUUUAFFFFABRRRQAUUUUAFFFFABRRRQAUUUUAFFFFABRRRQAUUUUAFFFFABRRRQAUUUUAFFFFABRRRQAUUUUAFFFFABRRRQAUUUUAFFFFABRRRQAUUUUAFFFFABRRRQAUUUUAFFFFABRRRQAUUUUAFFFFABRRRQAUUUUAFFFFABRRRQAUUUUAFFFFABRRRQAUUUUAFFFFABRRRQB1/hb4i+JNBiFqJoNQsTw1rfQrMhGegLAkfn+FbE03w38WD5oJvCeqP3TD2jH6cbR+VecUUAdhr3w78RaZbm9tkttWsCMrc2E6TAj3VSSK5BgVYqwIIOCD2rS0LX9a0KbzdI1K5s2JyRG/ysfdeh/EV0z+NNI1z5fGHh2O5lIx9ssCsE3tnghqAOGortT4P0vWHLeEvEFtcnGfsl6/lTj6EgBvwxXNazouq6NP5Op2M1s3YsPlP0YcH8DQBn0UUUAFFFFABRRRQAUUUUAFFFFABRRRQAUUUUAFFFFABRRRQAUUUUAFFFFABTo3eNt0bsjeqnBptFAF6LWNWhGItUvo/wDduGH9atQeKvE0BzF4g1Rf+3pz/WseigDp4fiB40i+54kv/wAZM/zqynxO8eL93xLd/iqH+lcfRQB2Y+Kfj8dPEtz/AN+4/wD4mn/8LW+IP/Qy3H/fqP8A+JriaKAOzPxT+IBJP/CS3PP/AEzj/wDiaib4l+OmOT4lvPw2j+lcjRQB0dx468YTn954j1E/SUr/ACrPn8Q6/Ocza3qUh/2rpz/WsyigC1LqOoSjbLfXUg9GlY/1qrRRQAUUUUAFFFFABRRRQAUUUUAFFFFABRRRQAUUUUAFFFFABRRRQAUUUUAFFFFABRSqCzBVBJJwAO9dXoHw/wDEWrRfaHgj06z6tcXr+UoHfg8n8qAOTq/oujarrV2trpVhPdyk4xGmQPqeg/Gu3gtPhn4aw2pXl14ovV/5ZWj+XAD7kryPxNRax8Vtce2+weHLe28OaeBgRWijfj3fA/QCgDRtPhVaaPbrf+PPEun6RD977JBOklw49MA8H8DUz/Ejwx4Xhe08A+FbZZcbf7R1BFllPuARn9RXll1cXF1O091PLPK33pJHLMfqTUVAGv4l8S674kuvtGtalPdtn5VY4Rfoo4H5Vk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S6N448SabD9m+3Ne2mMG2vCZY8fQnI/A1zVFAHZHUfA+sKFv9HuNDuj1msX3w/UockfhUbeBbq8iafw5qdjrkQx8kBZZR9UYDH51yNOjd43DxsyMpyGU4INAE+oWF9p05gv7Se1lGfllQqf1qtXS6f42162t/st1LFqdqRgwXqeYpH1+9+tWm1HwTq2Be6NPocpPMtgxlT8UduB9KAOQorrf+ENjvyD4b16x1UkZEDZhn+mw/41jaz4d13Ryf7U0i9tF/vyQkL/AN9dKAMuiiigAooooAKKKKACiiigAooooAKKKKACiiigAooooAKKKKACiiigAooooAKKKKACiiigAooooAKKKKACiiigAooooAKKKKACiiigAooooAKKKKACiiigAooooAKKfDFLNKsUMbySNwqopJP4Cun0v4e+K76MTPpj2NvjPnXn7pQPx5/SgDlaK7hfD/gnScnXPFEl9OvW302HeM9wXJx/Kl/4TTRdIO3wv4VsoGHS6vd0sv5bsD86AMbQvBniXWSptNJuFhPWaVCkYHrk/wBM1unwn4T0VC/iTxbBPcr1stORnYH0LFcD9K53X/FfiHXCRqWqXEsfOIg21APTaOKxKAO+j8fWOiK0fg/w3aaeeB9quCZZz+OcD9a5fX/Emva9Jv1jVry99FklJUfRegrJ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trSfFWv6Yuy11GQx/8APOZVlTHphwRWLRQB1o8UaPqGBr3haxlbPzT2R+zP9cLwTSrpXgnU2/4l/iC90yQ5xDf2ylfp5itgfjXI0UAdTL4E1xkMumtYarCCfns7yOT9M5rn7/T76wfZfWdxbNnGJYyufzqGCaWCUSwyvFIOjIxBH4it6w8aeJLNRH/aTXMQ6x3UazA/99gmgDnqK60+KtIvY9mseEtPlYn5pLEi1b/x1TSND4BvgfIutZ0dz/z8BbiMfTYA1AHJ0V1g8Gw3ZH9j+JtFvcjISWf7O5/4C/8AjVS/8FeJ7OMySaW8if3oJEmz/wB8E0Ac9RUtzbXFs+y5t5YW/uyIVP61FQAUUUUAFFFFABRRRQAUUUUAFFFFABRRRQAUUUUAFFFFABRRRQAUUUUAFFFFABRRRQAUUUUAFFFFABRWlp2hazqLKtlpd3Nu6FYjt/M8Vuw/DnxKYzLeLp+nRj+K7vo0/QEmgDkKK7JfDPhayIbVvGlq/HMdhC0xz/vDinDUPh1p4xb6Dq+rSqeJLm7WJG/4Cq/zoA4wAsQACSegFbukeDvE+qkfY9Guiv8AflXyl/NsCtZ/iDd2u5dB0XR9JQ9GS0SSQf8AAiP6Viat4o8RaqT9v1i8lUjBQSFU/wC+VwP0oA6D/hX8Ongt4j8U6Pp2BkxQzrcS4/3VYUwz/DfShm2ttW1+ccg3GIIs/QHOPqK4migDs7j4h6hChh0LS9J0WL/p3tUaT8WYf0rmdU1bUtUlMuoX09yxOf3jkgfQdB+FUq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u6dq2q6d/wAg/Ur2z/64TtH/ACNUqKAOpg+IPi9AFn1qe9jAxsu8Sg/99c/rTh4utLh2Op+FNEud3Voo2hc++Qf6VylFAHUi+8DXCfv9B1axb1tb5ZB+TrUp0vwLdIWt/E93YHst3aPJ/wCi1rkaKAOrfwnpkm37D438PzZ7TGaE/wDjyUreANedS1jJp+oL6210p/8AQsVydFAHQ3PgrxXbqWk0K8IHdF3/APoOay5tI1aH/XaXex/78DD+YqO21C+tQBbXtzAB08uVl/ka0rXxd4otf9T4g1NfY3LMP1NAGKysrFWBBHUEUldOnj7xaGBfWJJgO0iKwP6VO3j7VJBi607SLr1822Jz+TCgDkaK6oeMICSZPBvheQnqTbSg/pJUg8WaK3+t8BaAx/2HuF/9qUAcjRXVt4j8MMPm8A6f9Vvrlf8A2ek/t7wkf+ZEtx9NTuP8aAOVorqxrng7v4JX8NRm/wAad/bfgz/oSv8Ayozf40AclRXVHXPCA+74HjP11Kf/ABoHiDwmCCPAVqfrqVwf/ZqAOVorrv8AhKPDij938P8ASAf9q6uG/wDZ6a3i7TR/qfAvhtf99Z3/APalAHJ0V1cfjVov+Pfwv4bg/wBy1f8Aq5p7/ELxAFK262NqP+mNuBj880ActBb3E5xDBLKfREJ/lWhbeG/EFyQIdF1B89/s7AfnitCTx74wcc69dKP9jav8hVC58TeIrgnztd1N89jdPj8s0Aadv8PvF8xH/EmkiU/xSyIgH5mrEvw/vrYZ1DXvD9hzz592cj/vlTXJz3FxcNunnllPq7lv51FQB2X/AAi/ha3dft3j/TWHdbW1nl/XZinSQ/DWyKk3Wu6oe4h2xKf++lzXF0UAdgdf8G2su7T/AAWZuODe3zP/AOOgYpy/EPVLZSuk6Xo2lDsba1ww/Ek1xtFAHRX/AI58YXwxceJNT2/3Y5zGPyXFYVzcXF1IZbmeWaQ9WkcsfzNR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7N4t1aTR9c8Vu8usaPDPrriPV9KZGkMqKp8iRCyEptZmHzgZ7Ng4APGaK9Y8WnVPD9j4kv9Mkgs9YGsxw391pkbQtFbtEHjxyWhDvksARllxk4AqxOJtTmfw/dQ41bxD4bS5uIhGFeS+heSWJm6Yd415yOS/vQB4/RXq+sssfh7xV4Us2EqaHpVrAVjOd8i3KPcyYHpI5BPOAoq/wCE7j7H4c0YPd3enyw+FdSmMtuv7+JWumKuo3LyQMjkZ9aAPGaK3PF2qtqlxA3/AAkWua2saHD6om1oyTyFHmycHA7j6Vh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WdLsLvU7+KxsYWmuJThFFVq7D4TyRjxDd2/mpDc3WnywWjucASnbjnsSAw/GgAb4e6s3mx22paPd3cS7mtILkmX3ABUAn2BrkZEaORo3UqynBB6g11vhPwt4p/4TOzhj029guIblWklaNlVAG5O7oeM/Ws3x+0beM9VaONok+0NhWXaR+FAGFRXZ+HrpZPhj4ntVtLaMxfZWaZVPmSlpv4iSeBjgDA9cnmrnw5mt9P8NXuoRtqi3r6lbWrNpsqxzrG+4gbirYUsvIx8xVRkVtGkm1rurnNPEOKk7bO35f5nAUV7PZwz6fJFojXKTyXl1qqCOJQltqBGVLXG0YTZtJUBXHQfIOa8YpVaXs7DoV/a30/rX/IK1LTxH4hs7y4vbTXdUt7q6ObiaK7kV5T6swOW/GsxcbhuJAzyQM16TrujeHU0y/vNH0ixv8ATrSKGe1vrK/aWdsMFK3kDSBkVhnLIibW24JFZHQcHp+satp99Jf2GqX1pdygiSeC4ZJHBOTlgcnJAJpi6lqS6p/ai6hdrf8AmGT7UJmEu89W35zn3zXWeJRoCeGfDtxH4dsdOfVoZJLm5tnuZZIAly6ZjSSfaflTo3Uk8jgjI8A2mj3fiuCPXJbZNMSOaSU3MxiRtsbFQSp3csFGFyTnjNAGVZ6nqVlqP9o2eoXdte5Y/aIpmSXLfeO4HPOTn1zViPxBr0erSatHreppqMi7ZLtbpxM64AwXzuIwAOvYVpeKdJMeu6fFHbaXbWl/FG9tNpzzPBKjMV3jzmLgggqVO3BXp3PTSfDTSU1E2R8VzbhrH9jbv7M63JwUx+9+4ckFuoI4DA5ABwer61rGsNG2r6tf6gYgRGbq4eXZnrjcTjOB+VUK9Bg+HlkLGGW88RSQXLaZJqckS2G9UiilKSDd5gy2ASoxgkYJXrXLeLtFTQtWS1hu/tlvNbQ3VvMYvLLxyxh1yuTtODjGT0oAx6KKKACiiigAooooAKKKKACiiigAooooAKKKKACiiigAooooAKKKKACiiigAooooAKKKKACiiigAooooAKKKKACiiigAooooAKKKKACiiigAooooAKKKKACiiigAooooAKKKKACiiigAooooAKKKKACiiigAooooAKKKKACiiigAooooAKKKKACiiigAooooAKKKKACiiigAooooAK9V8DfCXTdf8C2/ivVfG9poNvNM8WLm3XYGViAN7SqMnHTFeVV9E+DbvwnZfs16fN4z0y71LS/7RkHk2zFX8zzH2nIdOOvevA4hxeIw1Cm8O2nKaWiTdmnspaXNaMU27nnvxJ+Fp8K+HLXxJpPiSy8RaRNL5LXNsgUI/PTazBhlSM54PGK84r1L4kfEPwzfeCbbwV4H0G60vR1m+0TNdNmRmyTtHzOSMkHJbPGMACvLa6cmnjJYe+LvzXdrpJ8vS6WifoKpy390KKKK9YzCiiigAooooAKKKKACiiigAooooAKKKKACiiigAooooAKKKKACiiigAooooAKKKKACiiigAooooAKKKKACiiigAooooAKKKKACiiigAooooAKKKKACiiigAooooAKKKKACiiigAooooAKKKKACiiigAooooAKKKKACiiigAooooAKKKKACiiigAooq5o8E0+oQrBHG7B14f7vUDn2oArLG7IzqpKr9446UyvZ/AGh+F9a8Yaj4Wl0oNHDZtLNcbsM0u5Ado/hUbjiuE+J2gtoHiWfT40j+zW4CROoALKc4Lep96AOTor0Lw9oPh64XS9Zv7NhpTaeFu1Ezj/SftAhLZzxw6vgHHB4x1bD4a0q102eyvrTfqcGm6hdySeY4wY5fKi4BxwY5DjHO4Z7Vv9XlY5Xi4XtZ/wBf1+R5/RU9stmy/wCkzzxt5iDEcIcbDneeWHI4wO+TyMc97deH/DsesW81rZzSWEXhw6oYZ5W3XDjcBvKn5cnaSFI6YHrUQpuexpUrRpuzR53RXpSeGtCWzm1x4NPggewspkt72acW0Mk5cN/qyZWGYjgZON+SSAa4jxVYnTfEd/Ym1+yeTOyiHzvNCDsA+BuGMYOOmKc6UoK7FSxEaknFf1/VzMpUZkYMrFWByCDyKu6rpGraT5X9qaXe2HnKWi+027R+YPVdwGRyOldP4Y0XSb/SNM1SezLQ2c11/aoEjDzUjiEsfQ/Ln5k4x0FTCDm7IupUVNXZjDxb4kCRJ/bN2ViZWQb+hByK0fHPiiw8UWNlcyae0Gtx/LdTpgRzLjg+u7NbsPhnw7BqMmnXNr5japqMtvpkplceVEYA8RABwxLTQ9c5wfeotO8K6JcWegB428+GSGbWSHb5oJkedeM/LiKPGRj7wJ6itPq8jD65C17P+v6t6nM2PiK3tbE2Y8N6XJHIqLPuuLxfPK8guFnCk554AAPQCrVl4zns9SudSt9ItI7y5J8ydL2+WQg4yCwuASCRuOSefww7wjb+G7m81C61F7OKKOzkkjgvpJEiSYygIgMTGWQBDk4APBzwMnas/D+lwTX9vqFt4bj1Sa+ggsLWa7uvs7RvGWDx+Wxch90ZDSEKMnJB4q4Rm0mmiKkqSbUk/wCvmYdr4xa0sZrC10GwgtJ8+dBHe3yxyZGDuUXGDxxzXLuQzlgoUE5CjOB7c12WlRabb6VrcuteGdOU6cGt1ImuBI907METiXaQu1icDonqc1xlZVOayuzejy3lyr+vvHRSPFIskbsjoQyspwVI6EGuk1DxleXVtfrHpelWd3qSBL+9t43E1wMgtkFyibmAZtirkj04rmaKyNzUuNamubPR7O6tbaa30pWSOMhx5qtK0jByGB5LEfKVOPfmoNKvxp98bg2NleRsrI9vcxl42VhgjghlPoykMOxqlRQBsat4gutQ1Gyujb21tFYRpHaWsKsIoUU7sDcSxyxJJLEkk81qSePdYkv/ALY1tYeZ/bi63gI+PPXov3vue3X3rk6KAOpm8c6tKMNb2I/4lk2mcI3+qldnY/e+9ljg9PY1ja7q9zrE9tNdJEjW1nDaJ5YIBSJAik5J5wBn37Cs+igAooooAKKKKACiiigAooooAKKKKACiiigAooooAKKKKACiiigAooooAKKKKACiiigAooooAKKKKACiiigAooooAKKKKACiiigAooooAKKKKACiiigAooooAKKKKACiiigAooooAKKKKACiiigAooooAKKKKACiiigAooooAKKKKACiiigAooooAKKKKACiiigAooooAKKKKACiiigArp5fG2qyfDyHwO1vZDTYrk3CyhG84tknBO7bj5j/AA1zFFZVaFOty86vyu68muo02tgooorUQUUUUAFFFFABRRRQAUUUUAFFFFABRRRQAUUUUAFFFFABRRRQAUUUUAFFFFABRRRQAUUUUAFFFFABRRRQAUUUUAFFFFABRRRQAUUUUAFFFFABRRRQAUUUUAFFFFABRRRQAUUUUAFFFFABRRRQAUUUUAFFFFABRRRQAUUUUAFFFFABRRRQAUUUUAFFFFABUtmyJdRPIzqgcFin3gM9veoqKAPTfDHxC0/R9Tu/EEej7tSNv9mL+ZtWZcqQzL/e+UZxXF+L9ZbX9Zk1WV5DNOA0obGFb0X2rGooA6u01LRB4SGgzaxqsUMlwt3MselIxEmwKVDfaBuTgdVGSAeOlbD+K9Em1261a71G+unurM2csMmjKIzGcZxtuwwJIJzu6k155RWyrNdPzOd4aL6/l/kdXfyeB7rf5Ml9Y7tuPI0onbjdnG+9b72RnOfujGOc6EfiLQlvbO5Oq6i4tdP/ALOMLaKmyaDDAq/+lZJO48gjoCMVwlFJVbbIHh7qzk/w/wAj0AeJ/D7TzefeXlxZSwwwfYJNFXyESH/VgYuw/HPJY53HOc1yPii+XU9fvNQW6muhcSeZ5ksAhYkjkbAzBQOgG48AfSs2ilOq5KzKp0I03dMK6jw9qek2Xh2/02bVdSt21JUW5WHTUlCBGJXY5nQ8g4OV6Ej3rl6KmMuV3LnDnVjtL/WtDvH0lpNd1hDpUSR22zRo/wCAjDHNzycBR24UcVZl8TaPJf6zef21qitq8JhnQaLHtjUjA2f6VxhcqM54J+tcFRWntn2/P/Mx+rR7/l69jrtKu/BtpCEma5ug0WyVJtGDbzu3Bt4u1ZSOF+QqCByDznTTxN4cbUn1C6mmvJ/OjmtzLoKD7MUAVFTZdglAAo2vuX5emSSfPqKFWa2Q5YZSd3J/h/kdfd6j4futLl0+41zWHWa9a+llOjRb3kK4Of8AScY5J6dzXIUUVnKXMaQp8nU//9k="/>
          <p:cNvSpPr>
            <a:spLocks noChangeAspect="1" noChangeArrowheads="1"/>
          </p:cNvSpPr>
          <p:nvPr/>
        </p:nvSpPr>
        <p:spPr bwMode="auto">
          <a:xfrm>
            <a:off x="349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3010" t="22759" r="14909" b="18219"/>
          <a:stretch/>
        </p:blipFill>
        <p:spPr>
          <a:xfrm>
            <a:off x="1085850" y="1200149"/>
            <a:ext cx="9763126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06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CA78DB-A430-6448-BB3E-6F869151ED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AutoShape 2" descr="data:image/jpeg;base64,/9j/4AAQSkZJRgABAQEAAAAAAAD/2wBDAAUDBAQEAwUEBAQFBQUGBwwIBwcHBw8LCwkMEQ8SEhEPERETFhwXExQaFRERGCEYGh0dHx8fExciJCIeJBweHx7/2wBDAQUFBQcGBw4ICA4eFBEUHh4eHh4eHh4eHh4eHh4eHh4eHh4eHh4eHh4eHh4eHh4eHh4eHh4eHh4eHh4eHh4eHh7/wAARCANcBY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yoor3Px7qHmXvj5F13V9YMKNC2i3CYhtlZ1/0iPMjZWMgdEUgsOgyaAPDKK+htXt4Ljx5a+KpFb/AIkuLGQ9jMwi+zn/AMmWP/bE59/PNFghuPjZqqSQx3Eq3eoPawyIHWSdRKYlKng/OF47nFAHnlFdfN4i8bT6EdUuNQvXW1vtkWpyXLC5hkaNt0Mb7t2wjllAIGF6Z56jxQb/AMSfFqLR9W1W8l0a2jt7y5SaZ3hhiS1SSV8ZIXI3c46t3zQB5RRXefFUJq0WneLIb2xvWug9pey2aSLGJ4zlf9YqtzE0Y+7/AAHk1vR6Ra/8IOPBRvrAanJp41YWZjl+0i7x5oH3Ng/0b5cb85PTtQB5LRXts14bqCHQl1jU53n8Gw7NMmjxYKRaK3ml95ww2lgfLHzAfMOtVrDU9Ul8deFtBlvrqXQ5tCsheWTyM1v5JtAZGZD8owMtnHBGaAPG6K9GuNR8QaNZ+D7XwjJcR217ZrIYrcHZfXZlZZVlA4lIwq7WyAuOBnnsta0Wz1jQp/BeiLEEuNY1Gawx91JIZIAVXH8ISSYD2A+tAHg9Fe+X+pWvnve2F/d6dZQeEJora5shuljij1BY0ZfmTJKqP4h161y3gvxBHJqviG+vNV1fxJZw+HnSUaou2Qxtcwh0UebJgbScHcOT045APLKK9B+J+lx6P4S8LWlvP9otC97Nazf89YXeNo2PodpGR2OR2rc13xPb6KNHjutZ1y4i/wCEbtUOjCMGxlL2gUbiZemSGP7s9OPUAHkVFeo+N9cez03SrOPxd4lsnPh6y22FtH/orE2y8FvPXAbv8h/GsLx1eT6d4j8OahattuLXRtLmib0ZYIyD+YoA4uivY9Ut7fQdRudeswEXxXqFqNP5wRbOY55yPbeyR446MKjudUm0q/1tFuNa0Q3fie6MGqaSqTGeRZMeRPHuViFDblXPO8/K3WgDyCiu0uLo+FvjDJcXEdhClpqZFxHZRssAjJxIqKSSo2lht7dB0rtrbR7SEweAp2jc6TNDq07ZBOPtLLJn1/0d4mx320AeK0V6pe+I9Xki8Hava393ZT6jqF40/wBnnZNyvdqxQkEZX2PpUp1G41Lxj8RLfXNW1GSztrK8jjJJuGgT7bDxGjOoxwOMgcUAeTUV3PjtLGP4f+Dl025ubm2zfbZLi3WFyfNTOVV3A/76rsLC6tJRbavcyRsfGUVvpkpPBBETwzsB2/eiFv19KAPFqK9Y1K8u9P8AC2vWFvLJaz6JYaTbo8LlWjm8wySEEdCJHcZHpUs2u65deMPhta3Ws6jPb3EenTTxSXLsksn2tvnYE4ZuByeeBQB5FRXq2lW/hz+w/GCRalfzwyX1kt59ps0gWNDd/MVZZXJ4z1C09rzWrrxx4n8PawZh4dtba88y0ZP9HsoY42NvJEn3UIIi2sBlt3fcSQDyaivXNJDL8VPB9wVbyh4etZC2ONq2ZDN9AVYE+xrFtvE3iSP4RTPH4g1ZGj1mG3QreSArF9nk/djnheB8vTgUAee0V2fg2a50/wAD+I9W0iSSHVYJrVPtEXEsFuxk3sjDlcsI1JB6HHetnT7jXW0nVvEF1AsfiFNEglsrpMNcyW5m2SXR5LCTZ8vmYB2fN/tEA8zor2TwPf308vhXxBrDNPrA/tUW89wu57q2SzJUyMeXAkLqCT0yO1Z2v50P4cx614YvLmxtL/WkubN4JyksAa3dZIiy4IKsGX3XB70AeWUV7U+tarP8cI7W71nUjaQae8sa+eziFjpjEuilgA2ST1GSetZepWsnijRPC+lxaxqfiFNQ1SRm1S+XbLZKFUSQEF3Iwo80/NggDAPNAHlNFex6qY9Z1vQPE2gw6d4iexv3sjaQB4lMI3SWyESouGCB1HBBKKPmPFYviTXNSm8KJr+j+JNYuo4dXaKK61ANHqFsXiJ8uOZJGDxlQdwAX5gp2gNQB5tRXc/GfVtVu/F89jd6ne3FpFFayRwSzs0aMbaMlgpOASScn3NcNQAUUUUAFFFFABRRRQAUUUUAFFFFABRRRQAUUUUAFFFFABRRRQAUUUUAFFFFABRRRQAUUUUAFFFFABRRRQAUUUUAFFFFABRRRQAUUUUAFFFFABRRRQAUUUUAFFFeh/AnwnpfibxLe3PiCAy6HpVlJdXg8xkDcEKMqQw/ibgj7lc2MxdPB0JV6m0e2/ovN7IqMXJ2R55RXoXx38I6f4V8WQPocJj0XUrVLmzG8uAMYZQzEk84bk/xCvPaMHi6eMoRr09pK/n6PzXUJRcXZhRRRXSSFFFFABRRRQAUUUUAFFFFABRRRQAUUUUAFFFFABRRRQAUUUUAFFFFABRRRQAUUUUAFFFFABRRRQAUUUUAFFFFABRRRQAUUUUAFFFFABRRRQAUUUUAFFFFABRRRQAUUUUAFFFFABRRRQAUUUUAFFFFABRRRQAUUUUAFFFFABRRRQAUUUUAFFerfBbTLS38I+LfGnkQXOqaPbg2CyxhxbyYLCbacjIIBBI42mud0PxRqmv3a+H/ABDeS6jDqlxb25urp989upnjZtkjAsEIXlM4zg4458z+0JSq1IQhdU2k3ez1Sbsra2T7q5p7PRXe5xdFe2+PfEGq+HfjNZeFtDlfTtCsZbW3j06D5beZJFRpN6dHLGRgScnv1rrNIsbfw78Q/iFouh6g+naeuiteLEkjiKzmdAS4VMlccEbRkDAHQV5tTiF06UajpfFFTWvS6Wumj95Pr1V++ioXdr+R8zUV7vpPjDT9Q8W/D7TbDVpdV1u3kWDU9YjWSL7RGzcQEuFeRR3LADjPJY43/BurarP8e/G9hNq14bSHT5zFE87mOIq8W0hecY3NjA4ycdaVbP61JScqFrRctW1opcv8t9d1ez8gVBO2p800V6fdeIvEFr448P6G3ii61WK2u7S5iv8A7RI0jG4hhMiK7YbyzuICkA4zkckV6XJeXGs/tD+IPBmrtJqOgXVmm6xnJeKJhbxsHQH7jZJ5XHLZ64Na4jO6lCzlTVuRz+Lomls4rWzvrbt5ijRUuvWx8y0Va1e2js9WvLOGQyRwTvGj/wB4KxAP6V9A2/iObTvB3w61nVvF02n248570S+fM96gIGwhVYN6ZcjGcjkV9BGSkk0YHzpRX0D4Y1OXX/h54u/4RrUm8NW0uswx6X5lw8KWivInyjywfLDEnIX5QXPOOaxvH+rXlr8TvCGmOl5b63pnkW1/qXEbX25kG5SpyyEbuTydzAgYIpgeL0V9Ca/4w1Dw/wDHjxDNPqF4+l2drbs9qZmMSoVg3EJ0yN7kcdSfWneFfDieFf2gWdUU22qTSmw5GDG8Mk0hX/dZVT6N3oA+eaK7+ODUtb+Leq3klrfa0+nXU900C75ZJVifEcfAJ2lticDgH2rW/aA0u48O/EGDxJpUl1YjVohdxOhMUkUuMSDjBU8gnvljQB5VRX1b4rl1HT/G+t6/cag+qeHrDSgl/oUUhkYh1PztE+I9mAxLAk4UjB5rzT4K6+Nc03Wfhrd3M1naarFM2mFZm/0dyCzRg5yUIGSvQ/MDncaAPHaK6jxfqWoWdhB4KbUJ5rXSpX89DIxQ3OfnCg9FT7oxwTub+OuXoAKujVtUF/NqA1K8F5MGEtx57eZIGGGDNnJyODnrVKvTtf0fw5N4r8VeGrXw/bWH9mW11PZ3UFxO0mYF34cSSMpBAI4UHOOaAOAbWtYZpWbVr9jNIkkpNw/zun3GPPJXse3aqr3Nw92bxriVrkyeYZi5Ll853buuc85r0u08Haa3xD1ONNCvb/R9MsraeWytPMkkleWKIBRtO/7zs/HZT2rLl8L2fhx/EtzrFl/aDaVfRWNrbTSNHHK0u8rJIVKtt2JkAFTlhnABFAHJavrOsaw0bavq1/qDRAiM3Vw8pQHrjcTjpTG1TU2nnuG1G7M08XkzSGZt0keANjHOSuFAweOBXpOl+FfD82pLd63oy6fp0uiXM8hstRW6hSWNwplhZJHJCgg7XY/NkcioLPwHYQW1jFq0TGSG71B7yW3mObi3gt45kEfUfMGyCBnD+1AHnAu7oWJsRczfZDKJjB5h8syAEBtvTdgkZ64NTDVtUGqDVRqV4NQB3C689vNBxjO/OenHWuotbXw7r+h3upnSk0JdMu7fzzZyyyrJbSvsbiVmPmLjIIOCCfl4zWj4j07QbXTL3U7Lw9pd3aW1xC1ncafqEk8UkUmcLdoZvNibGMELH84Ix0oA4+TxN4kk0waXJ4g1Z7ARiL7M15IYtgGAuzOMAAcYxSS+JfEUumDS5df1V7ARiIWrXkhi2DGF2ZxgYGBjtXfQaX4bvPF3hPR/+EX0+CDVbOC6uXjuLrfucOSq7piAvA7Z9650w6HoGgaDcX+hxatPqsb3U7TTyp5UQlaMJH5bKA3yMSW3DJHHByAc/puu63plrLaabrGo2VvMSZYre5eNHJGDkKQDxxzUVrqmp2v2f7LqN5B9mZ2g8udl8ouAHK4PylgADjrjmor/AOyi+nFi0zWnmt5BmAEhjz8u4DgNjGccZqCgDSsNe1ywkjksda1G1eKEwRtDdOhSMtuKAg8Lu5x0zzS3/iLxBfszX2uandM8RhYzXbuWjJDFDk/dyAcdMgVmUUATzXl3NawWs11PJb2+7yInkJSLccttB4XJ5OOtJdXVzdMjXVxLO0caxIZHLFUUYVRnoAAAB2FQ0UAbUXizxVFZLZR+JtaS1SMRLCt9KEVAMBQu7GMcY6YqOTxN4kk0waXJ4g1Z7ARiL7M15IYtgGAuzOMAAcYxWTRQBbm1LUZktUmv7qRbMYtQ0zEQDOcJz8vPPFWNP8Q+INPuLm4sNc1O0mun33MkF26NM2ScuQcscseT6n1rMooAVmZmLMSSTkk96tNqepNdTXTahdtPPGYpZTM2+RCu0qxzkrgAYPGOKqUUAWPtt55dvH9ruNlqS1uvmHEJJySo/hyeeO9L/aF95t1N9tufMuwy3L+a2ZwzBiHOfmywBOe4BqtRQBNLdXUttDay3M0kEG7yYmclI9xy20dBk9cdad9tvPKt4vtdx5dsxa3XzDiJiQSVH8JJAPHpVeigCy+oX7i6D3tywvHD3QMrHz2B3Avz8xyScnvSjUNQ8+1uPt1z51mFFtJ5rboAp3KEOcrgkkY6GqtFAFhb28WG4hW7nEd0QbhBIdspByNw/iweee9WbjXdbuNLTSrjWNRm0+MAJavcu0SgdMITgY7cVnUUAaMWva5FpLaTFrOox6cwIa0W5cQkE5PyZ28nnpVQXVyLM2YuJvsxkEph3nYXAIDbemcEjPvUNFAFrTNR1DS7oXemX11Y3ABUS28zRvg9RlSDUn9r6t/a39r/ANqXv9o7t32v7Q3nZxjO/O7OOOtUaKANC41rWbjUf7SuNWv5r3YY/tMly7S7SpUruJzggkY9CRVb7Zd/YfsH2qf7J5vneR5h8vzMY37em7HGeuKgooAt/wBp6l9uN/8A2hd/aymwz+c3mbdmzbuznG35cenHSnWGrarp8EkFhqd7aRSnMiQzsiudpXkA88Ej6EiqVFAFm1vr61hkhtby4gjlZGkSOVlV2Q5UkDqQeR6VNq+taxrDRtq+rX+oGIERm6uHl2Z643E4zgflVCigCa8urm8uDcXdxNcTMADJK5ZiAAAMnngAD6CoaKKACiiigAooooAKKKKACiiigAooooAKKKKACiiigAooooAKKKKACiiigAooooAKKKKACiiigAooooAKKKKACiiigAooooAKKKKACiiigAooooAKKKKACiiigAr6F+Gen+F/DfwMuJ/GWp3Gjw+KpjGZoIy0zRLkKowjcEBzkjGH9xXz1V6+1jVr+ytrG+1S+urW1XbbwTXDPHCMYwik4UYAHHpXlZtl88fThSU+WPMm7b6aq263s9exdOfI72PeviXp/hjxR8DYJ/B2q3GsR+FJBGs08ZWUREAMpyicBShyBjCdyK+d6vWGsatp9pdWdhql9aW12uy5hguGRJlwRh1BwwwSMH1NUaMpy6eXwnSc+aPM2r766u+y3u9O46k+d3sFFFFeqZhRRRQAUUUUAFFFFABRRRQAUUUUAFFFFABRRRQAUUUUAFFFFABRRRQAUUUUAFFFFABRRRQAUUUUAFFFFABRRRQAUUUUAFFFFABRRRQAUUUUAFFFFABRRRQAUUUUAFFFFABRRRQAUUUUAFFFFABRRRQAUUUUAFFFFABRRRQAUV0Pw306z1fx3o2majD51pc3SRzR7iu5T1GQQR+BrtNG8F6FJqPiC+ubR30t7BptHQyOAGktnuFO4HJ8tU2kN3PPNAHlVFegNp/hvTdd0bwveaGLyS9htjeX/wBplWZHuEVgYQp8vCb1+8rbiDz6VfEXhuw0q28Ow+WHuJ767truUM2JhFcCMHGcLxnpQBjeDfFWr+FNQkutLkiZJ4/KubaePzILmM9UdT1HX0PJ55NRanrcd1ZtaWOi6XpMUhBm+yiVmlx0BeV3YAHnapAJwSCQMd94g8FaDJpOvxaTB5GqWuvXsNivmuwlggjjZoACTl8MzA9SVIzyKjfSvDdp4u8QaO3hmwuILHSpL6F5bi53h1tkkCnbKAV3Enpnnr0rB4al7T2vL72nzttfvbpfYrmdrGH/AMLJ1aa+sdU1HStG1LWbBAtvqdzDIZ1xnYxCuI3Zc8FkJyAeTUfh74iaxpFxrF3JY6fqd5rKPHe3F75xeSNxyg2SKAPoMjoDjArM8MnQdQ8Y27azDb6dpjsSYY3lEIYKdiMxLSKjMAGbJIBOMdR2Nt4X0q51XTPtehW9sssWoK506++02Fx5Vu8kbpIJXdZAwGUJwQFOBkg87yzCOLjyKz/K97Lsr62Wg/aS7nEeF/ED+H/EkWu2mm2M00DmSCKfzTHE2cgja4Y46DcT75rp7H4qalZeJdS8RW/h3QV1HUoWhupCLkhlYgthfOwM7V6enGOc7Fl4I0C+uvBstrblhLHZHWrUyt86TthZgc5ALZQhSMfJ0zWf4U8CrqvhXUbk6Pf3F1dvcLptxCjmO3Nuu47yPl/eH92N3cH61VfL8PXk5VI3bVt3tvbcI1JR2MC28YRWrWv2PwpoNulvdLd7EN0fMkUEIWZpi2FySACBnrnmtTUviprt1qepaxa6bpGmavqUSw3OoWscvneWFC7V8yRlThQMqAeAc55rD8R6dZ2nhbwve28Oy4vrWeS5fcTvZbmRFOCcD5VA4x0rs9I8CafdeMPDqPb2B0u70q2uLmBtUjWZ5Gtt7MI/MEvL84Ax6cUpZbhZy5pRu9tW31vrd66pb9l2BVJLqeV11XiPxtc654Z0/wAPzaLpNta6cCLR4PP3xAkFuWlYHOO4PtirVzD4f8OWehQ6hoMerPqFmt7dzyXEsbojswVIQjBQQq5y4fLHoAMHZi8MaFpV/q2lLBpOs6rZ6qYfs2qai1mWtRjYYmDxqZGyd25jjaMKec9xBzmkeNbjTfBt34VXRdJnsbxxJcPL5/mSODlWysoAxhcYAHAyDzm3P8RtSvI9FOraRpGqXOjAC1u7kTiYgEEbykqh8EDqO3uc7I8NabZaBdz2ugWFzPHrlxZgeINQ+xyxwpHEyqQtxGjMCzZIznrwMVR8R2PhbSdJk1bSdNtdVt/7durSI3E0xjaJYYWUAo6EgMz4bqQRnNAFLWviBNrGrajquoeGdClvNRgWG4kBul3KoUDAE2AfkT/vkepzLp3xO1201bSNUks9OvbrSLIWdk9wJSI1wylyFkAZ2VsEnI4HAPNXtd8P6bqHxSt/B+j6DbWMAnjLyW8k8kzx+UJJM75GHA3EYAPAqbVPCFhb+Ib6SXQ7rT7K48Oz6laWdx5qvbTJGQVJY7iVdSeeoK8YNAHMap4t+3WWqW//AAj2kW7alOLieaE3AcOMnjdKRjJY7SCMnpwMXbz4gXN94W03w3f+HtFurHTSDbmQ3PmA98uJgcHJyOnTAGBjj02h1MisyZG4A4JHse1drrunaFN4S0/XE01NISbUmgb7BObwrb7AymUNJhZs7sKTHuAY7QBmgCzcfFjxFJ4wj8UxWWl29+IDbzrGkvlXMfGFkVpDwMZG3b75rF0DxfJofi1vEun6Do8dyCWhgxN5MDEYJRRJnnJ4JIGeAOMdPcaD4OtfFkQdba10s+G4r+JNSuZAsk7xArvMZ3sctkrH1wcDFLZ+HtFtrjUzrEHhS2uJjZjSo5b28+ySpKGJkXY5mIIC8vgAnnHSgDgvEmqtretXOqvZWtnLcyNLKlvv2M7Elm+dmIyT0zj0ArOrvdGtdOs49f8A+Ei8I6Yi6MJEmHn3IlNw7ssUIKzbcA5OcHKxnkk5rgqACus1rxzealPqd1Ho+k2F7qisl5dWwmMkiMQWUeZIyqDgZ2gHHGcE1yijcwUYyT3OK6rxF4TtdH+22jaww1SxjSSW3ubbyI5lOAxgkLky4JGMqu5QSOmKqMHJNoiVSMWk+pW17xfqWsWV3az29nCt3PBNO8KMGcww+VGpJY/KBk4/vEn0FSjxrqTFUuLPT7q2axisrm2mjcpdLECI3chgwdcjDIyn5R75pal4X1vTRbm+tY4BPMIAWuYsRyEA7JTu/dNgg4fbxn0OJPBvh1vEOoXlr5lyotbV7lha232mV9rKu1EDDJJYd6apy5uW2onWgo819C1N431NomtYLLTrWyFhLYQ2sMTBIY5SC5Uli5Ylc5Zm5JpY/Hmvx2Gh2qSW/wDxJGkNrKY9zsrgKUfJIZdo24x049KwNWt47TUp7WE3RWJyh+0weTKGHBDJubaQcjGT0qrUtWLTurnST+L71I4o9H0/T9DRLtLxhYo+ZJkOYyxkdzhTkhQQoJJxmman4qmutNvbC10fS9Mjv5EkvGtFkzOVJZR87sEG45wgUdOwArnqKQzorbxdqUGuaNrCQWhn0i2jtrdSjbGVAQCw3ZJ+Y9CKTS/FU1pptnYXWkaXqkdjI0lm14km6AsdxA2OoZS3O1wwznjk1z1FAFjUby61G/uL+9maa5uJGllkbqzMck/nVe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NDw3q9zoOvWWs2aRSXFnKJY1lBKEj1AIOPxratvHetwabpun7LR4dOtrq2iLI2WSdCjFsNyVUkL6e9crRQB1Fn40vbeKxeTS9Kur/T4hFZX88LmaBQPk4DCNin8JdGI49BUemeL7q1sba1vNL03VhaXLXVrJerKXhkYgtgo67gSASG3DNc3RQBvP4u1poYh9oVbiLVJNVF0q4lNw4QMT/Dj5AcY6k/Spr7xlqd34j1XXZLeyS41O0e0mRI2EaI8YjJUbsg4HHJGe1c3RQBf0HVrrRdSW9tRE52tHLDKu6OaNhh43HdSCR2I6gggEbUPje+tXtF03S9MsLW1W42WsKymNnmiaJ5GLuzs204HzYGBx1zT8N6DHqWmalql3c3ENnp4j837LbfaJSXJwdm5QEAVssWGOBznjRXwPLc2V9daXq1jqCRXNrDaiOaMNcefnbuUvmNh8oKkHndzhSa0VKbV0jGVenFtN/wBf0yPSPHmt6Xr2l6zaJaCfTrJLJI2RjHLEucbxu5OSDwRyARjFU5/FepSano1/Glvbvo6otqkSsqZWQyFmGeWZmJYjGahtfDGuXUiRwWO9nupbQfvUH72NQzgkngKpyWPGO/FXPEHg/UtJsrS6Gy6Sa2imlMTowjaR5ERRtY7wfLJDDjkD0yvZztew3Wp3S5lqU/EXiC51uK0hmtbS2itPOEKW6soUSTPKRyTwC5A9gOvWrVt4w1K38R6brqQWhudOtIrSFSjbGSOLygWG7JO3rgjnt2qHQfD0l94rbQb+c2UkQn890RZihijd2AAYBj8hH3qsSeGEvdPtr3w5d3GpLNeCzaKa2EEqSlSy8B3XaQG53DG059aFTk1ewOtBOzf9euwmm+Lbi1tbGG60nStTk07P2Ge8jkZ4F3bgvyuodQxLBXDAEnscUW3i67KOmr6bp2ug3b3ifb1kzHK5zIQY3QkMQCVOVyMgDJzPp3gfVLj7Ubmazt0i0+S9hlW7hljnCNtKq6vt6ggnJ28ZHIrM1Dw3rOn6f9vu7MJCPL8wCZGeLzF3J5iAlo9wGRuAzQ6c0rtAq9NuykiXXPFGqa1YPa6g0Upkv5b95QmHMkiIhHBwFAQYAHFU31e5fw5DoJSL7NFeSXatg7y7oiEE5xjCDt681Pomhy6jrraZJcQwpCsklzOjrKkcUalnYFTh8AHGDgnHPetP/hGdPXU7G1OpajNHqkMcunNb6ejvLuZkKurTKEYMpHDMO+RQqcmrpBKtCLs2QXHjDUp9X1fVGt7NbnVbQ2kpCNiNCqqSnzcEquMnPU1JoHjS/wBJ0pNM/s/T763RbhALlZM+XOgWSPKOpCnaDxyDk5rH8QWdpp+tXdjY332+3gkMaXHl7BJjqQMnjOcc89a09S8Kz2nh7TNUS6Saa8dUltguGgMgLQ5Oed6gt2xjvRyS18hurFWu9zL1G+hub2O5tNKsdOEYH7mDzHjYgk7iJXcnsMZxgdOudDWvE02oaW2mW+l6bpdrJc/arhLKN18+XBCltzNgKC2FXao3HjpiabwL4phvorJtMBuJZ2t1RLmJyJQpbY2GO0lQSN2MjkZrMt7C2j1V7TVdQitIolJeW323W4gZCpsbaxPA+8B6kUOnJbqwKrCXwu/pqX5fFVxcX1vc32l6XepBp0WneRPExRo41Cq2QwZX+UHcrL3HQkGw/jSea/N1faFol6qGL7NDLA4S1WIbURCrhtmOqszAnkgnmppvCFrAJb6bVphpCWEN6s62gM5Er7FTyt+A24N/HjAznnFOg8H2K+JW8O3uuvFqEl2La2WGyMiOGClJHYsuxW3DpuIwcgcZr2M+xH1mn3/BmNqHiLUtQ068s7xo5jeX/wDaFxOVxJJLtZeccY+duMd6yK6uHwcW0wNJqITU5LSe9gtFi3I8ERIYmTdwx2SFQFIIXqM1ylRKDjuaQqRnflY6NgsisyLIAQSrZw3scYP5V3J8XabZ6TeW+n3Gs3UU6xi10y/w9rYEOHyjFyXKkbQdqZBJPpXCVa1XT7vStSn06/h8m6t3Mcqbg21h2yCQfwqoTlFOxNSnCo0pHXeMPFWma3BJBby3tvDe363V3GunWsYiGDkAph52BdsMzJx1GTkc5odxYRLe219e6pawXEYXfZhW3YYHEkZZQ44/vDBweayq1NB0DVdcMv8AZtukgiKK7STxxKGc4RcuwBZiDgDk4pucpyva7JVKFKFr2RJ4x1ePW9fmv4Y5Ei2RwxmU5kdY0VA7kfxELk/XHPWsetiy8M65eWstxDY4WN5IykkqRyM6Dc6ojEM7KOoUEim2PhzV7y2juYbeJbeSIyiaa5jijCB9mSzsAvzAgZIyQcZpOM5O9tyozpwjypqy03Mmit638I65PqEmnLDZx3kc4tzbzX8EUjOcYCq7guDkYK5BzwTUf/CLa59hnvfskZhgEhfFxGXKxttd1TdudAeCygrweeDS9nPsP21P+ZfeYtFFFQ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74W1KxsEn8661TTLwkNBqGnMTKg6NGyb0BVgQcgggr3B46ZvHOltfX119nvd5udPuIZCiF7lrYtuaYggKz7s5G7B9eteeUVrGtKKsjCeHhN3l/X9WPRR4x8O2sT2lqmqzW15d30l48sEaOsdzEIz5YDsNy47nBx2zxLoviDR1u4ZIZJH0vS9FWGVb2SOGS4njneeIpGGbdl9gwM4BbJx185t4Zri4jt7eKSaaVwkcaKWZ2JwAAOSSe1bt34M8RW1za27WcEr3V4LGM295DMouCQBE7I5CMc9GI6H0OLWIlczeDhaxH4O1i303xSmqao1w8TR3CStEgeTMsLpuAJAPL56itbStc8M6ZBY6Z5F9qenjUBe3j3FukbMVjZI1WPeysAWLHc2G6EY68fPFJBPJDKu2SNirDOcEHBqxZ6deXdje3tvDvt7FFkuX3AbFZwinBOT8zAcZ61nGq4o1nQjN3f9f1c7q48ZaFLbQ2e298tdMu7J5o9Pggy0rKyuIo2CgcEEZ98nNU/FvjK01jS7xLc3EM9+IPOtxY20aLsAzmZQZJfmAIztxnnNcNXQXHg7W7fSW1WQ6V9iBYeamr2j7mVQxRQJCWfBB2jJ5HHNW8RNqxnHCU4tPt/w5H4b1Sy0bX5ZD9oudOmimtJTsCSmGVChYLuIDAHON2MjGe9av/CT6bb6jaPaJeGHTNJls7GR41V2ncP+9ZdxCgNI2AC2Nq1yl5byWlzJbytCzocExSrKh+jKSp/A1DURqyirI0lQjJ3Zo6VqP2eM2UyQGzmcfaG+xQyThDgNsd13KcdMEc12C+OLfUtZ1SDULaKHS7xk+yCG0hSSFo3UweY4wzBVG0ks2ATgV59Wvb+G9auNDfWobPdZIGbd5qB2VSAzrGTvZFLAFgCBzk8GiNWUdEFShCbu1r/X+R6Bf+MfD2ieNNSlsmvL+K51d7q6lVYyihUkVRCQ5DgmUncdvAAwetcRoOraa9zaw+I7dJNOtlJRbSwhEkjgYUSOux3XPJy+TjqOog1bwvrmlaauoX1msduWVGKzxu0TMu5VkRWLRsRzhwDS6T4W1zVbEXljaJJG3meUrXEaSTlF3OIo2YPIQOyA+nWqlXlJkQwsIK3Xv6G1c+JNMvJ9Yt7/AFDU7m11SCIG4FhHG9u8T5RUiEpUxheMbh16cc25PFHh64v9U1ZZNU07VLt/Khnjs45zb2wQIAhMqbZGA+ZsHA4XGSTzC+GtabQ/7aFmDZ+WZs+cnmeWH2GTy879m75d23bnvUeh6Dqesw3U1ilsIbUJ58txdxW6JuJC5aRlGSQeM0e3l/X9eYfVYf18v8kdBa+KNLh0yGQx3japZ6bcaZbfu1EUkUhfbIx3ZVlEr/KAwJC89a4ut/TPCGtankWJ0uZx5n7sataiQiPO4hDJuIAUnOMEDI45rAqJTcrXNYUowvbqFe3x+JNPg8SuYdcs47a48VyPcFblAsls0KAljnmMkd/lJA9K8Qoq6VZ09jPEYZVrXff8TtvF2qXGqeH9MuF1WOa8EN1Hen7UokaH7QDHGRkFlyQVTngZAwOJPhzcW8WlXKC4097k6hbSG11C6S3hCJuPnqzEZdScYyRhjlW7cLRR7Z8/MDw69m6af9XuesjUtBvkgikvdLvNKt7jUf7QlvVhW5kR2Z4njBAfc27jygDkfNgAAYDafpuseJfs1xqdj/Z2jWUMCgXkURuygG5Y3kYL8zlzuzwOeTgHhaKp1+bdERwvJfll/X9fgdw+qSR694j8QXkthDqMVqIrKK3uklVWk2xgxsrENsi3cgkggZwaZ4BhtbO0u729vtISzu7K4gnkN3tvLcbGXYkRPzFyV5CuNvGVOa4qipVX3r2LeHvFxv2+5BRRRWJ0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o+GZxa+IdPuTqT6Z5Vwji8WHzTAQch9n8QB5I9Ox6V6hpWpWel6rYX99d6Ho1/Jr1oXOhapuguoFYiWSaNJGjRQGOPuZ3sNuM149RQB7Ta3lrPdaTfXevaUW06LWY7tpdSiZ2eYSmPb82X3eYMMMjqM54qG48SvY+HNQvtK16xXTo9N0w6Rpxu0MsU8U0BlUxA7g25HZjj5wQckDjxynwyyQTJNDI8UsbBkdGIZWByCCOhoA7P4rNZWl7a6NpuFtl8zUGQKVKPctvVGBAOVi8lTnuD0rPuLq2PwssrMXERuV1u4laHeN4QwQAMV64JBGfY1z95dXN5dSXV5cS3FxK26SWVy7ufUk8k1DQB9B3virS08S6dDD4g0/7BPq9+b1RdRmKSJrdAvmc4KE54PBI7kVz2ieIrK90/T77UNW83xJLok0K3f9px2s6ut4x2Gd1YROYujMBlcgEbhXjtFAHW/ES8e+8QatcWc1qlo8kH2pLfUFlS4nEZzL91PNbd5hLqm0MxwcMCeh0rUtN/sXTtZbUbNIbDw5eaXPZvMoma4cyhAI87mVvOQ7gCBtbJ4rzGigDu7mKz074bajp019o7SS3NtcWkmn3nmS3p+fImQksiornAZY/mxwxq14Ts7jT5LnxTPqmlah4g86WO2in1u2Xy5OhuJHeUb+p2gZDHknGN3nVFAHqCalp39iLq/wDaFmIh4TbSjbmdPP8AtO4qF8rO7HO/djbjvnis7wffazG+p2r33he4luNRgfUW1e4hmMoQvlw8pMbplmyUJc5BHFcBRQB2t1d6LpuleKrnw/OgS/vhYWMbP+9SzJZ3bB+bB2xLk84JBNcV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SgEnABJq5babczDO3avqaAKVKqs33VJ+grobHRYMZmyze9X1tLeFQqoMduKAOVW0uWGRC2Kd9husZ8o11ZCKOAKDtAHSgDkmtLhesLUxoJlXc0bAeuK6+RI2I4GKgeNCcHBFAHJ0V00+n20xDbQPpVK60dVy0TEexoAxqKfJG8ZIZSMd6Z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XrLTZ7k9Co9xUmk2RkkEki8dga6a3aJEKhcN60AZ9hpcVud7YJ961XWMoPKwDjmoD3yaiL7c880ASmXBC4wabI3zc81D5nNSvyAcUAR8lt1DH3pGbbnFR/McelAEgb5T6VECcmn4JI9KGTDAigBqZU7u1TM25aY/QCgZUUAQ3VspiPyg5rn7uExP0OM11JYlBmsrUUDowxQBiUUpGDik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S3GZR3xUdSW7bZRnigDobLITNWlJ9Kq2cg2qOCK04UEoCgc0AV8t3o27uKvrp8zMMKcetWotLl67TmgDHeHaATQGZR8w4rpF0WSaPLKRilj0HcPmUgCgDnWgJQSAcGgxEIOMV1cWhu3yheO1P/sBmGCOR60Acf5bbeQaFRh711/9g/Nt25FPXQV6BefSgDj5IiMEAmneS20FlNdmfD7YA24p8ehruweooA4aQhVxtJrI1KYRqVK/SvUjodpvKGME96z9R8GWlyhBbaD+lAHkROSTSV3d98OrpQWtLyNx2Dj+tYGpeFdcseXs2lX+9F83/wBegDDoqSaGaFts0Txt6OpB/Wo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lALEBQST0Ara0fwvq2pMpWEQRHrJKdoA+nWgDEq5pum32oyiOztpJTnqF4H1Nd9pPgvSbJhJfXBvJB/D0T8u9dJb3tlaRiK1hiiUdAigUAcvoPgO5RVkvZ9p7qOa7Cz8P2tvB8q7m96q3GuJH1bk1GPEi7lXdQBuWthbqDgDI7VI1vCn3tua5W78RbD+7b61Rk8QTOwbcTQB3EtzaW8fzMuO9R211azZcMNgrgZ9TnmUrnINIt3cpF5aPtFAHocmo2i5wRUP2+BmLZFeffaJmbmU0rXTKv+uOfY0Ad3/adsmWyvpVGXUCJdyyIMn1riJZnPHmN+dVnkuEPMje3NAHpT6grKpadV/Gq97qUMIBWYMT7151LdXDAbpGP41H50xYfvGI+tAHenWkwSDzVC716TB2k1yfnzK27casRz+YvvQBstrlyVyrHHcUw61Nxk5PvWQZOPSonPNAG62pQXC/6XaxSfVRVd49Fc5bT7fP+4KzoyWoLfNQBoCy0Nz/AMeEQ+gpJLLQgD/oEeaqI2KVmoAnFrouR/xL4vypzQ6KvTToM/7gqoGxxTe+etAFwf2OOP7LtfxjH+FMY6P30q2/BBVQ5Vs0g5O40AWWg0GQFX01RnoVYj+VRHSfD8i8Rzxn2cn+dRnrQmc89aAIn8N6dJ/qdQmj/wB+MN/UVTv/AAzeQJ5lvJHdJ/skKfyzWm2e1AkkXjcR+NAHJTRSwttljZG9GGKZXcPNHPEIrmGOVf8AaUHFZd54djkBksZsH+454/OgDm6Kmu7ae1l8u4jKN796h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tfT/DupXa+Y8f2WL+/OCoI9uOaAMiiuwg0PRbNN1zK98/pyij8jmrUN3a2vy2VnFAPYc/maAOOt7C+uMeTaTvnoQhx+daFv4Z1eXlrcQj1kbH8s10Fxq10/3XwKrtfXDD5pW+lAFW38JP9671CBFHUJkn9RWhb6D4dgG6WSe4b0L4H6CqvmM/BJp6Ic89KANi3n06zjJsrKKPHcLzTpNZlkTqQPSsgD+ENgUN8ooA1Euml43EVDNJ8+Axz61SjfbSySnfxQBPPuZQxYk1XxhvmOKlSTe4BpsikyNxxQBEVLEgHikwQwqREbdxVi1tJZJNzKQvqaAGxI2enFIyzNJhRgDrV+VfLAAX8ajGd2c0AQm1kdvlOB3qL+zyX+adVJq8QGIAJzVeWAOScnNAA9lBFGC02Xoks0mhyHGaeIE8oBgSRUDwzZyoIFAFE2cq54yKiKMnJBArRVpgcc0FxgiRMigDPMe7pzUsUTqM7D+VaEM1qg4hyaeNUVTsWEUAZZRsZ5x9Kjbg1pnUIdxLQjnrULtbTEbhsoApxPg+1OlOcFauw2tluyZsVP8AYrZzlZRigDPX7gp4yavx2MLAhZskVFJavE2CMigCpjJpegp7xsG4BFOiglc8KcUARDH1NMK81de32da09A0vT7tybu48sDrQBz5HIprjnjiuh1/T9Otbgizn81azGWLBGKAKHzY4oAZjVuOMEgKKma1Yc7CM0AZ5yKfFKy4q01oFG7dUBi5PSgCRp4LiLybuFZUPqKyNT8OkKZtPbevUxsfmH0rTMfFLFJJG2VJoA4uRHjcpIpVh1BGCKbXfXEVhqkYjvogrgYWVeGFc7q3hq+tFaa3U3dv/AHo1JIHuKAMO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tabY3F/OI4V4/iY9FFV0VncIoyxOAK7O2txp+mrFGu1jyx7k0AJZWelaWgZFF1dD/AJaOvAPsOgpk95cXDfPIcelQiMs3NKEZWoAa+4j5ulAXgYNSlfaniMBaAICp64pPLJPpU/3R605PmOTQBEkeKmpyrxxTwjkYVCfoKAK56ntShv7w4p7xSE/6tuPam+XKSNqN+VAAVGCVpjDA96sLbzkD5dv1q1FFbKP37DI7A0AUrZJCytjIq7cQqu1lPXtQ91CGxCnA9qdBHcXciiKMsSfSgCB+wAwalgkuSRHGC34V1Oj+E5ZMSXDYJ7VrLYW2nzrH5CtjvigDmbXRdSuUBaEgH1rVtfB8zIWkbafSu1tWVo1aNQBj0qRvWgDlYPCMCr+8c7qsw+GLGNweW9c1uS7ww2jr1qtJNJHdeW6/Ke9AEQ0bTsYEK4px0XT2X/UrVtGGM9qkAYjPSgDnL7QrCKUsIhnNOj8O6fIvzxAZ6cV0Dosn3lzTyFA7Y9KAOZfwfYuwwuKr3HgqybhSVPrXXZyMjrSKp3HdQBwVz4GVvlSQ49azZ/A12h+V9wr0q6nhtYy8rACsZvEemebt87JoA4QeEdRV9rL9CKm/4RPUdo2n9a7+LVdPkj3eeg/EUwahZtJiO4Q+2aAPPW0DVIGP7s/Wq8jXNu22WM5HHNepSTwGIbiDWRqCWUxPmRrz7UAcL9pXqYwakFxuGFUAVrXWl28m7yTis6502aA5UcUARw2c12/y5x61v6Z4XMsOWlKnHasJLu4iGyMYx7VrWHiG6hszH5eW9aAM7XtIksnbbIXArDdGFbl3cXl5J8/Q0ltpElxJhc0AZlvEdy7TzWhLDdIAuM+lbWn+F5WlDOSADXQPo6jarLyKAOITTLqZeE5NTJ4VvnXdjFehWenxQhTgZHtV4BV+UAY+lAHlj+F9QXohNUbnSbu2z50RH4V6/wAdMCq17Zw3C4dVz9KAPHGiYHOCKmtbye3f5Tn1B6V2+vaDDHHuixXK3Gn7WI6UAZmo6RpOqKZFxZ3ROS6D5T9RXLarot/p7Eywl4u0qcqR/SutaNo3xg1LDPJHwcMvcNyKAPO6K7q/0vR73ny/s8p/ijGB+Vc/feHrmFibZ1nTtzg0AYtFSz288BImidMeo4qKgAooooAKKKKACiiigAooooAKKKKACiiigAooooAKKKKACiiigAooooAKKKKACiiigAooooAKKKKACiiigAooooAKKKKACiiigAooooAKKKKACiiigAooooAKKKKACiuz+DcWkXXja1stU0pNQM4ZYhK/7qMhGJLJj5zxxkgDrg8Y3fBGm6dJpvhbT5tPs549de/F7LLAjygIu1Ajkbo9v3vlIyTzkcUAea2drdXtyltZ281zO+dscSF2bAycAcngE1o/8Iv4m/6F3V//AACk/wAKzbW4uLWdZ7WeWCZc7ZI3KsMjBwR7Ve/4SDXv+g3qX/gU/wDjQAtx4d8QW8Dz3GhapFFGpZ3e0kVVA6kkjgVl13nw+1fVrqLxPFdapezxnw9d5SS4Zh/D2Jrg6ACiiigAooooAKKKKACiiigAooooAKKKKACiiigAooooAKKKKACiiigAooooAKKKKACiiigAooooAKKKKACiiigAooooAKKKKACiiigAooooAKKKKACiiigAooooAKKKKACiiigAooooAKKKKACiiigAooooAKKKKACiiigAooooAKKKKACilVWb7qk/QU7ypf8Anm//AHyaAGUUp4PNJQAUVc0rTL7VLkW9jbSTOTztHA+p7V6Do/hXT/Dka32rzR3F7jKRLnah/qaAMHwzojWkI1LUI9pI/dRt1x6mrl3KZ2zjAqxqN9JfzscYTsKrpCxoAh2fnTVHPIq4LfHJIqXEYHyxgmgCkI2cZxR5be9bFjYy3Rwihalk0K/w7LyF54oAwvKZhjbUkNvjG48VJEsxuBAxKknHPauw0/wwjJHNNKGU849aAOT8mNQMc09bjyR8qgV3knhfTp4GMTbXArjb/TngvmtSQ2D2oAri8IGSoqGS+k6Rxc+wroNK8LtduPNfYtdRp/hfTLTBYB296APNkttVvGysblfYYrUsvB+oXLjzsop5JJr02KCKMYhRVHbAqOaZE++4WgDl7LwbbwgGRt571u2OlWlsdsMag+uKkTUbYy+X5yg/WrUTQsflkVj9aAJol2JjdUVxDHM4459aexXI+YD8ak+RcMzACgBY41jjCrTj0qG6u7eCPLyquenNUZdYs40yJA59BQBdkkKtuyNo71yGqa4yar94FAcHFWNQ1C8vFZLeNkRuBXPz6BqTSFvLYk0AdZZa3bzhVRgCOuTW5DKkgBVhjHrXndv4e1JRvAKkdqvWVxqVhMvnK7AdjQB3WATkc0nG6uZn8VRxDatvJurJu/F91ubZHtPbNAHcmSOMkySKv1NYmu+JLS0Ro4W3y47Vwd9rF7dSl2lYA+hrPeSRm3MSfc0AaOr6xfXqlWmIU9hWIVbPOc+tWvMB+lI2FG6gCo7zJ/y0YfjV/wAPtLPqCRFmJPfNV5FVgd1aXhe4trW93S8YHBoA7eaGaK1IiUuyjp1rnb7U5IHVZo8N6YrrfCHirR01hYtQQGI9+1N+J9rol/fLPpCpyf4R1oA5CPUY5CGTIPcVrWFxDdMEuANvrUVr4WvFtxcLayYxnpVO4tbiOTZ5bKfpQBszw6LENzMN1Zd7LZuStrGBWY0E89wIQCWz0rsdA8OLHEJLpcmgDM0vSZLzDBdq+pFdTYaZDaRr8oLd6vRwpCgjiAUCndue1ADY13H5QAKQKN/PNOHPA4pWHYUANcc5qPzFR9jVYRCwx+dRywI3Xk9qAI5HVe+TUP2hcEvxWfNM1vdmORsDtmsvX9TCoI42+uKADVruR7tk35j7Vz+o3MfmbSfmFNvdQzHhMhvWoLCGO5kZpmyfWgCKTDjNVJ14yK1byK2jh2xP847Vluw3H1oApnnrwaTe6kbWqeRM9OvrVb7oOaAB5STh1DDuCKjn0vSbxMKpgmx1TgflSS561HjHzA80AY2paNeWOWZfNi/vpz+dZtdtbXk0X3m+XHSi80XTtWUyWzfZrk8+zH3FAHE0Vb1PT7vTbgw3URRux7N9DVSgAooooAKKKKACiiigAooooAKKKKACiiigAooooAKKKKACiiigAooooAKKKKACiiigAooooAKKKKACiiigAooooAKKKKACiiigAooooAKKKKACiiigC5oup32j6nDqWmz+RdQkmOTYrYyCDwwI6E1c0zxLrWm6Y+nWV4I7di5GYUZ4y67HKOQWj3LwdpGR1rHooAKKKKAOu+Gn/Mzf9i9d/wDstcjXXfDT/mZv+xeu/wD2WuRoAKKKKACiiigAooooAKKKKACiiigAooooAKKKKACiiigAooooAKKKKACiiigAooooAKKKKACiiigAooooAKKKKACiiigAooooAKKKKACiiigAooooAKKKKACiiigAooooAKKKKACiiigAooooAKKKKACiiigAooooAKKKKACirFlZz3kvlwJk9z2FbtppMNoQ0481/wBBQBi2en3VywCxlV7swwK3LbSbC3jzJ++lHr0/KrTy/LiP5fbFQrnd83NADmEZ/wCWSqB6CpE8orgqKgdvrQpoAS70+C5H3Qp9RS2Oh6fGfMuSZBn7pOKsQiRuFGau2VhcXUwjVSSaALsOqizgFvp9ukCf7Aqr5d9qUudryGuu8P8AhkRESXa/hXSR2dvGR5MSj8KAPP7bw9qG0AwkfUVfTwvf8MRn6V6AmAoBUVIvTigDzqTwzdKCzK4/Csy5sZLZ9rZB969Z65zg1z93Z/b77/VgKvfFAHBRyXkTZiYg+grX0zUNWgRmKGRGHOa6xtEtAM7RuxVS4iurCJvLgV0oA4jVA81wZ1j2NnkCrEGt6jFCsZc7V6Cp9SuzJKVMYU9xiqB2/wAQoAsx69qKElZCM9adZfarq6M7AsT3pIYYGI6Guw0jToZLP5GAOKAMqCe8jbarkYrZtLmXYNy7z71ga2lxYzEKxx9KZp95qTofKQkAdSKANvVvEEljDkxBRXFanr11fSM3mEDPArqzEbrT3+0AM+08EVwdxD5dy6kY+agBRJPncZGz9atWt/dwsH+0OCOnNXtCt4biORHUFgOKhg0yWe9MCoeuM0ATjXLsgFrhyRTxqmp3f7tZZX9hXQab4atreLfPh3962baGztY8rEhb6UAcvp2laneNmYyIg/vV0enaJb221pj5jehqx9pOPljAFQySSMdxcigDSC28Y+WNRimmeJT61ltJKeN3HrSgjb6n60AaIuYyeMYo822clW21mknPFDYHHegC6+l6bcZYxpz1NU7nw3p8n3Y1+tNKtnAc/nSpNIuFLE4oAoP4Vs1kHzDb6VHdeFoGjKxsB6VqtISc7jQZJOx4oA4668MzQgsuWx2FY91bujYdCpXsa9H8w5welV9R02G7t2wFBxQB5s44OaYqZA7GrGoRNb3LwkdDUcCyvKscS7mJoA6Pw34W1DUiskK5z0r2T4S/C+ebV1k1ncY05Cnoa4fwcNQ0+FGLBe+K9u+GviyENi9ZVbpkmgD0aPwrpP2cQLaR4Ax0rwr422enaVqYs7KGMSsM9K9t1Txtoum2ElxJcLwvy8jk185eJ7q48U+JZdRkysIb5PpQBzfhzSWW5a6uE+bJwPSupIOAKdHEsce0U8gEigCMrx60zoambr7VGIZbi4SGJSzE8YoAjP38irCRMw3bTW2nhXWoYBcSadceWehMZxVS43W4xKhTHqKAKIXy15qpPJ1GcVJcXKyo20/hXG3OtSJePEwOFNABqkzXOpmD+LsaSXw+03LSc0kM6Saj9q24G3FXftjFiU59qAK9t4Yto/ml+f2q7HodiinbGFNLDfO6gFCCPWql/f3iSDYhK/SgCK88OW7NuRiCaxNf0AwxeZACSBz7111jcGeASSAqfSpJlSSM5xigDyiMPkhxgjqKWeLcm5etanieKK31FjHgbjyBWYknJFAFFqaMZ+ark0atzjFU5FK9OlADfvNTlby3DITkUzmk2kigDWiurbUIfseowq6Hjd3Fc94j8M3Wmqbq3zc2Z53qOU+v+NXVXvnFbWjaoYcwT4eNuCG5FAHnFFd54j8HJcRNf6HtPGWtx/7L/hXCyI0bskilWU4IIwQaAG0UUUAFFFFABRRRQAUUUUAFFFFABRRRQAUUUUAFFFFABRRRQAUUUUAFFFFABRRRQAUUUUAFFFFABRRRQAUUUUAFFFFABRRRQAUUUUAFFFFABRRRQAV0HhXxhrXhq3mg0uSFUmcO/mR7uQMVz9FAHrPhHx/4i1rT/FFjfSW7Qt4fu8hYQD0A6/QmvJq674af8zN/2L13/wCy1yNABRRRQAV6p4Y+BXi7xD4fstbstR0OO3vIhLGs00ocA+oEZGfxNeV19NTaT4J1n4PeArLxprV3pUboqWjwEAPIwxhmKMFHucAdzXz3EGYV8HGl7F25pWfu8ztZvRaX2NqUFK9zxn4kfDXxL4CFtLrC2k9rc/KlzayFo9/PyHcFYHAz0xjoTg44uvb/ANoC4tvC3hLSPhlp2n6qlpazm7F7fMjCdfmwEK8EZkbPCkbRxzmvEK6sjxdbF4ONatZ3bs1pdX0dru1+1yasVGVkFFFFeuZhRRRQAUUUUAFFFFABRRRQAUUUUAFFFFABRRRQAUUUUAFFFFABRRRQAUUUUAFFFFABRRRQAUUUUAFFFFABRRRQAUUUUAFFFFABRRRQAUUUUAFFFFABRRRQAUUUUAFFFFABRRRQAUUUUAFaui6NLfnzHPlwDqx6n6Ve8M6ELhftt7hYRyin+L/61al7OA5SH5U6YFACEWtpCIrVQuOuO9VS7s2Sc0gU5zTwB1oAZ3pfpT4165GRTsDtQBGBnquamtrbzm7ipIRuYACtCIKMCgAtYFhXaoya6zwdDE0pkYjcK562nhjZkI59an03UfsVyzqeGoA9Ca8t1OxmAPpSJIv3hyDWDo0TalKblpOOwroFjVQAMcUAWE5Ap/QVGCFAJIAoSRZD8nPqaAIpZZPNEcY5PWp0TZwAM9+KkSNV+YDmnAHrQBDnB5FBUMCDyPQ0/ac/dpyx5oAx9V0G2vU4VUf1ArmdR8Oz28e4AOBXoBXHyio54VkXawoA8ncmNyoBBHau3+GOmanrl+IICSufSnaj4bjubkTImPUetdz8Dbu08P8AiDyrhdiucBm7GgDq7r4LvqFoJJZAJMV57rHhSbwzePZTxkK38R719Yw3cckayiRChHBBryb42fY76EGNlMidwaAPnrVoZrV2258sg8iuFv8A/j7bHPNeszR+Ym2RQy+9ct4m8NK0DXNoMOOSBQBx1rcPbTqyE5z616TocKmxjuGjUO65JxXle5knwwIZT3r0rwzPLNpaAtnigC9Ox3EE8fWo+g60SYBPGTTByeeKAFDMT7U7G71pc7RxSFtoyeaAFZflppHOFpuWJ3MDSqT16UALtbHpQVGKQ5/iJzSlhjHWgACseRxikZsHPWl8w9P0pg5PFADgc+1BcK3HIpD8xz0pOOgHFACk8cdKltfmOO9QYOPlNT2jBZPegDg/GcJi1dmyAD6Vo/D2xS6uXmdd2zpmqXjZt2rdMnFaHgG/+yyNE3RqAO7iQKfSqWrXF1GFSzLBs8kVdSQTfcOc+lWobcIOVBPegDnEh1nUpFS7uJBCD0LGuntl8qFY1H3R1p6pxwMU4KMe9AAjAtTtoDcVFIq43FsUiO54UE+lADyrSSCKNSzucKAMkmvoT4R/CdNK8nWNeAe4IDR25H3f97/CuV/Z48EyalrLeItTt82locQrIvDyY/pnP5V9F0ANaONo/LaNSmMbSOMfSvBf2jfDltptqNVtLZY4nHIUYAPevfK4H4+2H274bXxC5MJDn2HT+ooA+NLS8Yu8nas0WS3GqNIF+Qnnit7S9OBSRcd6kjs2jnK9FoAhSxtdu0IOlZ0NhJb6mWHzRnoK3wFVuBTGXnkUAQG3j+9t5pjQgkHaCBVk9PU0gHbpQBTljCqdoA+lVWBWCX5jkKSK0ZQMHNZlw21+2DxQB55qMzT3b7+oNVSuFJ71seJ7IW9+ZY+FfnisplwAe9ADACUqu2M9KtjrzUcyKfmAGKAKrYPWk2/lTyBj0pozjmgBpGKTkU/aKTA+lAGhpWpTWjhtx2+mat6xo+m+Ik86Nltr3HDjGG/3hWL345+tWLWUwybg2CKAOP1TT7rTbtrW7j2SL+IYeoNVa9UddO8QWgs9QQ7x/q5FOGU+1cF4k0G80S52TKXgY/u5QOD7fWgDIooooAKKKKACiiigAooooAKKKKACiiigAooooAKKKKACiiigAooooAKKKKACiiigAooooAKKKKACiiigAooooAKKKKACiiigAooooAKKKKACiiug8K+IrXRbeaK48PaZqpkcMHu4gxTjoMg8UAXvhp/zM3/YvXf/ALLUHgTwTqvjJNUbTLiyhGm2/wBom+0Oy7l54XapyeO+K7Lwj4ssdS0/xRaw+E9FsGPh+7/fW8Kq44A6498/hV/9mH/j38a/9gn+j15edYuphMFOtS+JW/FpF04qUkmeL0UUV6hAV2ni7x3/AG/4C8PeFv7K+zf2MMfaPtG/zvlx93aNv5muLorCrhqVacJzV3B3Xk7W/JjUmrnfeJPiMfEfw4sPC+taObrUdOYfZdVN1h1XOMMm35sr8p+YZIU9RzwNFFThcJRwsXCirJtu2u73t29FoEpOW4UUUV0iCiiigAooooAKKKKACiiigAooooAKKKKACiiigAooooAKKKKACiiigAooooAKKKKACiiigAooooAKKKKACiiigAooooAKKKKACiiigAooooAKKKKACiiigAooooAKKKKACiiigArpPDPh57pVvrwbLYcqp6v/APWpPCWgG/f7ZeDbaR84PG8/4V0GoX658mEbY14AHSgCLVLrc3kw4CD0rOxSyYZs5pme1ADlU5z2pQwzSMTjFEZbcBigCTdxxSKfm4FOkUhvSpbSPLbiBxQBPbqqKC3BNWo/mdVHc1ANzMARn0rd0nSpmHnSIR/dzQBWuLOKCVP3gZmxxWtFoovEUJFt461bsNBUz/aLqTPoK6KAIihYxwKAMfS9LvtPUrG+RU8iagrbsMa2GlUAfrUqsrIMCgDkNY1G9XETblXvXQeGJI5LQKW+fGcHrUHiCxWe1aQYBXmuf8O3jrqkcbn5c4xQB6Fs9Kaq7SfWplZdoOOKXchHGM0AVwMNndUgb0waX5W4NARQeM0ADKDQYyVzg1Mqg4PSjLoTlaAIug6VBcqcArwQcipmkb+6aaAzdqAHS+NPE2j2OyG6keEds9BXL3XjK/1O6VppDgn5snrXSPAkqmMrwRzms4eGLCM7ucmgCVSskYdTkEU2RGMZUcgjpTfIaxUqSXi7e1NN3biMtuA470Aec6/aw22ryNKox1C11Hg6SJtMYqoXviuY8USia+Z927niug8AbJLWWMqcigDSZsseaFPfNOnADMhWmrhRhQKAHE575pMc8nIpFwD92huvpQA47n9OKTgcYpNwA4yKQuM0AOJJ4FN+71NKW4GKQK2MsR9KAEI5zilAIPp9abu+bn1pS2T0oAXH40oVsfMMUwE7vWneZ+NADh93pViyjzKN3Sq4YMPSrNk38IoA4Xxav/E8df4auaDp+YWnUFR2NVfGAI1vPY10/hgpJZLAuGPU0AWfDEnls0UkmWzwTXSruXGea4u/jnt9VWRFOM9BXYaObq8VVjhZzjsKAHXtybW2MpUn0xWZDq89wxWOH6V6No3w98Qa4FjSwl8s9SV4r0fwl8DLe1KTalKiEEHavJoA8a8D+Edc8SX4jjgdgT0xxXvXgf4O6fZNFd64FmdcEQD7v4mvSNC0PTNDtvLsYEj4+Z8cmsvV/EzxXYgsYRIoPzSN/SgDobS2tbK2WC1hit4UHCooVQKq/wBsWPneUJCTnqBxSaRdzahZuZolTIxx6GoINDjjl3tJnmgDYHIyOlcx8Vsf8K71vP8Az7H+YrpwMAAdBXP/ABHsbjUvAusWdqu6aS2bYPUjnH6UAfH9niOJmPJ6mqDXSzTsEIIFTO7RiSJ8h+hFZdnCYpXJY8mgC62PWgYzimY+bP8AOnEqBnrQAh2r161ETub5c4pJJRnb1NIhOKABxwaztRUmE4XnPFaLHAqnMCwagDl/GEDf2dbz4Poa5Rc5r0DVoWvNFnhUAsnSvOnbY5XPINACzKwb2oQhVOaPMDemaa3I7fhQAyVWHzdqiPSrSLuXa3So5YSAQOlAFZmpucjvTxHjqKBnpjAoARc/Wn857UnAHSgMP7uTQA+C4eCTctdFp2pW2o2j2WowrJE3HzVzDeuKEcqRjP4UAU/F3hifSJPtNvumsX5VwMlPY/41zleqaPqMcsZs7tEeJhtIfpiuW8a+FzppN/Y/PZOckD/ln/8AWoA5SiiigAooooAKKKKACiiigAooooAKKKKACiiigAooooAKKKKACiiigAooooAKKKKACiiigAooooAKKKKACiiigAooooAKKKKACiiigAooooA674af8zN/2L13/wCy1d+EPxBj8A3Wpyy6GurR38KwtG1x5QABOc/I2Qc4xVL4af8AMzf9i9d/+y1yNc+LwlLF0ZUayvF7rVefTUcZOLuj1XxL8T/COq6BfabZ/CnQ9NuLiFo47uIxb4WI4YYhByPqK8qoorPB4ChgouNFNJ923+bY5TctwooorsJCiiigAooooAKKKKACiiigAooooAKKKKACiiigAooooAKKKKACiiigAooooAKKKKACiiigAooooAKKKKACiiigAooooAKKKKACiiigAooooAKKKKACiiigAooooAKKKKACiiigAooooAK3vCmgyapOJ5hstIzlif4/YVX8M6NJq95t5SBOZH/p9a7bUrhLO2js7MqiRjAC0AT6hNaix+z2wEYjGABxXMyElySac0kjOctnNAAPUUANWniNepoIXsaTtjOaAGsOeKdEOc8imcg1IrN0NACzMWI61ct/liGciq9uu5ulWi6njpQBr+FrRbvUlLHKg+leheWixhFC8dK43wO0Mc7b2ArsmmhPQ5oARIWzlsEVLHgHFMWT5TSqcg4HNAD5VVgRwKbGywjDt1qLEpPI+lQzpKBuZSQOlAFySaKSF0PIIrjreyaPXAynC78iurtYWaPLDFUtZsm2rNCPmU54oA6gL/ofme1ZNrqUc0rQ5w4NQ6RrqS23kvjevBBrPntGGpme3yu7mgDp4Z9vDDIrQsbc3ThUBJPQDmsKB2jQeawzXtn7OPhe01m6m1S7QvFbYwvZjzgfpQBwzeG9VWHzPsku0d9prNmtZIgfMODX2k9ratCYWt4jERgpsGMfSuF8RfCnw/qt59oiZ7PP3kQbgf14oA+XAuSQvNTLbtsyRg19Dv8ABLRcHy9RlRvXys/+zVz+sfBPUwjfYtRgnx91cFT+poA8SdvLPOM09WDDPWt/xZ8NPFelMZJLaTb/ALPPFc/HZXlsmLmNlYeooAJI45Iysi8HtXBeLrbySRbyHk8jd0rs7658iJmbr2rjyZL3UZI2TIPSgDkbuzmKLI2dp4BrqPASmPzVySSvFaV9o/nWO0RktGM8VleEZJFvpoQPmQUAbU0UnmsTTPunpRcTv5p3HmojISDyKAJex7Ux847Z+tM3EDv+dMLMDytAE3JAGRQ23gEj8KiZwfrQBigCbK5460xiS1N3BRmk3F+elAEm4D+GmltxztIpmcdyTQzY/i/CgCRRnk8UbUHf8aj3Z70A560ASZAGatWT4+nrVPg+uBViN4wm37ooA4rxlG0eqtJvJU+taPw6uQ11KjycAetZXjkqbtdshPHSqvgaZ49XMeflZT/KgD06aOOadNrBmLACvq74HeBNN07w3bavd26S3NwgZA4yFHrj1r5Q8NxGTW7WM85lXgfWvvXQIUt9DsIY1CqlvGAB/uigC4qqqhVAAHQAdKz9W1iz06PMjbnzjavNcj4+8cjS759KsWUzKMSNjlSewrI0eaXVI44nbdIzZyaAO1l1C5vI1VFIVzwAKn0/Rwo3XKqc9q0rC1S3too9o3KoBOKsUANijSKMRxqFUdAKdRSFRu3D72MUALRTIZPMX3B5pwdSxUMCR1FAHyd8bvDSaB42uliTba3J82EDsCBx+BzXANHt5r6Q/aZ0RrrRLXWEXP2cmNz6A5I/rXzo6ttFAFY/ex1pGzUjr3HBppKhSW6AUAZb3Cx6iY25zV1GDL6Vy+pXvmaiVgBLA1v2AkMCtIpzigC4RxmoHUMpFSLvz7UhDYIx+NAGPE+2+ktsjDrXnut2zQarMh6Bq7ySJo9YErMCua53x5atFfLPwBIM9KAOYCgMTSiSkJFN+XOc0ATCTPVqlQ7hg1V285qVMg/eFADZl2vTHG6rUihk9ar7WUGgCBg2aTaf8mnPu+lN5PU0AKADgcmn7CtMBwM5p+4ED1oARWZWznFb+i6nHJCbO6USRsMENyMVz7D0pI2ZXBHFAFbxn4bfS5De2vz2UhyMf8syT0+lczXqmj3kN1C9jer5kEi7SG5FcL4t0OTRdQKLl7aTmJ+vHofegDFooooAKKKKACiiigAooooAKKKKACiiigAooooAKKKKACiiigAooooAKKKKACiiigAooooAKKKKACiiigAooooAKKKKACiiigAroPCt/wCF7O3mXX9Cm1KVnBiaO4aPYuORwRmufooA9Z8I6p4KuNP8UR6T4ZuLK5/4R+7xK127gcDsWPfB/CvJq674af8AMzf9i9d/+y1yNABRRRQAUUUUAFFFFABRRRQAUUUUAFFFFABRRRQAUUUUAFFFFABRRRQAUUUUAFFFFABRRRQAUUUUAFFFFABRRRQAUUUUAFFFFABRRRQAUUUUAFFFFABRRRQAUUUUAFFFFABRRRQAUUUUAFFFFABV/Q9Mn1W/S2hBx1dscKKrWVrPeXKW9vGXkc8Afzr0extbfw/pgijQPOwy7HqTQATLb6TZCwszgAYJ9TWHLu3E5/GpLi6aaQsy4zUQf1oARRzywNK3y0bhnpQWGKAGHGOnNKv3e+aCVz1oXGfvCgAwe9LHjPSnoue9TRx89KAJogirwppkhXfins+BtxVcszP0oA0LWVo3HlsRXbeGZXuLdg5yw9a4e3TyojK+c44rtPBasmmvcSc7jxQBuKhXqaliUgZzxUCsWIKtwatorbRkGgBd36U2Rtw2gZp6oueM04hVIHegBinjbmlYHaQvINPIXtS4yOMUAcTrGm3S6wr2+QrtyRXaWNq62kfmNlsUiWiySBjyRWgFIXA7UAUvsU11OkMSlnZgqqO5NfYnwf8ADI8L+CbS0kQLcyqJZvUE9B+FfOnwds4bvx/p4u9ogSQO27pwQa+nfFWvR2WnSR2EyS3rjEaoQ2Pc0Ab9FeZada+Kro/aJri48zryela5uvFFkvzlnAHVhmgDtqK5jw34jlup/suoRiNx/wAtDwCa6cdKAGyRpIhjkUMp6gjINc1rPgPw1qmTPYKjHunFdPVeeba67HHB5FAHl+sfArwtqCEC4uIW9QoNeeeNfgSnhnS5tW027NzHFy/y4YCvpS3uVlO3aVb0pb23ivLOa1mUNHKhRh7EYoA+CRqsMc8luzDkFT7VzmneXDrNx5bHkf1q58SdMl0X4h3mnkkGK5ZT+ZqvrFm9lfw3MSs0cowcCgCaeZd7HPNRCWMc5GahlxGxL5APrSB1b7uCPagCfcDn580CTJwDUaso4YU4kH7tADgcn+tOwuecD3qNXyfmwAKUNkkg0ASY/u0nzdyaZu/vcUof0HFADgMGnbucLHn1pFyw6gCpQqqM7h9KAIjuzxHinYVcZ6GnszdOMVEVCjLHIoAcSqgkdKp3ksiRlk+7inzSKSDzj0rJ1S+6xFsdsUAYusFriYs5GAOKyLKO9t7n7RbEkIcnHpW61obgExgs3pUIaSzlaERjcRgg0Adh4C8QxPrti0mVdZFzn61+h/h26jvdBsLqJtyyW6MD+HNfmV4WRhrKELgg5r7v/Zq8Sf2x4MbTZpA09g4UDPJQj/HP50AcT8SrO6Tx/qMy52vKSK9B+EkAkXdMgLoM59KwfijGlp4umeUnEuGX8hXWfDC9szEYl4kI6nvQB3lFFIxwpOM0AKCD0opqHIz0Jp1AEUZ2PsYdTnIqrGTDfleW39/SrroGPOaFjVTnGT6mgDmvirY/2h8PtYg2ksLZpF+q8/yzXx3I3lkhuoJFfbviCLz9B1CD/npayr+aEV8L6pIy6nPE3RZGA/OgALNnnpVLW7pLPT5HPUjAq0hOPWquqW63VqY3xn3oA5HwwstxftMwOM55rtw3yCsHRF8i5kh2jjuK3EbPBoAep/P2pk7cd6juJFt03Uqt5iBvUUAZV/GwBkUHI5qrrECa3pypwJoxwfWtqSJWVg3Q1h31vJZn7RCSQOooA4W8sZrSRo5lI56mqzgV6DJbQa1ZtuixIB1964rU7OS0maJlYAdCRQBTDADFLkiogCTSlgOvWgCysmV4HSk+8ue9RCTI+UClV/XOKAEmTjdmoCDjuKtnkdCRURi3dsUAQAe9Awak2qOAtJjnkUAOiK9xT3XPKjFQsdvSlRnJoAmhZ0kHzYrpUWy1zSH027IBP3W7qfUVy5z6gVY0+5aC5VweAeaAOP1ewn0zUJbO4HzoeuOGHYiqleoeMNNh1/SBdW4H22BcqF6uMcrXmBBBIIII6g0AJRRRQAUUUUAFFFFABRRRQAUUUUAFFFFABRRRQAUUUUAFFFFABRRRQAUUUUAFFFFABRRRQAUUUUAFFFFABRRRQAUUUUAFFFdB4Vh8Iy28x8SXepwShx5QtApBXHOcqec0AXvhp/zM3/YvXf8A7LXI16z4Rt/AUen+KG0W/wBalu/+Efu9q3Crs6D0Ud8V5NQAUUUUAFFFFABRRRQAUUUUAFFFFABRRRQAUUUUAFFFFABRRRQAUUUUAFFFFABRRRQAUUUUAFFFFABRRRQAUUUUAFFFFABRRRQAUUUUAFFFFABRRRQAUUUUAFFFFABRRRQAUUUUAFFFFABSqCzBVBJJwAO9JXXeBtFD/wDE3u1xFGf3IP8AEfWgDW8K6Yujae11cKBdSrnn+EY6VU1G7mmkLFsip9YvGmlKqTj61nB88dqAGBieTijPJJqUbSOlIdp6gUAMViPenjpkgUny0LjrmgAZB1qMIQ3cVMW9aem3q1ADIlfOauw5EZJqKNdx9qmkkXbigBo+cHPWnIig5qvu9KQybhQBbllL/LwFHvXoHhxA2goysOK82hXzGA3V6Jols1roC5c/MaANK0YFuTV9PmUjNUNOhwm481oW/UjFADk+Ucc0bgZAWp+DngUyQAkfLj3oAk+XOBShR1z+FRiMDuacgAbvQBbh46U/zCvOKjjb04+tW9LtWvL1Y88E80Adj8NNIubzUEnRGUA9RxX0T4Y0KGGNZ51Dv7nNcX8ONPhstOj+UBhj8a7+G8MDBhzu7UAbY4HFBAIwQCPeo4DujEhzkjkVJQBnanpcFxCxjjVJeoI4rjLrV9Q0W8Tf5jxKcEc4r0SsfXtEh1CB8cPtOPc0AW9F1KHU7JbiLAJ+8uehrB15p4pbmNWKHqh9q5PwXry6Pqk9ndSfKshUj2r0i+htb6yabhgyfK1AHmc/iq9twpik3SK3avS/D2ojVNJhvMYZhhxjoRXkOp6XDba3tZnKZPTivU/BO3+w1CLhQ5A/IUAfGX7S6x2nxj1N5AArybgfc5NZlncW2oaAYJkBkVf3Z7mrf7Qip4g8e6rdQu2xbtwD6qDxXGWZeG5hgt5iVQc89qAJpI/tFsPMyCvFQINmFC1fU/6KWGCTVTfzgrz9aAE65FKEI/jFG09qNvPJ5oAUKx9DTwGHUZFIFk+tO2vj0oAQ/NxijbzTkgkJqzFajGWbmgCKCE9SxJ9BVhIVwC2c1KsWB8vFToFA6ce5oAz7lygwq5NUrg3LRnACitxvKxu2gmmNErj7o+hoA5m0ilclpX4BqzcabDJHuK8+tadzaovIX8BVDULiRYsAYFAGciNbxybBkD865m4nla882RTjdXXWkbyq21l3EdDXK67byWt0VfgE5oA6zw/Da3FzDLEcNjmvbvgH4i/4R3x1BHJJttbo+TLk8YPQ/gcV4Z8PYyXaXrnjkV3MbPDPHOh2srAgjtQB9XfG3R3u9Lt9RhX5oCVf6Hp/WuP8IXv9nrHKz7cMM816H4ev08UfCyO5Zg8klkyvjkh1H8+AfxrxYTbVljEvKMcjFAH0bo+oQ6jZpNC6scfMAehq7XiPgbxS+myxo0mVY4IPpXsum3sN/arcQtlT2z0oAs0UUUAFFFFAGV4w1BNL8LalfyHAitnI+uMD9a+HLsm51Ce4P8chYfnX0T+0l42gh0s+GrF98ztmdgenH3a+c1BJPagAYnIXpWR4muJrez3Rfia2CwHbj1Ncr421EtELWAqSTzigBPDl3LdkuiEHua6MZKj1rm/BRaGIwspBJrqBtP1oAhkj80fPUybAgUdqY0q+YFHNSBecnGKAGS9MVVmUNEyYzmrZ5NNl2xqDxQBm2arbbhtxUWpWMd/A2VUNjg4qW63NIFUHmpovkG09aAPMNRgNpePC3GDVNwSd2c10/ji1P2sTKvB6nFc0MGgBEBzTj14ApMk0KCKAHozAEH8KYxcnNL3zQxz60ANDHn5evvTSWzQeuMGlwODQAY45oDY6A0hZg3ApCSaAHHOetOQfT86j98frS4/D8aANzw7erBeIrncpPSsb4m6KlnqC6nZxbba5+8F6K/8A9eiL5JAwJB65zXU2f2XWtHm026yd6EKS3RuxH40AeSUVY1G1lsb6ezmGJIXKn3x3qvQAUUUUAFFFFABRRRQAUUUUAFFFFABRRRQAUUUUAFFFFABRRRQAUUUUAFFFFABRRRQAUUUUAFFFFABRRRQAUUUUAFFFFAHXfDT/AJmb/sXrv/2WuRrrvhp/zM3/AGL13/7LXI0AFFFFABRRRQAUUUUAFFFFABRRRQAUUUUAFFFFABRRRQAUUUUAFFFFABRRRQAUUUUAFFFFABRRRQAUUUUAFFFFABRRRQAUUUUAFFFFABRRRQAUUUUAFFFFABRRRQAUUUUAFFFFABRRRQBe0LTpNU1SGzj6Mcuf7q9zXo2qeXZ2CWduQFRQoWsbwNaf2fpj6pKCHmGEPoopl5cNNK8jSZJPFAFWQsGIxyaQbs8dBShu27Jpd38IxigBBuYE9KaN38QpzMwOduBSjDHJoAYFH404LTinfmjBH1oAVfpmrVtEkv3hVVd+fXNW4I3jUlsgkUAKFCnao4pkqnPT8qEb5juPNLuIzQBWcnpjFCoWoZeeaehVcYwTQA+CP94vz45r0rbjw3E4kzjFebwbmkCqOT0Fei3qfZ/CaeY2GwOtAFnSZGaBSGya0mZo13H86w/CrNLZbvetu7DNaOuMnFADoZmdcqeKc0jA88isjRJgpaOQkHPerOoalbWyH5gTQBprLkfdxR5hz0xWPpOtwXc/khhmtsKOoxQBJEcj5hXS+DIo/tyM4AGe9cwsmD2rovDEsnmDC8A0Ae4aTeMgjEfCgDpXUQ3auyHIOK8u0nUJIlUMfl966XTLxp7lSvAA/CgD07RrpppmVmyMZFatcv4Sk86YSLIOMhlH0rqKACiiigDwf4jWL2XjadooyEmfcMfWvSPDt9N/YEUQ5fZjmuX8aW7XnjVQQWCsOD+NdvBZrBDbjCqD6dRQBx3iSzuEl+0MAO/NdP4bu20/wDNqMh/1ccso/DOP1FZ3juF/sJnydqDHNU/Htz9g+Bl3IpMLNCirj/alGf0JoA+UtSLXctxM33pSx5964ayt7i31S4WQjOOK7pVUDAYn1rnfEUEdtMLwY/2qAK2lmWa0ZccqcZp7R7W5Tn1rFi1EwzmS3+6TyK001GORd0hAPpQBYWMH6VMkLFs4AWqscyy/6ts+wpy3sqtt280AXmSNV4OMdSah27mJD5FV5p/OI3sFHerdvDkA5O3+dAEkEUhPA4qwYwCNwNOVtq8cCkaRsZ2igAeSIHaW5qKWeFSqs23PTNZsNnetqMk00itFn5FB6Vcu7eKdU8xTlDmgCdnhVlQtyemKwPF3iSPQCm6F5d393tWwv2dZBJwXHH0pl6unXeFuRG4HY0AQ+HNZh1aKFlt3CyKDlq0tUs4zbPtQZ7GobaSzhRY7coAOAFqyZw6kAfnQBysJltrj5vwNZPii3knYTMxIre1dSlyWY8dqrzzedalSqlcdaALPgBlCbQccV2Jy1cR4OkEV3sDDaT0r0FW+UbVBOOKAPfv2WdWabSNR0WYkmNhMinoFwAf6Vi+LtFbS/FOowdImkLpkdiSRXPfs86x/Z/xItrWSQhbyNoSB3J5H6gV6t8b7GRGttRhj+8uxyPUf/WNAHk9wwhIMec5616Z8MvEjxxrBLJg4Awa84SMH5pOa0tKkMMwkT8qAPoy2uoLgDypAxxnFTV5N4e1mVYyGP3vevQdC1Ce/IzwiDk460AbFcP8AFrxpD4W0V44pB9tmUhADyo9a3fG3iOy8L6BPql66jaMRoTy7HoK+SfF3iS98SapLe3chYO2QM0AY+sahc6lePc3Ds7sckmqe0c5PNWHaNUwSKp3DKykR9T3oAyPEOorBAYoTulb0rD0nR5Lqf7RdZOTwK6SPTbdphJIoY56mtGeKOGEeUBxQBQttPitzlODVhlwu3rTUkY5LAUKSMnNACRQhcseCadznnmq8t7bxj5pVH1NUn1WEviNwx7YNAGo8wjHzYqlMxmfg4FVEmmlctJnFOZ3Kkrx70AX4sYywBIpko3DhcGsyz85ZfmywPrWqoOKAM3WrNbq0bdjI9a89vrZraZht+XNeny/N8rjIrB8SWCTQbo1GRQBwg5700bgcZrTFgytyNoqGeFV43ZNAFP5j/FTuR0JwaUqQ1OUjHNADH+vNIAtK/IzjOKYuO5oAeflFNOD6UjnHOc03ccdaAHFaKaCetPQEmgAU89M1oaTcrBOGMZ69jVBxtP3gPpSxOFbPNAFj4nacsqW2uW8ZCyDZP7Hsf1x+VcJXrFrjV/Dl3pjEneny57Ecj9RXlMsbxStHIpV0JVgexHWgBtFFFABRRRQAUUUUAFFFFABRRRQAUUUUAFFFFABRRRQAUUUUAFFFFABRRRQAUUUUAFFFFABRRRQAUUUUAFFFFABXQeFdF0XVbeaTVPEsOkOjhUSSAvvGOv3hiufooA9Z8I+HPDtjp/ii4sfGNvqEw8P3eIVtipPAPXce4A/GvJq674af8zN/2L13/wCy1yNABRRRQAUUUUAFFFFABRRRQAUUUUAFFFFABRRRQAUUUUAFFFFABRRRQAUUUUAFFFFABRRRQAUUUUAFFFFABRRRQAUUUUAFFFFABRRRQAUUUUAFFFFABRRRQAUUUUAFFFFABRRRQAVa0q0e/wBRgs4/vSuF+g7n8qq12HwwsfO1Ke+cfLBHhT7n/P60AdD4kWO3to7OA4jiXaAK5wK2a0tcmMl25ByueBVEMfT9aAGbcen1poOD7VJvPZRTS2Tyv6UAIWDDBFKi5HXFAC59DUiqeueKAAKR/ETSZyaQ8n71OjjYntQA+24bmrskq7cZGarAYxyKGX5s54oAQ7R160xjgcHmmO/PfFJHg0AAOD83NOAB56UhXb3rW8L6cdQv1VlzGvLUAbfgvQjLKt5cLmP+EHvWh43v22izCgRjGMVtCRIFSGMbVUY4Fcf4okafUyvO0CgDc8Fb/spAHy10vVdp71znhCX9wIx1HWt+QsCMCgDn9ZhNtPvjztJ7Vj6sV8vfIzYxXXXtobn7y9K5/wAQafMts21R7ZoAyPCk0cd+H7Z716THJG8QZMEV49BJNbXa7sLg16b4fvbW4tEAk+YDmgDTMiZ4FbGiXTQyqVP3qyfLQcqalt5fLbkn8qAPS7JmmhTEmSe9dRoVxLjyN6kevevMdA1f7O4SbJU9DivRNHaGeETRnB9jQB634GtDEgmznK+tdXXnXhLWVhVIeRzxk16HG6yIHU5BFADqiu5hBbPMedozipaz9Ut7m6ZYUwIu5zigDk9B0+51TxHLqE4AiVq6rWJPKeFmwqdzVuxtY7SARRjjufWuQ8d60sMhhVsrGO3PNAGZ8VdSRtKSG2kRVYjcc81R/aFuRa/CKG3jODLJAoHsOf8ACvPtb1l76+VHyV34xmu3/acUL4B08EHaJ1HHbgUAfNoLEc81na/B52nygxE4HFbCRgLnbx9ahu4w1tIvUY9aAPJoFfzniC96txK+drAmi4Jtr9+OM+lbOjQLNGZjg4oAtWVrHtTaCDtGar37iGQqvBPc1et5CxZUA471laiG+0DcckmgCWxha4mDO2QO1b6bVj54wKyTc2umWYkkOWI6DmsTUPFW/KQwt7GgDprzUY7cfKwY+lZs2vLn5sCuD1bxAI875N0n91a5y41y8kfcrBB6daAPYLbWbeQkB/xqSfWLZIz95sV41Y61eQThmk3IT8wx2rq7bXbKVBFvySOxoA2r3XAcmP5T2rIuNTuJGyCT9DRLbJMu+M8Gnwx29uoEmfegBsWqzxAN8wxW1pHiiRfluEG31zWLeGGVcwjGKp9OoJoA7y/nhv7VZoSOKk0JLP7NO15z8p2j3rjtLupIrhFZvkJ6E8V1kkOIfPVlK46A0AY0d40N9lVCgNxXoXh68+122c9BXmGoShpSVQrXW/D+ZvLOSdvvQB3vhLVJNK+IWhXa9I7tD+tfXvxMs3vPCsyxrlkdW/DOD/Ovii4uNviDTXiH3ZlOfxr72t2S80+J3UMs0SsR2ORmgDwGTRZhFu25AAOKTTbFpboRcr6+1elXXh3UFv2W3i3xs33iOMVs6d4W0+0P2m62s4GW7KKAOU8P+G5rydAuREn3mIrsfEWtaP4N8OyX19KsNvCvyrn5pG9B71w/xM+NPhLwRbPbWckeo34B2wwcoD7kdfwr5r8W+MvFHxG1Vb3VJWitEP7qBSVVR9KAOh+JHxA1Dx1qW6QGGziJEUKngD/GuVKkcDpTzGtvF8xUAVyPiXxEsLmO3lzjsPWgDpJmjjUvI2AKhFzHJ/qSMV53d65cXHDMwH1qzpuvPbIF+8KAO9Vyxx6VK8sKR/vGA+prhn8U3BJCKAPpVC91a6uCGeQqo6gUAdnqGq2sYwjbm9BXO6prl0QVg+Wuel1CRvug+xNVJLiRhjcSTQBYu9QuZZOZDmtnSbCZo0mZj64qjoFgklystxyvpXcL9nWILGAAKAK1svA3du1Pkk6rtx7VYUIelOVUzu2g/hQAy3To20Yqx1ppkUcYpQQKAGOnrVW6i3jn/wDXVxmB4x+tRsoY0Acxq8ARPNUD6VzV0pDZY9a9FlsYXHzc+1czrukqAzxdBQBzDYx96mnbj1zT3UKSGODUJA7ZoAcFGOajbg4AqT3/ADqNxjpmgBHOR/hUfmMDx/KpYwT9KZIvtQAgLHrTtxB7fnUZyvrS4z2NAD25FJwDSrmnFR1oA3PCV4lveKGyQT6VzXxKsVs/ErzRptjul84emSSD/L9av2sxgmVhjrWj8R41vvDNpqCKN1u4VjjkKeP54oA84ooooAKKKKACiiigAooooAKKKKACiiigAooooAKKKKACiiigAooooAKKKKACiiigAooooAKKKKACiiigAooooAKKK6Dwr4UuvENvNNb6lploIXCkXc5QtkZyMKeKAL3w0/5mb/sXrv8A9lrka9Z8I+B77R9P8UXk2r6LcKvh+7+S3uWZ+gPTaPSvJqACiiigAooooAKKKKACiiigAooooAKKKKACiiigAooooAKKKKACiiigAooooAKKKKACiiigAooooAKKKKACiiigAooooAKKKKACiiigAooooAKKKKACiiigAooooAKKKKACiiigAr0jwXara+ETMxKvcOznnt0H8q83r1LV447HRrW1jwBHGFwO9AHP3D7pjjOAaF6fWmL97nINK/AzuIoAXAz0NJ15xUYVv7xNOCtnvigCSKPfwDg0PvQ7TzREWQ7s80rTFj60AMDDPINTqWA7UwbW5Ip2Qo4oAaS2c0ySRulPDL2zmkbjsTQAxdxPzZIqVVwOBimfpT0LYOeKAGMrE+5rvvA1p9l04zSYDSdDiuL0+Dz7uNDnk16TBAUtUhU4CjigBt9HI2GjfkVh3sMjXyGROG4rakLrnJ5FQzSQyRfM4Dj1oAuaPZ/ZwGAxnvWvtY+v4VT0uZZ7RcMCy8GrqmRe5oAYdwP3jTLq3SeE7utFyzhd2aS1k3cMaAPNvFFm8N0W6DNUNL1K6sLgSRsdo6r612Pi6xmuLoLEOK5yfSLhByhHvQB1/h7xRHesIZgI27ZrpYnGN24EV4y32i1m3KpBU12PhfX4pMRXUhRunXigD0C01CFTtk6dq9W+EUMWuzmzhm/eDkAmvEt8TqGj5B9K0PDHibUvDOtwalp0hR4mBK/3h6UAfTt14c1TS9QV/JeSLPysvIrtPDi6kYxvDRoP74qp8M/HWleNtDivLSRI7sKPtFsWG5G7kDuK6ygAGcc9aKK5zXfE0FsZLezYNOpwWPQfSgC74m1L7DYskbATyDC+3vXjviGa8WVhJNuVuprqb+5kuYzJcSlnPIJrmtWtJbsnC5IHFAHA3FrNLq8P2csw3jNes/tQW7v8LEl3MGhu4c49+DXH6Lpk39rRTYAKuMivSf2grU3vwg1nAO+NIpgB/syKT+maAPlaH/Ur1PFVNUPlWckm45Ap+i3Udzp0cgdiCOar6/JG1lKq88UAea6lIJLh3yc5q9pNxKIhAr7d1QrHnflTjNS6Sqfage470AbVnG0Gd7jBrP1eeJJ9sZ3Oemas3swRGOcmuRuJJPthm8w5zkUAO1RruST96xx2ArH1q/XT7XYADcSD5f8AZHrXQQXH2yZI5MKAeSK4TxaNuv3KhiyqQB9MUAZTMzMWYkk9SaSinIpdgqigBtORmRgykgjoRUqLDHcASksmecV0Om6daygHYrI3TNAF7wxeXFxa4KD0yRU+oxXCy7W6e1FlGtiSqEKSeB6Vcnl3Lk5Y+ooAyl3qPvYHpT3VtmQ2BVtYl++6/hULtznbtHagCupbPJJI6Vv2FzK9qF8xvpmsZduc53GtXTk3A4GOKAK88jNcFWrt/BMXl2ZYg8jiuHlQw3ZLL35rrNG1iKG3WN8Be9AHVwrE15DgEsHHNfdvh5WXQNOVs5FrEDn/AHBXxF8J7NfFXj7S9Mg5ieYNK391Qea+yfHXi7RfBmiPqGqTKgVf3UCkBpD2AH9aAJvG3irRfB+iSatrd2sEK52Ln5pG9FFfI3xQ+POveMrmXT9E36fpucKiH5mH+0R1rlvi34s1v4keIZLy7d1gX5YIF+7GmTgCsfQNIFhH5ksYBHUmgCXTNH8yUXeoSNLKx3c10kbLFHhcIgFZE2qW0ILswx9a5bXvE8k5MNu+F9RQBP4x1+ZpWtrWTao6muOZi0hZvmJ71M3mXE3OWdjWvDo6wQeddOqsRnaetAGNFGrHlSWqf+z5VXewCrV5JrGEsy4JHSs+9vJ7ldisQlAFaWQJwvzGoJZGY9T9KsQ2U0xCxgmtzTfD0eQ1wxJ9BQBztta3V04WKNjW/p3ht8BrgHP1rr7Gxt7WMJEgHHXvU7R80AYVrpXkdGwtaEUO0AVb8taYVbJ7CgB0UK4yOtO8sYPUU1QQAVzmldiBnvQAnlKp5NOVV75H41ErMxxzUu0fiKAHCOPGRmmMMHpxQ785Gablsd6AGsrZyeMVTvYllRgecjmr6uuPQ96oalIAjLGwye9AHAaxbiG8aNTxVTAA6/WrurFjeEyYJ9aoS8etACM3bOaUv8o6VF3B60MMdhQA8Hn0p3yY+Y1EDipAcxnGDQBE7c8UnzYoz04xSnr1oAVE+pp5UepFNU/7VK2cdSaAJIBHvG4iuo2Q33hS/seCzRfLx0PauSQ4P3a6/wAFFZJGXgZGOaAPIaKfPH5U8kec7GK5+hplABRRRQAUUUUAFFFFABRRRQAUUUUAFFFFABRRRQAUUUUAFFFFABRRRQAUUUUAFFFFABRRRQAUUUUAFFFFABRRRQB13w0/5mb/ALF67/8AZa5Guu+Gn/Mzf9i9d/8AstcjQAUUUUAFFFFABRRRQAUUUUAFFFFABRRRQAUUUUAFFFFABRRRQAUUUUAFFFFABRRRQAUUUUAFFFFABRRRQAUUUUAFFFFABRRRQAUUUUAFFFFABRRRQAUUUUAFFFFABRRRQAUUUUAWNMjEuo20ZGQ0yA/TIr0zxiFW4CjOAK898MKH8QWStyPNB/Ku88UuzXrHtQBz/c8U7H0FDZzgChIzjP8AWgBVTvTtoA61GWZTwaCWbqaAB92fvA0gUk8A0oXpU0e1TQA1QwX7ppOep4qw2MbqrSz8/doAeqrj71IyDs9MSRWzgH8qUstAAF+lSxgthV5b0qE57V0/hbS2OJ5gMds0ATeHLHycXEwww6ZroYr3zXwtOmXbCVRV6cVlWM2y4IkXBzQBoSynzgHU49ann0yG5jDI2w1PD5T4bhvwq2nlj/ZoAx1WbSfmU7oz1rZsLqO4jEkTg+o9KrXzRNGUbBFYwtbiB/MtZML6ZoA6eVsnmoowq525zWZa6oMiO4G1h3NXo7y3Y/K65+tAEkkYk++ee2arSWyM21hkVbQoTncDn3p23LdqAMfUNGtXgbEfJHauVvPD9xCTJFlfavRWU8ccVMwtygDoD9RQBweg3OppIsI3sBxgiu4tUkkjHmRYbHPFJHHArbkjVfwpmoag1tGNpAA74oA6Dw7c6ho94l5p11LbTocqY2xXtHhb44zW0Udt4hsTOQMGeM7WPuRjBr590zWd8Ik3A/XitI6jBLFl2QfjQB9j+GPGfhzxGi/2ZqUTSn/li52uPw7/AIVPfeHNPuLhrhV8uRjlsdCa+NLS5uIHE1lcNEw5BRsV0Vh8TPHWlENFrE8qp0SRyw/I0AfTGoeEEkjLQ3Lb8cIRgGsK48K6qIcxqS3pXkOnftHeJLe4RdR020mTo2FIJ/Ku90H9ofwrdskeqWlxYMerD5xn8hQB1WieELxZQ90Ejwc5zXZaxp8Op6PdaZcANFcwNC2RngjGazvDXi/w34jQHR9Wt7lsf6sNh/yNbtAHwULBtD1O/wBFnXY9rcPGVPscVk6/FJM37qQoK9p/as8JSaLra+LrCNfst8QtwM/dl5JP49fzr561PxCzIViUFqAILuFI4WAky3eqmmJuuB1xUUNw87nzG6+1W7eOSPc6sAAPSgCLXbgq3lx5z71jCLcd0kg96SaRpLt2aRmOasoAV+ZKAImPkwO8J+YDivO72aSe6klm5dm5r0WdsxlI0xXDa/avb3hZgMP6UAZtdJ4YtLVrR7iVh5hyMHsK5uty3uAlpGoT5ivOBigDKvwovJgnKhziu28EwNJp0TFeOcE/WuJnSRrtlK4Zm4H1r1XRNNkttPgjjAHyigBracqudw3AjJPpVKeHPyx/dHU1u6g8kNtt+XOOTWONphJJ5oAquihMIcmolMedrjOKkkl5KhePWoWVmHC8d6AFZULDaoFaGnuqSDd09qzoywbleKtW7KHBUE+1AE2ubcqQ3FUlmIj9BVvU3eZEGzFFlpc8jBmX5aAPVv2fNdi8L3sutyj94inZmo/HvjPUPGWvS3d/cSOgJCKTwBXIySCxsVgTILDtUYuUjUdjQBuW91HZAs2DWbr/AIkPk+XGNu6sqO4knujlsjNR39vEzl5GGR0FAGZe3k1wnzMQPSqiIxG7FXTgttjXNWoLNpAPMG0UAM0uaG1bzmj3yfwiprqDVdVl3mNkQ9K2LGzgUriPdjvityNUVRtXFAHF2nhO5YgsTyeSa2rbw1DGoWQj3xW+jHpTX4/izQBnxaVbxDbEMe9TLCsX1qwWYU1xx60ALFJ8uDxTmkUDk1G3y9qiO7dyKAJd+4UhmUfLkGmv0wKgaMBs96ALHmMT8poOT7mo0ZgOlOJYj0oAlRlX71KZM8gUxY8Lyc+9PHTGKAFQluq0OlI77R1rKvNYWOQxkgetAFucNu2hsZrP1VfKtmOQTiqkmuRhiE5PqayNa1dpk27lIPoaAMe4O64ZiwPPrUL4Y+wpjMCaOB70AI3Xjp7UMu7BOaR2yB0poY5oAbtOeeamjGV6VEcDvTkYbeCaAEdMH0pu0E8VKo+v40x1OelADQrZ4ANSKuRz1qP5s8KRT0LetADwv1rrfBEKmYExk+9ckFJP3q7DwOFVwzy4wKAPJNTAGpXQHAEz/wAzVepbxxJdzSA5DSMwP1NRUAFFFFABRRRQAUUUUAFFFFABRRRQAUUUUAFFFFABRRRQAUUUUAFFFFABRRRQAUUUUAFFFFABRRRQAUUUUAW9J/s7+0Iv7WF0bPnzBbFRJ0OMbuOuPwzXbN4Y0Jbw2TeGPiCt0EWQwm2TeEZtobbszgtwD68Vy/gjU7XRfGGk6tfQma2tLuOWVAATtDAkgHqR1HuO1dVb6tpek+GNf0seMJNWnvbErBsgnWNXa4RmUM4B3MqlmyoXnGWJOACRP7D8LaVqlyvh7xhA2oWVxpsUt/GkcIkbgjO0ZKlCCBzwa84r0fx14p0nVrfxVHb6i9x9tutOksgyPhhFC6yEZHy4JA5xntmvOKACiiigAooooAKKKKACiiigAooooAKKKKACiiigAooooAKKKKACiiigAooooAKKKKACiiigAooooAKKKKACiiigAooooAKKKKACiiigAooooAKKKKACiiigAooooAKKKKACiiigDV8JME8R2TH/AJ6f0Ndx4rdWuj2wa4DQJBFrVm7dBMv6nFegeK4f9LZ1UgGgDnuD3NKzMANuaXaaenyigCEEk8ipBSM3NG0mgBUVifvVMybBkmoxhRz1pjsWPUgUAKWb0OKZgs1PyVFMDsDwKAJVTbzg03AYnipoX38FTQ3ynpQAluuZkVuhNegaaAtqiKOMVwCN8wbjg12WjTvsTnjFAG2qt0qC5s0zuUDd34rRt2Rowdwp7iP1BoAzIopI8YzVk+YyYbNWAoNAU+mBQBRMbMCP51PDGAuM1OUAPzUg29gaAKeo2UM0RC8P65rnrm11C2kzGSR2xXVSKC2cYpVjDYxQBzEVzqkPzOrEfSrR8RTR43R4I61vi3wCG6Vn6jocE6l4+GoAij8UK4A27fWtOLWrR4xlua4bULC5s3JZTtFUxduDt6CgDvrrXbdVxGMn1zWJd6pcXTkfKErnWuG25zkUz7Q398j2oA3UklVcLKQPrSrdXHGZCR3rDW4bsxqaGeVpAC3HrQB2mmapJAUbcWXuM108d1BNEJPMGCOledQTLGAS+fXFWDqSLwrDFAHV3IhlnLRlao6hFDKm3jzK52XUmHMbEH61Ppt4/mCSZjjPegDX0r+2dMuluLG6mt3Q5DRuR/Kvffhj8e7uyji03xVHJdoDt+05+cfU968Ti1qzaMRqAT0qO4VXXdHGDn0oA+rPjVqXh3xp8KbqKyvo52YrLEoOGBHr+dfDMmnyW908LfeBxgmvQ9J1+80smBmzC/GDWB4jijlvTcW4ALc8CgDnTBcxMGZNo9cVrJHG1kxDEHHNXrB45ohDcbT25on08xo3ln5T0xQByMsOJDjHXrTWZ146irOoRvC5JBxmqIZmb5QcetAE8Ukf3WHNcz4yjVgHRTwfSt9G/egc0t7ZreQNGy7sigDzqBPMmSP+8wH5mvVodCs5NNWJVTeV645rhNV0KbTrY3Y3fKwwPTmu28DTzS6Ks9ycNk8nuKAMhPCvl6hG0gZyrAg/Su4hKpGFk+XApIZBOQVZRz3qbUEjW3LORkDg0AcZ4g1C5k1QQRMPLHtRJJ+6CA81JcRRLM0p5Y96rMHdsjAFACqrBfm60qK7cKaWFZJnEa4rUtLJUHz9aAM+OLn5yT9KvW6IqcKPyq4tnGOdvWrNrZh2B5AHpQBXsrXc/mSL8g9a1LRhcXaQRIFTPzH0FJOu1do+UCktZo4QQOG9RQBu+KtAhi0+O8hcsAPm5rhQs81x5UaMT2r1TwZp1x4jhFnk+WTyxqfxl4XsvCdsbhmV5COPrQB5umn/AGRQznDdTSPbx3j4UcDqaJpL7VZ9uDHFntWtYWQt4xyPegDMg0va+1FyfXFX4NMwwaRs47Voxqc/KKl2hfvUAVhCy4CgAU/JHHJqRiWICjilxgdKAItzduBT0Xjc1B2Z96GzjmgBGJxTQ5U47VHNI5+VVNVXa53AbTigC75gLYzmhi3YVWihkU7m6mrHzKKABjJ/CKQRsTl6cJW9Kfuyc4oAZt20nmIOvWmyN83LCqN3cwxdXXNAGiWTbywH401Jl5+bH1rnptSiDb2kGBWZqHiFmBjt9uPWgDd1rVo4EZI2y3bmuNu7iSWQyNJkmq9xcNKSztkmqzNno35UAWjO2MCqjsdx70o+uTSFlx159KAGbuafu4HFGVP8IFIdv40AK3PYCkCkHPUUoIA5BpAaAHAHHQUEsBxj8qaxx0ppJ+tADt7Z5NPTnFQj3pwYjoPyoAlYNQOnNIshPc0oHH3qAHKmSMD9a63QPLs9DvbyQKFijLZNctbx73AzW34lkXTvAFyvmLvuSsag9TkjP6ZoA8sooooAKKKKACiiigAooooAKKKKACiiigAooooAKKKKACiiigAooooAKKKKACiiigAooooAKKKKACiiigAooooAKKKKACiiigAooooAKKKKACiiigAooooAKKKKACiiigAooooAKKKKACiiigAooooAKKKKACiiigAooooAKKKKACiiigAooooAKKKKACiiigAooooAKKKKACiiigAooooAKKKKACiiigAooooAktpPKuI5f7jhvyNep+Kpg0SMCORmvKK9OuZlvfD1jcHGXiGfrQBgbtxpzH5cCntGq9aNqf3qAI1XI+9Sn5Rwad271Gw570AIST1JpNue+KcqgetBb2NAARuXrTMYNSqmVPUVHtwetAE0PHWpMqwOciolztpVbPFABg7uBXW6HMrRonFckmd1dB4fdQ2N2D2oA6+1+U8jINWnRWHpVa2yyD5s1YG3PJoAFXb0JxU28AetC7PWnbVx0oAY7Bu1C7e44pdgJ60uzbzmgBR5ZH3vwpT5f8OBULFe3WlEZb+LFAEmQvO7NKJxURRunJoEXvQAXlvbXcW2VV5rndR8Ogt+54U10TwnHy/zqNhLQBxlxoc8fygbhUf9kOq5dSK6+SGRz0GPWmra8/NQBxhs/LP3Saa9qTyMiu/itYF/5Zr+NWo4oR/yyQ/hQB59Dpl3JHlFOKjfT75f+XZ2/CvSdsY4CqB7ClXYRxGPyoA81S3u1I3wOo9xV+GVU2rJGcV3jQwOu1kBz7VVn0ezkGPKH1oA5Rpo8ZiYIaVL+6iOfNJrRv8Awwwy1u5HPSoY9IXASebY1AEdreJc5W5uCH7A11fhjRpNQimcElI16muRuPDl4s6tbNvGeDXo/g69k0fQJre6RWd160AcXd2kkV2+BgA1csrxeI5MfjUjy2888hlYK5PAzUBjg8w+XgP9aAIdes4pot8cQJ9q5a7spOvKD0rtkY42sM1SvrEyAuigH3oA4C4jIJXdzVuxkaMAEjHvWvqVvGoI8v5/YVgzKY36GgDWKw3KeXIgZT1FXBb2v2XyYY9vHAFY9lPg/NkVpW06qfv5zQBa0aykSQySZCjpVHxDfPkxKrbRW3FcAWTsSEAHWuRnvFkuW+UMoPU96AGNIWhDdKhj3SSbVNSXMwkI4Cj0FT2MSsc7sUAWdNtWUGQhvrWnDE8jYAOKfaxrtCqM1qQR7E5xigCukI2gcZqxGoUdaje4ijJyQPc1m6hqaRg7WJPagCzfzJGT2I61UVmktmkjz9axpbia5lWCPczuea7rRNOezsEimAZ26jFAGh4H8RXmk6eRAhL9jTdev7vXrkTahIzAdFPQVHqjLZ2m5VG88AAVSsRI0W+RuSelAEyJFGm2JQKY3Bzu/CpWDAc8CqkmGagCwlwd20MPwqWJ+eRmq0EcYUtzmnPKIxnBNAFzepHzDFMkkBGBiqkV003GwAD3qcMM9s0AOAGM4JpxUlfSmNIMcU1pT36dqAHhVHBNHmQLwrAn0qlIzM3Wnwxru3ZoAsrIpPC0pKEc4FQbvmxUVzd29upaSVQfQmgCdyuT2FUrrULaDIM6KR2zXP6z4g3ZS2bA7mucmupJXLMSc96AOj1TXlGViYN+Nc/LfTSPmqchYnrSfjmgCSW4mJKknFQktngHJo3D/ClB29TQA0q3VgaTaOuRQzL7inptI9qAGgD+9SFcH1p52qfvCkOMetACKoz60j4U+9AYClLBh3P1FACBm9Binr+VRED8aBnPUGgB7/WmHH90g07r1NLtHqTQAwOe5NGcngnNKF59acqqe1ACLuJ609QxpACD0xUsalmA3YNAF3RrWSa8VR3NQ/Fm7RZ7HSIcAQx+ZJ/vEkD9P51uWUcOl6bLqlxINkS7uepPYCvMNSu5b+/nvJjmSZyx9vagCvRRRQAUUUUAFFFFABRRRQAUUUUAFFFFABRRRQAUUUUAFFFFABRRRQAUUUUAFFFFABRRRQAUUUUAFFFFABRRRQAUUUUAFFFFABRRRQAUUUUAFFFFABRRRQAUUUUAFFFFABRRRQAUUUUAFFFFABRRRQAUUUUAFFFFABRRRQAUUUUAFFFFABRRRQAUUUUAFFFFABRRRQAUUUUAFFFFABRRRQAUUUUAFFFFABRRRQAV6D4RkN34RMQXc9vIy8+nX+tefV13w0vNt/cafIf3c8e4D/aBH9P5UASSsdxD9R6VHuOeK0NYhjjuWAUjmqAC564oAeg4yzE0x+tPBHrUcg5oAUe9IWIphLUoVj1oAsxFdh3cUwqhbNR47U+LlttADyAOnSkZfTinPHjnNN5oAB14q1aTsjjHBquFyKfEyqec0AddoV5K20NJkV0sUKt826vObG+a3mBU8HqK7bRrg3EYYSHH1oA1THgdMU1VcH1FPGCQNxJqQYHY0ACbcc9aGPoBSgBjxxS7cCgCErzyBSFV/vGpyBUbbfTNACA8dcUxi496bLJt4AxUazSFuACKAJlkPVsgUO2eR/OmjzHOdv4VJ5SkfMMUARglu4p3f5sGhbcE9x+NSfZeM5J/GgCIyKONpNSR+ax4UgVJHtjH3elTCVcelADUVv4sVL24HNRm4gUfM4ppuYiPlYk0ATjOPm2imOwx1qEuT9aYysw+8PyoAhuZGVvlkbn3rIvmlJztY/QVuJbhvvVPHBCo6KfqKAMDS768ilVWVwue4ror28YWm9lB46VHMkbDhQD61Q/fRzZk+eIdjQBzWpLf3l6GhyvPQVFezahZ7ZGJVl9V616Bp82kuQVVPNHbFQa3bW94mJoVKdiB0oA5Ow8QRzKBcNh/YVqw36ykbWBX0JxWBq/h3yWM1kxI9BWT5WpRnjzM/WgDupo4Z1+4oz3FYep6SP4ehqjZ6hf22FmQn3NdFaX0dxCMgFu9AHGT2rQyFWOPxpobawG7pXRa1p5uPmhUBq5ieGWJyr5BBoA0LmR3sGUMVX69ayoY1J27ua3YbPz9FLq3IHOazNHtVku9rMTg0AVzEqOMtWrpUYeQKFyKl1fS9rLIv3cVY0eJkUY2jPpQBs20DBeAq0t5ItvER1akMnkqSOcViXlxPdXO1iVXPNAEd9M8nJYYzxVR7ZpCCDk9qmvMbgI8HFXdKt2Zg78+1AE3h3Sfskn2645b+EV2VpPBON5fBA5rl7+4nkURQrgDvVi0jeOIB5TuPXmgCfWJvtVxtjzsBwM1LE6pGsfeoYoSWyCSPWrCQKPmLUANkLONqUiQlR83Wpwu0ZWhsKvzdaAEjTjkcUXEKsmW4HpUTzAD5c0xpJWXnJ9qAI3jEalui/WoIJ9z9CBVhlLrg5p0VumOgzQA5ZE70j4aoZgI3zuFUL7VobdSAwZvSgC/wpyf1qlqWrW9pHktk+gNczqfiCeTKR5U+1ZDzvOSZGJNAGveeJrmTcsKbQehrHmvLiY7pZWJ+tNIXGA2KYIf9rNADd2WzkmnbgRxxSFVQc0ny4oAaTz14pCwIp2FphwP4TigBMMDmgtml3bvpRxnrQAA89qcfbik+XPNG5V4FACGM/WjaVNKsjZ4pd+eooAaQacobHalXr0pzEelADCp9qAp44p5K+lISAOtACD/ADxTtw7CmBj2agt6mgB24Z6U8HHSoN4LVPGrN0Uk0AJls9K1dB02S7lEjDCLySeKk07TGYeZKQijklqyvFPihY7ZtL0hgqnKyzL39h/jQBW8fa4Lu4Gl2hxa27EMQf8AWN/gK5OiigAooooAKKKKACiiigAooooAKKKKACiiigAooooAKKKKACiiigAooooAKKKKACiiigAooooAKKKKACiiigAooooAKKKKACiiigAooooAKKKKACiiigAooooAKKKKACiiigAooooAKKKKACiiigAooooAKKKKACiiigAooooAKKKKACiiigAooooAKKKKACiiigAooooAKKKKACiiigAooooAKKKKACiiigAooooAKt6PePp+p294hwYnBP07/pVSigD0vxLF5zLcR5KONwNc/hs4zWx4FuF1bQ5bCVt1xaj5Ae6dv8Kr3UAhkZdoBBoAoBffNSbQRx1pGPPGKQN/eYCgAKsOxpMt9KV92OGGKZhscHNAAWbdjmnoSKj+bvn8KcjSZ+7+JoAl8z1zS+ZkYqJt3tQmRQBMjNSEgH7wNKvC96YY2blQaAJVZTWxoeptYyYPKd6w0Xb94HNTqcdqAPRrLWLedQysK0o7iGT7rV5dBPNGw2tx6VvaVqoQgSMVoA7fzFA+9TftCDOSOKzra7WRMqyk49aGkWRird6ALj30RGFODUTXODlV3Cq8OnLu37257VYEKx4XmgBscjTN93A96tKE6beaEA9QBUgGOlAAuV6dKduz6UBe+aY8sMfUkmgB5OB61HLMyr0yKjM277q8VKNuzpk0AZl1d3BOIsgU6Ga42/Nn61eNurDmlW2RR1NAFeO180bmzVhIYEXkYIpQsa/dJoYhuApoAljkU8Kad3wetVmTv0pq9fvEUAXsdMnNNIbtUKbu0nHvT9xxwaAHhefmOKbIkZB+YGk5xzzSDIXsaAMu7t/LkE0K4I9Kl/teRofJnXC+tW7kbl5X8qx7xFwVbigDSs7iCO3YqyEn1qCRUkBk2/P7VQsoF8z72BWhcM4i2qFwKAMe7h81W3LlhUelBmmMa/K3bNXl+bhlwaoySR2t8rsDnNAF+5nkt/kdPmNZN+i3QxgA+1dBLLaanbhGOxgOtYk1o8M5Ut8meD60AGm7obOSDbkY71i6Z56art2lULc10Nsh+1IsYJz6V2OkfDm+1fF3GBGnrQBzl+8JhWPg8Vlptifdnp0Fem658M9QgsPOiZJNo6Kc153qOn3VhMRcxFMGgB1uJp8kjC1Q1JvLJVeeasJeBYW2+lY8053sXbOaAGrKvmAMwWtvTZLfaFSUMT2rnxGjturS00rE2VbpQB0cSLtwAB7mpFhjJ3MT7CqNvcb8dauLKq/dOTQBaCbQB0ApGZVXrUJl4zuqIyDpnJoAseaQA26oJZWdjk8VG8iscZqGZtg60AWQy4+YnHeka43kLEMjuRWeLhTJtmkwPSorzXra2Xy4cZoA0pZmT7zFRWfqGqiGMrFKM+uawdU1i5nQ+W+B6Vz7SSM+XkY0Aa99rFzI2EY+5qgZnY7mYk1Cp9z9KCuTmgBrhmO7NMPB71Nzux2pjtg428etAEZZQe9OVlYcAimMw9KcrYH3aAAn2pNx7KBSlSeSDS7DjIFADWUmlCt70rA9hQM9MYoAFjHTJpTGgpGbjAzSBjnvQAFQF6UmwfWpgxx92kYe1AEIGB92kB5+7UjIzDilSNvujBoAQZ7U7B9CatwafcOo+XGatxaFdH72386AMfb68U9It3etW40+3tV3XdzFEP8Aaasy61jR7UlUYzn/AGBkfnQBEYWJ5WnxWkrvtVcmqcvihFBFvZAj1c/4Vnz+INQkyEZIvTYORQB1UWnwpg3ACH3qG91rSdOfEWLiQdk7fjXF3N1cXLbriZ5D/tGoaANjWPEWo6jlGkMMJ/5ZoSAR7+tY9FFABRRRQAUUUUAFFFFABRRRQAUUUUAFFFFABRRRQAUUUUAFFFFABRRRQAUUUUAFFFFABRRRQAUUUUAFFFFABRRRQAUUUUAFFFFABRRRQAUUUUAFFFFABRRRQAUUUUAFFFFABRRRQAUUUUAFFFFABRRRQAUUUUAFFFFABRRRQAUUUUAFFFFABRRRQAUUUUAFFFFABRRRQAUUUUAFFFFABRRRQAUUUUAFFFFABRRRQAUUUUAFFFFAF7Q9Sm0rUoryEn5Thx/eXuK72/EGoWqX9rl0kXdx2NeaVueFtek0mfypsyWjn50/u+4oA0XzuKkEYpmwk+1b17Yx3Srd2ciyRSDcNozWTPBLEcMvFAEaqqjlqQ7ezUwqxPoKUBVx3oAcMD7xNOVuOKbkehP40baAEdmz6Um5u1OPTtSbvSgCSOQqeeafK7djgVXGc9afyw7fWgBTLkdaFf8A2qTYfbFPWNcZ4oAUT7emTTvPZunFIEB4bAFBVV6UAWre8uE+7Kwx71saNqbi5USMWrnNzAitXR2jUmWQYx0oA7RNYt1cIz7T9Kupd28w4lUn615re3SyXLEM3XikgvpYT8khoA9N86NeAc1Ikx9sfWvOYdcuYmzuLfWr9t4mcH96vH0oA7hpdwxuwKhb5j3P4Vz8HiW143LgVaj8Q2Dn/WFKANmPPTij99ngjFZg17TV6Slj9KcuuWsn+rBP40AXnklGcPUYebY26X9KhW+iYZ24HuaP7QtTxQBNDuB+dyatBgo+XNUVuoGOAw/OnfaFDfe/DNAFsyt7YqIsWb71RbtwJNIfl5zQBZTcpyfyqZGJ6LVFXPUv+tMe5kU4DjFAGn14J/KjdsHy81nxXBY/LU/mMB2/OgC0ZV2ZxlqpXHlvlsCpPNj79fSlDxd1zQBg3QmRiFVgPUCq0YmQlhI2fc10c6+YvAArLuLWTPy4FAFeC6m34mxs9QKfeQwyxeYMkiovLVT82au2sRkXCj5fSgDmdQvXt8eWTkHtV+2vWvYELOCcc1D4hsWjz8u0HvVfw5DHE7+Y5PoBQB6J4WjsZbERYAnHVjX0P4C0nTtS8JpDDexQyqPmDOAT+tfJ8GorayEpIV+hrTtvGV9ZENbXk2fRWIoA+lNZ0i28O2cl1dapG45wnmA5/DNeE+M76PU76R40AjJ9K53UvGGs6kw+0ztIvoTVOS/kaHJbBoApaz5NugVAc9zWYrLID/M0y+ujcTFXbIFLAsZXlqALGm2yzOxycCtIJHGNqCsptQjtIysJBNUJtVuGJKnGaAOoSbyEySopn9pRb+Tn6Vyf2yaT78hNN8xm/iI/GgDsluoWG9plHoN1MOqRrkAj65rkI3KsSWJp5m3qaAN+TXoo3xt3Gql7rpcgrwKxGYfU007ccjNAE93ey3Dbg5FUxktyxJ9zQck9MCl2nNAE0bDpTZRzTcMB0p3VeetADGIC+lRKxJ6kVK27jpimhWYnj8aAE796fuHTGaZtxxQFbdxQAMmW+Wjbg+tSHcq9s1GzNn7w/KgCRWXvn8qR3XHU/lSK3HXNKSucnkUANVt3r+VKdueppykfw0scUkjZVSaAGYH+RSfe9R+FXYrC5kcDyyBWhbaSTJtY7R3JoAwx5h4VCfwqZIJ2GfLP5VvzjSdPjzdXUSf8DFZV54u0e1G20hkuWH4D8zQBZtNLndA7RlfcimXep6Rpa7J5Ekl/uxgMR9fSuX1nxbq2ogxrN9mh/uR8H86wCSTk8mgDr73xtJjbZWioOzSdfyrHvPEmsXQw10Y19IxiseigB8kkkjbpJGdvVjk0yiigAooooAKKKKACiiigAooooAKKKKACiiigAooooAKKKKACiiigAooooAKKKKACiiigAooooAKKKKACiiigAooooAKKKKACiiigAooooAKKKKACiiigAooooAKKKKACiiigAooooAKKKKACiiigAooooAKKKKACiiigAooooAKKKKACiiigAooooAKKKKACiiigAooooAKKKKACiiigAooooAKKKKACiiigAooooAKKKKACiiigAooooAKKKKACiiigAooooA2fDfiG80WXEf72An5omP8AL0rvdN1Tw3ru1TOILhhzHJwc/Xoa8pooA9S1bw6Y33QITGe9YlzZtCxDKRj2rJ0Hxdq2lYTzBdwf88pySB9D2rutI8RaD4iC28u2zu342MPvH2PSgDkSyKcAHNDMmOTg11uqeFZIwXQgr1yKwbiyELFGAzQBRTae5xTzGnah1VDjmkUjOcmgBNnPBFKF57U7Ix1FN+990Z+lADzgdqQsuehqMLjrlaUFfWgCZWH93NOLKedmKh3Hs1Oz9TQA87WGBxVlSVtj3qlux/DU0JMiFc4oAiZed1ISqn3pXXAKlhUff1FAEoKYzwTRuGMCmA+i0mBnrigB6lh0OKXec03AWgZ/hGaALEcigjJAqZb7yW+X5vpVAE89qTLY+8aANGXVZnAwSBT4tSmPXpWUPU81KknpwKANM6hLztPPrUZ1aVPvMzH2qvIrLGG2nBqq2OpFAGuNevsfKWC+5pT4iux1DZ9RWOpyeGp5UdKANdNcvj8w6e9PGr3DnJxmsdPlOAakkdhH8tAGzaa7LET5hJHvV4eIYwPmjJFcgAxPX86kG9aAOyh121PzAEH0NTxeILTfhkP1rjY5GU8kEVMZ4wvzYH1oA7tNRtZVG2UZPanMysPlINefNPjmJ/1qzb6xcRY/iI7k0Ada8EjE/LxToT5XGa57+35WjIKkn2qAatI2Q77T2oA6fVJIZ7co5U1zL/uC/lvt96qTXkpbmQ/hVee6Zk2dT60AI8sjOfmLVpaawT/WdfesaLh/vc1eiZm9R70AaTTMsny9KlkuN0BXGDWW8sinjpTkmlkGDgCgCtcDbIcZqLzXxxnFT3C5PPWqsiSL93BoAGXv1Y0sUbscEjFMG7PzUF/m+UmgCaZVUAACmKRnHFJvYjkUqgHPOKAAqM/eo3BQcUnyqeeaCUPXAoAbuXpzmnfLj1prHP3cUFGVMg80AI8vzbVUChSRzUbK1NKtx81AFlmyfWmmQ9OlRjg8tg+lLsXbnk0APZQ3WkBCjaKRcdqmCHbngUAQseOtIgUnmpJAM8c0jLtXhc0AI+3oOaZtUjkAfWpAMLnFMbOeFFACrGgGf5U0jngEmlLSMQobHsK2dF0ia6cOysyjqSOKAKul6fJPyy7V7k9Kl1HxFoukr5FtGLmdeG29AfrVHxn4hgt4n0fScDB2zTKT/wB8iuHoA6u48c6k3EFvBEO2QWrHvde1a7ctLfTAH+FGKj9KzKKAFdmdizMWY9STk0l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R+HfGOsaMBEsoubYdYZeRj2PUV3Wn+IvDniRVhk/0O6/uSAAMfY55ryKigD2DU/DUioWhjyOoI5rnLrTrmDOUGBWJ4e8Za5o2I4rnz7fvFKNwx7HqK7fTvGWha2ohvoVsJz1LkBD/AMC/xoA5Ybg2CPzpxOB3H0rsb7wwZYftNnJHIvUbSDmufutOubckSwlffFAGXuDdM/iKXYf7ox9akki2k+v0qMZHHNADNvPcU9VwOHpWB+tIPl6rQAEH+9UluwEoznHeowdxxU8ChXHcd6AFupIQx4OarqY26VYuo4zJkLURWMDoBQAwrk/epyr7ZpuUzxTkbHrQAEe1NJPpTy/rSAigCMKc5NPX3NBOBxzSEj05oAdwo45pFbvtpyt8pzTF3MaALr3LNBsHT6VTJOanDDZsxzUQHPINADUPzUspx0Gc0jAhuBQAzHpQAKG/i6U8njFN24OWNK3H0oAazAGlB3Dg0nDGpEiZRu4xQAD8aQr/AHuacZMDoKjd8tuoAcBt424FBBNHmMy84oUg+ooAEk2/Lg05izcgUAYPTNPwoGT+VADVJC9M0MynqOaXcq9KR9ucjk0AIpVR1pd0juFV8CmlcnLdKacKcqaALC7143Zq3pwM1wsfXJqij5HNaOh83qbeDmgDrbrwv52ledEhEgGRXEzwtDK8cnDA4r2nRplaxRWIbjBrjPiHo0Kk3cOAe4FAHn7gD3pvHpzUmNo5600nPGKAI2Yg5p0LE57U5uvQUZ+WgBrn06UqkEc01jjtSbxigB7svFAdj0IxUXyn3p6J3zQAEE98UKOcdaNoOctRkJ3oAkaNcUKAvAqN5WI44qEhzyWOPagCw+1R1pnmdhk1Aeo4JqRFkbGBtoAd+8Ayo/OgtK2P3gq1HaPLhVYk+wrX07w/LIys8ZUep4oAwY45pGwOav2mjXk52rH+Zrfv7jw/oURa8vYWmH/LKMh2/IVy+pfEOfa0elWaQDtJJhj+XSgDoodItdKgN1qlxFCo/vEVzPinxqZ7ZtO0VTBbnIebGGce3pXJajf3moTme9uHmkPdj0+g6Cq1ABRRRQAUUUUAFFFFABRRRQAUUUUAFFFFABRRRQAUUUUAFFFFABRRRQAUUUUAFFFFABRRRQAUUUUAFFFFABRRRQAUUUUAFFFFABRRRQAUUUUAFFFFABRRRQAUUUUAFFFFABRRRQAUUUUAFFFFABRRRQAUUUUAFFFFABRRRQAUUUUAFFFFABRRRQAUUUUAFFFFABRRRQAUUUUAFFFFABRRRQAUUUUAFFFFABRRRQAUUUUAFFFFABRRRQAUUUUAFFFFABRRRQAUUUUAaXhnTBrWvWmlm5jtjcvsWR+gODgficD8a9ST4Eam4+XU0z/uV4/bTS21xFcQOY5YnDow6qwOQfzr3GP43FfB8cnkKurLiJowfvMFH7weik/lyOaAOb8T/BXxBo+nSX0V1bXKoMmP7rEe1eaSWtzGxWSCVSDggqa3vEHjjxPrk7SXmrXKqTxHE5VR+VZFvq2pQPvivrhT/wBdCf50AUzwcHikrorXxdqEahbq2s71e/nRkk/kRVqPWvCl6Quo+Gxa/wDTS0lYfjjIoA5Oiu0Tw94S1M40rxP9mlJ4ivIiPwB4/rUOofDvxNbRedbWqajD132jF+PpgGgDkaKlura4tJjDdW8sEo6pIhVh+BqKgAooooAKKKKACiiigAooooA1dE8Raxo7g2N9IiD/AJZsdyH8DXd6P8RNNvIxb69Y+S3eeP5lP4YyP1ry+igD2v8AsnRtZi+0aTewSg+jDI/CsXUvD15bMdqFlHevNLS6ubSYTWtxLBIP4o3Kn9K7HR/iRrFsgh1GKLUIuhL5D/n0/SgB81tcRnDIRSeSxHzV1Wl+I/COtRiGW4+wTt0SVcDP1xirl94V3x+daTLKnUbT1oA4VlVf4eaVG5zite+0K7jJZQeO1ZkltJEcSKRQAyUlj1qLap5bJqSTgADrUaZz0NABtUfdWm5YduKlKnrTdxB+7mgBq+uPzoxnilJB6kCjcvagCSOJcZJOaayqGpytkdDSbsds0ASJGvlk4yfeoWJzTg+f4jTe+aAHwttOTTpX3HI4poZcdBmkLD0oACRjJyaiErZ+VcCpOo4FCxqMUAMXcx+bFKAVPrUxMagYxmmSNuPQUAJkdcUeZnjdx6Uwx89eKQgA85oAfgUhA+n1p6t8tMLKx5UigBgPPrUoAbkCoym7ocCp4VEa5GDQAJkDmmOzZxmnuzN14pvagBB05YE1JHHvHDKDUWzJqRI9vzbuaAB1dflGDUe1upxinNuznJJpQSflOaAHRquK2PCyq2oBW5zWR8yKM1seHpNkwdRk0AejWETxJ8rfhWT4ieSaKRJhkYrR8OyyTh2cniqHiaSNAyFSWPpQB5zOoErfWosBckjP0q3cKrTNtHeq7xvg9qAIDhiafH83GKa0bj/apyMyrjaBQA1l5NNIUdqUvjtmm7ixoAcm304p7suML0qNlZqfHET1oAgIXPANSBcjGKmitp3fEURY1qWeg6pcYIhZR6kUAYrR9OalggdyFWNj+FdjB4bs7WHz9SmjiVRli5rOvvF/hrSwY7MfbXHTyxx+Z4oAqWWgX10RthKqO+K118PWNhbfaNWvoYUUZILgVx2qfETWrmNobJYrGM948l/z/wDrVyd5eXV5L5l3cyzv6yOW/nQB6TfeMPDWkqU0u1N/L/e+6o/Ej+VcrrnjbW9UDRrMLSA9Eh4OPr1rmaKAFZmZizEkk5JPekoooAKKKKACiiigAooooAKKKKACiiigAoqzp+n32oTeTYWdxdSf3YYy5/Suqsfhp4olj86+t4tLi7tdtt4+gBoA4yiu7/4RnwZpvOseLVuXB5isoyfwzg1Fdap8P7MFdO8P3d24/juZSAfwz/SgDia3fCPhHxB4qu/s+i6fJcEfefoi/jUk/iaMEix0LTbRf9wsfzyK2/CXxV8T+Gpg1gbYR55TYRn8c0AbifAfxeke68ktrc4yRhmx/KvLr+Fba+ntkmSdYpWQSJ91wDjcPY9a908TftC3upeC57G0tpYNXuU8vz93EAyMsPUkZA9Op9D4JQAUUUUAFFFFABRRRQAUUUUAFFFFABRRRQAUUUUAFFFFABRRRQAUUUUAFFFFABRRRQAUUUUAFFFFABRRRQAUUUUAFFFFABRRRQAUUUUAFFFFABRRRQAUUUUAFFFFABRRRQAUUUUAFFFFABRRRQAUUUUAFFFFABRRRQAUUUUAFFFFABRRRQAUUUUAFFFFABRRRQAUUUUAFFFFABRRRQAUUUUAFFFFABRRRQAUUUUAFFFFABRRRQAVc03VNR02USWF7PbMDn925AP1HQ1TooA73T/iVeS262fiTSNP1u14BM0QWT65Her8OjfDXxUQNK1e48OXzdILtd0RYnsxb+teZ0UAdn4n+GfizQ42ufsDX9l1FzafvFI9SByK40gqSCCCOoNdF4T8b+JfDEinS9ScRDrBKBJER6bT0/DFd9H4u+HnjgLB4x0RdF1FuBqFiqqpPYtgD9eKAPHqK9N8TfCHU4LU6p4V1C18RaYRuDwSIJFX3XPP4flXms8UsErQzRvFIpwyOpBB9waAGUUUUAFFFFABRRRQAUUUUAFaGk61qulOGsL6aAf3Q3yn8OlZ9FAHo2jfFC4UCHWNOhnjxy8IIf8AInFb1nrXgvWiAt2bOVv+Wc67efTPSvG6KAPb73wbHPGJrOZXU9CDmsO88L3UGeW49q870nWNU0qTfp97LAfQHK/keK63SvidrUHy6jb21+nTJUI35jj9KAHz6fPF97OKqv8ALwy109r428JaoRHeW9xYyH+JgCn5g/zrXi0XwzqabtP1O1nf0WdTz+dAHnyjNOMeBkfpXY3ng2aJS0ZUjtg5rNl0C6hXLKxH0oA57zO1M3AtzWnNpdzv+WI4pkmkXgTcIzQBTBGOKQj1p0kNxDgSRlfwpArH+FifpQAqbaVtvvSpG2MkYpxCkUARxkE06VivRaVV54xTZGx70AN+YkE0rDjrTd2TxTlPHvQBGOG9RUwjVhk00KByRzS7j9KAHbUXgZqN1GelPGG6Nk01s7unFACKOO5pVYrxtp42+tNlRjyKAJIyjcsefSmSfMfao1baeBUu0sMnigBqs2Panow9PxNMZSPu05EY80AJIhzuU0+Fc/WnIMLgg09AoBxmgCJo3Y+1aulMYR+7Xc1Uoky3etjTYduAAcn2oA7TwlPJLbMHj2Y71l+JblvOkXA46Uthr9lZ3qaWrB52HzY7VQ1y4825bPQ0AcxMCHbrkmq77gPU1sTxLtyq81WGmzSHKxvz7UAZhZs4PSmsSTxW/B4dvJf4cD34q0+k2FlHm+vLaEd98qj+ZoA5MrI33VJFWbOzupiAkTfXFbE+u+EdNP8Armu39IV3D884rLvfiMEUppekxRjs8pyR+A/xoA07Xw5qVww2xgD1Nab6JpumweZqd9DAAOSzYxXnWoeM/Ed6pSTUDGh/hiRV/UDP61gyySTOZJZHkc9WY5JoA9Tn8X+FtJUpZia9lHdE+X8yRXOav8Rdcuw0dn5VjH28sZb8z/hXGUUAWL29vL2QyXdzLO2c5diar0UUAFFFFABRRRQAUUUUAFFFFABRRRQAUUVqeHfD+s+Ib1bPR9Pmu5ScfIPlX6k8CgDLqeytLq+uFt7K2muZm6RxIXY/gK9j034PaL4etF1L4ieJbWyTr9jt5V3n2znJ/AUah8WfDnhq2aw+Hfhu2g7fbbmBdx98dT+OKAOd0H4O+J7q2+3a00Gg2QGWku2AbH+7n+tXJV+EvhUbP9L8VX698bYAfwYAj864XxP4q8QeJLgzazqk91k5CE7UH0UcVi0Ad/qfxU1p4Ta6LY6dotrjCrbQjcB/vH/CuM1LVNS1KQyX99cXLE5/eSEj8ugqnRQAUUUUAFFFFABRRRQAUUUUAFFFFABRRRQAUUUUAFFFFABRRRQAUUUUAFFFFABRRRQAUUUUAFFFFABRRRQAUUUUAFFFFABRRRQAUUUUAFFFFABRRRQAUUUUAFFFFABRRRQAUUUUAFFFFABRRRQAUUUUAFFFFABRRRQAUUUUAFFFFABRRRQAUUUUAFFFFABRRRQAUUUUAFFFFABRRRQAUUUUAFFFFABRRRQAUUUUAFFFFABRRRQAUUUUAFFFFABRRRQAUUUUAFFFFABRRRQBreG/EmueHboXGjajPaNnLKrfI31U8GvSLb4heDfF0CWfxC8PCO4wANTscKw9yAuf515DRQB6jrXwme8tm1LwHq9v4gsMZ8sSATr7HoCfyrzbULG80+6e1vrWa2nQ/NHKhUj86saFrer6FeC80fUrqxnH8cMhXP17H8a9N0/4uWmuWqab8RdBh1iDoLuPiZO2f/rj8qAPIqK9gn+GPhbxTG938PPFdtI+Nx0+9LLIvsDtz+ea868T+E/EXhqcxa1pNzagHAkZDsb6N0oAxKKKKACiiigAooooAKKKKACiiigApUZkYMjFWHQg4IpKKANvTPFfiHT8fZ9Un2/3ZMOP/Hs10un/ABQ1KOMJqFhBd+rKfL/oa8/ooA9H1D4iWkts32TT5IpscB8EZ+tYdn481iGfdMlvNHnlNmP1rlKKAPR08c6JfIEv9Lmt2/vI4YfyBqRPEXhIrtLzL7+W3+FeaUUAenrfeF5h8uqRoD2YY/nVyLT9Muo82V3DOMfwODXklT2d1cWc6z20zxSDupxQB6Jd6Y1uSQhx61kzIVY5B/KrmlfECJrdYdWs1cgcug61oQ+JvCdwf3kRQ+rDFAHP7JD0BxUsahRzXSfbvCc4xHfwx57Zp8en+H5hldQjP40AcuetIRnr0rrhomnuuIrqE56Gk/4RuP8A57RsfY0AcmFOflBpzEY2t1rrP+EcMa/eU/jUf/CNyEHcBQByoRvoKevT2rpl8MSR/NIwK+maV9FjH3Rt+tAHMPHkZUURRzdNuRXUDSYY1+f8808JptuPnkj+maAOZMLDsc0+O3kc/KrZ+la13qmiwNue4jAHbNUZ/GWjw5EMckh9hQBYt9NlZNzKSfSpl02U9I/0rEm+IDKf9GscjtvbH8qoXPj3W5MiHyYF/wBlST+dAHZw2DR/eQfU03UvEuj6FbvGxW4uyvEcZzg+57V5xd+I9bugRLqVxg9lbb/KspiWJZiSTySe9AHUeENesbXxJcapq6yHzclSoztJPSutvPG/hfJeOG5mb0C4/nXlNFAHoc/xCsFP+jaGW95JgP5Kay73x/rErH7LHb2qnoAgYj8TXIUUAat54j1y6/12p3GPRG2fyxWbLJJK5eWRnY9WY5NMooAKKKKACiiigAooooAKKKKACiiigAooooAKKKKACilUFmCqCSTgAd67rwd8KfF3iNRcfYxptl1NzegouPYYyaAOErf8J+D/ABH4ouBFoumTTrnBlPyxr9WPH5V6SNJ+EvgL5tW1E+K9Xj628IPlKw7HjH5msLxZ8ZPE2qQGx0YR6Dp44SK0JD492/woA3bT4feBfBcKXnxB15Ly7HzDTrKTqfQ4BJ/QVU8Q/GiaCyOleBdFt/D9iBtEgVTKRjrwMA/nXk1xNNcTNPcTSTSucs7sWZj7k9ajoAtanqN9qd011qF5PdTscl5XLH9aq0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4JpreZZoJXilQ5V0Yqyn2Ir0fwx8ZPFGmwrZawlv4gsOhhvgS2PQMP65rzWigD2Vk+DvjggQ+b4O1J+xBMDH8SV/kaxvEnwV8X6bAbzSY4tescZWayOWx6lf8Ca8zra8NeKvEPhyYS6NqtxaYP3FbKH6qeKAMu8tbqyuGt7y2mtpl+9HKhRh9Qeahr1+x+LulazbrZ+PvCVjqid7q3jVZR74OP51K/gn4X+LTu8HeKpNKum6WeoAAE+g3Nn9TQB43RXe+J/hH440JTM2l/brbkiazcSAj6DmuGuIZreVobiGSKReqOpUj8DQBHRRRQAUUUUAFFFFABRRRQAUUUUAFFFFABRRRQAUUUUAFOVmX7rEfQ02igCZbq6X7tzMPo5qVNS1BD8t7cD/toTVSigDRTXNXX7t/N+dWF8Ta0ox9sY/WsaigDZbxNrTf8vjVGfEOrHrdtWVRQBen1bUJvv3Un4GqjzSv9+R2+pplFABRRRQAUUUUAFFFFABRRRQAUUUUAFFFFABRRRQAUUUUAFFFFABRRRQAUUVo6Loesa1OIdJ026vHJx+6jJA+p6D8aAM6ivV9G+B+vG3F54m1PT9AtcBj50qs+O/GQB+Zq95nwZ8G42R3Piy/UdSAYc/nt/nQB5j4e8MeIPEEyxaNo95eknG6OM7f++un616PY/BqPSbdb/x94ktNDtuvkod0h9snjP4Gs/xH8aPEd5CbPQbay0CyHCpaxKXx/vEf0rzm/vrzULhri+uprmZuryuWP60AewDx98O/BYMXgnwrHqd4ox9vvg3X1GTn9AK4Txn8RPFnixyNU1N0tz0trfMcQHpjPP4k1yV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TpazyWr3Ma740OH2nJX3I6gc9elQVd0bU73SL5byxm8uQAqwIyrqeqsDwQfSuqg0rw94tRpNJuYNE1ck/wDEvmY+TL/1zYLwfY+n40AcRRV3WNK1HSLxrTUrSW2mHZ1wD7g9CPpVKgAooooAKKKKACiiigAooooAKKKKACiiigDqfC/xC8YeHHX+zNbuREP+WMx82Mj0w2cD6Yru7b4waHrUC2/jjwVZX5x81zbKitn12kcfnXjdFAHtUfhP4QeLHH9geJJdEuXPEF3IFGfQbuv4GsvW/gX4rtlabR7rT9ZgAyDBMFY/gTj9a8prY0PxR4i0N1bSdavrQL0WOY7P++en6UAN1vw3r2iSMmq6Td2u3qzxnb/30OP1rJr13Qfj94us4xDq1rY6xCBjEqbWP1IyP0rbi8cfBrxYWPirwpJpNw4w09uCfyKDP6UAeD0V9AN8JPhf4mR5PBvxAjilI+WG6cMFP0wG/WuO8U/A3xzoytNa2sGsWw6SWT7jj1IOP0zQB5hRVi/sb3T5zBfWk9rKOqTRlD+RqvQAUUUUAFFFFABRRRQAUUUUAFFFFABRRRQAUUUUAFFFFABRRRQAUUUUAFFFFABRRRQAUUUUAFFFFABRRRQAUUUUAFFdH4Z8DeLPEcirpOh3kytj94U2pj1yf6V6RpX7PesrGLjxH4h0nSYhyy7yzY/EAD9aAPFKVFZ2CopZicAAZJr3aTwx8C/C4/4m3iO51u5Q8xQyEjPphF/nUM3xe8F6ArReC/A8UTDpNOwXPvwCT+NAHnHh/wCHfjPXdrafoN0Yyf8AWSjy1Hv82K7qw+B0ljb/AGzxh4o0rSIFGXRZ1LAfUn+lYXiL41+P9YUxpqv9nQHgR2i7OPTPJ/lXA6hf32oTedf3lxdyf35pS5/M0AewG8+CPhFdttZXnim9TALSEGIn15G38qzdb+N+vNC1p4Z0zT9AtSCoEMSu4HbnAA/KvKKKANDWda1bWZzNquo3V45Of3shYA+w6D8Kz6KKACiiigAooooAKKKKACiiigAooooAKKKKACipri1nt1QzxmIuMqrcMR646gfz7VDQAUUUUAFFFFABRRRQAUUUUAFFFFABRRRQAUUUUAFFFFABRRRQAUUUUAFFFFABRRRQAUUUUAFFFFABRRRQAUUUUAFFFFABRRRQAUUUUAFFFFABRRRQAUUUUAFFFFABRRRQAUUUUAFFFFABRRRQAUUUUAFFFFABRRRQAUUUUAFFFFABRRRQAUUUUAFFFFABRRRQAUUUUAFFFFABRRRQAUUUUAFFFFABRRRQAUUUUAFFFFABRRRQAUUUUAFFFFABRRRQAUoJByODSUUAdnofj6+jtV0zxFbJr+l8AxXTEugz/C3X8/0rS/4Q7w74rBl8Dao0d5jc2l3uQ49kbnP6/WvOqVGZGDKxVgcgg4INAF/XdE1fQ7s2usabc2M392aMrn6HofwrPrudB+JGpW1kNL1+xtPEOm4x5V4uXUf7L9fzzV5PC/g3xYGl8L67Ho982cabqJCqT6I5Y5/WgDziitvxR4U1/wANzmPVtOlhXOFmA3Rt9GHFYlABRRRQAUUUUAFFFFABRRRQAUUUUAFFFFABRRRQAoJBBHBFdHofjvxjohH9m+JNShUfwGcsv5HIrm6KAPVYvjdr1zF5HiHQ9F1uHbgieJlY/iGx+lIviT4R6xtGq+C7rR5COZLCZiin6bv6V5XRQB6n/wAIj8LdWB/sbx9LYSsflj1C3IAPpnA/nUknwN8QXCeZomtaNqsR6GOVlJ/DB/nXlFPhmlgkEkMrxOOjIxBH4igDtNU+FHxA09m8zwzezIv8cC7wfy5/SuavdB1yyBN5o2o2wHUy2zr/ADFaOleOvGGl/wDHj4i1CMejSlx+TZrprD41+OrZAk9zY34H/P1aq2fyxQB5tRXrQ+MdlfII9f8Ah/4evwfvusew/lzT38XfBvUFA1DwDe2jHqbNwAP/ACIKAPIqK9Xlg+Bl8+Ib7xDpYPrAXx/48anHgD4VXik2PxQEHoLuBB/7MKAPIaK9eHwd0a4GdN+JWhXeegwq/wDs5qKX4FeIWGbDWtEux2/0nb/jQB5NRXp0nwL8fqpaO1sJh/sXQOfzqlN8GfiLHnb4faXH9yZD/WgDz6iu2k+E/wARIz83hW9/BkP8mqF/hj4/T73hbUB/wEf40AcfRXV/8K48dZx/wi+pf9+qQ/DnxyDz4X1L/v1QBytFdYvw28dt93wvqP8A37qaP4W/ECT7vhW//EKP60AcbRXcxfCP4jSHA8L3Q92dB/7NVuP4L/EJiPM0ZYf+uk6D+tAHndFeqW/wH8cyANK2lQJ3L3Y4/SrifAq+jGb7xbodqO/7wHH6igDx+ivXW+FXg+zfGqfFPSI/VY41Lf8Aoylbwn8F9P8AmvfH2o3uOq21spB/LNAHkNFevSXHwFsU3R2fiHU3HQFSgP8A4+KafH/wysFzpPw2hncfdN4Qf6tQB5LHHJK4SNGdj0CjJNbemeDfFmpECx8N6rPnoVtXx+ZGK7yb43ahDF5ejeE/D+m+hEBcj+VYep/F7x9fZUa19ljI+5bQog/ln9aAJ9O+C/xCu13y6L9hX1un2/yzWk3wgtdMUP4m8c6JpgH3kBZ2+gzivPNQ8Q67qDM17rF/cbuoediPyzisygD1FdO+DejyMLzWdV11l/hgjKKfoeP51ND8SvBugureFPh7ZpKowJ76Rnf9Cf515RRQB6NrXxp8e6jGYodSj0yL+5ZJs49OSTXD6nrGrao5bUtTvLwk5/fzM/8AM1RooAKKKKACiiigAooooAKKKKACiiigAooooAKKKKACiinxRyTSrFFG0kjHCqoySfQCgBlFeg+GvhTrt7bjUNfkj8O6WBua4vRtYj2UkfritiTW/hr4HDJ4bsZPEurRn5b68TEKn1UZ/kPxoA5/wj8LfFniCD7a1k2m6cOWurxSi49QOp/StqXUvAHgWBotHs4/E2vLx9ruQfs8LeoAIzj2/OuP8XeNvEnih/8Aibai7Qfw28Q2RL/wEdfxzXOUAWdSvrzUr6W+v7mW5uZTl5JGyxwMD8AAAB2AAqtRRQAUUUUAFFFFABRRRQAUUUUAFFFFABRRRQAUUUUAFFFFABRRRQAUUUUAFFFFABRRRQAUUUUAFFFFABRRRQAUUUUAFFFFABRRRQAUUUUAFFFFABRRRQAUUUUAFFFFABRRRQAUUUUAFFFFABRRRQAUUUUAFFFFABRRRQAUUUUAFFFFABRRRQAUUUUAFFFFABRRRQAUUUUAFFFFABRRRQAUUUUAFFFFABRRRQAUUUUAFFFFABRRRQAUUUUAFFFFABRRRQAUUUUAFFFFABRRRQB1/hb4i+JNBiFqJoNQsTw1rfQrMhGegLAkfn+FbE03w38WD5oJvCeqP3TD2jH6cbR+VecUUAdhr3w78RaZbm9tkttWsCMrc2E6TAj3VSSK5BgVYqwIIOCD2rS0LX9a0KbzdI1K5s2JyRG/ysfdeh/EV0z+NNI1z5fGHh2O5lIx9ssCsE3tnghqAOGortT4P0vWHLeEvEFtcnGfsl6/lTj6EgBvwxXNazouq6NP5Op2M1s3YsPlP0YcH8DQBn0UUUAFFFFABRRRQAUUUUAFFFFABRRRQAUUUUAFFFFABRRRQAUUUUAFFFFABTo3eNt0bsjeqnBptFAF6LWNWhGItUvo/wDduGH9atQeKvE0BzF4g1Rf+3pz/WseigDp4fiB40i+54kv/wAZM/zqynxO8eL93xLd/iqH+lcfRQB2Y+Kfj8dPEtz/AN+4/wD4mn/8LW+IP/Qy3H/fqP8A+JriaKAOzPxT+IBJP/CS3PP/AEzj/wDiaib4l+OmOT4lvPw2j+lcjRQB0dx468YTn954j1E/SUr/ACrPn8Q6/Ocza3qUh/2rpz/WsyigC1LqOoSjbLfXUg9GlY/1qrRRQAUUUUAFFFFABRRRQAUUUUAFFFFABRRRQAUUUUAFFFFABRRRQAUUUUAFFFFABRSqCzBVBJJwAO9dXoHw/wDEWrRfaHgj06z6tcXr+UoHfg8n8qAOTq/oujarrV2trpVhPdyk4xGmQPqeg/Gu3gtPhn4aw2pXl14ovV/5ZWj+XAD7kryPxNRax8Vtce2+weHLe28OaeBgRWijfj3fA/QCgDRtPhVaaPbrf+PPEun6RD977JBOklw49MA8H8DUz/Ejwx4Xhe08A+FbZZcbf7R1BFllPuARn9RXll1cXF1O091PLPK33pJHLMfqTUVAGv4l8S674kuvtGtalPdtn5VY4Rfoo4H5Vk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S6N448SabD9m+3Ne2mMG2vCZY8fQnI/A1zVFAHZHUfA+sKFv9HuNDuj1msX3w/UockfhUbeBbq8iafw5qdjrkQx8kBZZR9UYDH51yNOjd43DxsyMpyGU4INAE+oWF9p05gv7Se1lGfllQqf1qtXS6f42162t/st1LFqdqRgwXqeYpH1+9+tWm1HwTq2Be6NPocpPMtgxlT8UduB9KAOQorrf+ENjvyD4b16x1UkZEDZhn+mw/41jaz4d13Ryf7U0i9tF/vyQkL/AN9dKAMuiiigAooooAKKKKACiiigAooooAKKKKACiiigAooooAKKKKACiiigAooooAKKKKACiiigAooooAKKKKACiiigAooooAKKKKACiiigAooooAKKKKACiiigAooooAKKfDFLNKsUMbySNwqopJP4Cun0v4e+K76MTPpj2NvjPnXn7pQPx5/SgDlaK7hfD/gnScnXPFEl9OvW302HeM9wXJx/Kl/4TTRdIO3wv4VsoGHS6vd0sv5bsD86AMbQvBniXWSptNJuFhPWaVCkYHrk/wBM1unwn4T0VC/iTxbBPcr1stORnYH0LFcD9K53X/FfiHXCRqWqXEsfOIg21APTaOKxKAO+j8fWOiK0fg/w3aaeeB9quCZZz+OcD9a5fX/Emva9Jv1jVry99FklJUfRegrJ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trSfFWv6Yuy11GQx/8APOZVlTHphwRWLRQB1o8UaPqGBr3haxlbPzT2R+zP9cLwTSrpXgnU2/4l/iC90yQ5xDf2ylfp5itgfjXI0UAdTL4E1xkMumtYarCCfns7yOT9M5rn7/T76wfZfWdxbNnGJYyufzqGCaWCUSwyvFIOjIxBH4it6w8aeJLNRH/aTXMQ6x3UazA/99gmgDnqK60+KtIvY9mseEtPlYn5pLEi1b/x1TSND4BvgfIutZ0dz/z8BbiMfTYA1AHJ0V1g8Gw3ZH9j+JtFvcjISWf7O5/4C/8AjVS/8FeJ7OMySaW8if3oJEmz/wB8E0Ac9RUtzbXFs+y5t5YW/uyIVP61FQAUUUUAFFFFABRRRQAUUUUAFFFFABRRRQAUUUUAFFFFABRRRQAUUUUAFFFFABRRRQAUUUUAFFFFABRWlp2hazqLKtlpd3Nu6FYjt/M8Vuw/DnxKYzLeLp+nRj+K7vo0/QEmgDkKK7JfDPhayIbVvGlq/HMdhC0xz/vDinDUPh1p4xb6Dq+rSqeJLm7WJG/4Cq/zoA4wAsQACSegFbukeDvE+qkfY9Guiv8AflXyl/NsCtZ/iDd2u5dB0XR9JQ9GS0SSQf8AAiP6Viat4o8RaqT9v1i8lUjBQSFU/wC+VwP0oA6D/hX8Ongt4j8U6Pp2BkxQzrcS4/3VYUwz/DfShm2ttW1+ccg3GIIs/QHOPqK4migDs7j4h6hChh0LS9J0WL/p3tUaT8WYf0rmdU1bUtUlMuoX09yxOf3jkgfQdB+FUq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u6dq2q6d/wAg/Ur2z/64TtH/ACNUqKAOpg+IPi9AFn1qe9jAxsu8Sg/99c/rTh4utLh2Op+FNEud3Voo2hc++Qf6VylFAHUi+8DXCfv9B1axb1tb5ZB+TrUp0vwLdIWt/E93YHst3aPJ/wCi1rkaKAOrfwnpkm37D438PzZ7TGaE/wDjyUreANedS1jJp+oL6210p/8AQsVydFAHQ3PgrxXbqWk0K8IHdF3/APoOay5tI1aH/XaXex/78DD+YqO21C+tQBbXtzAB08uVl/ka0rXxd4otf9T4g1NfY3LMP1NAGKysrFWBBHUEUldOnj7xaGBfWJJgO0iKwP6VO3j7VJBi607SLr1822Jz+TCgDkaK6oeMICSZPBvheQnqTbSg/pJUg8WaK3+t8BaAx/2HuF/9qUAcjRXVt4j8MMPm8A6f9Vvrlf8A2ek/t7wkf+ZEtx9NTuP8aAOVorqxrng7v4JX8NRm/wAad/bfgz/oSv8Ayozf40AclRXVHXPCA+74HjP11Kf/ABoHiDwmCCPAVqfrqVwf/ZqAOVorrv8AhKPDij938P8ASAf9q6uG/wDZ6a3i7TR/qfAvhtf99Z3/APalAHJ0V1cfjVov+Pfwv4bg/wBy1f8Aq5p7/ELxAFK262NqP+mNuBj880ActBb3E5xDBLKfREJ/lWhbeG/EFyQIdF1B89/s7AfnitCTx74wcc69dKP9jav8hVC58TeIrgnztd1N89jdPj8s0Aadv8PvF8xH/EmkiU/xSyIgH5mrEvw/vrYZ1DXvD9hzz592cj/vlTXJz3FxcNunnllPq7lv51FQB2X/AAi/ha3dft3j/TWHdbW1nl/XZinSQ/DWyKk3Wu6oe4h2xKf++lzXF0UAdgdf8G2su7T/AAWZuODe3zP/AOOgYpy/EPVLZSuk6Xo2lDsba1ww/Ek1xtFAHRX/AI58YXwxceJNT2/3Y5zGPyXFYVzcXF1IZbmeWaQ9WkcsfzNR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7N4t1aTR9c8Vu8usaPDPrriPV9KZGkMqKp8iRCyEptZmHzgZ7Ng4APGaK9Y8WnVPD9j4kv9Mkgs9YGsxw391pkbQtFbtEHjxyWhDvksARllxk4AqxOJtTmfw/dQ41bxD4bS5uIhGFeS+heSWJm6Yd415yOS/vQB4/RXq+sssfh7xV4Us2EqaHpVrAVjOd8i3KPcyYHpI5BPOAoq/wCE7j7H4c0YPd3enyw+FdSmMtuv7+JWumKuo3LyQMjkZ9aAPGaK3PF2qtqlxA3/AAkWua2saHD6om1oyTyFHmycHA7j6Vh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WdLsLvU7+KxsYWmuJThFFVq7D4TyRjxDd2/mpDc3WnywWjucASnbjnsSAw/GgAb4e6s3mx22paPd3cS7mtILkmX3ABUAn2BrkZEaORo3UqynBB6g11vhPwt4p/4TOzhj029guIblWklaNlVAG5O7oeM/Ws3x+0beM9VaONok+0NhWXaR+FAGFRXZ+HrpZPhj4ntVtLaMxfZWaZVPmSlpv4iSeBjgDA9cnmrnw5mt9P8NXuoRtqi3r6lbWrNpsqxzrG+4gbirYUsvIx8xVRkVtGkm1rurnNPEOKk7bO35f5nAUV7PZwz6fJFojXKTyXl1qqCOJQltqBGVLXG0YTZtJUBXHQfIOa8YpVaXs7DoV/a30/rX/IK1LTxH4hs7y4vbTXdUt7q6ObiaK7kV5T6swOW/GsxcbhuJAzyQM16TrujeHU0y/vNH0ixv8ATrSKGe1vrK/aWdsMFK3kDSBkVhnLIibW24JFZHQcHp+satp99Jf2GqX1pdygiSeC4ZJHBOTlgcnJAJpi6lqS6p/ai6hdrf8AmGT7UJmEu89W35zn3zXWeJRoCeGfDtxH4dsdOfVoZJLm5tnuZZIAly6ZjSSfaflTo3Uk8jgjI8A2mj3fiuCPXJbZNMSOaSU3MxiRtsbFQSp3csFGFyTnjNAGVZ6nqVlqP9o2eoXdte5Y/aIpmSXLfeO4HPOTn1zViPxBr0erSatHreppqMi7ZLtbpxM64AwXzuIwAOvYVpeKdJMeu6fFHbaXbWl/FG9tNpzzPBKjMV3jzmLgggqVO3BXp3PTSfDTSU1E2R8VzbhrH9jbv7M63JwUx+9+4ckFuoI4DA5ABwer61rGsNG2r6tf6gYgRGbq4eXZnrjcTjOB+VUK9Bg+HlkLGGW88RSQXLaZJqckS2G9UiilKSDd5gy2ASoxgkYJXrXLeLtFTQtWS1hu/tlvNbQ3VvMYvLLxyxh1yuTtODjGT0oAx6KKKACiiigAooooAKKKKACiiigAooooAKKKKACiiigAooooAKKKKACiiigAooooAKKKKACiiigAooooAKKKKACiiigAooooAKKKKACiiigAooooAKKKKACiiigAooooAKKKKACiiigAooooAKKKKACiiigAooooAKKKKACiiigAooooAKKKKACiiigAooooAKKKKACiiigAooooAK9V8DfCXTdf8C2/ivVfG9poNvNM8WLm3XYGViAN7SqMnHTFeVV9E+DbvwnZfs16fN4z0y71LS/7RkHk2zFX8zzH2nIdOOvevA4hxeIw1Cm8O2nKaWiTdmnspaXNaMU27nnvxJ+Fp8K+HLXxJpPiSy8RaRNL5LXNsgUI/PTazBhlSM54PGK84r1L4kfEPwzfeCbbwV4H0G60vR1m+0TNdNmRmyTtHzOSMkHJbPGMACvLa6cmnjJYe+LvzXdrpJ8vS6WifoKpy390KKKK9YzCiiigAooooAKKKKACiiigAooooAKKKKACiiigAooooAKKKKACiiigAooooAKKKKACiiigAooooAKKKKACiiigAooooAKKKKACiiigAooooAKKKKACiiigAooooAKKKKACiiigAooooAKKKKACiiigAooooAKKKKACiiigAooooAKKKKACiiigAooq5o8E0+oQrBHG7B14f7vUDn2oArLG7IzqpKr9446UyvZ/AGh+F9a8Yaj4Wl0oNHDZtLNcbsM0u5Ado/hUbjiuE+J2gtoHiWfT40j+zW4CROoALKc4Lep96AOTor0Lw9oPh64XS9Zv7NhpTaeFu1Ezj/SftAhLZzxw6vgHHB4x1bD4a0q102eyvrTfqcGm6hdySeY4wY5fKi4BxwY5DjHO4Z7Vv9XlY5Xi4XtZ/wBf1+R5/RU9stmy/wCkzzxt5iDEcIcbDneeWHI4wO+TyMc97deH/DsesW81rZzSWEXhw6oYZ5W3XDjcBvKn5cnaSFI6YHrUQpuexpUrRpuzR53RXpSeGtCWzm1x4NPggewspkt72acW0Mk5cN/qyZWGYjgZON+SSAa4jxVYnTfEd/Ym1+yeTOyiHzvNCDsA+BuGMYOOmKc6UoK7FSxEaknFf1/VzMpUZkYMrFWByCDyKu6rpGraT5X9qaXe2HnKWi+027R+YPVdwGRyOldP4Y0XSb/SNM1SezLQ2c11/aoEjDzUjiEsfQ/Ln5k4x0FTCDm7IupUVNXZjDxb4kCRJ/bN2ViZWQb+hByK0fHPiiw8UWNlcyae0Gtx/LdTpgRzLjg+u7NbsPhnw7BqMmnXNr5japqMtvpkplceVEYA8RABwxLTQ9c5wfeotO8K6JcWegB428+GSGbWSHb5oJkedeM/LiKPGRj7wJ6itPq8jD65C17P+v6t6nM2PiK3tbE2Y8N6XJHIqLPuuLxfPK8guFnCk554AAPQCrVl4zns9SudSt9ItI7y5J8ydL2+WQg4yCwuASCRuOSefww7wjb+G7m81C61F7OKKOzkkjgvpJEiSYygIgMTGWQBDk4APBzwMnas/D+lwTX9vqFt4bj1Sa+ggsLWa7uvs7RvGWDx+Wxch90ZDSEKMnJB4q4Rm0mmiKkqSbUk/wCvmYdr4xa0sZrC10GwgtJ8+dBHe3yxyZGDuUXGDxxzXLuQzlgoUE5CjOB7c12WlRabb6VrcuteGdOU6cGt1ImuBI907METiXaQu1icDonqc1xlZVOayuzejy3lyr+vvHRSPFIskbsjoQyspwVI6EGuk1DxleXVtfrHpelWd3qSBL+9t43E1wMgtkFyibmAZtirkj04rmaKyNzUuNamubPR7O6tbaa30pWSOMhx5qtK0jByGB5LEfKVOPfmoNKvxp98bg2NleRsrI9vcxl42VhgjghlPoykMOxqlRQBsat4gutQ1Gyujb21tFYRpHaWsKsIoUU7sDcSxyxJJLEkk81qSePdYkv/ALY1tYeZ/bi63gI+PPXov3vue3X3rk6KAOpm8c6tKMNb2I/4lk2mcI3+qldnY/e+9ljg9PY1ja7q9zrE9tNdJEjW1nDaJ5YIBSJAik5J5wBn37Cs+igAooooAKKKKACiiigAooooAKKKKACiiigAooooAKKKKACiiigAooooAKKKKACiiigAooooAKKKKACiiigAooooAKKKKACiiigAooooAKKKKACiiigAooooAKKKKACiiigAooooAKKKKACiiigAooooAKKKKACiiigAooooAKKKKACiiigAooooAKKKKACiiigAooooAKKKKACiiigArp5fG2qyfDyHwO1vZDTYrk3CyhG84tknBO7bj5j/AA1zFFZVaFOty86vyu68muo02tgooorUQUUUUAFFFFABRRRQAUUUUAFFFFABRRRQAUUUUAFFFFABRRRQAUUUUAFFFFABRRRQAUUUUAFFFFABRRRQAUUUUAFFFFABRRRQAUUUUAFFFFABRRRQAUUUUAFFFFABRRRQAUUUUAFFFFABRRRQAUUUUAFFFFABRRRQAUUUUAFFFFABRRRQAUUUUAFFFFABUtmyJdRPIzqgcFin3gM9veoqKAPTfDHxC0/R9Tu/EEej7tSNv9mL+ZtWZcqQzL/e+UZxXF+L9ZbX9Zk1WV5DNOA0obGFb0X2rGooA6u01LRB4SGgzaxqsUMlwt3MselIxEmwKVDfaBuTgdVGSAeOlbD+K9Em1261a71G+unurM2csMmjKIzGcZxtuwwJIJzu6k155RWyrNdPzOd4aL6/l/kdXfyeB7rf5Ml9Y7tuPI0onbjdnG+9b72RnOfujGOc6EfiLQlvbO5Oq6i4tdP/ALOMLaKmyaDDAq/+lZJO48gjoCMVwlFJVbbIHh7qzk/w/wAj0AeJ/D7TzefeXlxZSwwwfYJNFXyESH/VgYuw/HPJY53HOc1yPii+XU9fvNQW6muhcSeZ5ksAhYkjkbAzBQOgG48AfSs2ilOq5KzKp0I03dMK6jw9qek2Xh2/02bVdSt21JUW5WHTUlCBGJXY5nQ8g4OV6Ej3rl6KmMuV3LnDnVjtL/WtDvH0lpNd1hDpUSR22zRo/wCAjDHNzycBR24UcVZl8TaPJf6zef21qitq8JhnQaLHtjUjA2f6VxhcqM54J+tcFRWntn2/P/Mx+rR7/l69jrtKu/BtpCEma5ug0WyVJtGDbzu3Bt4u1ZSOF+QqCByDznTTxN4cbUn1C6mmvJ/OjmtzLoKD7MUAVFTZdglAAo2vuX5emSSfPqKFWa2Q5YZSd3J/h/kdfd6j4futLl0+41zWHWa9a+llOjRb3kK4Of8AScY5J6dzXIUUVnKXMaQp8nU//9k="/>
          <p:cNvSpPr>
            <a:spLocks noChangeAspect="1" noChangeArrowheads="1"/>
          </p:cNvSpPr>
          <p:nvPr/>
        </p:nvSpPr>
        <p:spPr bwMode="auto">
          <a:xfrm>
            <a:off x="349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377" t="19965" r="12517" b="17288"/>
          <a:stretch/>
        </p:blipFill>
        <p:spPr>
          <a:xfrm>
            <a:off x="1000125" y="971549"/>
            <a:ext cx="10172700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01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CA78DB-A430-6448-BB3E-6F869151ED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AutoShape 2" descr="data:image/jpeg;base64,/9j/4AAQSkZJRgABAQEAAAAAAAD/2wBDAAUDBAQEAwUEBAQFBQUGBwwIBwcHBw8LCwkMEQ8SEhEPERETFhwXExQaFRERGCEYGh0dHx8fExciJCIeJBweHx7/2wBDAQUFBQcGBw4ICA4eFBEUHh4eHh4eHh4eHh4eHh4eHh4eHh4eHh4eHh4eHh4eHh4eHh4eHh4eHh4eHh4eHh4eHh7/wAARCANcBY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yoor3Px7qHmXvj5F13V9YMKNC2i3CYhtlZ1/0iPMjZWMgdEUgsOgyaAPDKK+htXt4Ljx5a+KpFb/AIkuLGQ9jMwi+zn/AMmWP/bE59/PNFghuPjZqqSQx3Eq3eoPawyIHWSdRKYlKng/OF47nFAHnlFdfN4i8bT6EdUuNQvXW1vtkWpyXLC5hkaNt0Mb7t2wjllAIGF6Z56jxQb/AMSfFqLR9W1W8l0a2jt7y5SaZ3hhiS1SSV8ZIXI3c46t3zQB5RRXefFUJq0WneLIb2xvWug9pey2aSLGJ4zlf9YqtzE0Y+7/AAHk1vR6Ra/8IOPBRvrAanJp41YWZjl+0i7x5oH3Ng/0b5cb85PTtQB5LRXts14bqCHQl1jU53n8Gw7NMmjxYKRaK3ml95ww2lgfLHzAfMOtVrDU9Ul8deFtBlvrqXQ5tCsheWTyM1v5JtAZGZD8owMtnHBGaAPG6K9GuNR8QaNZ+D7XwjJcR217ZrIYrcHZfXZlZZVlA4lIwq7WyAuOBnnsta0Wz1jQp/BeiLEEuNY1Gawx91JIZIAVXH8ISSYD2A+tAHg9Fe+X+pWvnve2F/d6dZQeEJora5shuljij1BY0ZfmTJKqP4h161y3gvxBHJqviG+vNV1fxJZw+HnSUaou2Qxtcwh0UebJgbScHcOT045APLKK9B+J+lx6P4S8LWlvP9otC97Nazf89YXeNo2PodpGR2OR2rc13xPb6KNHjutZ1y4i/wCEbtUOjCMGxlL2gUbiZemSGP7s9OPUAHkVFeo+N9cez03SrOPxd4lsnPh6y22FtH/orE2y8FvPXAbv8h/GsLx1eT6d4j8OahattuLXRtLmib0ZYIyD+YoA4uivY9Ut7fQdRudeswEXxXqFqNP5wRbOY55yPbeyR446MKjudUm0q/1tFuNa0Q3fie6MGqaSqTGeRZMeRPHuViFDblXPO8/K3WgDyCiu0uLo+FvjDJcXEdhClpqZFxHZRssAjJxIqKSSo2lht7dB0rtrbR7SEweAp2jc6TNDq07ZBOPtLLJn1/0d4mx320AeK0V6pe+I9Xki8Hava393ZT6jqF40/wBnnZNyvdqxQkEZX2PpUp1G41Lxj8RLfXNW1GSztrK8jjJJuGgT7bDxGjOoxwOMgcUAeTUV3PjtLGP4f+Dl025ubm2zfbZLi3WFyfNTOVV3A/76rsLC6tJRbavcyRsfGUVvpkpPBBETwzsB2/eiFv19KAPFqK9Y1K8u9P8AC2vWFvLJaz6JYaTbo8LlWjm8wySEEdCJHcZHpUs2u65deMPhta3Ws6jPb3EenTTxSXLsksn2tvnYE4ZuByeeBQB5FRXq2lW/hz+w/GCRalfzwyX1kt59ps0gWNDd/MVZZXJ4z1C09rzWrrxx4n8PawZh4dtba88y0ZP9HsoY42NvJEn3UIIi2sBlt3fcSQDyaivXNJDL8VPB9wVbyh4etZC2ONq2ZDN9AVYE+xrFtvE3iSP4RTPH4g1ZGj1mG3QreSArF9nk/djnheB8vTgUAee0V2fg2a50/wAD+I9W0iSSHVYJrVPtEXEsFuxk3sjDlcsI1JB6HHetnT7jXW0nVvEF1AsfiFNEglsrpMNcyW5m2SXR5LCTZ8vmYB2fN/tEA8zor2TwPf308vhXxBrDNPrA/tUW89wu57q2SzJUyMeXAkLqCT0yO1Z2v50P4cx614YvLmxtL/WkubN4JyksAa3dZIiy4IKsGX3XB70AeWUV7U+tarP8cI7W71nUjaQae8sa+eziFjpjEuilgA2ST1GSetZepWsnijRPC+lxaxqfiFNQ1SRm1S+XbLZKFUSQEF3Iwo80/NggDAPNAHlNFex6qY9Z1vQPE2gw6d4iexv3sjaQB4lMI3SWyESouGCB1HBBKKPmPFYviTXNSm8KJr+j+JNYuo4dXaKK61ANHqFsXiJ8uOZJGDxlQdwAX5gp2gNQB5tRXc/GfVtVu/F89jd6ne3FpFFayRwSzs0aMbaMlgpOASScn3NcNQAUUUUAFFFFABRRRQAUUUUAFFFFABRRRQAUUUUAFFFFABRRRQAUUUUAFFFFABRRRQAUUUUAFFFFABRRRQAUUUUAFFFFABRRRQAUUUUAFFFFABRRRQAUUUUAFFFeh/AnwnpfibxLe3PiCAy6HpVlJdXg8xkDcEKMqQw/ibgj7lc2MxdPB0JV6m0e2/ovN7IqMXJ2R55RXoXx38I6f4V8WQPocJj0XUrVLmzG8uAMYZQzEk84bk/xCvPaMHi6eMoRr09pK/n6PzXUJRcXZhRRRXSSFFFFABRRRQAUUUUAFFFFABRRRQAUUUUAFFFFABRRRQAUUUUAFFFFABRRRQAUUUUAFFFFABRRRQAUUUUAFFFFABRRRQAUUUUAFFFFABRRRQAUUUUAFFFFABRRRQAUUUUAFFFFABRRRQAUUUUAFFFFABRRRQAUUUUAFFFFABRRRQAUUUUAFFerfBbTLS38I+LfGnkQXOqaPbg2CyxhxbyYLCbacjIIBBI42mud0PxRqmv3a+H/ABDeS6jDqlxb25urp989upnjZtkjAsEIXlM4zg4458z+0JSq1IQhdU2k3ez1Sbsra2T7q5p7PRXe5xdFe2+PfEGq+HfjNZeFtDlfTtCsZbW3j06D5beZJFRpN6dHLGRgScnv1rrNIsbfw78Q/iFouh6g+naeuiteLEkjiKzmdAS4VMlccEbRkDAHQV5tTiF06UajpfFFTWvS6Wumj95Pr1V++ioXdr+R8zUV7vpPjDT9Q8W/D7TbDVpdV1u3kWDU9YjWSL7RGzcQEuFeRR3LADjPJY43/BurarP8e/G9hNq14bSHT5zFE87mOIq8W0hecY3NjA4ycdaVbP61JScqFrRctW1opcv8t9d1ez8gVBO2p800V6fdeIvEFr448P6G3ii61WK2u7S5iv8A7RI0jG4hhMiK7YbyzuICkA4zkckV6XJeXGs/tD+IPBmrtJqOgXVmm6xnJeKJhbxsHQH7jZJ5XHLZ64Na4jO6lCzlTVuRz+Lomls4rWzvrbt5ijRUuvWx8y0Va1e2js9WvLOGQyRwTvGj/wB4KxAP6V9A2/iObTvB3w61nVvF02n248570S+fM96gIGwhVYN6ZcjGcjkV9BGSkk0YHzpRX0D4Y1OXX/h54u/4RrUm8NW0uswx6X5lw8KWivInyjywfLDEnIX5QXPOOaxvH+rXlr8TvCGmOl5b63pnkW1/qXEbX25kG5SpyyEbuTydzAgYIpgeL0V9Ca/4w1Dw/wDHjxDNPqF4+l2drbs9qZmMSoVg3EJ0yN7kcdSfWneFfDieFf2gWdUU22qTSmw5GDG8Mk0hX/dZVT6N3oA+eaK7+ODUtb+Leq3klrfa0+nXU900C75ZJVifEcfAJ2lticDgH2rW/aA0u48O/EGDxJpUl1YjVohdxOhMUkUuMSDjBU8gnvljQB5VRX1b4rl1HT/G+t6/cag+qeHrDSgl/oUUhkYh1PztE+I9mAxLAk4UjB5rzT4K6+Nc03Wfhrd3M1naarFM2mFZm/0dyCzRg5yUIGSvQ/MDncaAPHaK6jxfqWoWdhB4KbUJ5rXSpX89DIxQ3OfnCg9FT7oxwTub+OuXoAKujVtUF/NqA1K8F5MGEtx57eZIGGGDNnJyODnrVKvTtf0fw5N4r8VeGrXw/bWH9mW11PZ3UFxO0mYF34cSSMpBAI4UHOOaAOAbWtYZpWbVr9jNIkkpNw/zun3GPPJXse3aqr3Nw92bxriVrkyeYZi5Ll853buuc85r0u08Haa3xD1ONNCvb/R9MsraeWytPMkkleWKIBRtO/7zs/HZT2rLl8L2fhx/EtzrFl/aDaVfRWNrbTSNHHK0u8rJIVKtt2JkAFTlhnABFAHJavrOsaw0bavq1/qDRAiM3Vw8pQHrjcTjpTG1TU2nnuG1G7M08XkzSGZt0keANjHOSuFAweOBXpOl+FfD82pLd63oy6fp0uiXM8hstRW6hSWNwplhZJHJCgg7XY/NkcioLPwHYQW1jFq0TGSG71B7yW3mObi3gt45kEfUfMGyCBnD+1AHnAu7oWJsRczfZDKJjB5h8syAEBtvTdgkZ64NTDVtUGqDVRqV4NQB3C689vNBxjO/OenHWuotbXw7r+h3upnSk0JdMu7fzzZyyyrJbSvsbiVmPmLjIIOCCfl4zWj4j07QbXTL3U7Lw9pd3aW1xC1ncafqEk8UkUmcLdoZvNibGMELH84Ix0oA4+TxN4kk0waXJ4g1Z7ARiL7M15IYtgGAuzOMAAcYxSS+JfEUumDS5df1V7ARiIWrXkhi2DGF2ZxgYGBjtXfQaX4bvPF3hPR/+EX0+CDVbOC6uXjuLrfucOSq7piAvA7Z9650w6HoGgaDcX+hxatPqsb3U7TTyp5UQlaMJH5bKA3yMSW3DJHHByAc/puu63plrLaabrGo2VvMSZYre5eNHJGDkKQDxxzUVrqmp2v2f7LqN5B9mZ2g8udl8ouAHK4PylgADjrjmor/AOyi+nFi0zWnmt5BmAEhjz8u4DgNjGccZqCgDSsNe1ywkjksda1G1eKEwRtDdOhSMtuKAg8Lu5x0zzS3/iLxBfszX2uandM8RhYzXbuWjJDFDk/dyAcdMgVmUUATzXl3NawWs11PJb2+7yInkJSLccttB4XJ5OOtJdXVzdMjXVxLO0caxIZHLFUUYVRnoAAAB2FQ0UAbUXizxVFZLZR+JtaS1SMRLCt9KEVAMBQu7GMcY6YqOTxN4kk0waXJ4g1Z7ARiL7M15IYtgGAuzOMAAcYxWTRQBbm1LUZktUmv7qRbMYtQ0zEQDOcJz8vPPFWNP8Q+INPuLm4sNc1O0mun33MkF26NM2ScuQcscseT6n1rMooAVmZmLMSSTkk96tNqepNdTXTahdtPPGYpZTM2+RCu0qxzkrgAYPGOKqUUAWPtt55dvH9ruNlqS1uvmHEJJySo/hyeeO9L/aF95t1N9tufMuwy3L+a2ZwzBiHOfmywBOe4BqtRQBNLdXUttDay3M0kEG7yYmclI9xy20dBk9cdad9tvPKt4vtdx5dsxa3XzDiJiQSVH8JJAPHpVeigCy+oX7i6D3tywvHD3QMrHz2B3Avz8xyScnvSjUNQ8+1uPt1z51mFFtJ5rboAp3KEOcrgkkY6GqtFAFhb28WG4hW7nEd0QbhBIdspByNw/iweee9WbjXdbuNLTSrjWNRm0+MAJavcu0SgdMITgY7cVnUUAaMWva5FpLaTFrOox6cwIa0W5cQkE5PyZ28nnpVQXVyLM2YuJvsxkEph3nYXAIDbemcEjPvUNFAFrTNR1DS7oXemX11Y3ABUS28zRvg9RlSDUn9r6t/a39r/ANqXv9o7t32v7Q3nZxjO/O7OOOtUaKANC41rWbjUf7SuNWv5r3YY/tMly7S7SpUruJzggkY9CRVb7Zd/YfsH2qf7J5vneR5h8vzMY37em7HGeuKgooAt/wBp6l9uN/8A2hd/aymwz+c3mbdmzbuznG35cenHSnWGrarp8EkFhqd7aRSnMiQzsiudpXkA88Ej6EiqVFAFm1vr61hkhtby4gjlZGkSOVlV2Q5UkDqQeR6VNq+taxrDRtq+rX+oGIERm6uHl2Z643E4zgflVCigCa8urm8uDcXdxNcTMADJK5ZiAAAMnngAD6CoaKKACiiigAooooAKKKKACiiigAooooAKKKKACiiigAooooAKKKKACiiigAooooAKKKKACiiigAooooAKKKKACiiigAooooAKKKKACiiigAooooAKKKKACiiigAr6F+Gen+F/DfwMuJ/GWp3Gjw+KpjGZoIy0zRLkKowjcEBzkjGH9xXz1V6+1jVr+ytrG+1S+urW1XbbwTXDPHCMYwik4UYAHHpXlZtl88fThSU+WPMm7b6aq263s9exdOfI72PeviXp/hjxR8DYJ/B2q3GsR+FJBGs08ZWUREAMpyicBShyBjCdyK+d6vWGsatp9pdWdhql9aW12uy5hguGRJlwRh1BwwwSMH1NUaMpy6eXwnSc+aPM2r766u+y3u9O46k+d3sFFFFeqZhRRRQAUUUUAFFFFABRRRQAUUUUAFFFFABRRRQAUUUUAFFFFABRRRQAUUUUAFFFFABRRRQAUUUUAFFFFABRRRQAUUUUAFFFFABRRRQAUUUUAFFFFABRRRQAUUUUAFFFFABRRRQAUUUUAFFFFABRRRQAUUUUAFFFFABRRRQAUV0Pw306z1fx3o2majD51pc3SRzR7iu5T1GQQR+BrtNG8F6FJqPiC+ubR30t7BptHQyOAGktnuFO4HJ8tU2kN3PPNAHlVFegNp/hvTdd0bwveaGLyS9htjeX/wBplWZHuEVgYQp8vCb1+8rbiDz6VfEXhuw0q28Ow+WHuJ767truUM2JhFcCMHGcLxnpQBjeDfFWr+FNQkutLkiZJ4/KubaePzILmM9UdT1HX0PJ55NRanrcd1ZtaWOi6XpMUhBm+yiVmlx0BeV3YAHnapAJwSCQMd94g8FaDJpOvxaTB5GqWuvXsNivmuwlggjjZoACTl8MzA9SVIzyKjfSvDdp4u8QaO3hmwuILHSpL6F5bi53h1tkkCnbKAV3Enpnnr0rB4al7T2vL72nzttfvbpfYrmdrGH/AMLJ1aa+sdU1HStG1LWbBAtvqdzDIZ1xnYxCuI3Zc8FkJyAeTUfh74iaxpFxrF3JY6fqd5rKPHe3F75xeSNxyg2SKAPoMjoDjArM8MnQdQ8Y27azDb6dpjsSYY3lEIYKdiMxLSKjMAGbJIBOMdR2Nt4X0q51XTPtehW9sssWoK506++02Fx5Vu8kbpIJXdZAwGUJwQFOBkg87yzCOLjyKz/K97Lsr62Wg/aS7nEeF/ED+H/EkWu2mm2M00DmSCKfzTHE2cgja4Y46DcT75rp7H4qalZeJdS8RW/h3QV1HUoWhupCLkhlYgthfOwM7V6enGOc7Fl4I0C+uvBstrblhLHZHWrUyt86TthZgc5ALZQhSMfJ0zWf4U8CrqvhXUbk6Pf3F1dvcLptxCjmO3Nuu47yPl/eH92N3cH61VfL8PXk5VI3bVt3tvbcI1JR2MC28YRWrWv2PwpoNulvdLd7EN0fMkUEIWZpi2FySACBnrnmtTUviprt1qepaxa6bpGmavqUSw3OoWscvneWFC7V8yRlThQMqAeAc55rD8R6dZ2nhbwve28Oy4vrWeS5fcTvZbmRFOCcD5VA4x0rs9I8CafdeMPDqPb2B0u70q2uLmBtUjWZ5Gtt7MI/MEvL84Ax6cUpZbhZy5pRu9tW31vrd66pb9l2BVJLqeV11XiPxtc654Z0/wAPzaLpNta6cCLR4PP3xAkFuWlYHOO4PtirVzD4f8OWehQ6hoMerPqFmt7dzyXEsbojswVIQjBQQq5y4fLHoAMHZi8MaFpV/q2lLBpOs6rZ6qYfs2qai1mWtRjYYmDxqZGyd25jjaMKec9xBzmkeNbjTfBt34VXRdJnsbxxJcPL5/mSODlWysoAxhcYAHAyDzm3P8RtSvI9FOraRpGqXOjAC1u7kTiYgEEbykqh8EDqO3uc7I8NabZaBdz2ugWFzPHrlxZgeINQ+xyxwpHEyqQtxGjMCzZIznrwMVR8R2PhbSdJk1bSdNtdVt/7durSI3E0xjaJYYWUAo6EgMz4bqQRnNAFLWviBNrGrajquoeGdClvNRgWG4kBul3KoUDAE2AfkT/vkepzLp3xO1201bSNUks9OvbrSLIWdk9wJSI1wylyFkAZ2VsEnI4HAPNXtd8P6bqHxSt/B+j6DbWMAnjLyW8k8kzx+UJJM75GHA3EYAPAqbVPCFhb+Ib6SXQ7rT7K48Oz6laWdx5qvbTJGQVJY7iVdSeeoK8YNAHMap4t+3WWqW//AAj2kW7alOLieaE3AcOMnjdKRjJY7SCMnpwMXbz4gXN94W03w3f+HtFurHTSDbmQ3PmA98uJgcHJyOnTAGBjj02h1MisyZG4A4JHse1drrunaFN4S0/XE01NISbUmgb7BObwrb7AymUNJhZs7sKTHuAY7QBmgCzcfFjxFJ4wj8UxWWl29+IDbzrGkvlXMfGFkVpDwMZG3b75rF0DxfJofi1vEun6Do8dyCWhgxN5MDEYJRRJnnJ4JIGeAOMdPcaD4OtfFkQdba10s+G4r+JNSuZAsk7xArvMZ3sctkrH1wcDFLZ+HtFtrjUzrEHhS2uJjZjSo5b28+ySpKGJkXY5mIIC8vgAnnHSgDgvEmqtretXOqvZWtnLcyNLKlvv2M7Elm+dmIyT0zj0ArOrvdGtdOs49f8A+Ei8I6Yi6MJEmHn3IlNw7ssUIKzbcA5OcHKxnkk5rgqACus1rxzealPqd1Ho+k2F7qisl5dWwmMkiMQWUeZIyqDgZ2gHHGcE1yijcwUYyT3OK6rxF4TtdH+22jaww1SxjSSW3ubbyI5lOAxgkLky4JGMqu5QSOmKqMHJNoiVSMWk+pW17xfqWsWV3az29nCt3PBNO8KMGcww+VGpJY/KBk4/vEn0FSjxrqTFUuLPT7q2axisrm2mjcpdLECI3chgwdcjDIyn5R75pal4X1vTRbm+tY4BPMIAWuYsRyEA7JTu/dNgg4fbxn0OJPBvh1vEOoXlr5lyotbV7lha232mV9rKu1EDDJJYd6apy5uW2onWgo819C1N431NomtYLLTrWyFhLYQ2sMTBIY5SC5Uli5Ylc5Zm5JpY/Hmvx2Gh2qSW/wDxJGkNrKY9zsrgKUfJIZdo24x049KwNWt47TUp7WE3RWJyh+0weTKGHBDJubaQcjGT0qrUtWLTurnST+L71I4o9H0/T9DRLtLxhYo+ZJkOYyxkdzhTkhQQoJJxmman4qmutNvbC10fS9Mjv5EkvGtFkzOVJZR87sEG45wgUdOwArnqKQzorbxdqUGuaNrCQWhn0i2jtrdSjbGVAQCw3ZJ+Y9CKTS/FU1pptnYXWkaXqkdjI0lm14km6AsdxA2OoZS3O1wwznjk1z1FAFjUby61G/uL+9maa5uJGllkbqzMck/nVe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NDw3q9zoOvWWs2aRSXFnKJY1lBKEj1AIOPxratvHetwabpun7LR4dOtrq2iLI2WSdCjFsNyVUkL6e9crRQB1Fn40vbeKxeTS9Kur/T4hFZX88LmaBQPk4DCNin8JdGI49BUemeL7q1sba1vNL03VhaXLXVrJerKXhkYgtgo67gSASG3DNc3RQBvP4u1poYh9oVbiLVJNVF0q4lNw4QMT/Dj5AcY6k/Spr7xlqd34j1XXZLeyS41O0e0mRI2EaI8YjJUbsg4HHJGe1c3RQBf0HVrrRdSW9tRE52tHLDKu6OaNhh43HdSCR2I6gggEbUPje+tXtF03S9MsLW1W42WsKymNnmiaJ5GLuzs204HzYGBx1zT8N6DHqWmalql3c3ENnp4j837LbfaJSXJwdm5QEAVssWGOBznjRXwPLc2V9daXq1jqCRXNrDaiOaMNcefnbuUvmNh8oKkHndzhSa0VKbV0jGVenFtN/wBf0yPSPHmt6Xr2l6zaJaCfTrJLJI2RjHLEucbxu5OSDwRyARjFU5/FepSano1/Glvbvo6otqkSsqZWQyFmGeWZmJYjGahtfDGuXUiRwWO9nupbQfvUH72NQzgkngKpyWPGO/FXPEHg/UtJsrS6Gy6Sa2imlMTowjaR5ERRtY7wfLJDDjkD0yvZztew3Wp3S5lqU/EXiC51uK0hmtbS2itPOEKW6soUSTPKRyTwC5A9gOvWrVt4w1K38R6brqQWhudOtIrSFSjbGSOLygWG7JO3rgjnt2qHQfD0l94rbQb+c2UkQn890RZihijd2AAYBj8hH3qsSeGEvdPtr3w5d3GpLNeCzaKa2EEqSlSy8B3XaQG53DG059aFTk1ewOtBOzf9euwmm+Lbi1tbGG60nStTk07P2Ge8jkZ4F3bgvyuodQxLBXDAEnscUW3i67KOmr6bp2ug3b3ifb1kzHK5zIQY3QkMQCVOVyMgDJzPp3gfVLj7Ubmazt0i0+S9hlW7hljnCNtKq6vt6ggnJ28ZHIrM1Dw3rOn6f9vu7MJCPL8wCZGeLzF3J5iAlo9wGRuAzQ6c0rtAq9NuykiXXPFGqa1YPa6g0Upkv5b95QmHMkiIhHBwFAQYAHFU31e5fw5DoJSL7NFeSXatg7y7oiEE5xjCDt681Pomhy6jrraZJcQwpCsklzOjrKkcUalnYFTh8AHGDgnHPetP/hGdPXU7G1OpajNHqkMcunNb6ejvLuZkKurTKEYMpHDMO+RQqcmrpBKtCLs2QXHjDUp9X1fVGt7NbnVbQ2kpCNiNCqqSnzcEquMnPU1JoHjS/wBJ0pNM/s/T763RbhALlZM+XOgWSPKOpCnaDxyDk5rH8QWdpp+tXdjY332+3gkMaXHl7BJjqQMnjOcc89a09S8Kz2nh7TNUS6Saa8dUltguGgMgLQ5Oed6gt2xjvRyS18hurFWu9zL1G+hub2O5tNKsdOEYH7mDzHjYgk7iJXcnsMZxgdOudDWvE02oaW2mW+l6bpdrJc/arhLKN18+XBCltzNgKC2FXao3HjpiabwL4phvorJtMBuJZ2t1RLmJyJQpbY2GO0lQSN2MjkZrMt7C2j1V7TVdQitIolJeW323W4gZCpsbaxPA+8B6kUOnJbqwKrCXwu/pqX5fFVxcX1vc32l6XepBp0WneRPExRo41Cq2QwZX+UHcrL3HQkGw/jSea/N1faFol6qGL7NDLA4S1WIbURCrhtmOqszAnkgnmppvCFrAJb6bVphpCWEN6s62gM5Er7FTyt+A24N/HjAznnFOg8H2K+JW8O3uuvFqEl2La2WGyMiOGClJHYsuxW3DpuIwcgcZr2M+xH1mn3/BmNqHiLUtQ068s7xo5jeX/wDaFxOVxJJLtZeccY+duMd6yK6uHwcW0wNJqITU5LSe9gtFi3I8ERIYmTdwx2SFQFIIXqM1ylRKDjuaQqRnflY6NgsisyLIAQSrZw3scYP5V3J8XabZ6TeW+n3Gs3UU6xi10y/w9rYEOHyjFyXKkbQdqZBJPpXCVa1XT7vStSn06/h8m6t3Mcqbg21h2yCQfwqoTlFOxNSnCo0pHXeMPFWma3BJBby3tvDe363V3GunWsYiGDkAph52BdsMzJx1GTkc5odxYRLe219e6pawXEYXfZhW3YYHEkZZQ44/vDBweayq1NB0DVdcMv8AZtukgiKK7STxxKGc4RcuwBZiDgDk4pucpyva7JVKFKFr2RJ4x1ePW9fmv4Y5Ei2RwxmU5kdY0VA7kfxELk/XHPWsetiy8M65eWstxDY4WN5IykkqRyM6Dc6ojEM7KOoUEim2PhzV7y2juYbeJbeSIyiaa5jijCB9mSzsAvzAgZIyQcZpOM5O9tyozpwjypqy03Mmit638I65PqEmnLDZx3kc4tzbzX8EUjOcYCq7guDkYK5BzwTUf/CLa59hnvfskZhgEhfFxGXKxttd1TdudAeCygrweeDS9nPsP21P+ZfeYtFFFQ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74W1KxsEn8661TTLwkNBqGnMTKg6NGyb0BVgQcgggr3B46ZvHOltfX119nvd5udPuIZCiF7lrYtuaYggKz7s5G7B9eteeUVrGtKKsjCeHhN3l/X9WPRR4x8O2sT2lqmqzW15d30l48sEaOsdzEIz5YDsNy47nBx2zxLoviDR1u4ZIZJH0vS9FWGVb2SOGS4njneeIpGGbdl9gwM4BbJx185t4Zri4jt7eKSaaVwkcaKWZ2JwAAOSSe1bt34M8RW1za27WcEr3V4LGM295DMouCQBE7I5CMc9GI6H0OLWIlczeDhaxH4O1i303xSmqao1w8TR3CStEgeTMsLpuAJAPL56itbStc8M6ZBY6Z5F9qenjUBe3j3FukbMVjZI1WPeysAWLHc2G6EY68fPFJBPJDKu2SNirDOcEHBqxZ6deXdje3tvDvt7FFkuX3AbFZwinBOT8zAcZ61nGq4o1nQjN3f9f1c7q48ZaFLbQ2e298tdMu7J5o9Pggy0rKyuIo2CgcEEZ98nNU/FvjK01jS7xLc3EM9+IPOtxY20aLsAzmZQZJfmAIztxnnNcNXQXHg7W7fSW1WQ6V9iBYeamr2j7mVQxRQJCWfBB2jJ5HHNW8RNqxnHCU4tPt/w5H4b1Sy0bX5ZD9oudOmimtJTsCSmGVChYLuIDAHON2MjGe9av/CT6bb6jaPaJeGHTNJls7GR41V2ncP+9ZdxCgNI2AC2Nq1yl5byWlzJbytCzocExSrKh+jKSp/A1DURqyirI0lQjJ3Zo6VqP2eM2UyQGzmcfaG+xQyThDgNsd13KcdMEc12C+OLfUtZ1SDULaKHS7xk+yCG0hSSFo3UweY4wzBVG0ks2ATgV59Wvb+G9auNDfWobPdZIGbd5qB2VSAzrGTvZFLAFgCBzk8GiNWUdEFShCbu1r/X+R6Bf+MfD2ieNNSlsmvL+K51d7q6lVYyihUkVRCQ5DgmUncdvAAwetcRoOraa9zaw+I7dJNOtlJRbSwhEkjgYUSOux3XPJy+TjqOog1bwvrmlaauoX1msduWVGKzxu0TMu5VkRWLRsRzhwDS6T4W1zVbEXljaJJG3meUrXEaSTlF3OIo2YPIQOyA+nWqlXlJkQwsIK3Xv6G1c+JNMvJ9Yt7/AFDU7m11SCIG4FhHG9u8T5RUiEpUxheMbh16cc25PFHh64v9U1ZZNU07VLt/Khnjs45zb2wQIAhMqbZGA+ZsHA4XGSTzC+GtabQ/7aFmDZ+WZs+cnmeWH2GTy879m75d23bnvUeh6Dqesw3U1ilsIbUJ58txdxW6JuJC5aRlGSQeM0e3l/X9eYfVYf18v8kdBa+KNLh0yGQx3japZ6bcaZbfu1EUkUhfbIx3ZVlEr/KAwJC89a4ut/TPCGtankWJ0uZx5n7sataiQiPO4hDJuIAUnOMEDI45rAqJTcrXNYUowvbqFe3x+JNPg8SuYdcs47a48VyPcFblAsls0KAljnmMkd/lJA9K8Qoq6VZ09jPEYZVrXff8TtvF2qXGqeH9MuF1WOa8EN1Hen7UokaH7QDHGRkFlyQVTngZAwOJPhzcW8WlXKC4097k6hbSG11C6S3hCJuPnqzEZdScYyRhjlW7cLRR7Z8/MDw69m6af9XuesjUtBvkgikvdLvNKt7jUf7QlvVhW5kR2Z4njBAfc27jygDkfNgAAYDafpuseJfs1xqdj/Z2jWUMCgXkURuygG5Y3kYL8zlzuzwOeTgHhaKp1+bdERwvJfll/X9fgdw+qSR694j8QXkthDqMVqIrKK3uklVWk2xgxsrENsi3cgkggZwaZ4BhtbO0u729vtISzu7K4gnkN3tvLcbGXYkRPzFyV5CuNvGVOa4qipVX3r2LeHvFxv2+5BRRRWJ0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o+GZxa+IdPuTqT6Z5Vwji8WHzTAQch9n8QB5I9Ox6V6hpWpWel6rYX99d6Ho1/Jr1oXOhapuguoFYiWSaNJGjRQGOPuZ3sNuM149RQB7Ta3lrPdaTfXevaUW06LWY7tpdSiZ2eYSmPb82X3eYMMMjqM54qG48SvY+HNQvtK16xXTo9N0w6Rpxu0MsU8U0BlUxA7g25HZjj5wQckDjxynwyyQTJNDI8UsbBkdGIZWByCCOhoA7P4rNZWl7a6NpuFtl8zUGQKVKPctvVGBAOVi8lTnuD0rPuLq2PwssrMXERuV1u4laHeN4QwQAMV64JBGfY1z95dXN5dSXV5cS3FxK26SWVy7ufUk8k1DQB9B3virS08S6dDD4g0/7BPq9+b1RdRmKSJrdAvmc4KE54PBI7kVz2ieIrK90/T77UNW83xJLok0K3f9px2s6ut4x2Gd1YROYujMBlcgEbhXjtFAHW/ES8e+8QatcWc1qlo8kH2pLfUFlS4nEZzL91PNbd5hLqm0MxwcMCeh0rUtN/sXTtZbUbNIbDw5eaXPZvMoma4cyhAI87mVvOQ7gCBtbJ4rzGigDu7mKz074bajp019o7SS3NtcWkmn3nmS3p+fImQksiornAZY/mxwxq14Ts7jT5LnxTPqmlah4g86WO2in1u2Xy5OhuJHeUb+p2gZDHknGN3nVFAHqCalp39iLq/wDaFmIh4TbSjbmdPP8AtO4qF8rO7HO/djbjvnis7wffazG+p2r33he4luNRgfUW1e4hmMoQvlw8pMbplmyUJc5BHFcBRQB2t1d6LpuleKrnw/OgS/vhYWMbP+9SzJZ3bB+bB2xLk84JBNcV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SgEnABJq5babczDO3avqaAKVKqs33VJ+grobHRYMZmyze9X1tLeFQqoMduKAOVW0uWGRC2Kd9husZ8o11ZCKOAKDtAHSgDkmtLhesLUxoJlXc0bAeuK6+RI2I4GKgeNCcHBFAHJ0V00+n20xDbQPpVK60dVy0TEexoAxqKfJG8ZIZSMd6Z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XrLTZ7k9Co9xUmk2RkkEki8dga6a3aJEKhcN60AZ9hpcVud7YJ961XWMoPKwDjmoD3yaiL7c880ASmXBC4wabI3zc81D5nNSvyAcUAR8lt1DH3pGbbnFR/McelAEgb5T6VECcmn4JI9KGTDAigBqZU7u1TM25aY/QCgZUUAQ3VspiPyg5rn7uExP0OM11JYlBmsrUUDowxQBiUUpGDik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S3GZR3xUdSW7bZRnigDobLITNWlJ9Kq2cg2qOCK04UEoCgc0AV8t3o27uKvrp8zMMKcetWotLl67TmgDHeHaATQGZR8w4rpF0WSaPLKRilj0HcPmUgCgDnWgJQSAcGgxEIOMV1cWhu3yheO1P/sBmGCOR60Acf5bbeQaFRh711/9g/Nt25FPXQV6BefSgDj5IiMEAmneS20FlNdmfD7YA24p8ehruweooA4aQhVxtJrI1KYRqVK/SvUjodpvKGME96z9R8GWlyhBbaD+lAHkROSTSV3d98OrpQWtLyNx2Dj+tYGpeFdcseXs2lX+9F83/wBegDDoqSaGaFts0Txt6OpB/Wo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lALEBQST0Ara0fwvq2pMpWEQRHrJKdoA+nWgDEq5pum32oyiOztpJTnqF4H1Nd9pPgvSbJhJfXBvJB/D0T8u9dJb3tlaRiK1hiiUdAigUAcvoPgO5RVkvZ9p7qOa7Cz8P2tvB8q7m96q3GuJH1bk1GPEi7lXdQBuWthbqDgDI7VI1vCn3tua5W78RbD+7b61Rk8QTOwbcTQB3EtzaW8fzMuO9R211azZcMNgrgZ9TnmUrnINIt3cpF5aPtFAHocmo2i5wRUP2+BmLZFeffaJmbmU0rXTKv+uOfY0Ad3/adsmWyvpVGXUCJdyyIMn1riJZnPHmN+dVnkuEPMje3NAHpT6grKpadV/Gq97qUMIBWYMT7151LdXDAbpGP41H50xYfvGI+tAHenWkwSDzVC716TB2k1yfnzK27casRz+YvvQBstrlyVyrHHcUw61Nxk5PvWQZOPSonPNAG62pQXC/6XaxSfVRVd49Fc5bT7fP+4KzoyWoLfNQBoCy0Nz/AMeEQ+gpJLLQgD/oEeaqI2KVmoAnFrouR/xL4vypzQ6KvTToM/7gqoGxxTe+etAFwf2OOP7LtfxjH+FMY6P30q2/BBVQ5Vs0g5O40AWWg0GQFX01RnoVYj+VRHSfD8i8Rzxn2cn+dRnrQmc89aAIn8N6dJ/qdQmj/wB+MN/UVTv/AAzeQJ5lvJHdJ/skKfyzWm2e1AkkXjcR+NAHJTRSwttljZG9GGKZXcPNHPEIrmGOVf8AaUHFZd54djkBksZsH+454/OgDm6Kmu7ae1l8u4jKN796h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tfT/DupXa+Y8f2WL+/OCoI9uOaAMiiuwg0PRbNN1zK98/pyij8jmrUN3a2vy2VnFAPYc/maAOOt7C+uMeTaTvnoQhx+daFv4Z1eXlrcQj1kbH8s10Fxq10/3XwKrtfXDD5pW+lAFW38JP9671CBFHUJkn9RWhb6D4dgG6WSe4b0L4H6CqvmM/BJp6Ic89KANi3n06zjJsrKKPHcLzTpNZlkTqQPSsgD+ENgUN8ooA1Euml43EVDNJ8+Axz61SjfbSySnfxQBPPuZQxYk1XxhvmOKlSTe4BpsikyNxxQBEVLEgHikwQwqREbdxVi1tJZJNzKQvqaAGxI2enFIyzNJhRgDrV+VfLAAX8ajGd2c0AQm1kdvlOB3qL+zyX+adVJq8QGIAJzVeWAOScnNAA9lBFGC02Xoks0mhyHGaeIE8oBgSRUDwzZyoIFAFE2cq54yKiKMnJBArRVpgcc0FxgiRMigDPMe7pzUsUTqM7D+VaEM1qg4hyaeNUVTsWEUAZZRsZ5x9Kjbg1pnUIdxLQjnrULtbTEbhsoApxPg+1OlOcFauw2tluyZsVP8AYrZzlZRigDPX7gp4yavx2MLAhZskVFJavE2CMigCpjJpegp7xsG4BFOiglc8KcUARDH1NMK81de32da09A0vT7tybu48sDrQBz5HIprjnjiuh1/T9Otbgizn81azGWLBGKAKHzY4oAZjVuOMEgKKma1Yc7CM0AZ5yKfFKy4q01oFG7dUBi5PSgCRp4LiLybuFZUPqKyNT8OkKZtPbevUxsfmH0rTMfFLFJJG2VJoA4uRHjcpIpVh1BGCKbXfXEVhqkYjvogrgYWVeGFc7q3hq+tFaa3U3dv/AHo1JIHuKAMO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tabY3F/OI4V4/iY9FFV0VncIoyxOAK7O2txp+mrFGu1jyx7k0AJZWelaWgZFF1dD/AJaOvAPsOgpk95cXDfPIcelQiMs3NKEZWoAa+4j5ulAXgYNSlfaniMBaAICp64pPLJPpU/3R605PmOTQBEkeKmpyrxxTwjkYVCfoKAK56ntShv7w4p7xSE/6tuPam+XKSNqN+VAAVGCVpjDA96sLbzkD5dv1q1FFbKP37DI7A0AUrZJCytjIq7cQqu1lPXtQ91CGxCnA9qdBHcXciiKMsSfSgCB+wAwalgkuSRHGC34V1Oj+E5ZMSXDYJ7VrLYW2nzrH5CtjvigDmbXRdSuUBaEgH1rVtfB8zIWkbafSu1tWVo1aNQBj0qRvWgDlYPCMCr+8c7qsw+GLGNweW9c1uS7ww2jr1qtJNJHdeW6/Ke9AEQ0bTsYEK4px0XT2X/UrVtGGM9qkAYjPSgDnL7QrCKUsIhnNOj8O6fIvzxAZ6cV0Dosn3lzTyFA7Y9KAOZfwfYuwwuKr3HgqybhSVPrXXZyMjrSKp3HdQBwVz4GVvlSQ49azZ/A12h+V9wr0q6nhtYy8rACsZvEemebt87JoA4QeEdRV9rL9CKm/4RPUdo2n9a7+LVdPkj3eeg/EUwahZtJiO4Q+2aAPPW0DVIGP7s/Wq8jXNu22WM5HHNepSTwGIbiDWRqCWUxPmRrz7UAcL9pXqYwakFxuGFUAVrXWl28m7yTis6502aA5UcUARw2c12/y5x61v6Z4XMsOWlKnHasJLu4iGyMYx7VrWHiG6hszH5eW9aAM7XtIksnbbIXArDdGFbl3cXl5J8/Q0ltpElxJhc0AZlvEdy7TzWhLDdIAuM+lbWn+F5WlDOSADXQPo6jarLyKAOITTLqZeE5NTJ4VvnXdjFehWenxQhTgZHtV4BV+UAY+lAHlj+F9QXohNUbnSbu2z50RH4V6/wAdMCq17Zw3C4dVz9KAPHGiYHOCKmtbye3f5Tn1B6V2+vaDDHHuixXK3Gn7WI6UAZmo6RpOqKZFxZ3ROS6D5T9RXLarot/p7Eywl4u0qcqR/SutaNo3xg1LDPJHwcMvcNyKAPO6K7q/0vR73ny/s8p/ijGB+Vc/feHrmFibZ1nTtzg0AYtFSz288BImidMeo4qKgAooooAKKKKACiiigAooooAKKKKACiiigAooooAKKKKACiiigAooooAKKKKACiiigAooooAKKKKACiiigAooooAKKKKACiiigAooooAKKKKACiiigAooooAKKKKACiuz+DcWkXXja1stU0pNQM4ZYhK/7qMhGJLJj5zxxkgDrg8Y3fBGm6dJpvhbT5tPs549de/F7LLAjygIu1Ajkbo9v3vlIyTzkcUAea2drdXtyltZ281zO+dscSF2bAycAcngE1o/8Iv4m/6F3V//AACk/wAKzbW4uLWdZ7WeWCZc7ZI3KsMjBwR7Ve/4SDXv+g3qX/gU/wDjQAtx4d8QW8Dz3GhapFFGpZ3e0kVVA6kkjgVl13nw+1fVrqLxPFdapezxnw9d5SS4Zh/D2Jrg6ACiiigAooooAKKKKACiiigAooooAKKKKACiiigAooooAKKKKACiiigAooooAKKKKACiiigAooooAKKKKACiiigAooooAKKKKACiiigAooooAKKKKACiiigAooooAKKKKACiiigAooooAKKKKACiiigAooooAKKKKACiiigAooooAKKKKACilVWb7qk/QU7ypf8Anm//AHyaAGUUp4PNJQAUVc0rTL7VLkW9jbSTOTztHA+p7V6Do/hXT/Dka32rzR3F7jKRLnah/qaAMHwzojWkI1LUI9pI/dRt1x6mrl3KZ2zjAqxqN9JfzscYTsKrpCxoAh2fnTVHPIq4LfHJIqXEYHyxgmgCkI2cZxR5be9bFjYy3Rwihalk0K/w7LyF54oAwvKZhjbUkNvjG48VJEsxuBAxKknHPauw0/wwjJHNNKGU849aAOT8mNQMc09bjyR8qgV3knhfTp4GMTbXArjb/TngvmtSQ2D2oAri8IGSoqGS+k6Rxc+wroNK8LtduPNfYtdRp/hfTLTBYB296APNkttVvGysblfYYrUsvB+oXLjzsop5JJr02KCKMYhRVHbAqOaZE++4WgDl7LwbbwgGRt571u2OlWlsdsMag+uKkTUbYy+X5yg/WrUTQsflkVj9aAJol2JjdUVxDHM4459aexXI+YD8ak+RcMzACgBY41jjCrTj0qG6u7eCPLyquenNUZdYs40yJA59BQBdkkKtuyNo71yGqa4yar94FAcHFWNQ1C8vFZLeNkRuBXPz6BqTSFvLYk0AdZZa3bzhVRgCOuTW5DKkgBVhjHrXndv4e1JRvAKkdqvWVxqVhMvnK7AdjQB3WATkc0nG6uZn8VRxDatvJurJu/F91ubZHtPbNAHcmSOMkySKv1NYmu+JLS0Ro4W3y47Vwd9rF7dSl2lYA+hrPeSRm3MSfc0AaOr6xfXqlWmIU9hWIVbPOc+tWvMB+lI2FG6gCo7zJ/y0YfjV/wAPtLPqCRFmJPfNV5FVgd1aXhe4trW93S8YHBoA7eaGaK1IiUuyjp1rnb7U5IHVZo8N6YrrfCHirR01hYtQQGI9+1N+J9rol/fLPpCpyf4R1oA5CPUY5CGTIPcVrWFxDdMEuANvrUVr4WvFtxcLayYxnpVO4tbiOTZ5bKfpQBszw6LENzMN1Zd7LZuStrGBWY0E89wIQCWz0rsdA8OLHEJLpcmgDM0vSZLzDBdq+pFdTYaZDaRr8oLd6vRwpCgjiAUCndue1ADY13H5QAKQKN/PNOHPA4pWHYUANcc5qPzFR9jVYRCwx+dRywI3Xk9qAI5HVe+TUP2hcEvxWfNM1vdmORsDtmsvX9TCoI42+uKADVruR7tk35j7Vz+o3MfmbSfmFNvdQzHhMhvWoLCGO5kZpmyfWgCKTDjNVJ14yK1byK2jh2xP847Vluw3H1oApnnrwaTe6kbWqeRM9OvrVb7oOaAB5STh1DDuCKjn0vSbxMKpgmx1TgflSS561HjHzA80AY2paNeWOWZfNi/vpz+dZtdtbXk0X3m+XHSi80XTtWUyWzfZrk8+zH3FAHE0Vb1PT7vTbgw3URRux7N9DVSgAooooAKKKKACiiigAooooAKKKKACiiigAooooAKKKKACiiigAooooAKKKKACiiigAooooAKKKKACiiigAooooAKKKKACiiigAooooAKKKKACiiigC5oup32j6nDqWmz+RdQkmOTYrYyCDwwI6E1c0zxLrWm6Y+nWV4I7di5GYUZ4y67HKOQWj3LwdpGR1rHooAKKKKAOu+Gn/Mzf9i9d/wDstcjXXfDT/mZv+xeu/wD2WuRoAKKKKACiiigAooooAKKKKACiiigAooooAKKKKACiiigAooooAKKKKACiiigAooooAKKKKACiiigAooooAKKKKACiiigAooooAKKKKACiiigAooooAKKKKACiiigAooooAKKKKACiiigAooooAKKKKACiiigAooooAKKKKACirFlZz3kvlwJk9z2FbtppMNoQ0481/wBBQBi2en3VywCxlV7swwK3LbSbC3jzJ++lHr0/KrTy/LiP5fbFQrnd83NADmEZ/wCWSqB6CpE8orgqKgdvrQpoAS70+C5H3Qp9RS2Oh6fGfMuSZBn7pOKsQiRuFGau2VhcXUwjVSSaALsOqizgFvp9ukCf7Aqr5d9qUudryGuu8P8AhkRESXa/hXSR2dvGR5MSj8KAPP7bw9qG0AwkfUVfTwvf8MRn6V6AmAoBUVIvTigDzqTwzdKCzK4/Csy5sZLZ9rZB969Z65zg1z93Z/b77/VgKvfFAHBRyXkTZiYg+grX0zUNWgRmKGRGHOa6xtEtAM7RuxVS4iurCJvLgV0oA4jVA81wZ1j2NnkCrEGt6jFCsZc7V6Cp9SuzJKVMYU9xiqB2/wAQoAsx69qKElZCM9adZfarq6M7AsT3pIYYGI6Guw0jToZLP5GAOKAMqCe8jbarkYrZtLmXYNy7z71ga2lxYzEKxx9KZp95qTofKQkAdSKANvVvEEljDkxBRXFanr11fSM3mEDPArqzEbrT3+0AM+08EVwdxD5dy6kY+agBRJPncZGz9atWt/dwsH+0OCOnNXtCt4biORHUFgOKhg0yWe9MCoeuM0ATjXLsgFrhyRTxqmp3f7tZZX9hXQab4atreLfPh3962baGztY8rEhb6UAcvp2laneNmYyIg/vV0enaJb221pj5jehqx9pOPljAFQySSMdxcigDSC28Y+WNRimmeJT61ltJKeN3HrSgjb6n60AaIuYyeMYo822clW21mknPFDYHHegC6+l6bcZYxpz1NU7nw3p8n3Y1+tNKtnAc/nSpNIuFLE4oAoP4Vs1kHzDb6VHdeFoGjKxsB6VqtISc7jQZJOx4oA4668MzQgsuWx2FY91bujYdCpXsa9H8w5welV9R02G7t2wFBxQB5s44OaYqZA7GrGoRNb3LwkdDUcCyvKscS7mJoA6Pw34W1DUiskK5z0r2T4S/C+ebV1k1ncY05Cnoa4fwcNQ0+FGLBe+K9u+GviyENi9ZVbpkmgD0aPwrpP2cQLaR4Ax0rwr422enaVqYs7KGMSsM9K9t1Txtoum2ElxJcLwvy8jk185eJ7q48U+JZdRkysIb5PpQBzfhzSWW5a6uE+bJwPSupIOAKdHEsce0U8gEigCMrx60zoambr7VGIZbi4SGJSzE8YoAjP38irCRMw3bTW2nhXWoYBcSadceWehMZxVS43W4xKhTHqKAKIXy15qpPJ1GcVJcXKyo20/hXG3OtSJePEwOFNABqkzXOpmD+LsaSXw+03LSc0kM6Saj9q24G3FXftjFiU59qAK9t4Yto/ml+f2q7HodiinbGFNLDfO6gFCCPWql/f3iSDYhK/SgCK88OW7NuRiCaxNf0AwxeZACSBz7111jcGeASSAqfSpJlSSM5xigDyiMPkhxgjqKWeLcm5etanieKK31FjHgbjyBWYknJFAFFqaMZ+ark0atzjFU5FK9OlADfvNTlby3DITkUzmk2kigDWiurbUIfseowq6Hjd3Fc94j8M3Wmqbq3zc2Z53qOU+v+NXVXvnFbWjaoYcwT4eNuCG5FAHnFFd54j8HJcRNf6HtPGWtx/7L/hXCyI0bskilWU4IIwQaAG0UUUAFFFFABRRRQAUUUUAFFFFABRRRQAUUUUAFFFFABRRRQAUUUUAFFFFABRRRQAUUUUAFFFFABRRRQAUUUUAFFFFABRRRQAUUUUAFFFFABRRRQAV0HhXxhrXhq3mg0uSFUmcO/mR7uQMVz9FAHrPhHx/4i1rT/FFjfSW7Qt4fu8hYQD0A6/QmvJq674af8zN/2L13/wCy1yNABRRRQAV6p4Y+BXi7xD4fstbstR0OO3vIhLGs00ocA+oEZGfxNeV19NTaT4J1n4PeArLxprV3pUboqWjwEAPIwxhmKMFHucAdzXz3EGYV8HGl7F25pWfu8ztZvRaX2NqUFK9zxn4kfDXxL4CFtLrC2k9rc/KlzayFo9/PyHcFYHAz0xjoTg44uvb/ANoC4tvC3hLSPhlp2n6qlpazm7F7fMjCdfmwEK8EZkbPCkbRxzmvEK6sjxdbF4ONatZ3bs1pdX0dru1+1yasVGVkFFFFeuZhRRRQAUUUUAFFFFABRRRQAUUUUAFFFFABRRRQAUUUUAFFFFABRRRQAUUUUAFFFFABRRRQAUUUUAFFFFABRRRQAUUUUAFFFFABRRRQAUUUUAFFFFABRRRQAUUUUAFFFFABRRRQAUUUUAFaui6NLfnzHPlwDqx6n6Ve8M6ELhftt7hYRyin+L/61al7OA5SH5U6YFACEWtpCIrVQuOuO9VS7s2Sc0gU5zTwB1oAZ3pfpT4165GRTsDtQBGBnquamtrbzm7ipIRuYACtCIKMCgAtYFhXaoya6zwdDE0pkYjcK562nhjZkI59an03UfsVyzqeGoA9Ca8t1OxmAPpSJIv3hyDWDo0TalKblpOOwroFjVQAMcUAWE5Ap/QVGCFAJIAoSRZD8nPqaAIpZZPNEcY5PWp0TZwAM9+KkSNV+YDmnAHrQBDnB5FBUMCDyPQ0/ac/dpyx5oAx9V0G2vU4VUf1ArmdR8Oz28e4AOBXoBXHyio54VkXawoA8ncmNyoBBHau3+GOmanrl+IICSufSnaj4bjubkTImPUetdz8Dbu08P8AiDyrhdiucBm7GgDq7r4LvqFoJJZAJMV57rHhSbwzePZTxkK38R719Yw3cckayiRChHBBryb42fY76EGNlMidwaAPnrVoZrV2258sg8iuFv8A/j7bHPNeszR+Ym2RQy+9ct4m8NK0DXNoMOOSBQBx1rcPbTqyE5z616TocKmxjuGjUO65JxXle5knwwIZT3r0rwzPLNpaAtnigC9Ox3EE8fWo+g60SYBPGTTByeeKAFDMT7U7G71pc7RxSFtoyeaAFZflppHOFpuWJ3MDSqT16UALtbHpQVGKQ5/iJzSlhjHWgACseRxikZsHPWl8w9P0pg5PFADgc+1BcK3HIpD8xz0pOOgHFACk8cdKltfmOO9QYOPlNT2jBZPegDg/GcJi1dmyAD6Vo/D2xS6uXmdd2zpmqXjZt2rdMnFaHgG/+yyNE3RqAO7iQKfSqWrXF1GFSzLBs8kVdSQTfcOc+lWobcIOVBPegDnEh1nUpFS7uJBCD0LGuntl8qFY1H3R1p6pxwMU4KMe9AAjAtTtoDcVFIq43FsUiO54UE+lADyrSSCKNSzucKAMkmvoT4R/CdNK8nWNeAe4IDR25H3f97/CuV/Z48EyalrLeItTt82locQrIvDyY/pnP5V9F0ANaONo/LaNSmMbSOMfSvBf2jfDltptqNVtLZY4nHIUYAPevfK4H4+2H274bXxC5MJDn2HT+ooA+NLS8Yu8nas0WS3GqNIF+Qnnit7S9OBSRcd6kjs2jnK9FoAhSxtdu0IOlZ0NhJb6mWHzRnoK3wFVuBTGXnkUAQG3j+9t5pjQgkHaCBVk9PU0gHbpQBTljCqdoA+lVWBWCX5jkKSK0ZQMHNZlw21+2DxQB55qMzT3b7+oNVSuFJ71seJ7IW9+ZY+FfnisplwAe9ADACUqu2M9KtjrzUcyKfmAGKAKrYPWk2/lTyBj0pozjmgBpGKTkU/aKTA+lAGhpWpTWjhtx2+mat6xo+m+Ik86Nltr3HDjGG/3hWL345+tWLWUwybg2CKAOP1TT7rTbtrW7j2SL+IYeoNVa9UddO8QWgs9QQ7x/q5FOGU+1cF4k0G80S52TKXgY/u5QOD7fWgDIooooAKKKKACiiigAooooAKKKKACiiigAooooAKKKKACiiigAooooAKKKKACiiigAooooAKKKKACiiigAooooAKKKKACiiigAooooAKKKKACiiug8K+IrXRbeaK48PaZqpkcMHu4gxTjoMg8UAXvhp/zM3/YvXf/ALLUHgTwTqvjJNUbTLiyhGm2/wBom+0Oy7l54XapyeO+K7Lwj4ssdS0/xRaw+E9FsGPh+7/fW8Kq44A6498/hV/9mH/j38a/9gn+j15edYuphMFOtS+JW/FpF04qUkmeL0UUV6hAV2ni7x3/AG/4C8PeFv7K+zf2MMfaPtG/zvlx93aNv5muLorCrhqVacJzV3B3Xk7W/JjUmrnfeJPiMfEfw4sPC+taObrUdOYfZdVN1h1XOMMm35sr8p+YZIU9RzwNFFThcJRwsXCirJtu2u73t29FoEpOW4UUUV0iCiiigAooooAKKKKACiiigAooooAKKKKACiiigAooooAKKKKACiiigAooooAKKKKACiiigAooooAKKKKACiiigAooooAKKKKACiiigAooooAKKKKACiiigAooooAKKKKACiiigArpPDPh57pVvrwbLYcqp6v/APWpPCWgG/f7ZeDbaR84PG8/4V0GoX658mEbY14AHSgCLVLrc3kw4CD0rOxSyYZs5pme1ADlU5z2pQwzSMTjFEZbcBigCTdxxSKfm4FOkUhvSpbSPLbiBxQBPbqqKC3BNWo/mdVHc1ANzMARn0rd0nSpmHnSIR/dzQBWuLOKCVP3gZmxxWtFoovEUJFt461bsNBUz/aLqTPoK6KAIihYxwKAMfS9LvtPUrG+RU8iagrbsMa2GlUAfrUqsrIMCgDkNY1G9XETblXvXQeGJI5LQKW+fGcHrUHiCxWe1aQYBXmuf8O3jrqkcbn5c4xQB6Fs9Kaq7SfWplZdoOOKXchHGM0AVwMNndUgb0waX5W4NARQeM0ADKDQYyVzg1Mqg4PSjLoTlaAIug6VBcqcArwQcipmkb+6aaAzdqAHS+NPE2j2OyG6keEds9BXL3XjK/1O6VppDgn5snrXSPAkqmMrwRzms4eGLCM7ucmgCVSskYdTkEU2RGMZUcgjpTfIaxUqSXi7e1NN3biMtuA470Aec6/aw22ryNKox1C11Hg6SJtMYqoXviuY8USia+Z927niug8AbJLWWMqcigDSZsseaFPfNOnADMhWmrhRhQKAHE575pMc8nIpFwD92huvpQA47n9OKTgcYpNwA4yKQuM0AOJJ4FN+71NKW4GKQK2MsR9KAEI5zilAIPp9abu+bn1pS2T0oAXH40oVsfMMUwE7vWneZ+NADh93pViyjzKN3Sq4YMPSrNk38IoA4Xxav/E8df4auaDp+YWnUFR2NVfGAI1vPY10/hgpJZLAuGPU0AWfDEnls0UkmWzwTXSruXGea4u/jnt9VWRFOM9BXYaObq8VVjhZzjsKAHXtybW2MpUn0xWZDq89wxWOH6V6No3w98Qa4FjSwl8s9SV4r0fwl8DLe1KTalKiEEHavJoA8a8D+Edc8SX4jjgdgT0xxXvXgf4O6fZNFd64FmdcEQD7v4mvSNC0PTNDtvLsYEj4+Z8cmsvV/EzxXYgsYRIoPzSN/SgDobS2tbK2WC1hit4UHCooVQKq/wBsWPneUJCTnqBxSaRdzahZuZolTIxx6GoINDjjl3tJnmgDYHIyOlcx8Vsf8K71vP8Az7H+YrpwMAAdBXP/ABHsbjUvAusWdqu6aS2bYPUjnH6UAfH9niOJmPJ6mqDXSzTsEIIFTO7RiSJ8h+hFZdnCYpXJY8mgC62PWgYzimY+bP8AOnEqBnrQAh2r161ETub5c4pJJRnb1NIhOKABxwaztRUmE4XnPFaLHAqnMCwagDl/GEDf2dbz4Poa5Rc5r0DVoWvNFnhUAsnSvOnbY5XPINACzKwb2oQhVOaPMDemaa3I7fhQAyVWHzdqiPSrSLuXa3So5YSAQOlAFZmpucjvTxHjqKBnpjAoARc/Wn857UnAHSgMP7uTQA+C4eCTctdFp2pW2o2j2WowrJE3HzVzDeuKEcqRjP4UAU/F3hifSJPtNvumsX5VwMlPY/41zleqaPqMcsZs7tEeJhtIfpiuW8a+FzppN/Y/PZOckD/ln/8AWoA5SiiigAooooAKKKKACiiigAooooAKKKKACiiigAooooAKKKKACiiigAooooAKKKKACiiigAooooAKKKKACiiigAooooAKKKKACiiigAooooA674af8zN/2L13/wCy1d+EPxBj8A3Wpyy6GurR38KwtG1x5QABOc/I2Qc4xVL4af8AMzf9i9d/+y1yNc+LwlLF0ZUayvF7rVefTUcZOLuj1XxL8T/COq6BfabZ/CnQ9NuLiFo47uIxb4WI4YYhByPqK8qoorPB4ChgouNFNJ923+bY5TctwooorsJCiiigAooooAKKKKACiiigAooooAKKKKACiiigAooooAKKKKACiiigAooooAKKKKACiiigAooooAKKKKACiiigAooooAKKKKACiiigAooooAKKKKACiiigAooooAKKKKACiiigAooooAK3vCmgyapOJ5hstIzlif4/YVX8M6NJq95t5SBOZH/p9a7bUrhLO2js7MqiRjAC0AT6hNaix+z2wEYjGABxXMyElySac0kjOctnNAAPUUANWniNepoIXsaTtjOaAGsOeKdEOc8imcg1IrN0NACzMWI61ct/liGciq9uu5ulWi6njpQBr+FrRbvUlLHKg+leheWixhFC8dK43wO0Mc7b2ArsmmhPQ5oARIWzlsEVLHgHFMWT5TSqcg4HNAD5VVgRwKbGywjDt1qLEpPI+lQzpKBuZSQOlAFySaKSF0PIIrjreyaPXAynC78iurtYWaPLDFUtZsm2rNCPmU54oA6gL/ofme1ZNrqUc0rQ5w4NQ6RrqS23kvjevBBrPntGGpme3yu7mgDp4Z9vDDIrQsbc3ThUBJPQDmsKB2jQeawzXtn7OPhe01m6m1S7QvFbYwvZjzgfpQBwzeG9VWHzPsku0d9prNmtZIgfMODX2k9ratCYWt4jERgpsGMfSuF8RfCnw/qt59oiZ7PP3kQbgf14oA+XAuSQvNTLbtsyRg19Dv8ABLRcHy9RlRvXys/+zVz+sfBPUwjfYtRgnx91cFT+poA8SdvLPOM09WDDPWt/xZ8NPFelMZJLaTb/ALPPFc/HZXlsmLmNlYeooAJI45Iysi8HtXBeLrbySRbyHk8jd0rs7658iJmbr2rjyZL3UZI2TIPSgDkbuzmKLI2dp4BrqPASmPzVySSvFaV9o/nWO0RktGM8VleEZJFvpoQPmQUAbU0UnmsTTPunpRcTv5p3HmojISDyKAJex7Ux847Z+tM3EDv+dMLMDytAE3JAGRQ23gEj8KiZwfrQBigCbK5460xiS1N3BRmk3F+elAEm4D+GmltxztIpmcdyTQzY/i/CgCRRnk8UbUHf8aj3Z70A560ASZAGatWT4+nrVPg+uBViN4wm37ooA4rxlG0eqtJvJU+taPw6uQ11KjycAetZXjkqbtdshPHSqvgaZ49XMeflZT/KgD06aOOadNrBmLACvq74HeBNN07w3bavd26S3NwgZA4yFHrj1r5Q8NxGTW7WM85lXgfWvvXQIUt9DsIY1CqlvGAB/uigC4qqqhVAAHQAdKz9W1iz06PMjbnzjavNcj4+8cjS759KsWUzKMSNjlSewrI0eaXVI44nbdIzZyaAO1l1C5vI1VFIVzwAKn0/Rwo3XKqc9q0rC1S3too9o3KoBOKsUANijSKMRxqFUdAKdRSFRu3D72MUALRTIZPMX3B5pwdSxUMCR1FAHyd8bvDSaB42uliTba3J82EDsCBx+BzXANHt5r6Q/aZ0RrrRLXWEXP2cmNz6A5I/rXzo6ttFAFY/ex1pGzUjr3HBppKhSW6AUAZb3Cx6iY25zV1GDL6Vy+pXvmaiVgBLA1v2AkMCtIpzigC4RxmoHUMpFSLvz7UhDYIx+NAGPE+2+ktsjDrXnut2zQarMh6Bq7ySJo9YErMCua53x5atFfLPwBIM9KAOYCgMTSiSkJFN+XOc0ATCTPVqlQ7hg1V285qVMg/eFADZl2vTHG6rUihk9ar7WUGgCBg2aTaf8mnPu+lN5PU0AKADgcmn7CtMBwM5p+4ED1oARWZWznFb+i6nHJCbO6USRsMENyMVz7D0pI2ZXBHFAFbxn4bfS5De2vz2UhyMf8syT0+lczXqmj3kN1C9jer5kEi7SG5FcL4t0OTRdQKLl7aTmJ+vHofegDFooooAKKKKACiiigAooooAKKKKACiiigAooooAKKKKACiiigAooooAKKKKACiiigAooooAKKKKACiiigAooooAKKKKACiiigAroPCt/wCF7O3mXX9Cm1KVnBiaO4aPYuORwRmufooA9Z8I6p4KuNP8UR6T4ZuLK5/4R+7xK127gcDsWPfB/CvJq674af8AMzf9i9d/+y1yNABRRRQAUUUUAFFFFABRRRQAUUUUAFFFFABRRRQAUUUUAFFFFABRRRQAUUUUAFFFFABRRRQAUUUUAFFFFABRRRQAUUUUAFFFFABRRRQAUUUUAFFFFABRRRQAUUUUAFFFFABRRRQAUUUUAFFFFABV/Q9Mn1W/S2hBx1dscKKrWVrPeXKW9vGXkc8Afzr0extbfw/pgijQPOwy7HqTQATLb6TZCwszgAYJ9TWHLu3E5/GpLi6aaQsy4zUQf1oARRzywNK3y0bhnpQWGKAGHGOnNKv3e+aCVz1oXGfvCgAwe9LHjPSnoue9TRx89KAJogirwppkhXfins+BtxVcszP0oA0LWVo3HlsRXbeGZXuLdg5yw9a4e3TyojK+c44rtPBasmmvcSc7jxQBuKhXqaliUgZzxUCsWIKtwatorbRkGgBd36U2Rtw2gZp6oueM04hVIHegBinjbmlYHaQvINPIXtS4yOMUAcTrGm3S6wr2+QrtyRXaWNq62kfmNlsUiWiySBjyRWgFIXA7UAUvsU11OkMSlnZgqqO5NfYnwf8ADI8L+CbS0kQLcyqJZvUE9B+FfOnwds4bvx/p4u9ogSQO27pwQa+nfFWvR2WnSR2EyS3rjEaoQ2Pc0Ab9FeZada+Kro/aJri48zryela5uvFFkvzlnAHVhmgDtqK5jw34jlup/suoRiNx/wAtDwCa6cdKAGyRpIhjkUMp6gjINc1rPgPw1qmTPYKjHunFdPVeeba67HHB5FAHl+sfArwtqCEC4uIW9QoNeeeNfgSnhnS5tW027NzHFy/y4YCvpS3uVlO3aVb0pb23ivLOa1mUNHKhRh7EYoA+CRqsMc8luzDkFT7VzmneXDrNx5bHkf1q58SdMl0X4h3mnkkGK5ZT+ZqvrFm9lfw3MSs0cowcCgCaeZd7HPNRCWMc5GahlxGxL5APrSB1b7uCPagCfcDn580CTJwDUaso4YU4kH7tADgcn+tOwuecD3qNXyfmwAKUNkkg0ASY/u0nzdyaZu/vcUof0HFADgMGnbucLHn1pFyw6gCpQqqM7h9KAIjuzxHinYVcZ6GnszdOMVEVCjLHIoAcSqgkdKp3ksiRlk+7inzSKSDzj0rJ1S+6xFsdsUAYusFriYs5GAOKyLKO9t7n7RbEkIcnHpW61obgExgs3pUIaSzlaERjcRgg0Adh4C8QxPrti0mVdZFzn61+h/h26jvdBsLqJtyyW6MD+HNfmV4WRhrKELgg5r7v/Zq8Sf2x4MbTZpA09g4UDPJQj/HP50AcT8SrO6Tx/qMy52vKSK9B+EkAkXdMgLoM59KwfijGlp4umeUnEuGX8hXWfDC9szEYl4kI6nvQB3lFFIxwpOM0AKCD0opqHIz0Jp1AEUZ2PsYdTnIqrGTDfleW39/SrroGPOaFjVTnGT6mgDmvirY/2h8PtYg2ksLZpF+q8/yzXx3I3lkhuoJFfbviCLz9B1CD/npayr+aEV8L6pIy6nPE3RZGA/OgALNnnpVLW7pLPT5HPUjAq0hOPWquqW63VqY3xn3oA5HwwstxftMwOM55rtw3yCsHRF8i5kh2jjuK3EbPBoAep/P2pk7cd6juJFt03Uqt5iBvUUAZV/GwBkUHI5qrrECa3pypwJoxwfWtqSJWVg3Q1h31vJZn7RCSQOooA4W8sZrSRo5lI56mqzgV6DJbQa1ZtuixIB1964rU7OS0maJlYAdCRQBTDADFLkiogCTSlgOvWgCysmV4HSk+8ue9RCTI+UClV/XOKAEmTjdmoCDjuKtnkdCRURi3dsUAQAe9Awak2qOAtJjnkUAOiK9xT3XPKjFQsdvSlRnJoAmhZ0kHzYrpUWy1zSH027IBP3W7qfUVy5z6gVY0+5aC5VweAeaAOP1ewn0zUJbO4HzoeuOGHYiqleoeMNNh1/SBdW4H22BcqF6uMcrXmBBBIIII6g0AJRRRQAUUUUAFFFFABRRRQAUUUUAFFFFABRRRQAUUUUAFFFFABRRRQAUUUUAFFFFABRRRQAUUUUAFFFFABRRRQAUUUUAFFFdB4Vh8Iy28x8SXepwShx5QtApBXHOcqec0AXvhp/zM3/YvXf8A7LXI16z4Rt/AUen+KG0W/wBalu/+Efu9q3Crs6D0Ud8V5NQAUUUUAFFFFABRRRQAUUUUAFFFFABRRRQAUUUUAFFFFABRRRQAUUUUAFFFFABRRRQAUUUUAFFFFABRRRQAUUUUAFFFFABRRRQAUUUUAFFFFABRRRQAUUUUAFFFFABRRRQAUUUUAFFFFABSqCzBVBJJwAO9JXXeBtFD/wDE3u1xFGf3IP8AEfWgDW8K6Yujae11cKBdSrnn+EY6VU1G7mmkLFsip9YvGmlKqTj61nB88dqAGBieTijPJJqUbSOlIdp6gUAMViPenjpkgUny0LjrmgAZB1qMIQ3cVMW9aem3q1ADIlfOauw5EZJqKNdx9qmkkXbigBo+cHPWnIig5qvu9KQybhQBbllL/LwFHvXoHhxA2goysOK82hXzGA3V6Jols1roC5c/MaANK0YFuTV9PmUjNUNOhwm481oW/UjFADk+Ucc0bgZAWp+DngUyQAkfLj3oAk+XOBShR1z+FRiMDuacgAbvQBbh46U/zCvOKjjb04+tW9LtWvL1Y88E80Adj8NNIubzUEnRGUA9RxX0T4Y0KGGNZ51Dv7nNcX8ONPhstOj+UBhj8a7+G8MDBhzu7UAbY4HFBAIwQCPeo4DujEhzkjkVJQBnanpcFxCxjjVJeoI4rjLrV9Q0W8Tf5jxKcEc4r0SsfXtEh1CB8cPtOPc0AW9F1KHU7JbiLAJ+8uehrB15p4pbmNWKHqh9q5PwXry6Pqk9ndSfKshUj2r0i+htb6yabhgyfK1AHmc/iq9twpik3SK3avS/D2ojVNJhvMYZhhxjoRXkOp6XDba3tZnKZPTivU/BO3+w1CLhQ5A/IUAfGX7S6x2nxj1N5AArybgfc5NZlncW2oaAYJkBkVf3Z7mrf7Qip4g8e6rdQu2xbtwD6qDxXGWZeG5hgt5iVQc89qAJpI/tFsPMyCvFQINmFC1fU/6KWGCTVTfzgrz9aAE65FKEI/jFG09qNvPJ5oAUKx9DTwGHUZFIFk+tO2vj0oAQ/NxijbzTkgkJqzFajGWbmgCKCE9SxJ9BVhIVwC2c1KsWB8vFToFA6ce5oAz7lygwq5NUrg3LRnACitxvKxu2gmmNErj7o+hoA5m0ilclpX4BqzcabDJHuK8+tadzaovIX8BVDULiRYsAYFAGciNbxybBkD865m4nla882RTjdXXWkbyq21l3EdDXK67byWt0VfgE5oA6zw/Da3FzDLEcNjmvbvgH4i/4R3x1BHJJttbo+TLk8YPQ/gcV4Z8PYyXaXrnjkV3MbPDPHOh2srAgjtQB9XfG3R3u9Lt9RhX5oCVf6Hp/WuP8IXv9nrHKz7cMM816H4ev08UfCyO5Zg8klkyvjkh1H8+AfxrxYTbVljEvKMcjFAH0bo+oQ6jZpNC6scfMAehq7XiPgbxS+myxo0mVY4IPpXsum3sN/arcQtlT2z0oAs0UUUAFFFFAGV4w1BNL8LalfyHAitnI+uMD9a+HLsm51Ce4P8chYfnX0T+0l42gh0s+GrF98ztmdgenH3a+c1BJPagAYnIXpWR4muJrez3Rfia2CwHbj1Ncr421EtELWAqSTzigBPDl3LdkuiEHua6MZKj1rm/BRaGIwspBJrqBtP1oAhkj80fPUybAgUdqY0q+YFHNSBecnGKAGS9MVVmUNEyYzmrZ5NNl2xqDxQBm2arbbhtxUWpWMd/A2VUNjg4qW63NIFUHmpovkG09aAPMNRgNpePC3GDVNwSd2c10/ji1P2sTKvB6nFc0MGgBEBzTj14ApMk0KCKAHozAEH8KYxcnNL3zQxz60ANDHn5evvTSWzQeuMGlwODQAY45oDY6A0hZg3ApCSaAHHOetOQfT86j98frS4/D8aANzw7erBeIrncpPSsb4m6KlnqC6nZxbba5+8F6K/8A9eiL5JAwJB65zXU2f2XWtHm026yd6EKS3RuxH40AeSUVY1G1lsb6ezmGJIXKn3x3qvQAUUUUAFFFFABRRRQAUUUUAFFFFABRRRQAUUUUAFFFFABRRRQAUUUUAFFFFABRRRQAUUUUAFFFFABRRRQAUUUUAFFFFAHXfDT/AJmb/sXrv/2WuRrrvhp/zM3/AGL13/7LXI0AFFFFABRRRQAUUUUAFFFFABRRRQAUUUUAFFFFABRRRQAUUUUAFFFFABRRRQAUUUUAFFFFABRRRQAUUUUAFFFFABRRRQAUUUUAFFFFABRRRQAUUUUAFFFFABRRRQAUUUUAFFFFABRRRQBe0LTpNU1SGzj6Mcuf7q9zXo2qeXZ2CWduQFRQoWsbwNaf2fpj6pKCHmGEPoopl5cNNK8jSZJPFAFWQsGIxyaQbs8dBShu27Jpd38IxigBBuYE9KaN38QpzMwOduBSjDHJoAYFH404LTinfmjBH1oAVfpmrVtEkv3hVVd+fXNW4I3jUlsgkUAKFCnao4pkqnPT8qEb5juPNLuIzQBWcnpjFCoWoZeeaehVcYwTQA+CP94vz45r0rbjw3E4kzjFebwbmkCqOT0Fei3qfZ/CaeY2GwOtAFnSZGaBSGya0mZo13H86w/CrNLZbvetu7DNaOuMnFADoZmdcqeKc0jA88isjRJgpaOQkHPerOoalbWyH5gTQBprLkfdxR5hz0xWPpOtwXc/khhmtsKOoxQBJEcj5hXS+DIo/tyM4AGe9cwsmD2rovDEsnmDC8A0Ae4aTeMgjEfCgDpXUQ3auyHIOK8u0nUJIlUMfl966XTLxp7lSvAA/CgD07RrpppmVmyMZFatcv4Sk86YSLIOMhlH0rqKACiiigDwf4jWL2XjadooyEmfcMfWvSPDt9N/YEUQ5fZjmuX8aW7XnjVQQWCsOD+NdvBZrBDbjCqD6dRQBx3iSzuEl+0MAO/NdP4bu20/wDNqMh/1ccso/DOP1FZ3juF/sJnydqDHNU/Htz9g+Bl3IpMLNCirj/alGf0JoA+UtSLXctxM33pSx5964ayt7i31S4WQjOOK7pVUDAYn1rnfEUEdtMLwY/2qAK2lmWa0ZccqcZp7R7W5Tn1rFi1EwzmS3+6TyK001GORd0hAPpQBYWMH6VMkLFs4AWqscyy/6ts+wpy3sqtt280AXmSNV4OMdSah27mJD5FV5p/OI3sFHerdvDkA5O3+dAEkEUhPA4qwYwCNwNOVtq8cCkaRsZ2igAeSIHaW5qKWeFSqs23PTNZsNnetqMk00itFn5FB6Vcu7eKdU8xTlDmgCdnhVlQtyemKwPF3iSPQCm6F5d393tWwv2dZBJwXHH0pl6unXeFuRG4HY0AQ+HNZh1aKFlt3CyKDlq0tUs4zbPtQZ7GobaSzhRY7coAOAFqyZw6kAfnQBysJltrj5vwNZPii3knYTMxIre1dSlyWY8dqrzzedalSqlcdaALPgBlCbQccV2Jy1cR4OkEV3sDDaT0r0FW+UbVBOOKAPfv2WdWabSNR0WYkmNhMinoFwAf6Vi+LtFbS/FOowdImkLpkdiSRXPfs86x/Z/xItrWSQhbyNoSB3J5H6gV6t8b7GRGttRhj+8uxyPUf/WNAHk9wwhIMec5616Z8MvEjxxrBLJg4Awa84SMH5pOa0tKkMMwkT8qAPoy2uoLgDypAxxnFTV5N4e1mVYyGP3vevQdC1Ce/IzwiDk460AbFcP8AFrxpD4W0V44pB9tmUhADyo9a3fG3iOy8L6BPql66jaMRoTy7HoK+SfF3iS98SapLe3chYO2QM0AY+sahc6lePc3Ds7sckmqe0c5PNWHaNUwSKp3DKykR9T3oAyPEOorBAYoTulb0rD0nR5Lqf7RdZOTwK6SPTbdphJIoY56mtGeKOGEeUBxQBQttPitzlODVhlwu3rTUkY5LAUKSMnNACRQhcseCadznnmq8t7bxj5pVH1NUn1WEviNwx7YNAGo8wjHzYqlMxmfg4FVEmmlctJnFOZ3Kkrx70AX4sYywBIpko3DhcGsyz85ZfmywPrWqoOKAM3WrNbq0bdjI9a89vrZraZht+XNeny/N8rjIrB8SWCTQbo1GRQBwg5700bgcZrTFgytyNoqGeFV43ZNAFP5j/FTuR0JwaUqQ1OUjHNADH+vNIAtK/IzjOKYuO5oAeflFNOD6UjnHOc03ccdaAHFaKaCetPQEmgAU89M1oaTcrBOGMZ69jVBxtP3gPpSxOFbPNAFj4nacsqW2uW8ZCyDZP7Hsf1x+VcJXrFrjV/Dl3pjEneny57Ecj9RXlMsbxStHIpV0JVgexHWgBtFFFABRRRQAUUUUAFFFFABRRRQAUUUUAFFFFABRRRQAUUUUAFFFFABRRRQAUUUUAFFFFABRRRQAUUUUAFFFFABXQeFdF0XVbeaTVPEsOkOjhUSSAvvGOv3hiufooA9Z8I+HPDtjp/ii4sfGNvqEw8P3eIVtipPAPXce4A/GvJq674af8zN/2L13/wCy1yNABRRRQAUUUUAFFFFABRRRQAUUUUAFFFFABRRRQAUUUUAFFFFABRRRQAUUUUAFFFFABRRRQAUUUUAFFFFABRRRQAUUUUAFFFFABRRRQAUUUUAFFFFABRRRQAUUUUAFFFFABRRRQAVa0q0e/wBRgs4/vSuF+g7n8qq12HwwsfO1Ke+cfLBHhT7n/P60AdD4kWO3to7OA4jiXaAK5wK2a0tcmMl25ByueBVEMfT9aAGbcen1poOD7VJvPZRTS2Tyv6UAIWDDBFKi5HXFAC59DUiqeueKAAKR/ETSZyaQ8n71OjjYntQA+24bmrskq7cZGarAYxyKGX5s54oAQ7R160xjgcHmmO/PfFJHg0AAOD83NOAB56UhXb3rW8L6cdQv1VlzGvLUAbfgvQjLKt5cLmP+EHvWh43v22izCgRjGMVtCRIFSGMbVUY4Fcf4okafUyvO0CgDc8Fb/spAHy10vVdp71znhCX9wIx1HWt+QsCMCgDn9ZhNtPvjztJ7Vj6sV8vfIzYxXXXtobn7y9K5/wAQafMts21R7ZoAyPCk0cd+H7Z716THJG8QZMEV49BJNbXa7sLg16b4fvbW4tEAk+YDmgDTMiZ4FbGiXTQyqVP3qyfLQcqalt5fLbkn8qAPS7JmmhTEmSe9dRoVxLjyN6kevevMdA1f7O4SbJU9DivRNHaGeETRnB9jQB634GtDEgmznK+tdXXnXhLWVhVIeRzxk16HG6yIHU5BFADqiu5hBbPMedozipaz9Ut7m6ZYUwIu5zigDk9B0+51TxHLqE4AiVq6rWJPKeFmwqdzVuxtY7SARRjjufWuQ8d60sMhhVsrGO3PNAGZ8VdSRtKSG2kRVYjcc81R/aFuRa/CKG3jODLJAoHsOf8ACvPtb1l76+VHyV34xmu3/acUL4B08EHaJ1HHbgUAfNoLEc81na/B52nygxE4HFbCRgLnbx9ahu4w1tIvUY9aAPJoFfzniC96txK+drAmi4Jtr9+OM+lbOjQLNGZjg4oAtWVrHtTaCDtGar37iGQqvBPc1et5CxZUA471laiG+0DcckmgCWxha4mDO2QO1b6bVj54wKyTc2umWYkkOWI6DmsTUPFW/KQwt7GgDprzUY7cfKwY+lZs2vLn5sCuD1bxAI875N0n91a5y41y8kfcrBB6daAPYLbWbeQkB/xqSfWLZIz95sV41Y61eQThmk3IT8wx2rq7bXbKVBFvySOxoA2r3XAcmP5T2rIuNTuJGyCT9DRLbJMu+M8Gnwx29uoEmfegBsWqzxAN8wxW1pHiiRfluEG31zWLeGGVcwjGKp9OoJoA7y/nhv7VZoSOKk0JLP7NO15z8p2j3rjtLupIrhFZvkJ6E8V1kkOIfPVlK46A0AY0d40N9lVCgNxXoXh68+122c9BXmGoShpSVQrXW/D+ZvLOSdvvQB3vhLVJNK+IWhXa9I7tD+tfXvxMs3vPCsyxrlkdW/DOD/Ovii4uNviDTXiH3ZlOfxr72t2S80+J3UMs0SsR2ORmgDwGTRZhFu25AAOKTTbFpboRcr6+1elXXh3UFv2W3i3xs33iOMVs6d4W0+0P2m62s4GW7KKAOU8P+G5rydAuREn3mIrsfEWtaP4N8OyX19KsNvCvyrn5pG9B71w/xM+NPhLwRbPbWckeo34B2wwcoD7kdfwr5r8W+MvFHxG1Vb3VJWitEP7qBSVVR9KAOh+JHxA1Dx1qW6QGGziJEUKngD/GuVKkcDpTzGtvF8xUAVyPiXxEsLmO3lzjsPWgDpJmjjUvI2AKhFzHJ/qSMV53d65cXHDMwH1qzpuvPbIF+8KAO9Vyxx6VK8sKR/vGA+prhn8U3BJCKAPpVC91a6uCGeQqo6gUAdnqGq2sYwjbm9BXO6prl0QVg+Wuel1CRvug+xNVJLiRhjcSTQBYu9QuZZOZDmtnSbCZo0mZj64qjoFgklystxyvpXcL9nWILGAAKAK1svA3du1Pkk6rtx7VYUIelOVUzu2g/hQAy3To20Yqx1ppkUcYpQQKAGOnrVW6i3jn/wDXVxmB4x+tRsoY0Acxq8ARPNUD6VzV0pDZY9a9FlsYXHzc+1czrukqAzxdBQBzDYx96mnbj1zT3UKSGODUJA7ZoAcFGOajbg4AqT3/ADqNxjpmgBHOR/hUfmMDx/KpYwT9KZIvtQAgLHrTtxB7fnUZyvrS4z2NAD25FJwDSrmnFR1oA3PCV4lveKGyQT6VzXxKsVs/ErzRptjul84emSSD/L9av2sxgmVhjrWj8R41vvDNpqCKN1u4VjjkKeP54oA84ooooAKKKKACiiigAooooAKKKKACiiigAooooAKKKKACiiigAooooAKKKKACiiigAooooAKKKKACiiigAooooAKKK6Dwr4UuvENvNNb6lploIXCkXc5QtkZyMKeKAL3w0/5mb/sXrv8A9lrka9Z8I+B77R9P8UXk2r6LcKvh+7+S3uWZ+gPTaPSvJqACiiigAooooAKKKKACiiigAooooAKKKKACiiigAooooAKKKKACiiigAooooAKKKKACiiigAooooAKKKKACiiigAooooAKKKKACiiigAooooAKKKKACiiigAooooAKKKKACiiigAr0jwXara+ETMxKvcOznnt0H8q83r1LV447HRrW1jwBHGFwO9AHP3D7pjjOAaF6fWmL97nINK/AzuIoAXAz0NJ15xUYVv7xNOCtnvigCSKPfwDg0PvQ7TzREWQ7s80rTFj60AMDDPINTqWA7UwbW5Ip2Qo4oAaS2c0ySRulPDL2zmkbjsTQAxdxPzZIqVVwOBimfpT0LYOeKAGMrE+5rvvA1p9l04zSYDSdDiuL0+Dz7uNDnk16TBAUtUhU4CjigBt9HI2GjfkVh3sMjXyGROG4rakLrnJ5FQzSQyRfM4Dj1oAuaPZ/ZwGAxnvWvtY+v4VT0uZZ7RcMCy8GrqmRe5oAYdwP3jTLq3SeE7utFyzhd2aS1k3cMaAPNvFFm8N0W6DNUNL1K6sLgSRsdo6r612Pi6xmuLoLEOK5yfSLhByhHvQB1/h7xRHesIZgI27ZrpYnGN24EV4y32i1m3KpBU12PhfX4pMRXUhRunXigD0C01CFTtk6dq9W+EUMWuzmzhm/eDkAmvEt8TqGj5B9K0PDHibUvDOtwalp0hR4mBK/3h6UAfTt14c1TS9QV/JeSLPysvIrtPDi6kYxvDRoP74qp8M/HWleNtDivLSRI7sKPtFsWG5G7kDuK6ygAGcc9aKK5zXfE0FsZLezYNOpwWPQfSgC74m1L7DYskbATyDC+3vXjviGa8WVhJNuVuprqb+5kuYzJcSlnPIJrmtWtJbsnC5IHFAHA3FrNLq8P2csw3jNes/tQW7v8LEl3MGhu4c49+DXH6Lpk39rRTYAKuMivSf2grU3vwg1nAO+NIpgB/syKT+maAPlaH/Ur1PFVNUPlWckm45Ap+i3Udzp0cgdiCOar6/JG1lKq88UAea6lIJLh3yc5q9pNxKIhAr7d1QrHnflTjNS6Sqfage470AbVnG0Gd7jBrP1eeJJ9sZ3Oemas3swRGOcmuRuJJPthm8w5zkUAO1RruST96xx2ArH1q/XT7XYADcSD5f8AZHrXQQXH2yZI5MKAeSK4TxaNuv3KhiyqQB9MUAZTMzMWYkk9SaSinIpdgqigBtORmRgykgjoRUqLDHcASksmecV0Om6daygHYrI3TNAF7wxeXFxa4KD0yRU+oxXCy7W6e1FlGtiSqEKSeB6Vcnl3Lk5Y+ooAyl3qPvYHpT3VtmQ2BVtYl++6/hULtznbtHagCupbPJJI6Vv2FzK9qF8xvpmsZduc53GtXTk3A4GOKAK88jNcFWrt/BMXl2ZYg8jiuHlQw3ZLL35rrNG1iKG3WN8Be9AHVwrE15DgEsHHNfdvh5WXQNOVs5FrEDn/AHBXxF8J7NfFXj7S9Mg5ieYNK391Qea+yfHXi7RfBmiPqGqTKgVf3UCkBpD2AH9aAJvG3irRfB+iSatrd2sEK52Ln5pG9FFfI3xQ+POveMrmXT9E36fpucKiH5mH+0R1rlvi34s1v4keIZLy7d1gX5YIF+7GmTgCsfQNIFhH5ksYBHUmgCXTNH8yUXeoSNLKx3c10kbLFHhcIgFZE2qW0ILswx9a5bXvE8k5MNu+F9RQBP4x1+ZpWtrWTao6muOZi0hZvmJ71M3mXE3OWdjWvDo6wQeddOqsRnaetAGNFGrHlSWqf+z5VXewCrV5JrGEsy4JHSs+9vJ7ldisQlAFaWQJwvzGoJZGY9T9KsQ2U0xCxgmtzTfD0eQ1wxJ9BQBztta3V04WKNjW/p3ht8BrgHP1rr7Gxt7WMJEgHHXvU7R80AYVrpXkdGwtaEUO0AVb8taYVbJ7CgB0UK4yOtO8sYPUU1QQAVzmldiBnvQAnlKp5NOVV75H41ErMxxzUu0fiKAHCOPGRmmMMHpxQ785Gablsd6AGsrZyeMVTvYllRgecjmr6uuPQ96oalIAjLGwye9AHAaxbiG8aNTxVTAA6/WrurFjeEyYJ9aoS8etACM3bOaUv8o6VF3B60MMdhQA8Hn0p3yY+Y1EDipAcxnGDQBE7c8UnzYoz04xSnr1oAVE+pp5UepFNU/7VK2cdSaAJIBHvG4iuo2Q33hS/seCzRfLx0PauSQ4P3a6/wAFFZJGXgZGOaAPIaKfPH5U8kec7GK5+hplABRRRQAUUUUAFFFFABRRRQAUUUUAFFFFABRRRQAUUUUAFFFFABRRRQAUUUUAFFFFABRRRQAUUUUAFFFFABRRRQB13w0/5mb/ALF67/8AZa5Guu+Gn/Mzf9i9d/8AstcjQAUUUUAFFFFABRRRQAUUUUAFFFFABRRRQAUUUUAFFFFABRRRQAUUUUAFFFFABRRRQAUUUUAFFFFABRRRQAUUUUAFFFFABRRRQAUUUUAFFFFABRRRQAUUUUAFFFFABRRRQAUUUUAWNMjEuo20ZGQ0yA/TIr0zxiFW4CjOAK898MKH8QWStyPNB/Ku88UuzXrHtQBz/c8U7H0FDZzgChIzjP8AWgBVTvTtoA61GWZTwaCWbqaAB92fvA0gUk8A0oXpU0e1TQA1QwX7ppOep4qw2MbqrSz8/doAeqrj71IyDs9MSRWzgH8qUstAAF+lSxgthV5b0qE57V0/hbS2OJ5gMds0ATeHLHycXEwww6ZroYr3zXwtOmXbCVRV6cVlWM2y4IkXBzQBoSynzgHU49ann0yG5jDI2w1PD5T4bhvwq2nlj/ZoAx1WbSfmU7oz1rZsLqO4jEkTg+o9KrXzRNGUbBFYwtbiB/MtZML6ZoA6eVsnmoowq525zWZa6oMiO4G1h3NXo7y3Y/K65+tAEkkYk++ee2arSWyM21hkVbQoTncDn3p23LdqAMfUNGtXgbEfJHauVvPD9xCTJFlfavRWU8ccVMwtygDoD9RQBweg3OppIsI3sBxgiu4tUkkjHmRYbHPFJHHArbkjVfwpmoag1tGNpAA74oA6Dw7c6ho94l5p11LbTocqY2xXtHhb44zW0Udt4hsTOQMGeM7WPuRjBr590zWd8Ik3A/XitI6jBLFl2QfjQB9j+GPGfhzxGi/2ZqUTSn/li52uPw7/AIVPfeHNPuLhrhV8uRjlsdCa+NLS5uIHE1lcNEw5BRsV0Vh8TPHWlENFrE8qp0SRyw/I0AfTGoeEEkjLQ3Lb8cIRgGsK48K6qIcxqS3pXkOnftHeJLe4RdR020mTo2FIJ/Ku90H9ofwrdskeqWlxYMerD5xn8hQB1WieELxZQ90Ejwc5zXZaxp8Op6PdaZcANFcwNC2RngjGazvDXi/w34jQHR9Wt7lsf6sNh/yNbtAHwULBtD1O/wBFnXY9rcPGVPscVk6/FJM37qQoK9p/as8JSaLra+LrCNfst8QtwM/dl5JP49fzr561PxCzIViUFqAILuFI4WAky3eqmmJuuB1xUUNw87nzG6+1W7eOSPc6sAAPSgCLXbgq3lx5z71jCLcd0kg96SaRpLt2aRmOasoAV+ZKAImPkwO8J+YDivO72aSe6klm5dm5r0WdsxlI0xXDa/avb3hZgMP6UAZtdJ4YtLVrR7iVh5hyMHsK5uty3uAlpGoT5ivOBigDKvwovJgnKhziu28EwNJp0TFeOcE/WuJnSRrtlK4Zm4H1r1XRNNkttPgjjAHyigBracqudw3AjJPpVKeHPyx/dHU1u6g8kNtt+XOOTWONphJJ5oAquihMIcmolMedrjOKkkl5KhePWoWVmHC8d6AFZULDaoFaGnuqSDd09qzoywbleKtW7KHBUE+1AE2ubcqQ3FUlmIj9BVvU3eZEGzFFlpc8jBmX5aAPVv2fNdi8L3sutyj94inZmo/HvjPUPGWvS3d/cSOgJCKTwBXIySCxsVgTILDtUYuUjUdjQBuW91HZAs2DWbr/AIkPk+XGNu6sqO4knujlsjNR39vEzl5GGR0FAGZe3k1wnzMQPSqiIxG7FXTgttjXNWoLNpAPMG0UAM0uaG1bzmj3yfwiprqDVdVl3mNkQ9K2LGzgUriPdjvityNUVRtXFAHF2nhO5YgsTyeSa2rbw1DGoWQj3xW+jHpTX4/izQBnxaVbxDbEMe9TLCsX1qwWYU1xx60ALFJ8uDxTmkUDk1G3y9qiO7dyKAJd+4UhmUfLkGmv0wKgaMBs96ALHmMT8poOT7mo0ZgOlOJYj0oAlRlX71KZM8gUxY8Lyc+9PHTGKAFQluq0OlI77R1rKvNYWOQxkgetAFucNu2hsZrP1VfKtmOQTiqkmuRhiE5PqayNa1dpk27lIPoaAMe4O64ZiwPPrUL4Y+wpjMCaOB70AI3Xjp7UMu7BOaR2yB0poY5oAbtOeeamjGV6VEcDvTkYbeCaAEdMH0pu0E8VKo+v40x1OelADQrZ4ANSKuRz1qP5s8KRT0LetADwv1rrfBEKmYExk+9ckFJP3q7DwOFVwzy4wKAPJNTAGpXQHAEz/wAzVepbxxJdzSA5DSMwP1NRUAFFFFABRRRQAUUUUAFFFFABRRRQAUUUUAFFFFABRRRQAUUUUAFFFFABRRRQAUUUUAFFFFABRRRQAUUUUAW9J/s7+0Iv7WF0bPnzBbFRJ0OMbuOuPwzXbN4Y0Jbw2TeGPiCt0EWQwm2TeEZtobbszgtwD68Vy/gjU7XRfGGk6tfQma2tLuOWVAATtDAkgHqR1HuO1dVb6tpek+GNf0seMJNWnvbErBsgnWNXa4RmUM4B3MqlmyoXnGWJOACRP7D8LaVqlyvh7xhA2oWVxpsUt/GkcIkbgjO0ZKlCCBzwa84r0fx14p0nVrfxVHb6i9x9tutOksgyPhhFC6yEZHy4JA5xntmvOKACiiigAooooAKKKKACiiigAooooAKKKKACiiigAooooAKKKKACiiigAooooAKKKKACiiigAooooAKKKKACiiigAooooAKKKKACiiigAooooAKKKKACiiigAooooAKKKKACiiigDV8JME8R2TH/AJ6f0Ndx4rdWuj2wa4DQJBFrVm7dBMv6nFegeK4f9LZ1UgGgDnuD3NKzMANuaXaaenyigCEEk8ipBSM3NG0mgBUVifvVMybBkmoxhRz1pjsWPUgUAKWb0OKZgs1PyVFMDsDwKAJVTbzg03AYnipoX38FTQ3ynpQAluuZkVuhNegaaAtqiKOMVwCN8wbjg12WjTvsTnjFAG2qt0qC5s0zuUDd34rRt2Rowdwp7iP1BoAzIopI8YzVk+YyYbNWAoNAU+mBQBRMbMCP51PDGAuM1OUAPzUg29gaAKeo2UM0RC8P65rnrm11C2kzGSR2xXVSKC2cYpVjDYxQBzEVzqkPzOrEfSrR8RTR43R4I61vi3wCG6Vn6jocE6l4+GoAij8UK4A27fWtOLWrR4xlua4bULC5s3JZTtFUxduDt6CgDvrrXbdVxGMn1zWJd6pcXTkfKErnWuG25zkUz7Q398j2oA3UklVcLKQPrSrdXHGZCR3rDW4bsxqaGeVpAC3HrQB2mmapJAUbcWXuM108d1BNEJPMGCOledQTLGAS+fXFWDqSLwrDFAHV3IhlnLRlao6hFDKm3jzK52XUmHMbEH61Ppt4/mCSZjjPegDX0r+2dMuluLG6mt3Q5DRuR/Kvffhj8e7uyji03xVHJdoDt+05+cfU968Ti1qzaMRqAT0qO4VXXdHGDn0oA+rPjVqXh3xp8KbqKyvo52YrLEoOGBHr+dfDMmnyW908LfeBxgmvQ9J1+80smBmzC/GDWB4jijlvTcW4ALc8CgDnTBcxMGZNo9cVrJHG1kxDEHHNXrB45ohDcbT25on08xo3ln5T0xQByMsOJDjHXrTWZ146irOoRvC5JBxmqIZmb5QcetAE8Ukf3WHNcz4yjVgHRTwfSt9G/egc0t7ZreQNGy7sigDzqBPMmSP+8wH5mvVodCs5NNWJVTeV645rhNV0KbTrY3Y3fKwwPTmu28DTzS6Ks9ycNk8nuKAMhPCvl6hG0gZyrAg/Su4hKpGFk+XApIZBOQVZRz3qbUEjW3LORkDg0AcZ4g1C5k1QQRMPLHtRJJ+6CA81JcRRLM0p5Y96rMHdsjAFACqrBfm60qK7cKaWFZJnEa4rUtLJUHz9aAM+OLn5yT9KvW6IqcKPyq4tnGOdvWrNrZh2B5AHpQBXsrXc/mSL8g9a1LRhcXaQRIFTPzH0FJOu1do+UCktZo4QQOG9RQBu+KtAhi0+O8hcsAPm5rhQs81x5UaMT2r1TwZp1x4jhFnk+WTyxqfxl4XsvCdsbhmV5COPrQB5umn/AGRQznDdTSPbx3j4UcDqaJpL7VZ9uDHFntWtYWQt4xyPegDMg0va+1FyfXFX4NMwwaRs47Voxqc/KKl2hfvUAVhCy4CgAU/JHHJqRiWICjilxgdKAItzduBT0Xjc1B2Z96GzjmgBGJxTQ5U47VHNI5+VVNVXa53AbTigC75gLYzmhi3YVWihkU7m6mrHzKKABjJ/CKQRsTl6cJW9Kfuyc4oAZt20nmIOvWmyN83LCqN3cwxdXXNAGiWTbywH401Jl5+bH1rnptSiDb2kGBWZqHiFmBjt9uPWgDd1rVo4EZI2y3bmuNu7iSWQyNJkmq9xcNKSztkmqzNno35UAWjO2MCqjsdx70o+uTSFlx159KAGbuafu4HFGVP8IFIdv40AK3PYCkCkHPUUoIA5BpAaAHAHHQUEsBxj8qaxx0ppJ+tADt7Z5NPTnFQj3pwYjoPyoAlYNQOnNIshPc0oHH3qAHKmSMD9a63QPLs9DvbyQKFijLZNctbx73AzW34lkXTvAFyvmLvuSsag9TkjP6ZoA8sooooAKKKKACiiigAooooAKKKKACiiigAooooAKKKKACiiigAooooAKKKKACiiigAooooAKKKKACiiigAooooAKKKKACiiigAooooAKKKKACiiigAooooAKKKKACiiigAooooAKKKKACiiigAooooAKKKKACiiigAooooAKKKKACiiigAooooAKKKKACiiigAooooAKKKKACiiigAooooAKKKKACiiigAooooAktpPKuI5f7jhvyNep+Kpg0SMCORmvKK9OuZlvfD1jcHGXiGfrQBgbtxpzH5cCntGq9aNqf3qAI1XI+9Sn5Rwad271Gw570AIST1JpNue+KcqgetBb2NAARuXrTMYNSqmVPUVHtwetAE0PHWpMqwOciolztpVbPFABg7uBXW6HMrRonFckmd1dB4fdQ2N2D2oA6+1+U8jINWnRWHpVa2yyD5s1YG3PJoAFXb0JxU28AetC7PWnbVx0oAY7Bu1C7e44pdgJ60uzbzmgBR5ZH3vwpT5f8OBULFe3WlEZb+LFAEmQvO7NKJxURRunJoEXvQAXlvbXcW2VV5rndR8Ogt+54U10TwnHy/zqNhLQBxlxoc8fygbhUf9kOq5dSK6+SGRz0GPWmra8/NQBxhs/LP3Saa9qTyMiu/itYF/5Zr+NWo4oR/yyQ/hQB59Dpl3JHlFOKjfT75f+XZ2/CvSdsY4CqB7ClXYRxGPyoA81S3u1I3wOo9xV+GVU2rJGcV3jQwOu1kBz7VVn0ezkGPKH1oA5Rpo8ZiYIaVL+6iOfNJrRv8Awwwy1u5HPSoY9IXASebY1AEdreJc5W5uCH7A11fhjRpNQimcElI16muRuPDl4s6tbNvGeDXo/g69k0fQJre6RWd160AcXd2kkV2+BgA1csrxeI5MfjUjy2888hlYK5PAzUBjg8w+XgP9aAIdes4pot8cQJ9q5a7spOvKD0rtkY42sM1SvrEyAuigH3oA4C4jIJXdzVuxkaMAEjHvWvqVvGoI8v5/YVgzKY36GgDWKw3KeXIgZT1FXBb2v2XyYY9vHAFY9lPg/NkVpW06qfv5zQBa0aykSQySZCjpVHxDfPkxKrbRW3FcAWTsSEAHWuRnvFkuW+UMoPU96AGNIWhDdKhj3SSbVNSXMwkI4Cj0FT2MSsc7sUAWdNtWUGQhvrWnDE8jYAOKfaxrtCqM1qQR7E5xigCukI2gcZqxGoUdaje4ijJyQPc1m6hqaRg7WJPagCzfzJGT2I61UVmktmkjz9axpbia5lWCPczuea7rRNOezsEimAZ26jFAGh4H8RXmk6eRAhL9jTdev7vXrkTahIzAdFPQVHqjLZ2m5VG88AAVSsRI0W+RuSelAEyJFGm2JQKY3Bzu/CpWDAc8CqkmGagCwlwd20MPwqWJ+eRmq0EcYUtzmnPKIxnBNAFzepHzDFMkkBGBiqkV003GwAD3qcMM9s0AOAGM4JpxUlfSmNIMcU1pT36dqAHhVHBNHmQLwrAn0qlIzM3Wnwxru3ZoAsrIpPC0pKEc4FQbvmxUVzd29upaSVQfQmgCdyuT2FUrrULaDIM6KR2zXP6z4g3ZS2bA7mucmupJXLMSc96AOj1TXlGViYN+Nc/LfTSPmqchYnrSfjmgCSW4mJKknFQktngHJo3D/ClB29TQA0q3VgaTaOuRQzL7inptI9qAGgD+9SFcH1p52qfvCkOMetACKoz60j4U+9AYClLBh3P1FACBm9Binr+VRED8aBnPUGgB7/WmHH90g07r1NLtHqTQAwOe5NGcngnNKF59acqqe1ACLuJ609QxpACD0xUsalmA3YNAF3RrWSa8VR3NQ/Fm7RZ7HSIcAQx+ZJ/vEkD9P51uWUcOl6bLqlxINkS7uepPYCvMNSu5b+/nvJjmSZyx9vagCvRRRQAUUUUAFFFFABRRRQAUUUUAFFFFABRRRQAUUUUAFFFFABRRRQAUUUUAFFFFABRRRQAUUUUAFFFFABRRRQAUUUUAFFFFABRRRQAUUUUAFFFFABRRRQAUUUUAFFFFABRRRQAUUUUAFFFFABRRRQAUUUUAFFFFABRRRQAUUUUAFFFFABRRRQAUUUUAFFFFABRRRQAUUUUAFFFFABRRRQAUUUUAFFFFABRRRQAV6D4RkN34RMQXc9vIy8+nX+tefV13w0vNt/cafIf3c8e4D/aBH9P5UASSsdxD9R6VHuOeK0NYhjjuWAUjmqAC564oAeg4yzE0x+tPBHrUcg5oAUe9IWIphLUoVj1oAsxFdh3cUwqhbNR47U+LlttADyAOnSkZfTinPHjnNN5oAB14q1aTsjjHBquFyKfEyqec0AddoV5K20NJkV0sUKt826vObG+a3mBU8HqK7bRrg3EYYSHH1oA1THgdMU1VcH1FPGCQNxJqQYHY0ACbcc9aGPoBSgBjxxS7cCgCErzyBSFV/vGpyBUbbfTNACA8dcUxi496bLJt4AxUazSFuACKAJlkPVsgUO2eR/OmjzHOdv4VJ5SkfMMUARglu4p3f5sGhbcE9x+NSfZeM5J/GgCIyKONpNSR+ax4UgVJHtjH3elTCVcelADUVv4sVL24HNRm4gUfM4ppuYiPlYk0ATjOPm2imOwx1qEuT9aYysw+8PyoAhuZGVvlkbn3rIvmlJztY/QVuJbhvvVPHBCo6KfqKAMDS768ilVWVwue4ror28YWm9lB46VHMkbDhQD61Q/fRzZk+eIdjQBzWpLf3l6GhyvPQVFezahZ7ZGJVl9V616Bp82kuQVVPNHbFQa3bW94mJoVKdiB0oA5Ow8QRzKBcNh/YVqw36ykbWBX0JxWBq/h3yWM1kxI9BWT5WpRnjzM/WgDupo4Z1+4oz3FYep6SP4ehqjZ6hf22FmQn3NdFaX0dxCMgFu9AHGT2rQyFWOPxpobawG7pXRa1p5uPmhUBq5ieGWJyr5BBoA0LmR3sGUMVX69ayoY1J27ua3YbPz9FLq3IHOazNHtVku9rMTg0AVzEqOMtWrpUYeQKFyKl1fS9rLIv3cVY0eJkUY2jPpQBs20DBeAq0t5ItvER1akMnkqSOcViXlxPdXO1iVXPNAEd9M8nJYYzxVR7ZpCCDk9qmvMbgI8HFXdKt2Zg78+1AE3h3Sfskn2645b+EV2VpPBON5fBA5rl7+4nkURQrgDvVi0jeOIB5TuPXmgCfWJvtVxtjzsBwM1LE6pGsfeoYoSWyCSPWrCQKPmLUANkLONqUiQlR83Wpwu0ZWhsKvzdaAEjTjkcUXEKsmW4HpUTzAD5c0xpJWXnJ9qAI3jEalui/WoIJ9z9CBVhlLrg5p0VumOgzQA5ZE70j4aoZgI3zuFUL7VobdSAwZvSgC/wpyf1qlqWrW9pHktk+gNczqfiCeTKR5U+1ZDzvOSZGJNAGveeJrmTcsKbQehrHmvLiY7pZWJ+tNIXGA2KYIf9rNADd2WzkmnbgRxxSFVQc0ny4oAaTz14pCwIp2FphwP4TigBMMDmgtml3bvpRxnrQAA89qcfbik+XPNG5V4FACGM/WjaVNKsjZ4pd+eooAaQacobHalXr0pzEelADCp9qAp44p5K+lISAOtACD/ADxTtw7CmBj2agt6mgB24Z6U8HHSoN4LVPGrN0Uk0AJls9K1dB02S7lEjDCLySeKk07TGYeZKQijklqyvFPihY7ZtL0hgqnKyzL39h/jQBW8fa4Lu4Gl2hxa27EMQf8AWN/gK5OiigAooooAKKKKACiiigAooooAKKKKACiiigAooooAKKKKACiiigAooooAKKKKACiiigAooooAKKKKACiiigAooooAKKKKACiiigAooooAKKKKACiiigAooooAKKKKACiiigAooooAKKKKACiiigAooooAKKKKACiiigAooooAKKKKACiiigAooooAKKKKACiiigAooooAKKKKACiiigAooooAKKKKACiiigAooooAKt6PePp+p294hwYnBP07/pVSigD0vxLF5zLcR5KONwNc/hs4zWx4FuF1bQ5bCVt1xaj5Ae6dv8Kr3UAhkZdoBBoAoBffNSbQRx1pGPPGKQN/eYCgAKsOxpMt9KV92OGGKZhscHNAAWbdjmnoSKj+bvn8KcjSZ+7+JoAl8z1zS+ZkYqJt3tQmRQBMjNSEgH7wNKvC96YY2blQaAJVZTWxoeptYyYPKd6w0Xb94HNTqcdqAPRrLWLedQysK0o7iGT7rV5dBPNGw2tx6VvaVqoQgSMVoA7fzFA+9TftCDOSOKzra7WRMqyk49aGkWRird6ALj30RGFODUTXODlV3Cq8OnLu37257VYEKx4XmgBscjTN93A96tKE6beaEA9QBUgGOlAAuV6dKduz6UBe+aY8sMfUkmgB5OB61HLMyr0yKjM277q8VKNuzpk0AZl1d3BOIsgU6Ga42/Nn61eNurDmlW2RR1NAFeO180bmzVhIYEXkYIpQsa/dJoYhuApoAljkU8Kad3wetVmTv0pq9fvEUAXsdMnNNIbtUKbu0nHvT9xxwaAHhefmOKbIkZB+YGk5xzzSDIXsaAMu7t/LkE0K4I9Kl/teRofJnXC+tW7kbl5X8qx7xFwVbigDSs7iCO3YqyEn1qCRUkBk2/P7VQsoF8z72BWhcM4i2qFwKAMe7h81W3LlhUelBmmMa/K3bNXl+bhlwaoySR2t8rsDnNAF+5nkt/kdPmNZN+i3QxgA+1dBLLaanbhGOxgOtYk1o8M5Ut8meD60AGm7obOSDbkY71i6Z56art2lULc10Nsh+1IsYJz6V2OkfDm+1fF3GBGnrQBzl+8JhWPg8Vlptifdnp0Fem658M9QgsPOiZJNo6Kc153qOn3VhMRcxFMGgB1uJp8kjC1Q1JvLJVeeasJeBYW2+lY8053sXbOaAGrKvmAMwWtvTZLfaFSUMT2rnxGjturS00rE2VbpQB0cSLtwAB7mpFhjJ3MT7CqNvcb8dauLKq/dOTQBaCbQB0ApGZVXrUJl4zuqIyDpnJoAseaQA26oJZWdjk8VG8iscZqGZtg60AWQy4+YnHeka43kLEMjuRWeLhTJtmkwPSorzXra2Xy4cZoA0pZmT7zFRWfqGqiGMrFKM+uawdU1i5nQ+W+B6Vz7SSM+XkY0Aa99rFzI2EY+5qgZnY7mYk1Cp9z9KCuTmgBrhmO7NMPB71Nzux2pjtg428etAEZZQe9OVlYcAimMw9KcrYH3aAAn2pNx7KBSlSeSDS7DjIFADWUmlCt70rA9hQM9MYoAFjHTJpTGgpGbjAzSBjnvQAFQF6UmwfWpgxx92kYe1AEIGB92kB5+7UjIzDilSNvujBoAQZ7U7B9CatwafcOo+XGatxaFdH72386AMfb68U9It3etW40+3tV3XdzFEP8Aaasy61jR7UlUYzn/AGBkfnQBEYWJ5WnxWkrvtVcmqcvihFBFvZAj1c/4Vnz+INQkyEZIvTYORQB1UWnwpg3ACH3qG91rSdOfEWLiQdk7fjXF3N1cXLbriZ5D/tGoaANjWPEWo6jlGkMMJ/5ZoSAR7+tY9FFABRRRQAUUUUAFFFFABRRRQAUUUUAFFFFABRRRQAUUUUAFFFFABRRRQAUUUUAFFFFABRRRQAUUUUAFFFFABRRRQAUUUUAFFFFABRRRQAUUUUAFFFFABRRRQAUUUUAFFFFABRRRQAUUUUAFFFFABRRRQAUUUUAFFFFABRRRQAUUUUAFFFFABRRRQAUUUUAFFFFABRRRQAUUUUAFFFFABRRRQAUUUUAFFFFABRRRQAUUUUAFFFFAF7Q9Sm0rUoryEn5Thx/eXuK72/EGoWqX9rl0kXdx2NeaVueFtek0mfypsyWjn50/u+4oA0XzuKkEYpmwk+1b17Yx3Srd2ciyRSDcNozWTPBLEcMvFAEaqqjlqQ7ezUwqxPoKUBVx3oAcMD7xNOVuOKbkehP40baAEdmz6Um5u1OPTtSbvSgCSOQqeeafK7djgVXGc9afyw7fWgBTLkdaFf8A2qTYfbFPWNcZ4oAUT7emTTvPZunFIEB4bAFBVV6UAWre8uE+7Kwx71saNqbi5USMWrnNzAitXR2jUmWQYx0oA7RNYt1cIz7T9Kupd28w4lUn615re3SyXLEM3XikgvpYT8khoA9N86NeAc1Ikx9sfWvOYdcuYmzuLfWr9t4mcH96vH0oA7hpdwxuwKhb5j3P4Vz8HiW143LgVaj8Q2Dn/WFKANmPPTij99ngjFZg17TV6Slj9KcuuWsn+rBP40AXnklGcPUYebY26X9KhW+iYZ24HuaP7QtTxQBNDuB+dyatBgo+XNUVuoGOAw/OnfaFDfe/DNAFsyt7YqIsWb71RbtwJNIfl5zQBZTcpyfyqZGJ6LVFXPUv+tMe5kU4DjFAGn14J/KjdsHy81nxXBY/LU/mMB2/OgC0ZV2ZxlqpXHlvlsCpPNj79fSlDxd1zQBg3QmRiFVgPUCq0YmQlhI2fc10c6+YvAArLuLWTPy4FAFeC6m34mxs9QKfeQwyxeYMkiovLVT82au2sRkXCj5fSgDmdQvXt8eWTkHtV+2vWvYELOCcc1D4hsWjz8u0HvVfw5DHE7+Y5PoBQB6J4WjsZbERYAnHVjX0P4C0nTtS8JpDDexQyqPmDOAT+tfJ8GorayEpIV+hrTtvGV9ZENbXk2fRWIoA+lNZ0i28O2cl1dapG45wnmA5/DNeE+M76PU76R40AjJ9K53UvGGs6kw+0ztIvoTVOS/kaHJbBoApaz5NugVAc9zWYrLID/M0y+ujcTFXbIFLAsZXlqALGm2yzOxycCtIJHGNqCsptQjtIysJBNUJtVuGJKnGaAOoSbyEySopn9pRb+Tn6Vyf2yaT78hNN8xm/iI/GgDsluoWG9plHoN1MOqRrkAj65rkI3KsSWJp5m3qaAN+TXoo3xt3Gql7rpcgrwKxGYfU007ccjNAE93ey3Dbg5FUxktyxJ9zQck9MCl2nNAE0bDpTZRzTcMB0p3VeetADGIC+lRKxJ6kVK27jpimhWYnj8aAE796fuHTGaZtxxQFbdxQAMmW+Wjbg+tSHcq9s1GzNn7w/KgCRWXvn8qR3XHU/lSK3HXNKSucnkUANVt3r+VKdueppykfw0scUkjZVSaAGYH+RSfe9R+FXYrC5kcDyyBWhbaSTJtY7R3JoAwx5h4VCfwqZIJ2GfLP5VvzjSdPjzdXUSf8DFZV54u0e1G20hkuWH4D8zQBZtNLndA7RlfcimXep6Rpa7J5Ekl/uxgMR9fSuX1nxbq2ogxrN9mh/uR8H86wCSTk8mgDr73xtJjbZWioOzSdfyrHvPEmsXQw10Y19IxiseigB8kkkjbpJGdvVjk0yiigAooooAKKKKACiiigAooooAKKKKACiiigAooooAKKKKACiiigAooooAKKKKACiiigAooooAKKKKACiiigAooooAKKKKACiiigAooooAKKKKACiiigAooooAKKKKACiiigAooooAKKKKACiiigAooooAKKKKACiiigAooooAKKKKACiiigAooooAKKKKACiiigAooooAKKKKACiiigAooooAKKKKACiiigAooooAKKKKACiiigAooooAKKKKACiiigAooooA2fDfiG80WXEf72An5omP8AL0rvdN1Tw3ru1TOILhhzHJwc/Xoa8pooA9S1bw6Y33QITGe9YlzZtCxDKRj2rJ0Hxdq2lYTzBdwf88pySB9D2rutI8RaD4iC28u2zu342MPvH2PSgDkSyKcAHNDMmOTg11uqeFZIwXQgr1yKwbiyELFGAzQBRTae5xTzGnah1VDjmkUjOcmgBNnPBFKF57U7Ix1FN+990Z+lADzgdqQsuehqMLjrlaUFfWgCZWH93NOLKedmKh3Hs1Oz9TQA87WGBxVlSVtj3qlux/DU0JMiFc4oAiZed1ISqn3pXXAKlhUff1FAEoKYzwTRuGMCmA+i0mBnrigB6lh0OKXec03AWgZ/hGaALEcigjJAqZb7yW+X5vpVAE89qTLY+8aANGXVZnAwSBT4tSmPXpWUPU81KknpwKANM6hLztPPrUZ1aVPvMzH2qvIrLGG2nBqq2OpFAGuNevsfKWC+5pT4iux1DZ9RWOpyeGp5UdKANdNcvj8w6e9PGr3DnJxmsdPlOAakkdhH8tAGzaa7LET5hJHvV4eIYwPmjJFcgAxPX86kG9aAOyh121PzAEH0NTxeILTfhkP1rjY5GU8kEVMZ4wvzYH1oA7tNRtZVG2UZPanMysPlINefNPjmJ/1qzb6xcRY/iI7k0Ada8EjE/LxToT5XGa57+35WjIKkn2qAatI2Q77T2oA6fVJIZ7co5U1zL/uC/lvt96qTXkpbmQ/hVee6Zk2dT60AI8sjOfmLVpaawT/WdfesaLh/vc1eiZm9R70AaTTMsny9KlkuN0BXGDWW8sinjpTkmlkGDgCgCtcDbIcZqLzXxxnFT3C5PPWqsiSL93BoAGXv1Y0sUbscEjFMG7PzUF/m+UmgCaZVUAACmKRnHFJvYjkUqgHPOKAAqM/eo3BQcUnyqeeaCUPXAoAbuXpzmnfLj1prHP3cUFGVMg80AI8vzbVUChSRzUbK1NKtx81AFlmyfWmmQ9OlRjg8tg+lLsXbnk0APZQ3WkBCjaKRcdqmCHbngUAQseOtIgUnmpJAM8c0jLtXhc0AI+3oOaZtUjkAfWpAMLnFMbOeFFACrGgGf5U0jngEmlLSMQobHsK2dF0ia6cOysyjqSOKAKul6fJPyy7V7k9Kl1HxFoukr5FtGLmdeG29AfrVHxn4hgt4n0fScDB2zTKT/wB8iuHoA6u48c6k3EFvBEO2QWrHvde1a7ctLfTAH+FGKj9KzKKAFdmdizMWY9STk0l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R+HfGOsaMBEsoubYdYZeRj2PUV3Wn+IvDniRVhk/0O6/uSAAMfY55ryKigD2DU/DUioWhjyOoI5rnLrTrmDOUGBWJ4e8Za5o2I4rnz7fvFKNwx7HqK7fTvGWha2ohvoVsJz1LkBD/AMC/xoA5Ybg2CPzpxOB3H0rsb7wwZYftNnJHIvUbSDmufutOubckSwlffFAGXuDdM/iKXYf7ox9akki2k+v0qMZHHNADNvPcU9VwOHpWB+tIPl6rQAEH+9UluwEoznHeowdxxU8ChXHcd6AFupIQx4OarqY26VYuo4zJkLURWMDoBQAwrk/epyr7ZpuUzxTkbHrQAEe1NJPpTy/rSAigCMKc5NPX3NBOBxzSEj05oAdwo45pFbvtpyt8pzTF3MaALr3LNBsHT6VTJOanDDZsxzUQHPINADUPzUspx0Gc0jAhuBQAzHpQAKG/i6U8njFN24OWNK3H0oAazAGlB3Dg0nDGpEiZRu4xQAD8aQr/AHuacZMDoKjd8tuoAcBt424FBBNHmMy84oUg+ooAEk2/Lg05izcgUAYPTNPwoGT+VADVJC9M0MynqOaXcq9KR9ucjk0AIpVR1pd0juFV8CmlcnLdKacKcqaALC7143Zq3pwM1wsfXJqij5HNaOh83qbeDmgDrbrwv52ledEhEgGRXEzwtDK8cnDA4r2nRplaxRWIbjBrjPiHo0Kk3cOAe4FAHn7gD3pvHpzUmNo5600nPGKAI2Yg5p0LE57U5uvQUZ+WgBrn06UqkEc01jjtSbxigB7svFAdj0IxUXyn3p6J3zQAEE98UKOcdaNoOctRkJ3oAkaNcUKAvAqN5WI44qEhzyWOPagCw+1R1pnmdhk1Aeo4JqRFkbGBtoAd+8Ayo/OgtK2P3gq1HaPLhVYk+wrX07w/LIys8ZUep4oAwY45pGwOav2mjXk52rH+Zrfv7jw/oURa8vYWmH/LKMh2/IVy+pfEOfa0elWaQDtJJhj+XSgDoodItdKgN1qlxFCo/vEVzPinxqZ7ZtO0VTBbnIebGGce3pXJajf3moTme9uHmkPdj0+g6Cq1ABRRRQAUUUUAFFFFABRRRQAUUUUAFFFFABRRRQAUUUUAFFFFABRRRQAUUUUAFFFFABRRRQAUUUUAFFFFABRRRQAUUUUAFFFFABRRRQAUUUUAFFFFABRRRQAUUUUAFFFFABRRRQAUUUUAFFFFABRRRQAUUUUAFFFFABRRRQAUUUUAFFFFABRRRQAUUUUAFFFFABRRRQAUUUUAFFFFABRRRQAUUUUAFFFFABRRRQAUUUUAFFFFABRRRQAUUUUAFFFFABRRRQAUUUUAaXhnTBrWvWmlm5jtjcvsWR+gODgficD8a9ST4Eam4+XU0z/uV4/bTS21xFcQOY5YnDow6qwOQfzr3GP43FfB8cnkKurLiJowfvMFH7weik/lyOaAOb8T/BXxBo+nSX0V1bXKoMmP7rEe1eaSWtzGxWSCVSDggqa3vEHjjxPrk7SXmrXKqTxHE5VR+VZFvq2pQPvivrhT/wBdCf50AUzwcHikrorXxdqEahbq2s71e/nRkk/kRVqPWvCl6Quo+Gxa/wDTS0lYfjjIoA5Oiu0Tw94S1M40rxP9mlJ4ivIiPwB4/rUOofDvxNbRedbWqajD132jF+PpgGgDkaKlura4tJjDdW8sEo6pIhVh+BqKgAooooAKKKKACiiigAooooA1dE8Raxo7g2N9IiD/AJZsdyH8DXd6P8RNNvIxb69Y+S3eeP5lP4YyP1ry+igD2v8AsnRtZi+0aTewSg+jDI/CsXUvD15bMdqFlHevNLS6ubSYTWtxLBIP4o3Kn9K7HR/iRrFsgh1GKLUIuhL5D/n0/SgB81tcRnDIRSeSxHzV1Wl+I/COtRiGW4+wTt0SVcDP1xirl94V3x+daTLKnUbT1oA4VlVf4eaVG5zite+0K7jJZQeO1ZkltJEcSKRQAyUlj1qLap5bJqSTgADrUaZz0NABtUfdWm5YduKlKnrTdxB+7mgBq+uPzoxnilJB6kCjcvagCSOJcZJOaayqGpytkdDSbsds0ASJGvlk4yfeoWJzTg+f4jTe+aAHwttOTTpX3HI4poZcdBmkLD0oACRjJyaiErZ+VcCpOo4FCxqMUAMXcx+bFKAVPrUxMagYxmmSNuPQUAJkdcUeZnjdx6Uwx89eKQgA85oAfgUhA+n1p6t8tMLKx5UigBgPPrUoAbkCoym7ocCp4VEa5GDQAJkDmmOzZxmnuzN14pvagBB05YE1JHHvHDKDUWzJqRI9vzbuaAB1dflGDUe1upxinNuznJJpQSflOaAHRquK2PCyq2oBW5zWR8yKM1seHpNkwdRk0AejWETxJ8rfhWT4ieSaKRJhkYrR8OyyTh2cniqHiaSNAyFSWPpQB5zOoErfWosBckjP0q3cKrTNtHeq7xvg9qAIDhiafH83GKa0bj/apyMyrjaBQA1l5NNIUdqUvjtmm7ixoAcm304p7suML0qNlZqfHET1oAgIXPANSBcjGKmitp3fEURY1qWeg6pcYIhZR6kUAYrR9OalggdyFWNj+FdjB4bs7WHz9SmjiVRli5rOvvF/hrSwY7MfbXHTyxx+Z4oAqWWgX10RthKqO+K118PWNhbfaNWvoYUUZILgVx2qfETWrmNobJYrGM948l/z/wDrVyd5eXV5L5l3cyzv6yOW/nQB6TfeMPDWkqU0u1N/L/e+6o/Ej+VcrrnjbW9UDRrMLSA9Eh4OPr1rmaKAFZmZizEkk5JPekoooAKKKKACiiigAooooAKKKKACiiigAoqzp+n32oTeTYWdxdSf3YYy5/Suqsfhp4olj86+t4tLi7tdtt4+gBoA4yiu7/4RnwZpvOseLVuXB5isoyfwzg1Fdap8P7MFdO8P3d24/juZSAfwz/SgDia3fCPhHxB4qu/s+i6fJcEfefoi/jUk/iaMEix0LTbRf9wsfzyK2/CXxV8T+Gpg1gbYR55TYRn8c0AbifAfxeke68ktrc4yRhmx/KvLr+Fba+ntkmSdYpWQSJ91wDjcPY9a908TftC3upeC57G0tpYNXuU8vz93EAyMsPUkZA9Op9D4JQAUUUUAFFFFABRRRQAUUUUAFFFFABRRRQAUUUUAFFFFABRRRQAUUUUAFFFFABRRRQAUUUUAFFFFABRRRQAUUUUAFFFFABRRRQAUUUUAFFFFABRRRQAUUUUAFFFFABRRRQAUUUUAFFFFABRRRQAUUUUAFFFFABRRRQAUUUUAFFFFABRRRQAUUUUAFFFFABRRRQAUUUUAFFFFABRRRQAUUUUAFFFFABRRRQAUUUUAFFFFABRRRQAVc03VNR02USWF7PbMDn925AP1HQ1TooA73T/iVeS262fiTSNP1u14BM0QWT65Her8OjfDXxUQNK1e48OXzdILtd0RYnsxb+teZ0UAdn4n+GfizQ42ufsDX9l1FzafvFI9SByK40gqSCCCOoNdF4T8b+JfDEinS9ScRDrBKBJER6bT0/DFd9H4u+HnjgLB4x0RdF1FuBqFiqqpPYtgD9eKAPHqK9N8TfCHU4LU6p4V1C18RaYRuDwSIJFX3XPP4flXms8UsErQzRvFIpwyOpBB9waAGUUUUAFFFFABRRRQAUUUUAFaGk61qulOGsL6aAf3Q3yn8OlZ9FAHo2jfFC4UCHWNOhnjxy8IIf8AInFb1nrXgvWiAt2bOVv+Wc67efTPSvG6KAPb73wbHPGJrOZXU9CDmsO88L3UGeW49q870nWNU0qTfp97LAfQHK/keK63SvidrUHy6jb21+nTJUI35jj9KAHz6fPF97OKqv8ALwy109r428JaoRHeW9xYyH+JgCn5g/zrXi0XwzqabtP1O1nf0WdTz+dAHnyjNOMeBkfpXY3ng2aJS0ZUjtg5rNl0C6hXLKxH0oA57zO1M3AtzWnNpdzv+WI4pkmkXgTcIzQBTBGOKQj1p0kNxDgSRlfwpArH+FifpQAqbaVtvvSpG2MkYpxCkUARxkE06VivRaVV54xTZGx70AN+YkE0rDjrTd2TxTlPHvQBGOG9RUwjVhk00KByRzS7j9KAHbUXgZqN1GelPGG6Nk01s7unFACKOO5pVYrxtp42+tNlRjyKAJIyjcsefSmSfMfao1baeBUu0sMnigBqs2Panow9PxNMZSPu05EY80AJIhzuU0+Fc/WnIMLgg09AoBxmgCJo3Y+1aulMYR+7Xc1Uoky3etjTYduAAcn2oA7TwlPJLbMHj2Y71l+JblvOkXA46Uthr9lZ3qaWrB52HzY7VQ1y4825bPQ0AcxMCHbrkmq77gPU1sTxLtyq81WGmzSHKxvz7UAZhZs4PSmsSTxW/B4dvJf4cD34q0+k2FlHm+vLaEd98qj+ZoA5MrI33VJFWbOzupiAkTfXFbE+u+EdNP8Armu39IV3D884rLvfiMEUppekxRjs8pyR+A/xoA07Xw5qVww2xgD1Nab6JpumweZqd9DAAOSzYxXnWoeM/Ed6pSTUDGh/hiRV/UDP61gyySTOZJZHkc9WY5JoA9Tn8X+FtJUpZia9lHdE+X8yRXOav8Rdcuw0dn5VjH28sZb8z/hXGUUAWL29vL2QyXdzLO2c5diar0UUAFFFFABRRRQAUUUUAFFFFABRRRQAUUVqeHfD+s+Ib1bPR9Pmu5ScfIPlX6k8CgDLqeytLq+uFt7K2muZm6RxIXY/gK9j034PaL4etF1L4ieJbWyTr9jt5V3n2znJ/AUah8WfDnhq2aw+Hfhu2g7fbbmBdx98dT+OKAOd0H4O+J7q2+3a00Gg2QGWku2AbH+7n+tXJV+EvhUbP9L8VX698bYAfwYAj864XxP4q8QeJLgzazqk91k5CE7UH0UcVi0Ad/qfxU1p4Ta6LY6dotrjCrbQjcB/vH/CuM1LVNS1KQyX99cXLE5/eSEj8ugqnRQAUUUUAFFFFABRRRQAUUUUAFFFFABRRRQAUUUUAFFFFABRRRQAUUUUAFFFFABRRRQAUUUUAFFFFABRRRQAUUUUAFFFFABRRRQAUUUUAFFFFABRRRQAUUUUAFFFFABRRRQAUUUUAFFFFABRRRQAUUUUAFFFFABRRRQAUUUUAFFFFABRRRQAUUUUAFFFFABRRRQAUUUUAFFFFABRRRQAUUUUAFFFFABRRRQAUUUUAFFFFABRRRQAUUUUAFFFFABRRRQAUUUUAFFFFABRRRQBreG/EmueHboXGjajPaNnLKrfI31U8GvSLb4heDfF0CWfxC8PCO4wANTscKw9yAuf515DRQB6jrXwme8tm1LwHq9v4gsMZ8sSATr7HoCfyrzbULG80+6e1vrWa2nQ/NHKhUj86saFrer6FeC80fUrqxnH8cMhXP17H8a9N0/4uWmuWqab8RdBh1iDoLuPiZO2f/rj8qAPIqK9gn+GPhbxTG938PPFdtI+Nx0+9LLIvsDtz+ea868T+E/EXhqcxa1pNzagHAkZDsb6N0oAxKKKKACiiigAooooAKKKKACiiigApUZkYMjFWHQg4IpKKANvTPFfiHT8fZ9Un2/3ZMOP/Hs10un/ABQ1KOMJqFhBd+rKfL/oa8/ooA9H1D4iWkts32TT5IpscB8EZ+tYdn481iGfdMlvNHnlNmP1rlKKAPR08c6JfIEv9Lmt2/vI4YfyBqRPEXhIrtLzL7+W3+FeaUUAenrfeF5h8uqRoD2YY/nVyLT9Muo82V3DOMfwODXklT2d1cWc6z20zxSDupxQB6Jd6Y1uSQhx61kzIVY5B/KrmlfECJrdYdWs1cgcug61oQ+JvCdwf3kRQ+rDFAHP7JD0BxUsahRzXSfbvCc4xHfwx57Zp8en+H5hldQjP40AcuetIRnr0rrhomnuuIrqE56Gk/4RuP8A57RsfY0AcmFOflBpzEY2t1rrP+EcMa/eU/jUf/CNyEHcBQByoRvoKevT2rpl8MSR/NIwK+maV9FjH3Rt+tAHMPHkZUURRzdNuRXUDSYY1+f8808JptuPnkj+maAOZMLDsc0+O3kc/KrZ+la13qmiwNue4jAHbNUZ/GWjw5EMckh9hQBYt9NlZNzKSfSpl02U9I/0rEm+IDKf9GscjtvbH8qoXPj3W5MiHyYF/wBlST+dAHZw2DR/eQfU03UvEuj6FbvGxW4uyvEcZzg+57V5xd+I9bugRLqVxg9lbb/KspiWJZiSTySe9AHUeENesbXxJcapq6yHzclSoztJPSutvPG/hfJeOG5mb0C4/nXlNFAHoc/xCsFP+jaGW95JgP5Kay73x/rErH7LHb2qnoAgYj8TXIUUAat54j1y6/12p3GPRG2fyxWbLJJK5eWRnY9WY5NMooAKKKKACiiigAooooAKKKKACiiigAooooAKKKKACilUFmCqCSTgAd67rwd8KfF3iNRcfYxptl1NzegouPYYyaAOErf8J+D/ABH4ouBFoumTTrnBlPyxr9WPH5V6SNJ+EvgL5tW1E+K9Xj628IPlKw7HjH5msLxZ8ZPE2qQGx0YR6Dp44SK0JD492/woA3bT4feBfBcKXnxB15Ly7HzDTrKTqfQ4BJ/QVU8Q/GiaCyOleBdFt/D9iBtEgVTKRjrwMA/nXk1xNNcTNPcTSTSucs7sWZj7k9ajoAtanqN9qd011qF5PdTscl5XLH9aq0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4JpreZZoJXilQ5V0Yqyn2Ir0fwx8ZPFGmwrZawlv4gsOhhvgS2PQMP65rzWigD2Vk+DvjggQ+b4O1J+xBMDH8SV/kaxvEnwV8X6bAbzSY4tescZWayOWx6lf8Ca8zra8NeKvEPhyYS6NqtxaYP3FbKH6qeKAMu8tbqyuGt7y2mtpl+9HKhRh9Qeahr1+x+LulazbrZ+PvCVjqid7q3jVZR74OP51K/gn4X+LTu8HeKpNKum6WeoAAE+g3Nn9TQB43RXe+J/hH440JTM2l/brbkiazcSAj6DmuGuIZreVobiGSKReqOpUj8DQBHRRRQAUUUUAFFFFABRRRQAUUUUAFFFFABRRRQAUUUUAFOVmX7rEfQ02igCZbq6X7tzMPo5qVNS1BD8t7cD/toTVSigDRTXNXX7t/N+dWF8Ta0ox9sY/WsaigDZbxNrTf8vjVGfEOrHrdtWVRQBen1bUJvv3Un4GqjzSv9+R2+pplFABRRRQAUUUUAFFFFABRRRQAUUUUAFFFFABRRRQAUUUUAFFFFABRRRQAUUVo6Loesa1OIdJ026vHJx+6jJA+p6D8aAM6ivV9G+B+vG3F54m1PT9AtcBj50qs+O/GQB+Zq95nwZ8G42R3Piy/UdSAYc/nt/nQB5j4e8MeIPEEyxaNo95eknG6OM7f++un616PY/BqPSbdb/x94ktNDtuvkod0h9snjP4Gs/xH8aPEd5CbPQbay0CyHCpaxKXx/vEf0rzm/vrzULhri+uprmZuryuWP60AewDx98O/BYMXgnwrHqd4ox9vvg3X1GTn9AK4Txn8RPFnixyNU1N0tz0trfMcQHpjPP4k1yV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TpazyWr3Ma740OH2nJX3I6gc9elQVd0bU73SL5byxm8uQAqwIyrqeqsDwQfSuqg0rw94tRpNJuYNE1ck/wDEvmY+TL/1zYLwfY+n40AcRRV3WNK1HSLxrTUrSW2mHZ1wD7g9CPpVKgAooooAKKKKACiiigAooooAKKKKACiiigDqfC/xC8YeHHX+zNbuREP+WMx82Mj0w2cD6Yru7b4waHrUC2/jjwVZX5x81zbKitn12kcfnXjdFAHtUfhP4QeLHH9geJJdEuXPEF3IFGfQbuv4GsvW/gX4rtlabR7rT9ZgAyDBMFY/gTj9a8prY0PxR4i0N1bSdavrQL0WOY7P++en6UAN1vw3r2iSMmq6Td2u3qzxnb/30OP1rJr13Qfj94us4xDq1rY6xCBjEqbWP1IyP0rbi8cfBrxYWPirwpJpNw4w09uCfyKDP6UAeD0V9AN8JPhf4mR5PBvxAjilI+WG6cMFP0wG/WuO8U/A3xzoytNa2sGsWw6SWT7jj1IOP0zQB5hRVi/sb3T5zBfWk9rKOqTRlD+RqvQAUUUUAFFFFABRRRQAUUUUAFFFFABRRRQAUUUUAFFFFABRRRQAUUUUAFFFFABRRRQAUUUUAFFFFABRRRQAUUUUAFFdH4Z8DeLPEcirpOh3kytj94U2pj1yf6V6RpX7PesrGLjxH4h0nSYhyy7yzY/EAD9aAPFKVFZ2CopZicAAZJr3aTwx8C/C4/4m3iO51u5Q8xQyEjPphF/nUM3xe8F6ArReC/A8UTDpNOwXPvwCT+NAHnHh/wCHfjPXdrafoN0Yyf8AWSjy1Hv82K7qw+B0ljb/AGzxh4o0rSIFGXRZ1LAfUn+lYXiL41+P9YUxpqv9nQHgR2i7OPTPJ/lXA6hf32oTedf3lxdyf35pS5/M0AewG8+CPhFdttZXnim9TALSEGIn15G38qzdb+N+vNC1p4Z0zT9AtSCoEMSu4HbnAA/KvKKKANDWda1bWZzNquo3V45Of3shYA+w6D8Kz6KKACiiigAooooAKKKKACiiigAooooAKKKKACipri1nt1QzxmIuMqrcMR646gfz7VDQAUUUUAFFFFABRRRQAUUUUAFFFFABRRRQAUUUUAFFFFABRRRQAUUUUAFFFFABRRRQAUUUUAFFFFABRRRQAUUUUAFFFFABRRRQAUUUUAFFFFABRRRQAUUUUAFFFFABRRRQAUUUUAFFFFABRRRQAUUUUAFFFFABRRRQAUUUUAFFFFABRRRQAUUUUAFFFFABRRRQAUUUUAFFFFABRRRQAUUUUAFFFFABRRRQAUUUUAFFFFABRRRQAUUUUAFFFFABRRRQAUoJByODSUUAdnofj6+jtV0zxFbJr+l8AxXTEugz/C3X8/0rS/4Q7w74rBl8Dao0d5jc2l3uQ49kbnP6/WvOqVGZGDKxVgcgg4INAF/XdE1fQ7s2usabc2M392aMrn6HofwrPrudB+JGpW1kNL1+xtPEOm4x5V4uXUf7L9fzzV5PC/g3xYGl8L67Ho982cabqJCqT6I5Y5/WgDziitvxR4U1/wANzmPVtOlhXOFmA3Rt9GHFYlABRRRQAUUUUAFFFFABRRRQAUUUUAFFFFABRRRQAoJBBHBFdHofjvxjohH9m+JNShUfwGcsv5HIrm6KAPVYvjdr1zF5HiHQ9F1uHbgieJlY/iGx+lIviT4R6xtGq+C7rR5COZLCZiin6bv6V5XRQB6n/wAIj8LdWB/sbx9LYSsflj1C3IAPpnA/nUknwN8QXCeZomtaNqsR6GOVlJ/DB/nXlFPhmlgkEkMrxOOjIxBH4igDtNU+FHxA09m8zwzezIv8cC7wfy5/SuavdB1yyBN5o2o2wHUy2zr/ADFaOleOvGGl/wDHj4i1CMejSlx+TZrprD41+OrZAk9zY34H/P1aq2fyxQB5tRXrQ+MdlfII9f8Ah/4evwfvusew/lzT38XfBvUFA1DwDe2jHqbNwAP/ACIKAPIqK9Xlg+Bl8+Ib7xDpYPrAXx/48anHgD4VXik2PxQEHoLuBB/7MKAPIaK9eHwd0a4GdN+JWhXeegwq/wDs5qKX4FeIWGbDWtEux2/0nb/jQB5NRXp0nwL8fqpaO1sJh/sXQOfzqlN8GfiLHnb4faXH9yZD/WgDz6iu2k+E/wARIz83hW9/BkP8mqF/hj4/T73hbUB/wEf40AcfRXV/8K48dZx/wi+pf9+qQ/DnxyDz4X1L/v1QBytFdYvw28dt93wvqP8A37qaP4W/ECT7vhW//EKP60AcbRXcxfCP4jSHA8L3Q92dB/7NVuP4L/EJiPM0ZYf+uk6D+tAHndFeqW/wH8cyANK2lQJ3L3Y4/SrifAq+jGb7xbodqO/7wHH6igDx+ivXW+FXg+zfGqfFPSI/VY41Lf8Aoylbwn8F9P8AmvfH2o3uOq21spB/LNAHkNFevSXHwFsU3R2fiHU3HQFSgP8A4+KafH/wysFzpPw2hncfdN4Qf6tQB5LHHJK4SNGdj0CjJNbemeDfFmpECx8N6rPnoVtXx+ZGK7yb43ahDF5ejeE/D+m+hEBcj+VYep/F7x9fZUa19ljI+5bQog/ln9aAJ9O+C/xCu13y6L9hX1un2/yzWk3wgtdMUP4m8c6JpgH3kBZ2+gzivPNQ8Q67qDM17rF/cbuoediPyzisygD1FdO+DejyMLzWdV11l/hgjKKfoeP51ND8SvBugureFPh7ZpKowJ76Rnf9Cf515RRQB6NrXxp8e6jGYodSj0yL+5ZJs49OSTXD6nrGrao5bUtTvLwk5/fzM/8AM1RooAKKKKACiiigAooooAKKKKACiiigAooooAKKKKACiinxRyTSrFFG0kjHCqoySfQCgBlFeg+GvhTrt7bjUNfkj8O6WBua4vRtYj2UkfritiTW/hr4HDJ4bsZPEurRn5b68TEKn1UZ/kPxoA5/wj8LfFniCD7a1k2m6cOWurxSi49QOp/StqXUvAHgWBotHs4/E2vLx9ruQfs8LeoAIzj2/OuP8XeNvEnih/8Aibai7Qfw28Q2RL/wEdfxzXOUAWdSvrzUr6W+v7mW5uZTl5JGyxwMD8AAAB2AAqtRRQAUUUUAFFFFABRRRQAUUUUAFFFFABRRRQAUUUUAFFFFABRRRQAUUUUAFFFFABRRRQAUUUUAFFFFABRRRQAUUUUAFFFFABRRRQAUUUUAFFFFABRRRQAUUUUAFFFFABRRRQAUUUUAFFFFABRRRQAUUUUAFFFFABRRRQAUUUUAFFFFABRRRQAUUUUAFFFFABRRRQAUUUUAFFFFABRRRQAUUUUAFFFFABRRRQAUUUUAFFFFABRRRQAUUUUAFFFFABRRRQAUUUUAFFFFABRRRQB1/hb4i+JNBiFqJoNQsTw1rfQrMhGegLAkfn+FbE03w38WD5oJvCeqP3TD2jH6cbR+VecUUAdhr3w78RaZbm9tkttWsCMrc2E6TAj3VSSK5BgVYqwIIOCD2rS0LX9a0KbzdI1K5s2JyRG/ysfdeh/EV0z+NNI1z5fGHh2O5lIx9ssCsE3tnghqAOGortT4P0vWHLeEvEFtcnGfsl6/lTj6EgBvwxXNazouq6NP5Op2M1s3YsPlP0YcH8DQBn0UUUAFFFFABRRRQAUUUUAFFFFABRRRQAUUUUAFFFFABRRRQAUUUUAFFFFABTo3eNt0bsjeqnBptFAF6LWNWhGItUvo/wDduGH9atQeKvE0BzF4g1Rf+3pz/WseigDp4fiB40i+54kv/wAZM/zqynxO8eL93xLd/iqH+lcfRQB2Y+Kfj8dPEtz/AN+4/wD4mn/8LW+IP/Qy3H/fqP8A+JriaKAOzPxT+IBJP/CS3PP/AEzj/wDiaib4l+OmOT4lvPw2j+lcjRQB0dx468YTn954j1E/SUr/ACrPn8Q6/Ocza3qUh/2rpz/WsyigC1LqOoSjbLfXUg9GlY/1qrRRQAUUUUAFFFFABRRRQAUUUUAFFFFABRRRQAUUUUAFFFFABRRRQAUUUUAFFFFABRSqCzBVBJJwAO9dXoHw/wDEWrRfaHgj06z6tcXr+UoHfg8n8qAOTq/oujarrV2trpVhPdyk4xGmQPqeg/Gu3gtPhn4aw2pXl14ovV/5ZWj+XAD7kryPxNRax8Vtce2+weHLe28OaeBgRWijfj3fA/QCgDRtPhVaaPbrf+PPEun6RD977JBOklw49MA8H8DUz/Ejwx4Xhe08A+FbZZcbf7R1BFllPuARn9RXll1cXF1O091PLPK33pJHLMfqTUVAGv4l8S674kuvtGtalPdtn5VY4Rfoo4H5Vk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S6N448SabD9m+3Ne2mMG2vCZY8fQnI/A1zVFAHZHUfA+sKFv9HuNDuj1msX3w/UockfhUbeBbq8iafw5qdjrkQx8kBZZR9UYDH51yNOjd43DxsyMpyGU4INAE+oWF9p05gv7Se1lGfllQqf1qtXS6f42162t/st1LFqdqRgwXqeYpH1+9+tWm1HwTq2Be6NPocpPMtgxlT8UduB9KAOQorrf+ENjvyD4b16x1UkZEDZhn+mw/41jaz4d13Ryf7U0i9tF/vyQkL/AN9dKAMuiiigAooooAKKKKACiiigAooooAKKKKACiiigAooooAKKKKACiiigAooooAKKKKACiiigAooooAKKKKACiiigAooooAKKKKACiiigAooooAKKKKACiiigAooooAKKfDFLNKsUMbySNwqopJP4Cun0v4e+K76MTPpj2NvjPnXn7pQPx5/SgDlaK7hfD/gnScnXPFEl9OvW302HeM9wXJx/Kl/4TTRdIO3wv4VsoGHS6vd0sv5bsD86AMbQvBniXWSptNJuFhPWaVCkYHrk/wBM1unwn4T0VC/iTxbBPcr1stORnYH0LFcD9K53X/FfiHXCRqWqXEsfOIg21APTaOKxKAO+j8fWOiK0fg/w3aaeeB9quCZZz+OcD9a5fX/Emva9Jv1jVry99FklJUfRegrJ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trSfFWv6Yuy11GQx/8APOZVlTHphwRWLRQB1o8UaPqGBr3haxlbPzT2R+zP9cLwTSrpXgnU2/4l/iC90yQ5xDf2ylfp5itgfjXI0UAdTL4E1xkMumtYarCCfns7yOT9M5rn7/T76wfZfWdxbNnGJYyufzqGCaWCUSwyvFIOjIxBH4it6w8aeJLNRH/aTXMQ6x3UazA/99gmgDnqK60+KtIvY9mseEtPlYn5pLEi1b/x1TSND4BvgfIutZ0dz/z8BbiMfTYA1AHJ0V1g8Gw3ZH9j+JtFvcjISWf7O5/4C/8AjVS/8FeJ7OMySaW8if3oJEmz/wB8E0Ac9RUtzbXFs+y5t5YW/uyIVP61FQAUUUUAFFFFABRRRQAUUUUAFFFFABRRRQAUUUUAFFFFABRRRQAUUUUAFFFFABRRRQAUUUUAFFFFABRWlp2hazqLKtlpd3Nu6FYjt/M8Vuw/DnxKYzLeLp+nRj+K7vo0/QEmgDkKK7JfDPhayIbVvGlq/HMdhC0xz/vDinDUPh1p4xb6Dq+rSqeJLm7WJG/4Cq/zoA4wAsQACSegFbukeDvE+qkfY9Guiv8AflXyl/NsCtZ/iDd2u5dB0XR9JQ9GS0SSQf8AAiP6Viat4o8RaqT9v1i8lUjBQSFU/wC+VwP0oA6D/hX8Ongt4j8U6Pp2BkxQzrcS4/3VYUwz/DfShm2ttW1+ccg3GIIs/QHOPqK4migDs7j4h6hChh0LS9J0WL/p3tUaT8WYf0rmdU1bUtUlMuoX09yxOf3jkgfQdB+FUq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u6dq2q6d/wAg/Ur2z/64TtH/ACNUqKAOpg+IPi9AFn1qe9jAxsu8Sg/99c/rTh4utLh2Op+FNEud3Voo2hc++Qf6VylFAHUi+8DXCfv9B1axb1tb5ZB+TrUp0vwLdIWt/E93YHst3aPJ/wCi1rkaKAOrfwnpkm37D438PzZ7TGaE/wDjyUreANedS1jJp+oL6210p/8AQsVydFAHQ3PgrxXbqWk0K8IHdF3/APoOay5tI1aH/XaXex/78DD+YqO21C+tQBbXtzAB08uVl/ka0rXxd4otf9T4g1NfY3LMP1NAGKysrFWBBHUEUldOnj7xaGBfWJJgO0iKwP6VO3j7VJBi607SLr1822Jz+TCgDkaK6oeMICSZPBvheQnqTbSg/pJUg8WaK3+t8BaAx/2HuF/9qUAcjRXVt4j8MMPm8A6f9Vvrlf8A2ek/t7wkf+ZEtx9NTuP8aAOVorqxrng7v4JX8NRm/wAad/bfgz/oSv8Ayozf40AclRXVHXPCA+74HjP11Kf/ABoHiDwmCCPAVqfrqVwf/ZqAOVorrv8AhKPDij938P8ASAf9q6uG/wDZ6a3i7TR/qfAvhtf99Z3/APalAHJ0V1cfjVov+Pfwv4bg/wBy1f8Aq5p7/ELxAFK262NqP+mNuBj880ActBb3E5xDBLKfREJ/lWhbeG/EFyQIdF1B89/s7AfnitCTx74wcc69dKP9jav8hVC58TeIrgnztd1N89jdPj8s0Aadv8PvF8xH/EmkiU/xSyIgH5mrEvw/vrYZ1DXvD9hzz592cj/vlTXJz3FxcNunnllPq7lv51FQB2X/AAi/ha3dft3j/TWHdbW1nl/XZinSQ/DWyKk3Wu6oe4h2xKf++lzXF0UAdgdf8G2su7T/AAWZuODe3zP/AOOgYpy/EPVLZSuk6Xo2lDsba1ww/Ek1xtFAHRX/AI58YXwxceJNT2/3Y5zGPyXFYVzcXF1IZbmeWaQ9WkcsfzNR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7N4t1aTR9c8Vu8usaPDPrriPV9KZGkMqKp8iRCyEptZmHzgZ7Ng4APGaK9Y8WnVPD9j4kv9Mkgs9YGsxw391pkbQtFbtEHjxyWhDvksARllxk4AqxOJtTmfw/dQ41bxD4bS5uIhGFeS+heSWJm6Yd415yOS/vQB4/RXq+sssfh7xV4Us2EqaHpVrAVjOd8i3KPcyYHpI5BPOAoq/wCE7j7H4c0YPd3enyw+FdSmMtuv7+JWumKuo3LyQMjkZ9aAPGaK3PF2qtqlxA3/AAkWua2saHD6om1oyTyFHmycHA7j6Vh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WdLsLvU7+KxsYWmuJThFFVq7D4TyRjxDd2/mpDc3WnywWjucASnbjnsSAw/GgAb4e6s3mx22paPd3cS7mtILkmX3ABUAn2BrkZEaORo3UqynBB6g11vhPwt4p/4TOzhj029guIblWklaNlVAG5O7oeM/Ws3x+0beM9VaONok+0NhWXaR+FAGFRXZ+HrpZPhj4ntVtLaMxfZWaZVPmSlpv4iSeBjgDA9cnmrnw5mt9P8NXuoRtqi3r6lbWrNpsqxzrG+4gbirYUsvIx8xVRkVtGkm1rurnNPEOKk7bO35f5nAUV7PZwz6fJFojXKTyXl1qqCOJQltqBGVLXG0YTZtJUBXHQfIOa8YpVaXs7DoV/a30/rX/IK1LTxH4hs7y4vbTXdUt7q6ObiaK7kV5T6swOW/GsxcbhuJAzyQM16TrujeHU0y/vNH0ixv8ATrSKGe1vrK/aWdsMFK3kDSBkVhnLIibW24JFZHQcHp+satp99Jf2GqX1pdygiSeC4ZJHBOTlgcnJAJpi6lqS6p/ai6hdrf8AmGT7UJmEu89W35zn3zXWeJRoCeGfDtxH4dsdOfVoZJLm5tnuZZIAly6ZjSSfaflTo3Uk8jgjI8A2mj3fiuCPXJbZNMSOaSU3MxiRtsbFQSp3csFGFyTnjNAGVZ6nqVlqP9o2eoXdte5Y/aIpmSXLfeO4HPOTn1zViPxBr0erSatHreppqMi7ZLtbpxM64AwXzuIwAOvYVpeKdJMeu6fFHbaXbWl/FG9tNpzzPBKjMV3jzmLgggqVO3BXp3PTSfDTSU1E2R8VzbhrH9jbv7M63JwUx+9+4ckFuoI4DA5ABwer61rGsNG2r6tf6gYgRGbq4eXZnrjcTjOB+VUK9Bg+HlkLGGW88RSQXLaZJqckS2G9UiilKSDd5gy2ASoxgkYJXrXLeLtFTQtWS1hu/tlvNbQ3VvMYvLLxyxh1yuTtODjGT0oAx6KKKACiiigAooooAKKKKACiiigAooooAKKKKACiiigAooooAKKKKACiiigAooooAKKKKACiiigAooooAKKKKACiiigAooooAKKKKACiiigAooooAKKKKACiiigAooooAKKKKACiiigAooooAKKKKACiiigAooooAKKKKACiiigAooooAKKKKACiiigAooooAKKKKACiiigAooooAK9V8DfCXTdf8C2/ivVfG9poNvNM8WLm3XYGViAN7SqMnHTFeVV9E+DbvwnZfs16fN4z0y71LS/7RkHk2zFX8zzH2nIdOOvevA4hxeIw1Cm8O2nKaWiTdmnspaXNaMU27nnvxJ+Fp8K+HLXxJpPiSy8RaRNL5LXNsgUI/PTazBhlSM54PGK84r1L4kfEPwzfeCbbwV4H0G60vR1m+0TNdNmRmyTtHzOSMkHJbPGMACvLa6cmnjJYe+LvzXdrpJ8vS6WifoKpy390KKKK9YzCiiigAooooAKKKKACiiigAooooAKKKKACiiigAooooAKKKKACiiigAooooAKKKKACiiigAooooAKKKKACiiigAooooAKKKKACiiigAooooAKKKKACiiigAooooAKKKKACiiigAooooAKKKKACiiigAooooAKKKKACiiigAooooAKKKKACiiigAooq5o8E0+oQrBHG7B14f7vUDn2oArLG7IzqpKr9446UyvZ/AGh+F9a8Yaj4Wl0oNHDZtLNcbsM0u5Ado/hUbjiuE+J2gtoHiWfT40j+zW4CROoALKc4Lep96AOTor0Lw9oPh64XS9Zv7NhpTaeFu1Ezj/SftAhLZzxw6vgHHB4x1bD4a0q102eyvrTfqcGm6hdySeY4wY5fKi4BxwY5DjHO4Z7Vv9XlY5Xi4XtZ/wBf1+R5/RU9stmy/wCkzzxt5iDEcIcbDneeWHI4wO+TyMc97deH/DsesW81rZzSWEXhw6oYZ5W3XDjcBvKn5cnaSFI6YHrUQpuexpUrRpuzR53RXpSeGtCWzm1x4NPggewspkt72acW0Mk5cN/qyZWGYjgZON+SSAa4jxVYnTfEd/Ym1+yeTOyiHzvNCDsA+BuGMYOOmKc6UoK7FSxEaknFf1/VzMpUZkYMrFWByCDyKu6rpGraT5X9qaXe2HnKWi+027R+YPVdwGRyOldP4Y0XSb/SNM1SezLQ2c11/aoEjDzUjiEsfQ/Ln5k4x0FTCDm7IupUVNXZjDxb4kCRJ/bN2ViZWQb+hByK0fHPiiw8UWNlcyae0Gtx/LdTpgRzLjg+u7NbsPhnw7BqMmnXNr5japqMtvpkplceVEYA8RABwxLTQ9c5wfeotO8K6JcWegB428+GSGbWSHb5oJkedeM/LiKPGRj7wJ6itPq8jD65C17P+v6t6nM2PiK3tbE2Y8N6XJHIqLPuuLxfPK8guFnCk554AAPQCrVl4zns9SudSt9ItI7y5J8ydL2+WQg4yCwuASCRuOSefww7wjb+G7m81C61F7OKKOzkkjgvpJEiSYygIgMTGWQBDk4APBzwMnas/D+lwTX9vqFt4bj1Sa+ggsLWa7uvs7RvGWDx+Wxch90ZDSEKMnJB4q4Rm0mmiKkqSbUk/wCvmYdr4xa0sZrC10GwgtJ8+dBHe3yxyZGDuUXGDxxzXLuQzlgoUE5CjOB7c12WlRabb6VrcuteGdOU6cGt1ImuBI907METiXaQu1icDonqc1xlZVOayuzejy3lyr+vvHRSPFIskbsjoQyspwVI6EGuk1DxleXVtfrHpelWd3qSBL+9t43E1wMgtkFyibmAZtirkj04rmaKyNzUuNamubPR7O6tbaa30pWSOMhx5qtK0jByGB5LEfKVOPfmoNKvxp98bg2NleRsrI9vcxl42VhgjghlPoykMOxqlRQBsat4gutQ1Gyujb21tFYRpHaWsKsIoUU7sDcSxyxJJLEkk81qSePdYkv/ALY1tYeZ/bi63gI+PPXov3vue3X3rk6KAOpm8c6tKMNb2I/4lk2mcI3+qldnY/e+9ljg9PY1ja7q9zrE9tNdJEjW1nDaJ5YIBSJAik5J5wBn37Cs+igAooooAKKKKACiiigAooooAKKKKACiiigAooooAKKKKACiiigAooooAKKKKACiiigAooooAKKKKACiiigAooooAKKKKACiiigAooooAKKKKACiiigAooooAKKKKACiiigAooooAKKKKACiiigAooooAKKKKACiiigAooooAKKKKACiiigAooooAKKKKACiiigAooooAKKKKACiiigArp5fG2qyfDyHwO1vZDTYrk3CyhG84tknBO7bj5j/AA1zFFZVaFOty86vyu68muo02tgooorUQUUUUAFFFFABRRRQAUUUUAFFFFABRRRQAUUUUAFFFFABRRRQAUUUUAFFFFABRRRQAUUUUAFFFFABRRRQAUUUUAFFFFABRRRQAUUUUAFFFFABRRRQAUUUUAFFFFABRRRQAUUUUAFFFFABRRRQAUUUUAFFFFABRRRQAUUUUAFFFFABRRRQAUUUUAFFFFABUtmyJdRPIzqgcFin3gM9veoqKAPTfDHxC0/R9Tu/EEej7tSNv9mL+ZtWZcqQzL/e+UZxXF+L9ZbX9Zk1WV5DNOA0obGFb0X2rGooA6u01LRB4SGgzaxqsUMlwt3MselIxEmwKVDfaBuTgdVGSAeOlbD+K9Em1261a71G+unurM2csMmjKIzGcZxtuwwJIJzu6k155RWyrNdPzOd4aL6/l/kdXfyeB7rf5Ml9Y7tuPI0onbjdnG+9b72RnOfujGOc6EfiLQlvbO5Oq6i4tdP/ALOMLaKmyaDDAq/+lZJO48gjoCMVwlFJVbbIHh7qzk/w/wAj0AeJ/D7TzefeXlxZSwwwfYJNFXyESH/VgYuw/HPJY53HOc1yPii+XU9fvNQW6muhcSeZ5ksAhYkjkbAzBQOgG48AfSs2ilOq5KzKp0I03dMK6jw9qek2Xh2/02bVdSt21JUW5WHTUlCBGJXY5nQ8g4OV6Ej3rl6KmMuV3LnDnVjtL/WtDvH0lpNd1hDpUSR22zRo/wCAjDHNzycBR24UcVZl8TaPJf6zef21qitq8JhnQaLHtjUjA2f6VxhcqM54J+tcFRWntn2/P/Mx+rR7/l69jrtKu/BtpCEma5ug0WyVJtGDbzu3Bt4u1ZSOF+QqCByDznTTxN4cbUn1C6mmvJ/OjmtzLoKD7MUAVFTZdglAAo2vuX5emSSfPqKFWa2Q5YZSd3J/h/kdfd6j4futLl0+41zWHWa9a+llOjRb3kK4Of8AScY5J6dzXIUUVnKXMaQp8nU//9k="/>
          <p:cNvSpPr>
            <a:spLocks noChangeAspect="1" noChangeArrowheads="1"/>
          </p:cNvSpPr>
          <p:nvPr/>
        </p:nvSpPr>
        <p:spPr bwMode="auto">
          <a:xfrm>
            <a:off x="349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245" t="26136" r="19761" b="17054"/>
          <a:stretch/>
        </p:blipFill>
        <p:spPr>
          <a:xfrm>
            <a:off x="1523999" y="1476375"/>
            <a:ext cx="8667751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55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CA78DB-A430-6448-BB3E-6F869151ED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AutoShape 2" descr="data:image/jpeg;base64,/9j/4AAQSkZJRgABAQEAAAAAAAD/2wBDAAUDBAQEAwUEBAQFBQUGBwwIBwcHBw8LCwkMEQ8SEhEPERETFhwXExQaFRERGCEYGh0dHx8fExciJCIeJBweHx7/2wBDAQUFBQcGBw4ICA4eFBEUHh4eHh4eHh4eHh4eHh4eHh4eHh4eHh4eHh4eHh4eHh4eHh4eHh4eHh4eHh4eHh4eHh7/wAARCANcBY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yoor3Px7qHmXvj5F13V9YMKNC2i3CYhtlZ1/0iPMjZWMgdEUgsOgyaAPDKK+htXt4Ljx5a+KpFb/AIkuLGQ9jMwi+zn/AMmWP/bE59/PNFghuPjZqqSQx3Eq3eoPawyIHWSdRKYlKng/OF47nFAHnlFdfN4i8bT6EdUuNQvXW1vtkWpyXLC5hkaNt0Mb7t2wjllAIGF6Z56jxQb/AMSfFqLR9W1W8l0a2jt7y5SaZ3hhiS1SSV8ZIXI3c46t3zQB5RRXefFUJq0WneLIb2xvWug9pey2aSLGJ4zlf9YqtzE0Y+7/AAHk1vR6Ra/8IOPBRvrAanJp41YWZjl+0i7x5oH3Ng/0b5cb85PTtQB5LRXts14bqCHQl1jU53n8Gw7NMmjxYKRaK3ml95ww2lgfLHzAfMOtVrDU9Ul8deFtBlvrqXQ5tCsheWTyM1v5JtAZGZD8owMtnHBGaAPG6K9GuNR8QaNZ+D7XwjJcR217ZrIYrcHZfXZlZZVlA4lIwq7WyAuOBnnsta0Wz1jQp/BeiLEEuNY1Gawx91JIZIAVXH8ISSYD2A+tAHg9Fe+X+pWvnve2F/d6dZQeEJora5shuljij1BY0ZfmTJKqP4h161y3gvxBHJqviG+vNV1fxJZw+HnSUaou2Qxtcwh0UebJgbScHcOT045APLKK9B+J+lx6P4S8LWlvP9otC97Nazf89YXeNo2PodpGR2OR2rc13xPb6KNHjutZ1y4i/wCEbtUOjCMGxlL2gUbiZemSGP7s9OPUAHkVFeo+N9cez03SrOPxd4lsnPh6y22FtH/orE2y8FvPXAbv8h/GsLx1eT6d4j8OahattuLXRtLmib0ZYIyD+YoA4uivY9Ut7fQdRudeswEXxXqFqNP5wRbOY55yPbeyR446MKjudUm0q/1tFuNa0Q3fie6MGqaSqTGeRZMeRPHuViFDblXPO8/K3WgDyCiu0uLo+FvjDJcXEdhClpqZFxHZRssAjJxIqKSSo2lht7dB0rtrbR7SEweAp2jc6TNDq07ZBOPtLLJn1/0d4mx320AeK0V6pe+I9Xki8Hava393ZT6jqF40/wBnnZNyvdqxQkEZX2PpUp1G41Lxj8RLfXNW1GSztrK8jjJJuGgT7bDxGjOoxwOMgcUAeTUV3PjtLGP4f+Dl025ubm2zfbZLi3WFyfNTOVV3A/76rsLC6tJRbavcyRsfGUVvpkpPBBETwzsB2/eiFv19KAPFqK9Y1K8u9P8AC2vWFvLJaz6JYaTbo8LlWjm8wySEEdCJHcZHpUs2u65deMPhta3Ws6jPb3EenTTxSXLsksn2tvnYE4ZuByeeBQB5FRXq2lW/hz+w/GCRalfzwyX1kt59ps0gWNDd/MVZZXJ4z1C09rzWrrxx4n8PawZh4dtba88y0ZP9HsoY42NvJEn3UIIi2sBlt3fcSQDyaivXNJDL8VPB9wVbyh4etZC2ONq2ZDN9AVYE+xrFtvE3iSP4RTPH4g1ZGj1mG3QreSArF9nk/djnheB8vTgUAee0V2fg2a50/wAD+I9W0iSSHVYJrVPtEXEsFuxk3sjDlcsI1JB6HHetnT7jXW0nVvEF1AsfiFNEglsrpMNcyW5m2SXR5LCTZ8vmYB2fN/tEA8zor2TwPf308vhXxBrDNPrA/tUW89wu57q2SzJUyMeXAkLqCT0yO1Z2v50P4cx614YvLmxtL/WkubN4JyksAa3dZIiy4IKsGX3XB70AeWUV7U+tarP8cI7W71nUjaQae8sa+eziFjpjEuilgA2ST1GSetZepWsnijRPC+lxaxqfiFNQ1SRm1S+XbLZKFUSQEF3Iwo80/NggDAPNAHlNFex6qY9Z1vQPE2gw6d4iexv3sjaQB4lMI3SWyESouGCB1HBBKKPmPFYviTXNSm8KJr+j+JNYuo4dXaKK61ANHqFsXiJ8uOZJGDxlQdwAX5gp2gNQB5tRXc/GfVtVu/F89jd6ne3FpFFayRwSzs0aMbaMlgpOASScn3NcNQAUUUUAFFFFABRRRQAUUUUAFFFFABRRRQAUUUUAFFFFABRRRQAUUUUAFFFFABRRRQAUUUUAFFFFABRRRQAUUUUAFFFFABRRRQAUUUUAFFFFABRRRQAUUUUAFFFeh/AnwnpfibxLe3PiCAy6HpVlJdXg8xkDcEKMqQw/ibgj7lc2MxdPB0JV6m0e2/ovN7IqMXJ2R55RXoXx38I6f4V8WQPocJj0XUrVLmzG8uAMYZQzEk84bk/xCvPaMHi6eMoRr09pK/n6PzXUJRcXZhRRRXSSFFFFABRRRQAUUUUAFFFFABRRRQAUUUUAFFFFABRRRQAUUUUAFFFFABRRRQAUUUUAFFFFABRRRQAUUUUAFFFFABRRRQAUUUUAFFFFABRRRQAUUUUAFFFFABRRRQAUUUUAFFFFABRRRQAUUUUAFFFFABRRRQAUUUUAFFFFABRRRQAUUUUAFFerfBbTLS38I+LfGnkQXOqaPbg2CyxhxbyYLCbacjIIBBI42mud0PxRqmv3a+H/ABDeS6jDqlxb25urp989upnjZtkjAsEIXlM4zg4458z+0JSq1IQhdU2k3ez1Sbsra2T7q5p7PRXe5xdFe2+PfEGq+HfjNZeFtDlfTtCsZbW3j06D5beZJFRpN6dHLGRgScnv1rrNIsbfw78Q/iFouh6g+naeuiteLEkjiKzmdAS4VMlccEbRkDAHQV5tTiF06UajpfFFTWvS6Wumj95Pr1V++ioXdr+R8zUV7vpPjDT9Q8W/D7TbDVpdV1u3kWDU9YjWSL7RGzcQEuFeRR3LADjPJY43/BurarP8e/G9hNq14bSHT5zFE87mOIq8W0hecY3NjA4ycdaVbP61JScqFrRctW1opcv8t9d1ez8gVBO2p800V6fdeIvEFr448P6G3ii61WK2u7S5iv8A7RI0jG4hhMiK7YbyzuICkA4zkckV6XJeXGs/tD+IPBmrtJqOgXVmm6xnJeKJhbxsHQH7jZJ5XHLZ64Na4jO6lCzlTVuRz+Lomls4rWzvrbt5ijRUuvWx8y0Va1e2js9WvLOGQyRwTvGj/wB4KxAP6V9A2/iObTvB3w61nVvF02n248570S+fM96gIGwhVYN6ZcjGcjkV9BGSkk0YHzpRX0D4Y1OXX/h54u/4RrUm8NW0uswx6X5lw8KWivInyjywfLDEnIX5QXPOOaxvH+rXlr8TvCGmOl5b63pnkW1/qXEbX25kG5SpyyEbuTydzAgYIpgeL0V9Ca/4w1Dw/wDHjxDNPqF4+l2drbs9qZmMSoVg3EJ0yN7kcdSfWneFfDieFf2gWdUU22qTSmw5GDG8Mk0hX/dZVT6N3oA+eaK7+ODUtb+Leq3klrfa0+nXU900C75ZJVifEcfAJ2lticDgH2rW/aA0u48O/EGDxJpUl1YjVohdxOhMUkUuMSDjBU8gnvljQB5VRX1b4rl1HT/G+t6/cag+qeHrDSgl/oUUhkYh1PztE+I9mAxLAk4UjB5rzT4K6+Nc03Wfhrd3M1naarFM2mFZm/0dyCzRg5yUIGSvQ/MDncaAPHaK6jxfqWoWdhB4KbUJ5rXSpX89DIxQ3OfnCg9FT7oxwTub+OuXoAKujVtUF/NqA1K8F5MGEtx57eZIGGGDNnJyODnrVKvTtf0fw5N4r8VeGrXw/bWH9mW11PZ3UFxO0mYF34cSSMpBAI4UHOOaAOAbWtYZpWbVr9jNIkkpNw/zun3GPPJXse3aqr3Nw92bxriVrkyeYZi5Ll853buuc85r0u08Haa3xD1ONNCvb/R9MsraeWytPMkkleWKIBRtO/7zs/HZT2rLl8L2fhx/EtzrFl/aDaVfRWNrbTSNHHK0u8rJIVKtt2JkAFTlhnABFAHJavrOsaw0bavq1/qDRAiM3Vw8pQHrjcTjpTG1TU2nnuG1G7M08XkzSGZt0keANjHOSuFAweOBXpOl+FfD82pLd63oy6fp0uiXM8hstRW6hSWNwplhZJHJCgg7XY/NkcioLPwHYQW1jFq0TGSG71B7yW3mObi3gt45kEfUfMGyCBnD+1AHnAu7oWJsRczfZDKJjB5h8syAEBtvTdgkZ64NTDVtUGqDVRqV4NQB3C689vNBxjO/OenHWuotbXw7r+h3upnSk0JdMu7fzzZyyyrJbSvsbiVmPmLjIIOCCfl4zWj4j07QbXTL3U7Lw9pd3aW1xC1ncafqEk8UkUmcLdoZvNibGMELH84Ix0oA4+TxN4kk0waXJ4g1Z7ARiL7M15IYtgGAuzOMAAcYxSS+JfEUumDS5df1V7ARiIWrXkhi2DGF2ZxgYGBjtXfQaX4bvPF3hPR/+EX0+CDVbOC6uXjuLrfucOSq7piAvA7Z9650w6HoGgaDcX+hxatPqsb3U7TTyp5UQlaMJH5bKA3yMSW3DJHHByAc/puu63plrLaabrGo2VvMSZYre5eNHJGDkKQDxxzUVrqmp2v2f7LqN5B9mZ2g8udl8ouAHK4PylgADjrjmor/AOyi+nFi0zWnmt5BmAEhjz8u4DgNjGccZqCgDSsNe1ywkjksda1G1eKEwRtDdOhSMtuKAg8Lu5x0zzS3/iLxBfszX2uandM8RhYzXbuWjJDFDk/dyAcdMgVmUUATzXl3NawWs11PJb2+7yInkJSLccttB4XJ5OOtJdXVzdMjXVxLO0caxIZHLFUUYVRnoAAAB2FQ0UAbUXizxVFZLZR+JtaS1SMRLCt9KEVAMBQu7GMcY6YqOTxN4kk0waXJ4g1Z7ARiL7M15IYtgGAuzOMAAcYxWTRQBbm1LUZktUmv7qRbMYtQ0zEQDOcJz8vPPFWNP8Q+INPuLm4sNc1O0mun33MkF26NM2ScuQcscseT6n1rMooAVmZmLMSSTkk96tNqepNdTXTahdtPPGYpZTM2+RCu0qxzkrgAYPGOKqUUAWPtt55dvH9ruNlqS1uvmHEJJySo/hyeeO9L/aF95t1N9tufMuwy3L+a2ZwzBiHOfmywBOe4BqtRQBNLdXUttDay3M0kEG7yYmclI9xy20dBk9cdad9tvPKt4vtdx5dsxa3XzDiJiQSVH8JJAPHpVeigCy+oX7i6D3tywvHD3QMrHz2B3Avz8xyScnvSjUNQ8+1uPt1z51mFFtJ5rboAp3KEOcrgkkY6GqtFAFhb28WG4hW7nEd0QbhBIdspByNw/iweee9WbjXdbuNLTSrjWNRm0+MAJavcu0SgdMITgY7cVnUUAaMWva5FpLaTFrOox6cwIa0W5cQkE5PyZ28nnpVQXVyLM2YuJvsxkEph3nYXAIDbemcEjPvUNFAFrTNR1DS7oXemX11Y3ABUS28zRvg9RlSDUn9r6t/a39r/ANqXv9o7t32v7Q3nZxjO/O7OOOtUaKANC41rWbjUf7SuNWv5r3YY/tMly7S7SpUruJzggkY9CRVb7Zd/YfsH2qf7J5vneR5h8vzMY37em7HGeuKgooAt/wBp6l9uN/8A2hd/aymwz+c3mbdmzbuznG35cenHSnWGrarp8EkFhqd7aRSnMiQzsiudpXkA88Ej6EiqVFAFm1vr61hkhtby4gjlZGkSOVlV2Q5UkDqQeR6VNq+taxrDRtq+rX+oGIERm6uHl2Z643E4zgflVCigCa8urm8uDcXdxNcTMADJK5ZiAAAMnngAD6CoaKKACiiigAooooAKKKKACiiigAooooAKKKKACiiigAooooAKKKKACiiigAooooAKKKKACiiigAooooAKKKKACiiigAooooAKKKKACiiigAooooAKKKKACiiigAr6F+Gen+F/DfwMuJ/GWp3Gjw+KpjGZoIy0zRLkKowjcEBzkjGH9xXz1V6+1jVr+ytrG+1S+urW1XbbwTXDPHCMYwik4UYAHHpXlZtl88fThSU+WPMm7b6aq263s9exdOfI72PeviXp/hjxR8DYJ/B2q3GsR+FJBGs08ZWUREAMpyicBShyBjCdyK+d6vWGsatp9pdWdhql9aW12uy5hguGRJlwRh1BwwwSMH1NUaMpy6eXwnSc+aPM2r766u+y3u9O46k+d3sFFFFeqZhRRRQAUUUUAFFFFABRRRQAUUUUAFFFFABRRRQAUUUUAFFFFABRRRQAUUUUAFFFFABRRRQAUUUUAFFFFABRRRQAUUUUAFFFFABRRRQAUUUUAFFFFABRRRQAUUUUAFFFFABRRRQAUUUUAFFFFABRRRQAUUUUAFFFFABRRRQAUV0Pw306z1fx3o2majD51pc3SRzR7iu5T1GQQR+BrtNG8F6FJqPiC+ubR30t7BptHQyOAGktnuFO4HJ8tU2kN3PPNAHlVFegNp/hvTdd0bwveaGLyS9htjeX/wBplWZHuEVgYQp8vCb1+8rbiDz6VfEXhuw0q28Ow+WHuJ767truUM2JhFcCMHGcLxnpQBjeDfFWr+FNQkutLkiZJ4/KubaePzILmM9UdT1HX0PJ55NRanrcd1ZtaWOi6XpMUhBm+yiVmlx0BeV3YAHnapAJwSCQMd94g8FaDJpOvxaTB5GqWuvXsNivmuwlggjjZoACTl8MzA9SVIzyKjfSvDdp4u8QaO3hmwuILHSpL6F5bi53h1tkkCnbKAV3Enpnnr0rB4al7T2vL72nzttfvbpfYrmdrGH/AMLJ1aa+sdU1HStG1LWbBAtvqdzDIZ1xnYxCuI3Zc8FkJyAeTUfh74iaxpFxrF3JY6fqd5rKPHe3F75xeSNxyg2SKAPoMjoDjArM8MnQdQ8Y27azDb6dpjsSYY3lEIYKdiMxLSKjMAGbJIBOMdR2Nt4X0q51XTPtehW9sssWoK506++02Fx5Vu8kbpIJXdZAwGUJwQFOBkg87yzCOLjyKz/K97Lsr62Wg/aS7nEeF/ED+H/EkWu2mm2M00DmSCKfzTHE2cgja4Y46DcT75rp7H4qalZeJdS8RW/h3QV1HUoWhupCLkhlYgthfOwM7V6enGOc7Fl4I0C+uvBstrblhLHZHWrUyt86TthZgc5ALZQhSMfJ0zWf4U8CrqvhXUbk6Pf3F1dvcLptxCjmO3Nuu47yPl/eH92N3cH61VfL8PXk5VI3bVt3tvbcI1JR2MC28YRWrWv2PwpoNulvdLd7EN0fMkUEIWZpi2FySACBnrnmtTUviprt1qepaxa6bpGmavqUSw3OoWscvneWFC7V8yRlThQMqAeAc55rD8R6dZ2nhbwve28Oy4vrWeS5fcTvZbmRFOCcD5VA4x0rs9I8CafdeMPDqPb2B0u70q2uLmBtUjWZ5Gtt7MI/MEvL84Ax6cUpZbhZy5pRu9tW31vrd66pb9l2BVJLqeV11XiPxtc654Z0/wAPzaLpNta6cCLR4PP3xAkFuWlYHOO4PtirVzD4f8OWehQ6hoMerPqFmt7dzyXEsbojswVIQjBQQq5y4fLHoAMHZi8MaFpV/q2lLBpOs6rZ6qYfs2qai1mWtRjYYmDxqZGyd25jjaMKec9xBzmkeNbjTfBt34VXRdJnsbxxJcPL5/mSODlWysoAxhcYAHAyDzm3P8RtSvI9FOraRpGqXOjAC1u7kTiYgEEbykqh8EDqO3uc7I8NabZaBdz2ugWFzPHrlxZgeINQ+xyxwpHEyqQtxGjMCzZIznrwMVR8R2PhbSdJk1bSdNtdVt/7durSI3E0xjaJYYWUAo6EgMz4bqQRnNAFLWviBNrGrajquoeGdClvNRgWG4kBul3KoUDAE2AfkT/vkepzLp3xO1201bSNUks9OvbrSLIWdk9wJSI1wylyFkAZ2VsEnI4HAPNXtd8P6bqHxSt/B+j6DbWMAnjLyW8k8kzx+UJJM75GHA3EYAPAqbVPCFhb+Ib6SXQ7rT7K48Oz6laWdx5qvbTJGQVJY7iVdSeeoK8YNAHMap4t+3WWqW//AAj2kW7alOLieaE3AcOMnjdKRjJY7SCMnpwMXbz4gXN94W03w3f+HtFurHTSDbmQ3PmA98uJgcHJyOnTAGBjj02h1MisyZG4A4JHse1drrunaFN4S0/XE01NISbUmgb7BObwrb7AymUNJhZs7sKTHuAY7QBmgCzcfFjxFJ4wj8UxWWl29+IDbzrGkvlXMfGFkVpDwMZG3b75rF0DxfJofi1vEun6Do8dyCWhgxN5MDEYJRRJnnJ4JIGeAOMdPcaD4OtfFkQdba10s+G4r+JNSuZAsk7xArvMZ3sctkrH1wcDFLZ+HtFtrjUzrEHhS2uJjZjSo5b28+ySpKGJkXY5mIIC8vgAnnHSgDgvEmqtretXOqvZWtnLcyNLKlvv2M7Elm+dmIyT0zj0ArOrvdGtdOs49f8A+Ei8I6Yi6MJEmHn3IlNw7ssUIKzbcA5OcHKxnkk5rgqACus1rxzealPqd1Ho+k2F7qisl5dWwmMkiMQWUeZIyqDgZ2gHHGcE1yijcwUYyT3OK6rxF4TtdH+22jaww1SxjSSW3ubbyI5lOAxgkLky4JGMqu5QSOmKqMHJNoiVSMWk+pW17xfqWsWV3az29nCt3PBNO8KMGcww+VGpJY/KBk4/vEn0FSjxrqTFUuLPT7q2axisrm2mjcpdLECI3chgwdcjDIyn5R75pal4X1vTRbm+tY4BPMIAWuYsRyEA7JTu/dNgg4fbxn0OJPBvh1vEOoXlr5lyotbV7lha232mV9rKu1EDDJJYd6apy5uW2onWgo819C1N431NomtYLLTrWyFhLYQ2sMTBIY5SC5Uli5Ylc5Zm5JpY/Hmvx2Gh2qSW/wDxJGkNrKY9zsrgKUfJIZdo24x049KwNWt47TUp7WE3RWJyh+0weTKGHBDJubaQcjGT0qrUtWLTurnST+L71I4o9H0/T9DRLtLxhYo+ZJkOYyxkdzhTkhQQoJJxmman4qmutNvbC10fS9Mjv5EkvGtFkzOVJZR87sEG45wgUdOwArnqKQzorbxdqUGuaNrCQWhn0i2jtrdSjbGVAQCw3ZJ+Y9CKTS/FU1pptnYXWkaXqkdjI0lm14km6AsdxA2OoZS3O1wwznjk1z1FAFjUby61G/uL+9maa5uJGllkbqzMck/nVe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NDw3q9zoOvWWs2aRSXFnKJY1lBKEj1AIOPxratvHetwabpun7LR4dOtrq2iLI2WSdCjFsNyVUkL6e9crRQB1Fn40vbeKxeTS9Kur/T4hFZX88LmaBQPk4DCNin8JdGI49BUemeL7q1sba1vNL03VhaXLXVrJerKXhkYgtgo67gSASG3DNc3RQBvP4u1poYh9oVbiLVJNVF0q4lNw4QMT/Dj5AcY6k/Spr7xlqd34j1XXZLeyS41O0e0mRI2EaI8YjJUbsg4HHJGe1c3RQBf0HVrrRdSW9tRE52tHLDKu6OaNhh43HdSCR2I6gggEbUPje+tXtF03S9MsLW1W42WsKymNnmiaJ5GLuzs204HzYGBx1zT8N6DHqWmalql3c3ENnp4j837LbfaJSXJwdm5QEAVssWGOBznjRXwPLc2V9daXq1jqCRXNrDaiOaMNcefnbuUvmNh8oKkHndzhSa0VKbV0jGVenFtN/wBf0yPSPHmt6Xr2l6zaJaCfTrJLJI2RjHLEucbxu5OSDwRyARjFU5/FepSano1/Glvbvo6otqkSsqZWQyFmGeWZmJYjGahtfDGuXUiRwWO9nupbQfvUH72NQzgkngKpyWPGO/FXPEHg/UtJsrS6Gy6Sa2imlMTowjaR5ERRtY7wfLJDDjkD0yvZztew3Wp3S5lqU/EXiC51uK0hmtbS2itPOEKW6soUSTPKRyTwC5A9gOvWrVt4w1K38R6brqQWhudOtIrSFSjbGSOLygWG7JO3rgjnt2qHQfD0l94rbQb+c2UkQn890RZihijd2AAYBj8hH3qsSeGEvdPtr3w5d3GpLNeCzaKa2EEqSlSy8B3XaQG53DG059aFTk1ewOtBOzf9euwmm+Lbi1tbGG60nStTk07P2Ge8jkZ4F3bgvyuodQxLBXDAEnscUW3i67KOmr6bp2ug3b3ifb1kzHK5zIQY3QkMQCVOVyMgDJzPp3gfVLj7Ubmazt0i0+S9hlW7hljnCNtKq6vt6ggnJ28ZHIrM1Dw3rOn6f9vu7MJCPL8wCZGeLzF3J5iAlo9wGRuAzQ6c0rtAq9NuykiXXPFGqa1YPa6g0Upkv5b95QmHMkiIhHBwFAQYAHFU31e5fw5DoJSL7NFeSXatg7y7oiEE5xjCDt681Pomhy6jrraZJcQwpCsklzOjrKkcUalnYFTh8AHGDgnHPetP/hGdPXU7G1OpajNHqkMcunNb6ejvLuZkKurTKEYMpHDMO+RQqcmrpBKtCLs2QXHjDUp9X1fVGt7NbnVbQ2kpCNiNCqqSnzcEquMnPU1JoHjS/wBJ0pNM/s/T763RbhALlZM+XOgWSPKOpCnaDxyDk5rH8QWdpp+tXdjY332+3gkMaXHl7BJjqQMnjOcc89a09S8Kz2nh7TNUS6Saa8dUltguGgMgLQ5Oed6gt2xjvRyS18hurFWu9zL1G+hub2O5tNKsdOEYH7mDzHjYgk7iJXcnsMZxgdOudDWvE02oaW2mW+l6bpdrJc/arhLKN18+XBCltzNgKC2FXao3HjpiabwL4phvorJtMBuJZ2t1RLmJyJQpbY2GO0lQSN2MjkZrMt7C2j1V7TVdQitIolJeW323W4gZCpsbaxPA+8B6kUOnJbqwKrCXwu/pqX5fFVxcX1vc32l6XepBp0WneRPExRo41Cq2QwZX+UHcrL3HQkGw/jSea/N1faFol6qGL7NDLA4S1WIbURCrhtmOqszAnkgnmppvCFrAJb6bVphpCWEN6s62gM5Er7FTyt+A24N/HjAznnFOg8H2K+JW8O3uuvFqEl2La2WGyMiOGClJHYsuxW3DpuIwcgcZr2M+xH1mn3/BmNqHiLUtQ068s7xo5jeX/wDaFxOVxJJLtZeccY+duMd6yK6uHwcW0wNJqITU5LSe9gtFi3I8ERIYmTdwx2SFQFIIXqM1ylRKDjuaQqRnflY6NgsisyLIAQSrZw3scYP5V3J8XabZ6TeW+n3Gs3UU6xi10y/w9rYEOHyjFyXKkbQdqZBJPpXCVa1XT7vStSn06/h8m6t3Mcqbg21h2yCQfwqoTlFOxNSnCo0pHXeMPFWma3BJBby3tvDe363V3GunWsYiGDkAph52BdsMzJx1GTkc5odxYRLe219e6pawXEYXfZhW3YYHEkZZQ44/vDBweayq1NB0DVdcMv8AZtukgiKK7STxxKGc4RcuwBZiDgDk4pucpyva7JVKFKFr2RJ4x1ePW9fmv4Y5Ei2RwxmU5kdY0VA7kfxELk/XHPWsetiy8M65eWstxDY4WN5IykkqRyM6Dc6ojEM7KOoUEim2PhzV7y2juYbeJbeSIyiaa5jijCB9mSzsAvzAgZIyQcZpOM5O9tyozpwjypqy03Mmit638I65PqEmnLDZx3kc4tzbzX8EUjOcYCq7guDkYK5BzwTUf/CLa59hnvfskZhgEhfFxGXKxttd1TdudAeCygrweeDS9nPsP21P+ZfeYtFFFQ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74W1KxsEn8661TTLwkNBqGnMTKg6NGyb0BVgQcgggr3B46ZvHOltfX119nvd5udPuIZCiF7lrYtuaYggKz7s5G7B9eteeUVrGtKKsjCeHhN3l/X9WPRR4x8O2sT2lqmqzW15d30l48sEaOsdzEIz5YDsNy47nBx2zxLoviDR1u4ZIZJH0vS9FWGVb2SOGS4njneeIpGGbdl9gwM4BbJx185t4Zri4jt7eKSaaVwkcaKWZ2JwAAOSSe1bt34M8RW1za27WcEr3V4LGM295DMouCQBE7I5CMc9GI6H0OLWIlczeDhaxH4O1i303xSmqao1w8TR3CStEgeTMsLpuAJAPL56itbStc8M6ZBY6Z5F9qenjUBe3j3FukbMVjZI1WPeysAWLHc2G6EY68fPFJBPJDKu2SNirDOcEHBqxZ6deXdje3tvDvt7FFkuX3AbFZwinBOT8zAcZ61nGq4o1nQjN3f9f1c7q48ZaFLbQ2e298tdMu7J5o9Pggy0rKyuIo2CgcEEZ98nNU/FvjK01jS7xLc3EM9+IPOtxY20aLsAzmZQZJfmAIztxnnNcNXQXHg7W7fSW1WQ6V9iBYeamr2j7mVQxRQJCWfBB2jJ5HHNW8RNqxnHCU4tPt/w5H4b1Sy0bX5ZD9oudOmimtJTsCSmGVChYLuIDAHON2MjGe9av/CT6bb6jaPaJeGHTNJls7GR41V2ncP+9ZdxCgNI2AC2Nq1yl5byWlzJbytCzocExSrKh+jKSp/A1DURqyirI0lQjJ3Zo6VqP2eM2UyQGzmcfaG+xQyThDgNsd13KcdMEc12C+OLfUtZ1SDULaKHS7xk+yCG0hSSFo3UweY4wzBVG0ks2ATgV59Wvb+G9auNDfWobPdZIGbd5qB2VSAzrGTvZFLAFgCBzk8GiNWUdEFShCbu1r/X+R6Bf+MfD2ieNNSlsmvL+K51d7q6lVYyihUkVRCQ5DgmUncdvAAwetcRoOraa9zaw+I7dJNOtlJRbSwhEkjgYUSOux3XPJy+TjqOog1bwvrmlaauoX1msduWVGKzxu0TMu5VkRWLRsRzhwDS6T4W1zVbEXljaJJG3meUrXEaSTlF3OIo2YPIQOyA+nWqlXlJkQwsIK3Xv6G1c+JNMvJ9Yt7/AFDU7m11SCIG4FhHG9u8T5RUiEpUxheMbh16cc25PFHh64v9U1ZZNU07VLt/Khnjs45zb2wQIAhMqbZGA+ZsHA4XGSTzC+GtabQ/7aFmDZ+WZs+cnmeWH2GTy879m75d23bnvUeh6Dqesw3U1ilsIbUJ58txdxW6JuJC5aRlGSQeM0e3l/X9eYfVYf18v8kdBa+KNLh0yGQx3japZ6bcaZbfu1EUkUhfbIx3ZVlEr/KAwJC89a4ut/TPCGtankWJ0uZx5n7sataiQiPO4hDJuIAUnOMEDI45rAqJTcrXNYUowvbqFe3x+JNPg8SuYdcs47a48VyPcFblAsls0KAljnmMkd/lJA9K8Qoq6VZ09jPEYZVrXff8TtvF2qXGqeH9MuF1WOa8EN1Hen7UokaH7QDHGRkFlyQVTngZAwOJPhzcW8WlXKC4097k6hbSG11C6S3hCJuPnqzEZdScYyRhjlW7cLRR7Z8/MDw69m6af9XuesjUtBvkgikvdLvNKt7jUf7QlvVhW5kR2Z4njBAfc27jygDkfNgAAYDafpuseJfs1xqdj/Z2jWUMCgXkURuygG5Y3kYL8zlzuzwOeTgHhaKp1+bdERwvJfll/X9fgdw+qSR694j8QXkthDqMVqIrKK3uklVWk2xgxsrENsi3cgkggZwaZ4BhtbO0u729vtISzu7K4gnkN3tvLcbGXYkRPzFyV5CuNvGVOa4qipVX3r2LeHvFxv2+5BRRRWJ0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o+GZxa+IdPuTqT6Z5Vwji8WHzTAQch9n8QB5I9Ox6V6hpWpWel6rYX99d6Ho1/Jr1oXOhapuguoFYiWSaNJGjRQGOPuZ3sNuM149RQB7Ta3lrPdaTfXevaUW06LWY7tpdSiZ2eYSmPb82X3eYMMMjqM54qG48SvY+HNQvtK16xXTo9N0w6Rpxu0MsU8U0BlUxA7g25HZjj5wQckDjxynwyyQTJNDI8UsbBkdGIZWByCCOhoA7P4rNZWl7a6NpuFtl8zUGQKVKPctvVGBAOVi8lTnuD0rPuLq2PwssrMXERuV1u4laHeN4QwQAMV64JBGfY1z95dXN5dSXV5cS3FxK26SWVy7ufUk8k1DQB9B3virS08S6dDD4g0/7BPq9+b1RdRmKSJrdAvmc4KE54PBI7kVz2ieIrK90/T77UNW83xJLok0K3f9px2s6ut4x2Gd1YROYujMBlcgEbhXjtFAHW/ES8e+8QatcWc1qlo8kH2pLfUFlS4nEZzL91PNbd5hLqm0MxwcMCeh0rUtN/sXTtZbUbNIbDw5eaXPZvMoma4cyhAI87mVvOQ7gCBtbJ4rzGigDu7mKz074bajp019o7SS3NtcWkmn3nmS3p+fImQksiornAZY/mxwxq14Ts7jT5LnxTPqmlah4g86WO2in1u2Xy5OhuJHeUb+p2gZDHknGN3nVFAHqCalp39iLq/wDaFmIh4TbSjbmdPP8AtO4qF8rO7HO/djbjvnis7wffazG+p2r33he4luNRgfUW1e4hmMoQvlw8pMbplmyUJc5BHFcBRQB2t1d6LpuleKrnw/OgS/vhYWMbP+9SzJZ3bB+bB2xLk84JBNcV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SgEnABJq5babczDO3avqaAKVKqs33VJ+grobHRYMZmyze9X1tLeFQqoMduKAOVW0uWGRC2Kd9husZ8o11ZCKOAKDtAHSgDkmtLhesLUxoJlXc0bAeuK6+RI2I4GKgeNCcHBFAHJ0V00+n20xDbQPpVK60dVy0TEexoAxqKfJG8ZIZSMd6Z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XrLTZ7k9Co9xUmk2RkkEki8dga6a3aJEKhcN60AZ9hpcVud7YJ961XWMoPKwDjmoD3yaiL7c880ASmXBC4wabI3zc81D5nNSvyAcUAR8lt1DH3pGbbnFR/McelAEgb5T6VECcmn4JI9KGTDAigBqZU7u1TM25aY/QCgZUUAQ3VspiPyg5rn7uExP0OM11JYlBmsrUUDowxQBiUUpGDik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S3GZR3xUdSW7bZRnigDobLITNWlJ9Kq2cg2qOCK04UEoCgc0AV8t3o27uKvrp8zMMKcetWotLl67TmgDHeHaATQGZR8w4rpF0WSaPLKRilj0HcPmUgCgDnWgJQSAcGgxEIOMV1cWhu3yheO1P/sBmGCOR60Acf5bbeQaFRh711/9g/Nt25FPXQV6BefSgDj5IiMEAmneS20FlNdmfD7YA24p8ehruweooA4aQhVxtJrI1KYRqVK/SvUjodpvKGME96z9R8GWlyhBbaD+lAHkROSTSV3d98OrpQWtLyNx2Dj+tYGpeFdcseXs2lX+9F83/wBegDDoqSaGaFts0Txt6OpB/Wo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lALEBQST0Ara0fwvq2pMpWEQRHrJKdoA+nWgDEq5pum32oyiOztpJTnqF4H1Nd9pPgvSbJhJfXBvJB/D0T8u9dJb3tlaRiK1hiiUdAigUAcvoPgO5RVkvZ9p7qOa7Cz8P2tvB8q7m96q3GuJH1bk1GPEi7lXdQBuWthbqDgDI7VI1vCn3tua5W78RbD+7b61Rk8QTOwbcTQB3EtzaW8fzMuO9R211azZcMNgrgZ9TnmUrnINIt3cpF5aPtFAHocmo2i5wRUP2+BmLZFeffaJmbmU0rXTKv+uOfY0Ad3/adsmWyvpVGXUCJdyyIMn1riJZnPHmN+dVnkuEPMje3NAHpT6grKpadV/Gq97qUMIBWYMT7151LdXDAbpGP41H50xYfvGI+tAHenWkwSDzVC716TB2k1yfnzK27casRz+YvvQBstrlyVyrHHcUw61Nxk5PvWQZOPSonPNAG62pQXC/6XaxSfVRVd49Fc5bT7fP+4KzoyWoLfNQBoCy0Nz/AMeEQ+gpJLLQgD/oEeaqI2KVmoAnFrouR/xL4vypzQ6KvTToM/7gqoGxxTe+etAFwf2OOP7LtfxjH+FMY6P30q2/BBVQ5Vs0g5O40AWWg0GQFX01RnoVYj+VRHSfD8i8Rzxn2cn+dRnrQmc89aAIn8N6dJ/qdQmj/wB+MN/UVTv/AAzeQJ5lvJHdJ/skKfyzWm2e1AkkXjcR+NAHJTRSwttljZG9GGKZXcPNHPEIrmGOVf8AaUHFZd54djkBksZsH+454/OgDm6Kmu7ae1l8u4jKN796h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tfT/DupXa+Y8f2WL+/OCoI9uOaAMiiuwg0PRbNN1zK98/pyij8jmrUN3a2vy2VnFAPYc/maAOOt7C+uMeTaTvnoQhx+daFv4Z1eXlrcQj1kbH8s10Fxq10/3XwKrtfXDD5pW+lAFW38JP9671CBFHUJkn9RWhb6D4dgG6WSe4b0L4H6CqvmM/BJp6Ic89KANi3n06zjJsrKKPHcLzTpNZlkTqQPSsgD+ENgUN8ooA1Euml43EVDNJ8+Axz61SjfbSySnfxQBPPuZQxYk1XxhvmOKlSTe4BpsikyNxxQBEVLEgHikwQwqREbdxVi1tJZJNzKQvqaAGxI2enFIyzNJhRgDrV+VfLAAX8ajGd2c0AQm1kdvlOB3qL+zyX+adVJq8QGIAJzVeWAOScnNAA9lBFGC02Xoks0mhyHGaeIE8oBgSRUDwzZyoIFAFE2cq54yKiKMnJBArRVpgcc0FxgiRMigDPMe7pzUsUTqM7D+VaEM1qg4hyaeNUVTsWEUAZZRsZ5x9Kjbg1pnUIdxLQjnrULtbTEbhsoApxPg+1OlOcFauw2tluyZsVP8AYrZzlZRigDPX7gp4yavx2MLAhZskVFJavE2CMigCpjJpegp7xsG4BFOiglc8KcUARDH1NMK81de32da09A0vT7tybu48sDrQBz5HIprjnjiuh1/T9Otbgizn81azGWLBGKAKHzY4oAZjVuOMEgKKma1Yc7CM0AZ5yKfFKy4q01oFG7dUBi5PSgCRp4LiLybuFZUPqKyNT8OkKZtPbevUxsfmH0rTMfFLFJJG2VJoA4uRHjcpIpVh1BGCKbXfXEVhqkYjvogrgYWVeGFc7q3hq+tFaa3U3dv/AHo1JIHuKAMO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tabY3F/OI4V4/iY9FFV0VncIoyxOAK7O2txp+mrFGu1jyx7k0AJZWelaWgZFF1dD/AJaOvAPsOgpk95cXDfPIcelQiMs3NKEZWoAa+4j5ulAXgYNSlfaniMBaAICp64pPLJPpU/3R605PmOTQBEkeKmpyrxxTwjkYVCfoKAK56ntShv7w4p7xSE/6tuPam+XKSNqN+VAAVGCVpjDA96sLbzkD5dv1q1FFbKP37DI7A0AUrZJCytjIq7cQqu1lPXtQ91CGxCnA9qdBHcXciiKMsSfSgCB+wAwalgkuSRHGC34V1Oj+E5ZMSXDYJ7VrLYW2nzrH5CtjvigDmbXRdSuUBaEgH1rVtfB8zIWkbafSu1tWVo1aNQBj0qRvWgDlYPCMCr+8c7qsw+GLGNweW9c1uS7ww2jr1qtJNJHdeW6/Ke9AEQ0bTsYEK4px0XT2X/UrVtGGM9qkAYjPSgDnL7QrCKUsIhnNOj8O6fIvzxAZ6cV0Dosn3lzTyFA7Y9KAOZfwfYuwwuKr3HgqybhSVPrXXZyMjrSKp3HdQBwVz4GVvlSQ49azZ/A12h+V9wr0q6nhtYy8rACsZvEemebt87JoA4QeEdRV9rL9CKm/4RPUdo2n9a7+LVdPkj3eeg/EUwahZtJiO4Q+2aAPPW0DVIGP7s/Wq8jXNu22WM5HHNepSTwGIbiDWRqCWUxPmRrz7UAcL9pXqYwakFxuGFUAVrXWl28m7yTis6502aA5UcUARw2c12/y5x61v6Z4XMsOWlKnHasJLu4iGyMYx7VrWHiG6hszH5eW9aAM7XtIksnbbIXArDdGFbl3cXl5J8/Q0ltpElxJhc0AZlvEdy7TzWhLDdIAuM+lbWn+F5WlDOSADXQPo6jarLyKAOITTLqZeE5NTJ4VvnXdjFehWenxQhTgZHtV4BV+UAY+lAHlj+F9QXohNUbnSbu2z50RH4V6/wAdMCq17Zw3C4dVz9KAPHGiYHOCKmtbye3f5Tn1B6V2+vaDDHHuixXK3Gn7WI6UAZmo6RpOqKZFxZ3ROS6D5T9RXLarot/p7Eywl4u0qcqR/SutaNo3xg1LDPJHwcMvcNyKAPO6K7q/0vR73ny/s8p/ijGB+Vc/feHrmFibZ1nTtzg0AYtFSz288BImidMeo4qKgAooooAKKKKACiiigAooooAKKKKACiiigAooooAKKKKACiiigAooooAKKKKACiiigAooooAKKKKACiiigAooooAKKKKACiiigAooooAKKKKACiiigAooooAKKKKACiuz+DcWkXXja1stU0pNQM4ZYhK/7qMhGJLJj5zxxkgDrg8Y3fBGm6dJpvhbT5tPs549de/F7LLAjygIu1Ajkbo9v3vlIyTzkcUAea2drdXtyltZ281zO+dscSF2bAycAcngE1o/8Iv4m/6F3V//AACk/wAKzbW4uLWdZ7WeWCZc7ZI3KsMjBwR7Ve/4SDXv+g3qX/gU/wDjQAtx4d8QW8Dz3GhapFFGpZ3e0kVVA6kkjgVl13nw+1fVrqLxPFdapezxnw9d5SS4Zh/D2Jrg6ACiiigAooooAKKKKACiiigAooooAKKKKACiiigAooooAKKKKACiiigAooooAKKKKACiiigAooooAKKKKACiiigAooooAKKKKACiiigAooooAKKKKACiiigAooooAKKKKACiiigAooooAKKKKACiiigAooooAKKKKACiiigAooooAKKKKACilVWb7qk/QU7ypf8Anm//AHyaAGUUp4PNJQAUVc0rTL7VLkW9jbSTOTztHA+p7V6Do/hXT/Dka32rzR3F7jKRLnah/qaAMHwzojWkI1LUI9pI/dRt1x6mrl3KZ2zjAqxqN9JfzscYTsKrpCxoAh2fnTVHPIq4LfHJIqXEYHyxgmgCkI2cZxR5be9bFjYy3Rwihalk0K/w7LyF54oAwvKZhjbUkNvjG48VJEsxuBAxKknHPauw0/wwjJHNNKGU849aAOT8mNQMc09bjyR8qgV3knhfTp4GMTbXArjb/TngvmtSQ2D2oAri8IGSoqGS+k6Rxc+wroNK8LtduPNfYtdRp/hfTLTBYB296APNkttVvGysblfYYrUsvB+oXLjzsop5JJr02KCKMYhRVHbAqOaZE++4WgDl7LwbbwgGRt571u2OlWlsdsMag+uKkTUbYy+X5yg/WrUTQsflkVj9aAJol2JjdUVxDHM4459aexXI+YD8ak+RcMzACgBY41jjCrTj0qG6u7eCPLyquenNUZdYs40yJA59BQBdkkKtuyNo71yGqa4yar94FAcHFWNQ1C8vFZLeNkRuBXPz6BqTSFvLYk0AdZZa3bzhVRgCOuTW5DKkgBVhjHrXndv4e1JRvAKkdqvWVxqVhMvnK7AdjQB3WATkc0nG6uZn8VRxDatvJurJu/F91ubZHtPbNAHcmSOMkySKv1NYmu+JLS0Ro4W3y47Vwd9rF7dSl2lYA+hrPeSRm3MSfc0AaOr6xfXqlWmIU9hWIVbPOc+tWvMB+lI2FG6gCo7zJ/y0YfjV/wAPtLPqCRFmJPfNV5FVgd1aXhe4trW93S8YHBoA7eaGaK1IiUuyjp1rnb7U5IHVZo8N6YrrfCHirR01hYtQQGI9+1N+J9rol/fLPpCpyf4R1oA5CPUY5CGTIPcVrWFxDdMEuANvrUVr4WvFtxcLayYxnpVO4tbiOTZ5bKfpQBszw6LENzMN1Zd7LZuStrGBWY0E89wIQCWz0rsdA8OLHEJLpcmgDM0vSZLzDBdq+pFdTYaZDaRr8oLd6vRwpCgjiAUCndue1ADY13H5QAKQKN/PNOHPA4pWHYUANcc5qPzFR9jVYRCwx+dRywI3Xk9qAI5HVe+TUP2hcEvxWfNM1vdmORsDtmsvX9TCoI42+uKADVruR7tk35j7Vz+o3MfmbSfmFNvdQzHhMhvWoLCGO5kZpmyfWgCKTDjNVJ14yK1byK2jh2xP847Vluw3H1oApnnrwaTe6kbWqeRM9OvrVb7oOaAB5STh1DDuCKjn0vSbxMKpgmx1TgflSS561HjHzA80AY2paNeWOWZfNi/vpz+dZtdtbXk0X3m+XHSi80XTtWUyWzfZrk8+zH3FAHE0Vb1PT7vTbgw3URRux7N9DVSgAooooAKKKKACiiigAooooAKKKKACiiigAooooAKKKKACiiigAooooAKKKKACiiigAooooAKKKKACiiigAooooAKKKKACiiigAooooAKKKKACiiigC5oup32j6nDqWmz+RdQkmOTYrYyCDwwI6E1c0zxLrWm6Y+nWV4I7di5GYUZ4y67HKOQWj3LwdpGR1rHooAKKKKAOu+Gn/Mzf9i9d/wDstcjXXfDT/mZv+xeu/wD2WuRoAKKKKACiiigAooooAKKKKACiiigAooooAKKKKACiiigAooooAKKKKACiiigAooooAKKKKACiiigAooooAKKKKACiiigAooooAKKKKACiiigAooooAKKKKACiiigAooooAKKKKACiiigAooooAKKKKACiiigAooooAKKKKACirFlZz3kvlwJk9z2FbtppMNoQ0481/wBBQBi2en3VywCxlV7swwK3LbSbC3jzJ++lHr0/KrTy/LiP5fbFQrnd83NADmEZ/wCWSqB6CpE8orgqKgdvrQpoAS70+C5H3Qp9RS2Oh6fGfMuSZBn7pOKsQiRuFGau2VhcXUwjVSSaALsOqizgFvp9ukCf7Aqr5d9qUudryGuu8P8AhkRESXa/hXSR2dvGR5MSj8KAPP7bw9qG0AwkfUVfTwvf8MRn6V6AmAoBUVIvTigDzqTwzdKCzK4/Csy5sZLZ9rZB969Z65zg1z93Z/b77/VgKvfFAHBRyXkTZiYg+grX0zUNWgRmKGRGHOa6xtEtAM7RuxVS4iurCJvLgV0oA4jVA81wZ1j2NnkCrEGt6jFCsZc7V6Cp9SuzJKVMYU9xiqB2/wAQoAsx69qKElZCM9adZfarq6M7AsT3pIYYGI6Guw0jToZLP5GAOKAMqCe8jbarkYrZtLmXYNy7z71ga2lxYzEKxx9KZp95qTofKQkAdSKANvVvEEljDkxBRXFanr11fSM3mEDPArqzEbrT3+0AM+08EVwdxD5dy6kY+agBRJPncZGz9atWt/dwsH+0OCOnNXtCt4biORHUFgOKhg0yWe9MCoeuM0ATjXLsgFrhyRTxqmp3f7tZZX9hXQab4atreLfPh3962baGztY8rEhb6UAcvp2laneNmYyIg/vV0enaJb221pj5jehqx9pOPljAFQySSMdxcigDSC28Y+WNRimmeJT61ltJKeN3HrSgjb6n60AaIuYyeMYo822clW21mknPFDYHHegC6+l6bcZYxpz1NU7nw3p8n3Y1+tNKtnAc/nSpNIuFLE4oAoP4Vs1kHzDb6VHdeFoGjKxsB6VqtISc7jQZJOx4oA4668MzQgsuWx2FY91bujYdCpXsa9H8w5welV9R02G7t2wFBxQB5s44OaYqZA7GrGoRNb3LwkdDUcCyvKscS7mJoA6Pw34W1DUiskK5z0r2T4S/C+ebV1k1ncY05Cnoa4fwcNQ0+FGLBe+K9u+GviyENi9ZVbpkmgD0aPwrpP2cQLaR4Ax0rwr422enaVqYs7KGMSsM9K9t1Txtoum2ElxJcLwvy8jk185eJ7q48U+JZdRkysIb5PpQBzfhzSWW5a6uE+bJwPSupIOAKdHEsce0U8gEigCMrx60zoambr7VGIZbi4SGJSzE8YoAjP38irCRMw3bTW2nhXWoYBcSadceWehMZxVS43W4xKhTHqKAKIXy15qpPJ1GcVJcXKyo20/hXG3OtSJePEwOFNABqkzXOpmD+LsaSXw+03LSc0kM6Saj9q24G3FXftjFiU59qAK9t4Yto/ml+f2q7HodiinbGFNLDfO6gFCCPWql/f3iSDYhK/SgCK88OW7NuRiCaxNf0AwxeZACSBz7111jcGeASSAqfSpJlSSM5xigDyiMPkhxgjqKWeLcm5etanieKK31FjHgbjyBWYknJFAFFqaMZ+ark0atzjFU5FK9OlADfvNTlby3DITkUzmk2kigDWiurbUIfseowq6Hjd3Fc94j8M3Wmqbq3zc2Z53qOU+v+NXVXvnFbWjaoYcwT4eNuCG5FAHnFFd54j8HJcRNf6HtPGWtx/7L/hXCyI0bskilWU4IIwQaAG0UUUAFFFFABRRRQAUUUUAFFFFABRRRQAUUUUAFFFFABRRRQAUUUUAFFFFABRRRQAUUUUAFFFFABRRRQAUUUUAFFFFABRRRQAUUUUAFFFFABRRRQAV0HhXxhrXhq3mg0uSFUmcO/mR7uQMVz9FAHrPhHx/4i1rT/FFjfSW7Qt4fu8hYQD0A6/QmvJq674af8zN/2L13/wCy1yNABRRRQAV6p4Y+BXi7xD4fstbstR0OO3vIhLGs00ocA+oEZGfxNeV19NTaT4J1n4PeArLxprV3pUboqWjwEAPIwxhmKMFHucAdzXz3EGYV8HGl7F25pWfu8ztZvRaX2NqUFK9zxn4kfDXxL4CFtLrC2k9rc/KlzayFo9/PyHcFYHAz0xjoTg44uvb/ANoC4tvC3hLSPhlp2n6qlpazm7F7fMjCdfmwEK8EZkbPCkbRxzmvEK6sjxdbF4ONatZ3bs1pdX0dru1+1yasVGVkFFFFeuZhRRRQAUUUUAFFFFABRRRQAUUUUAFFFFABRRRQAUUUUAFFFFABRRRQAUUUUAFFFFABRRRQAUUUUAFFFFABRRRQAUUUUAFFFFABRRRQAUUUUAFFFFABRRRQAUUUUAFFFFABRRRQAUUUUAFaui6NLfnzHPlwDqx6n6Ve8M6ELhftt7hYRyin+L/61al7OA5SH5U6YFACEWtpCIrVQuOuO9VS7s2Sc0gU5zTwB1oAZ3pfpT4165GRTsDtQBGBnquamtrbzm7ipIRuYACtCIKMCgAtYFhXaoya6zwdDE0pkYjcK562nhjZkI59an03UfsVyzqeGoA9Ca8t1OxmAPpSJIv3hyDWDo0TalKblpOOwroFjVQAMcUAWE5Ap/QVGCFAJIAoSRZD8nPqaAIpZZPNEcY5PWp0TZwAM9+KkSNV+YDmnAHrQBDnB5FBUMCDyPQ0/ac/dpyx5oAx9V0G2vU4VUf1ArmdR8Oz28e4AOBXoBXHyio54VkXawoA8ncmNyoBBHau3+GOmanrl+IICSufSnaj4bjubkTImPUetdz8Dbu08P8AiDyrhdiucBm7GgDq7r4LvqFoJJZAJMV57rHhSbwzePZTxkK38R719Yw3cckayiRChHBBryb42fY76EGNlMidwaAPnrVoZrV2258sg8iuFv8A/j7bHPNeszR+Ym2RQy+9ct4m8NK0DXNoMOOSBQBx1rcPbTqyE5z616TocKmxjuGjUO65JxXle5knwwIZT3r0rwzPLNpaAtnigC9Ox3EE8fWo+g60SYBPGTTByeeKAFDMT7U7G71pc7RxSFtoyeaAFZflppHOFpuWJ3MDSqT16UALtbHpQVGKQ5/iJzSlhjHWgACseRxikZsHPWl8w9P0pg5PFADgc+1BcK3HIpD8xz0pOOgHFACk8cdKltfmOO9QYOPlNT2jBZPegDg/GcJi1dmyAD6Vo/D2xS6uXmdd2zpmqXjZt2rdMnFaHgG/+yyNE3RqAO7iQKfSqWrXF1GFSzLBs8kVdSQTfcOc+lWobcIOVBPegDnEh1nUpFS7uJBCD0LGuntl8qFY1H3R1p6pxwMU4KMe9AAjAtTtoDcVFIq43FsUiO54UE+lADyrSSCKNSzucKAMkmvoT4R/CdNK8nWNeAe4IDR25H3f97/CuV/Z48EyalrLeItTt82locQrIvDyY/pnP5V9F0ANaONo/LaNSmMbSOMfSvBf2jfDltptqNVtLZY4nHIUYAPevfK4H4+2H274bXxC5MJDn2HT+ooA+NLS8Yu8nas0WS3GqNIF+Qnnit7S9OBSRcd6kjs2jnK9FoAhSxtdu0IOlZ0NhJb6mWHzRnoK3wFVuBTGXnkUAQG3j+9t5pjQgkHaCBVk9PU0gHbpQBTljCqdoA+lVWBWCX5jkKSK0ZQMHNZlw21+2DxQB55qMzT3b7+oNVSuFJ71seJ7IW9+ZY+FfnisplwAe9ADACUqu2M9KtjrzUcyKfmAGKAKrYPWk2/lTyBj0pozjmgBpGKTkU/aKTA+lAGhpWpTWjhtx2+mat6xo+m+Ik86Nltr3HDjGG/3hWL345+tWLWUwybg2CKAOP1TT7rTbtrW7j2SL+IYeoNVa9UddO8QWgs9QQ7x/q5FOGU+1cF4k0G80S52TKXgY/u5QOD7fWgDIooooAKKKKACiiigAooooAKKKKACiiigAooooAKKKKACiiigAooooAKKKKACiiigAooooAKKKKACiiigAooooAKKKKACiiigAooooAKKKKACiiug8K+IrXRbeaK48PaZqpkcMHu4gxTjoMg8UAXvhp/zM3/YvXf/ALLUHgTwTqvjJNUbTLiyhGm2/wBom+0Oy7l54XapyeO+K7Lwj4ssdS0/xRaw+E9FsGPh+7/fW8Kq44A6498/hV/9mH/j38a/9gn+j15edYuphMFOtS+JW/FpF04qUkmeL0UUV6hAV2ni7x3/AG/4C8PeFv7K+zf2MMfaPtG/zvlx93aNv5muLorCrhqVacJzV3B3Xk7W/JjUmrnfeJPiMfEfw4sPC+taObrUdOYfZdVN1h1XOMMm35sr8p+YZIU9RzwNFFThcJRwsXCirJtu2u73t29FoEpOW4UUUV0iCiiigAooooAKKKKACiiigAooooAKKKKACiiigAooooAKKKKACiiigAooooAKKKKACiiigAooooAKKKKACiiigAooooAKKKKACiiigAooooAKKKKACiiigAooooAKKKKACiiigArpPDPh57pVvrwbLYcqp6v/APWpPCWgG/f7ZeDbaR84PG8/4V0GoX658mEbY14AHSgCLVLrc3kw4CD0rOxSyYZs5pme1ADlU5z2pQwzSMTjFEZbcBigCTdxxSKfm4FOkUhvSpbSPLbiBxQBPbqqKC3BNWo/mdVHc1ANzMARn0rd0nSpmHnSIR/dzQBWuLOKCVP3gZmxxWtFoovEUJFt461bsNBUz/aLqTPoK6KAIihYxwKAMfS9LvtPUrG+RU8iagrbsMa2GlUAfrUqsrIMCgDkNY1G9XETblXvXQeGJI5LQKW+fGcHrUHiCxWe1aQYBXmuf8O3jrqkcbn5c4xQB6Fs9Kaq7SfWplZdoOOKXchHGM0AVwMNndUgb0waX5W4NARQeM0ADKDQYyVzg1Mqg4PSjLoTlaAIug6VBcqcArwQcipmkb+6aaAzdqAHS+NPE2j2OyG6keEds9BXL3XjK/1O6VppDgn5snrXSPAkqmMrwRzms4eGLCM7ucmgCVSskYdTkEU2RGMZUcgjpTfIaxUqSXi7e1NN3biMtuA470Aec6/aw22ryNKox1C11Hg6SJtMYqoXviuY8USia+Z927niug8AbJLWWMqcigDSZsseaFPfNOnADMhWmrhRhQKAHE575pMc8nIpFwD92huvpQA47n9OKTgcYpNwA4yKQuM0AOJJ4FN+71NKW4GKQK2MsR9KAEI5zilAIPp9abu+bn1pS2T0oAXH40oVsfMMUwE7vWneZ+NADh93pViyjzKN3Sq4YMPSrNk38IoA4Xxav/E8df4auaDp+YWnUFR2NVfGAI1vPY10/hgpJZLAuGPU0AWfDEnls0UkmWzwTXSruXGea4u/jnt9VWRFOM9BXYaObq8VVjhZzjsKAHXtybW2MpUn0xWZDq89wxWOH6V6No3w98Qa4FjSwl8s9SV4r0fwl8DLe1KTalKiEEHavJoA8a8D+Edc8SX4jjgdgT0xxXvXgf4O6fZNFd64FmdcEQD7v4mvSNC0PTNDtvLsYEj4+Z8cmsvV/EzxXYgsYRIoPzSN/SgDobS2tbK2WC1hit4UHCooVQKq/wBsWPneUJCTnqBxSaRdzahZuZolTIxx6GoINDjjl3tJnmgDYHIyOlcx8Vsf8K71vP8Az7H+YrpwMAAdBXP/ABHsbjUvAusWdqu6aS2bYPUjnH6UAfH9niOJmPJ6mqDXSzTsEIIFTO7RiSJ8h+hFZdnCYpXJY8mgC62PWgYzimY+bP8AOnEqBnrQAh2r161ETub5c4pJJRnb1NIhOKABxwaztRUmE4XnPFaLHAqnMCwagDl/GEDf2dbz4Poa5Rc5r0DVoWvNFnhUAsnSvOnbY5XPINACzKwb2oQhVOaPMDemaa3I7fhQAyVWHzdqiPSrSLuXa3So5YSAQOlAFZmpucjvTxHjqKBnpjAoARc/Wn857UnAHSgMP7uTQA+C4eCTctdFp2pW2o2j2WowrJE3HzVzDeuKEcqRjP4UAU/F3hifSJPtNvumsX5VwMlPY/41zleqaPqMcsZs7tEeJhtIfpiuW8a+FzppN/Y/PZOckD/ln/8AWoA5SiiigAooooAKKKKACiiigAooooAKKKKACiiigAooooAKKKKACiiigAooooAKKKKACiiigAooooAKKKKACiiigAooooAKKKKACiiigAooooA674af8zN/2L13/wCy1d+EPxBj8A3Wpyy6GurR38KwtG1x5QABOc/I2Qc4xVL4af8AMzf9i9d/+y1yNc+LwlLF0ZUayvF7rVefTUcZOLuj1XxL8T/COq6BfabZ/CnQ9NuLiFo47uIxb4WI4YYhByPqK8qoorPB4ChgouNFNJ923+bY5TctwooorsJCiiigAooooAKKKKACiiigAooooAKKKKACiiigAooooAKKKKACiiigAooooAKKKKACiiigAooooAKKKKACiiigAooooAKKKKACiiigAooooAKKKKACiiigAooooAKKKKACiiigAooooAK3vCmgyapOJ5hstIzlif4/YVX8M6NJq95t5SBOZH/p9a7bUrhLO2js7MqiRjAC0AT6hNaix+z2wEYjGABxXMyElySac0kjOctnNAAPUUANWniNepoIXsaTtjOaAGsOeKdEOc8imcg1IrN0NACzMWI61ct/liGciq9uu5ulWi6njpQBr+FrRbvUlLHKg+leheWixhFC8dK43wO0Mc7b2ArsmmhPQ5oARIWzlsEVLHgHFMWT5TSqcg4HNAD5VVgRwKbGywjDt1qLEpPI+lQzpKBuZSQOlAFySaKSF0PIIrjreyaPXAynC78iurtYWaPLDFUtZsm2rNCPmU54oA6gL/ofme1ZNrqUc0rQ5w4NQ6RrqS23kvjevBBrPntGGpme3yu7mgDp4Z9vDDIrQsbc3ThUBJPQDmsKB2jQeawzXtn7OPhe01m6m1S7QvFbYwvZjzgfpQBwzeG9VWHzPsku0d9prNmtZIgfMODX2k9ratCYWt4jERgpsGMfSuF8RfCnw/qt59oiZ7PP3kQbgf14oA+XAuSQvNTLbtsyRg19Dv8ABLRcHy9RlRvXys/+zVz+sfBPUwjfYtRgnx91cFT+poA8SdvLPOM09WDDPWt/xZ8NPFelMZJLaTb/ALPPFc/HZXlsmLmNlYeooAJI45Iysi8HtXBeLrbySRbyHk8jd0rs7658iJmbr2rjyZL3UZI2TIPSgDkbuzmKLI2dp4BrqPASmPzVySSvFaV9o/nWO0RktGM8VleEZJFvpoQPmQUAbU0UnmsTTPunpRcTv5p3HmojISDyKAJex7Ux847Z+tM3EDv+dMLMDytAE3JAGRQ23gEj8KiZwfrQBigCbK5460xiS1N3BRmk3F+elAEm4D+GmltxztIpmcdyTQzY/i/CgCRRnk8UbUHf8aj3Z70A560ASZAGatWT4+nrVPg+uBViN4wm37ooA4rxlG0eqtJvJU+taPw6uQ11KjycAetZXjkqbtdshPHSqvgaZ49XMeflZT/KgD06aOOadNrBmLACvq74HeBNN07w3bavd26S3NwgZA4yFHrj1r5Q8NxGTW7WM85lXgfWvvXQIUt9DsIY1CqlvGAB/uigC4qqqhVAAHQAdKz9W1iz06PMjbnzjavNcj4+8cjS759KsWUzKMSNjlSewrI0eaXVI44nbdIzZyaAO1l1C5vI1VFIVzwAKn0/Rwo3XKqc9q0rC1S3too9o3KoBOKsUANijSKMRxqFUdAKdRSFRu3D72MUALRTIZPMX3B5pwdSxUMCR1FAHyd8bvDSaB42uliTba3J82EDsCBx+BzXANHt5r6Q/aZ0RrrRLXWEXP2cmNz6A5I/rXzo6ttFAFY/ex1pGzUjr3HBppKhSW6AUAZb3Cx6iY25zV1GDL6Vy+pXvmaiVgBLA1v2AkMCtIpzigC4RxmoHUMpFSLvz7UhDYIx+NAGPE+2+ktsjDrXnut2zQarMh6Bq7ySJo9YErMCua53x5atFfLPwBIM9KAOYCgMTSiSkJFN+XOc0ATCTPVqlQ7hg1V285qVMg/eFADZl2vTHG6rUihk9ar7WUGgCBg2aTaf8mnPu+lN5PU0AKADgcmn7CtMBwM5p+4ED1oARWZWznFb+i6nHJCbO6USRsMENyMVz7D0pI2ZXBHFAFbxn4bfS5De2vz2UhyMf8syT0+lczXqmj3kN1C9jer5kEi7SG5FcL4t0OTRdQKLl7aTmJ+vHofegDFooooAKKKKACiiigAooooAKKKKACiiigAooooAKKKKACiiigAooooAKKKKACiiigAooooAKKKKACiiigAooooAKKKKACiiigAroPCt/wCF7O3mXX9Cm1KVnBiaO4aPYuORwRmufooA9Z8I6p4KuNP8UR6T4ZuLK5/4R+7xK127gcDsWPfB/CvJq674af8AMzf9i9d/+y1yNABRRRQAUUUUAFFFFABRRRQAUUUUAFFFFABRRRQAUUUUAFFFFABRRRQAUUUUAFFFFABRRRQAUUUUAFFFFABRRRQAUUUUAFFFFABRRRQAUUUUAFFFFABRRRQAUUUUAFFFFABRRRQAUUUUAFFFFABV/Q9Mn1W/S2hBx1dscKKrWVrPeXKW9vGXkc8Afzr0extbfw/pgijQPOwy7HqTQATLb6TZCwszgAYJ9TWHLu3E5/GpLi6aaQsy4zUQf1oARRzywNK3y0bhnpQWGKAGHGOnNKv3e+aCVz1oXGfvCgAwe9LHjPSnoue9TRx89KAJogirwppkhXfins+BtxVcszP0oA0LWVo3HlsRXbeGZXuLdg5yw9a4e3TyojK+c44rtPBasmmvcSc7jxQBuKhXqaliUgZzxUCsWIKtwatorbRkGgBd36U2Rtw2gZp6oueM04hVIHegBinjbmlYHaQvINPIXtS4yOMUAcTrGm3S6wr2+QrtyRXaWNq62kfmNlsUiWiySBjyRWgFIXA7UAUvsU11OkMSlnZgqqO5NfYnwf8ADI8L+CbS0kQLcyqJZvUE9B+FfOnwds4bvx/p4u9ogSQO27pwQa+nfFWvR2WnSR2EyS3rjEaoQ2Pc0Ab9FeZada+Kro/aJri48zryela5uvFFkvzlnAHVhmgDtqK5jw34jlup/suoRiNx/wAtDwCa6cdKAGyRpIhjkUMp6gjINc1rPgPw1qmTPYKjHunFdPVeeba67HHB5FAHl+sfArwtqCEC4uIW9QoNeeeNfgSnhnS5tW027NzHFy/y4YCvpS3uVlO3aVb0pb23ivLOa1mUNHKhRh7EYoA+CRqsMc8luzDkFT7VzmneXDrNx5bHkf1q58SdMl0X4h3mnkkGK5ZT+ZqvrFm9lfw3MSs0cowcCgCaeZd7HPNRCWMc5GahlxGxL5APrSB1b7uCPagCfcDn580CTJwDUaso4YU4kH7tADgcn+tOwuecD3qNXyfmwAKUNkkg0ASY/u0nzdyaZu/vcUof0HFADgMGnbucLHn1pFyw6gCpQqqM7h9KAIjuzxHinYVcZ6GnszdOMVEVCjLHIoAcSqgkdKp3ksiRlk+7inzSKSDzj0rJ1S+6xFsdsUAYusFriYs5GAOKyLKO9t7n7RbEkIcnHpW61obgExgs3pUIaSzlaERjcRgg0Adh4C8QxPrti0mVdZFzn61+h/h26jvdBsLqJtyyW6MD+HNfmV4WRhrKELgg5r7v/Zq8Sf2x4MbTZpA09g4UDPJQj/HP50AcT8SrO6Tx/qMy52vKSK9B+EkAkXdMgLoM59KwfijGlp4umeUnEuGX8hXWfDC9szEYl4kI6nvQB3lFFIxwpOM0AKCD0opqHIz0Jp1AEUZ2PsYdTnIqrGTDfleW39/SrroGPOaFjVTnGT6mgDmvirY/2h8PtYg2ksLZpF+q8/yzXx3I3lkhuoJFfbviCLz9B1CD/npayr+aEV8L6pIy6nPE3RZGA/OgALNnnpVLW7pLPT5HPUjAq0hOPWquqW63VqY3xn3oA5HwwstxftMwOM55rtw3yCsHRF8i5kh2jjuK3EbPBoAep/P2pk7cd6juJFt03Uqt5iBvUUAZV/GwBkUHI5qrrECa3pypwJoxwfWtqSJWVg3Q1h31vJZn7RCSQOooA4W8sZrSRo5lI56mqzgV6DJbQa1ZtuixIB1964rU7OS0maJlYAdCRQBTDADFLkiogCTSlgOvWgCysmV4HSk+8ue9RCTI+UClV/XOKAEmTjdmoCDjuKtnkdCRURi3dsUAQAe9Awak2qOAtJjnkUAOiK9xT3XPKjFQsdvSlRnJoAmhZ0kHzYrpUWy1zSH027IBP3W7qfUVy5z6gVY0+5aC5VweAeaAOP1ewn0zUJbO4HzoeuOGHYiqleoeMNNh1/SBdW4H22BcqF6uMcrXmBBBIIII6g0AJRRRQAUUUUAFFFFABRRRQAUUUUAFFFFABRRRQAUUUUAFFFFABRRRQAUUUUAFFFFABRRRQAUUUUAFFFFABRRRQAUUUUAFFFdB4Vh8Iy28x8SXepwShx5QtApBXHOcqec0AXvhp/zM3/YvXf8A7LXI16z4Rt/AUen+KG0W/wBalu/+Efu9q3Crs6D0Ud8V5NQAUUUUAFFFFABRRRQAUUUUAFFFFABRRRQAUUUUAFFFFABRRRQAUUUUAFFFFABRRRQAUUUUAFFFFABRRRQAUUUUAFFFFABRRRQAUUUUAFFFFABRRRQAUUUUAFFFFABRRRQAUUUUAFFFFABSqCzBVBJJwAO9JXXeBtFD/wDE3u1xFGf3IP8AEfWgDW8K6Yujae11cKBdSrnn+EY6VU1G7mmkLFsip9YvGmlKqTj61nB88dqAGBieTijPJJqUbSOlIdp6gUAMViPenjpkgUny0LjrmgAZB1qMIQ3cVMW9aem3q1ADIlfOauw5EZJqKNdx9qmkkXbigBo+cHPWnIig5qvu9KQybhQBbllL/LwFHvXoHhxA2goysOK82hXzGA3V6Jols1roC5c/MaANK0YFuTV9PmUjNUNOhwm481oW/UjFADk+Ucc0bgZAWp+DngUyQAkfLj3oAk+XOBShR1z+FRiMDuacgAbvQBbh46U/zCvOKjjb04+tW9LtWvL1Y88E80Adj8NNIubzUEnRGUA9RxX0T4Y0KGGNZ51Dv7nNcX8ONPhstOj+UBhj8a7+G8MDBhzu7UAbY4HFBAIwQCPeo4DujEhzkjkVJQBnanpcFxCxjjVJeoI4rjLrV9Q0W8Tf5jxKcEc4r0SsfXtEh1CB8cPtOPc0AW9F1KHU7JbiLAJ+8uehrB15p4pbmNWKHqh9q5PwXry6Pqk9ndSfKshUj2r0i+htb6yabhgyfK1AHmc/iq9twpik3SK3avS/D2ojVNJhvMYZhhxjoRXkOp6XDba3tZnKZPTivU/BO3+w1CLhQ5A/IUAfGX7S6x2nxj1N5AArybgfc5NZlncW2oaAYJkBkVf3Z7mrf7Qip4g8e6rdQu2xbtwD6qDxXGWZeG5hgt5iVQc89qAJpI/tFsPMyCvFQINmFC1fU/6KWGCTVTfzgrz9aAE65FKEI/jFG09qNvPJ5oAUKx9DTwGHUZFIFk+tO2vj0oAQ/NxijbzTkgkJqzFajGWbmgCKCE9SxJ9BVhIVwC2c1KsWB8vFToFA6ce5oAz7lygwq5NUrg3LRnACitxvKxu2gmmNErj7o+hoA5m0ilclpX4BqzcabDJHuK8+tadzaovIX8BVDULiRYsAYFAGciNbxybBkD865m4nla882RTjdXXWkbyq21l3EdDXK67byWt0VfgE5oA6zw/Da3FzDLEcNjmvbvgH4i/4R3x1BHJJttbo+TLk8YPQ/gcV4Z8PYyXaXrnjkV3MbPDPHOh2srAgjtQB9XfG3R3u9Lt9RhX5oCVf6Hp/WuP8IXv9nrHKz7cMM816H4ev08UfCyO5Zg8klkyvjkh1H8+AfxrxYTbVljEvKMcjFAH0bo+oQ6jZpNC6scfMAehq7XiPgbxS+myxo0mVY4IPpXsum3sN/arcQtlT2z0oAs0UUUAFFFFAGV4w1BNL8LalfyHAitnI+uMD9a+HLsm51Ce4P8chYfnX0T+0l42gh0s+GrF98ztmdgenH3a+c1BJPagAYnIXpWR4muJrez3Rfia2CwHbj1Ncr421EtELWAqSTzigBPDl3LdkuiEHua6MZKj1rm/BRaGIwspBJrqBtP1oAhkj80fPUybAgUdqY0q+YFHNSBecnGKAGS9MVVmUNEyYzmrZ5NNl2xqDxQBm2arbbhtxUWpWMd/A2VUNjg4qW63NIFUHmpovkG09aAPMNRgNpePC3GDVNwSd2c10/ji1P2sTKvB6nFc0MGgBEBzTj14ApMk0KCKAHozAEH8KYxcnNL3zQxz60ANDHn5evvTSWzQeuMGlwODQAY45oDY6A0hZg3ApCSaAHHOetOQfT86j98frS4/D8aANzw7erBeIrncpPSsb4m6KlnqC6nZxbba5+8F6K/8A9eiL5JAwJB65zXU2f2XWtHm026yd6EKS3RuxH40AeSUVY1G1lsb6ezmGJIXKn3x3qvQAUUUUAFFFFABRRRQAUUUUAFFFFABRRRQAUUUUAFFFFABRRRQAUUUUAFFFFABRRRQAUUUUAFFFFABRRRQAUUUUAFFFFAHXfDT/AJmb/sXrv/2WuRrrvhp/zM3/AGL13/7LXI0AFFFFABRRRQAUUUUAFFFFABRRRQAUUUUAFFFFABRRRQAUUUUAFFFFABRRRQAUUUUAFFFFABRRRQAUUUUAFFFFABRRRQAUUUUAFFFFABRRRQAUUUUAFFFFABRRRQAUUUUAFFFFABRRRQBe0LTpNU1SGzj6Mcuf7q9zXo2qeXZ2CWduQFRQoWsbwNaf2fpj6pKCHmGEPoopl5cNNK8jSZJPFAFWQsGIxyaQbs8dBShu27Jpd38IxigBBuYE9KaN38QpzMwOduBSjDHJoAYFH404LTinfmjBH1oAVfpmrVtEkv3hVVd+fXNW4I3jUlsgkUAKFCnao4pkqnPT8qEb5juPNLuIzQBWcnpjFCoWoZeeaehVcYwTQA+CP94vz45r0rbjw3E4kzjFebwbmkCqOT0Fei3qfZ/CaeY2GwOtAFnSZGaBSGya0mZo13H86w/CrNLZbvetu7DNaOuMnFADoZmdcqeKc0jA88isjRJgpaOQkHPerOoalbWyH5gTQBprLkfdxR5hz0xWPpOtwXc/khhmtsKOoxQBJEcj5hXS+DIo/tyM4AGe9cwsmD2rovDEsnmDC8A0Ae4aTeMgjEfCgDpXUQ3auyHIOK8u0nUJIlUMfl966XTLxp7lSvAA/CgD07RrpppmVmyMZFatcv4Sk86YSLIOMhlH0rqKACiiigDwf4jWL2XjadooyEmfcMfWvSPDt9N/YEUQ5fZjmuX8aW7XnjVQQWCsOD+NdvBZrBDbjCqD6dRQBx3iSzuEl+0MAO/NdP4bu20/wDNqMh/1ccso/DOP1FZ3juF/sJnydqDHNU/Htz9g+Bl3IpMLNCirj/alGf0JoA+UtSLXctxM33pSx5964ayt7i31S4WQjOOK7pVUDAYn1rnfEUEdtMLwY/2qAK2lmWa0ZccqcZp7R7W5Tn1rFi1EwzmS3+6TyK001GORd0hAPpQBYWMH6VMkLFs4AWqscyy/6ts+wpy3sqtt280AXmSNV4OMdSah27mJD5FV5p/OI3sFHerdvDkA5O3+dAEkEUhPA4qwYwCNwNOVtq8cCkaRsZ2igAeSIHaW5qKWeFSqs23PTNZsNnetqMk00itFn5FB6Vcu7eKdU8xTlDmgCdnhVlQtyemKwPF3iSPQCm6F5d393tWwv2dZBJwXHH0pl6unXeFuRG4HY0AQ+HNZh1aKFlt3CyKDlq0tUs4zbPtQZ7GobaSzhRY7coAOAFqyZw6kAfnQBysJltrj5vwNZPii3knYTMxIre1dSlyWY8dqrzzedalSqlcdaALPgBlCbQccV2Jy1cR4OkEV3sDDaT0r0FW+UbVBOOKAPfv2WdWabSNR0WYkmNhMinoFwAf6Vi+LtFbS/FOowdImkLpkdiSRXPfs86x/Z/xItrWSQhbyNoSB3J5H6gV6t8b7GRGttRhj+8uxyPUf/WNAHk9wwhIMec5616Z8MvEjxxrBLJg4Awa84SMH5pOa0tKkMMwkT8qAPoy2uoLgDypAxxnFTV5N4e1mVYyGP3vevQdC1Ce/IzwiDk460AbFcP8AFrxpD4W0V44pB9tmUhADyo9a3fG3iOy8L6BPql66jaMRoTy7HoK+SfF3iS98SapLe3chYO2QM0AY+sahc6lePc3Ds7sckmqe0c5PNWHaNUwSKp3DKykR9T3oAyPEOorBAYoTulb0rD0nR5Lqf7RdZOTwK6SPTbdphJIoY56mtGeKOGEeUBxQBQttPitzlODVhlwu3rTUkY5LAUKSMnNACRQhcseCadznnmq8t7bxj5pVH1NUn1WEviNwx7YNAGo8wjHzYqlMxmfg4FVEmmlctJnFOZ3Kkrx70AX4sYywBIpko3DhcGsyz85ZfmywPrWqoOKAM3WrNbq0bdjI9a89vrZraZht+XNeny/N8rjIrB8SWCTQbo1GRQBwg5700bgcZrTFgytyNoqGeFV43ZNAFP5j/FTuR0JwaUqQ1OUjHNADH+vNIAtK/IzjOKYuO5oAeflFNOD6UjnHOc03ccdaAHFaKaCetPQEmgAU89M1oaTcrBOGMZ69jVBxtP3gPpSxOFbPNAFj4nacsqW2uW8ZCyDZP7Hsf1x+VcJXrFrjV/Dl3pjEneny57Ecj9RXlMsbxStHIpV0JVgexHWgBtFFFABRRRQAUUUUAFFFFABRRRQAUUUUAFFFFABRRRQAUUUUAFFFFABRRRQAUUUUAFFFFABRRRQAUUUUAFFFFABXQeFdF0XVbeaTVPEsOkOjhUSSAvvGOv3hiufooA9Z8I+HPDtjp/ii4sfGNvqEw8P3eIVtipPAPXce4A/GvJq674af8zN/2L13/wCy1yNABRRRQAUUUUAFFFFABRRRQAUUUUAFFFFABRRRQAUUUUAFFFFABRRRQAUUUUAFFFFABRRRQAUUUUAFFFFABRRRQAUUUUAFFFFABRRRQAUUUUAFFFFABRRRQAUUUUAFFFFABRRRQAVa0q0e/wBRgs4/vSuF+g7n8qq12HwwsfO1Ke+cfLBHhT7n/P60AdD4kWO3to7OA4jiXaAK5wK2a0tcmMl25ByueBVEMfT9aAGbcen1poOD7VJvPZRTS2Tyv6UAIWDDBFKi5HXFAC59DUiqeueKAAKR/ETSZyaQ8n71OjjYntQA+24bmrskq7cZGarAYxyKGX5s54oAQ7R160xjgcHmmO/PfFJHg0AAOD83NOAB56UhXb3rW8L6cdQv1VlzGvLUAbfgvQjLKt5cLmP+EHvWh43v22izCgRjGMVtCRIFSGMbVUY4Fcf4okafUyvO0CgDc8Fb/spAHy10vVdp71znhCX9wIx1HWt+QsCMCgDn9ZhNtPvjztJ7Vj6sV8vfIzYxXXXtobn7y9K5/wAQafMts21R7ZoAyPCk0cd+H7Z716THJG8QZMEV49BJNbXa7sLg16b4fvbW4tEAk+YDmgDTMiZ4FbGiXTQyqVP3qyfLQcqalt5fLbkn8qAPS7JmmhTEmSe9dRoVxLjyN6kevevMdA1f7O4SbJU9DivRNHaGeETRnB9jQB634GtDEgmznK+tdXXnXhLWVhVIeRzxk16HG6yIHU5BFADqiu5hBbPMedozipaz9Ut7m6ZYUwIu5zigDk9B0+51TxHLqE4AiVq6rWJPKeFmwqdzVuxtY7SARRjjufWuQ8d60sMhhVsrGO3PNAGZ8VdSRtKSG2kRVYjcc81R/aFuRa/CKG3jODLJAoHsOf8ACvPtb1l76+VHyV34xmu3/acUL4B08EHaJ1HHbgUAfNoLEc81na/B52nygxE4HFbCRgLnbx9ahu4w1tIvUY9aAPJoFfzniC96txK+drAmi4Jtr9+OM+lbOjQLNGZjg4oAtWVrHtTaCDtGar37iGQqvBPc1et5CxZUA471laiG+0DcckmgCWxha4mDO2QO1b6bVj54wKyTc2umWYkkOWI6DmsTUPFW/KQwt7GgDprzUY7cfKwY+lZs2vLn5sCuD1bxAI875N0n91a5y41y8kfcrBB6daAPYLbWbeQkB/xqSfWLZIz95sV41Y61eQThmk3IT8wx2rq7bXbKVBFvySOxoA2r3XAcmP5T2rIuNTuJGyCT9DRLbJMu+M8Gnwx29uoEmfegBsWqzxAN8wxW1pHiiRfluEG31zWLeGGVcwjGKp9OoJoA7y/nhv7VZoSOKk0JLP7NO15z8p2j3rjtLupIrhFZvkJ6E8V1kkOIfPVlK46A0AY0d40N9lVCgNxXoXh68+122c9BXmGoShpSVQrXW/D+ZvLOSdvvQB3vhLVJNK+IWhXa9I7tD+tfXvxMs3vPCsyxrlkdW/DOD/Ovii4uNviDTXiH3ZlOfxr72t2S80+J3UMs0SsR2ORmgDwGTRZhFu25AAOKTTbFpboRcr6+1elXXh3UFv2W3i3xs33iOMVs6d4W0+0P2m62s4GW7KKAOU8P+G5rydAuREn3mIrsfEWtaP4N8OyX19KsNvCvyrn5pG9B71w/xM+NPhLwRbPbWckeo34B2wwcoD7kdfwr5r8W+MvFHxG1Vb3VJWitEP7qBSVVR9KAOh+JHxA1Dx1qW6QGGziJEUKngD/GuVKkcDpTzGtvF8xUAVyPiXxEsLmO3lzjsPWgDpJmjjUvI2AKhFzHJ/qSMV53d65cXHDMwH1qzpuvPbIF+8KAO9Vyxx6VK8sKR/vGA+prhn8U3BJCKAPpVC91a6uCGeQqo6gUAdnqGq2sYwjbm9BXO6prl0QVg+Wuel1CRvug+xNVJLiRhjcSTQBYu9QuZZOZDmtnSbCZo0mZj64qjoFgklystxyvpXcL9nWILGAAKAK1svA3du1Pkk6rtx7VYUIelOVUzu2g/hQAy3To20Yqx1ppkUcYpQQKAGOnrVW6i3jn/wDXVxmB4x+tRsoY0Acxq8ARPNUD6VzV0pDZY9a9FlsYXHzc+1czrukqAzxdBQBzDYx96mnbj1zT3UKSGODUJA7ZoAcFGOajbg4AqT3/ADqNxjpmgBHOR/hUfmMDx/KpYwT9KZIvtQAgLHrTtxB7fnUZyvrS4z2NAD25FJwDSrmnFR1oA3PCV4lveKGyQT6VzXxKsVs/ErzRptjul84emSSD/L9av2sxgmVhjrWj8R41vvDNpqCKN1u4VjjkKeP54oA84ooooAKKKKACiiigAooooAKKKKACiiigAooooAKKKKACiiigAooooAKKKKACiiigAooooAKKKKACiiigAooooAKKK6Dwr4UuvENvNNb6lploIXCkXc5QtkZyMKeKAL3w0/5mb/sXrv8A9lrka9Z8I+B77R9P8UXk2r6LcKvh+7+S3uWZ+gPTaPSvJqACiiigAooooAKKKKACiiigAooooAKKKKACiiigAooooAKKKKACiiigAooooAKKKKACiiigAooooAKKKKACiiigAooooAKKKKACiiigAooooAKKKKACiiigAooooAKKKKACiiigAr0jwXara+ETMxKvcOznnt0H8q83r1LV447HRrW1jwBHGFwO9AHP3D7pjjOAaF6fWmL97nINK/AzuIoAXAz0NJ15xUYVv7xNOCtnvigCSKPfwDg0PvQ7TzREWQ7s80rTFj60AMDDPINTqWA7UwbW5Ip2Qo4oAaS2c0ySRulPDL2zmkbjsTQAxdxPzZIqVVwOBimfpT0LYOeKAGMrE+5rvvA1p9l04zSYDSdDiuL0+Dz7uNDnk16TBAUtUhU4CjigBt9HI2GjfkVh3sMjXyGROG4rakLrnJ5FQzSQyRfM4Dj1oAuaPZ/ZwGAxnvWvtY+v4VT0uZZ7RcMCy8GrqmRe5oAYdwP3jTLq3SeE7utFyzhd2aS1k3cMaAPNvFFm8N0W6DNUNL1K6sLgSRsdo6r612Pi6xmuLoLEOK5yfSLhByhHvQB1/h7xRHesIZgI27ZrpYnGN24EV4y32i1m3KpBU12PhfX4pMRXUhRunXigD0C01CFTtk6dq9W+EUMWuzmzhm/eDkAmvEt8TqGj5B9K0PDHibUvDOtwalp0hR4mBK/3h6UAfTt14c1TS9QV/JeSLPysvIrtPDi6kYxvDRoP74qp8M/HWleNtDivLSRI7sKPtFsWG5G7kDuK6ygAGcc9aKK5zXfE0FsZLezYNOpwWPQfSgC74m1L7DYskbATyDC+3vXjviGa8WVhJNuVuprqb+5kuYzJcSlnPIJrmtWtJbsnC5IHFAHA3FrNLq8P2csw3jNes/tQW7v8LEl3MGhu4c49+DXH6Lpk39rRTYAKuMivSf2grU3vwg1nAO+NIpgB/syKT+maAPlaH/Ur1PFVNUPlWckm45Ap+i3Udzp0cgdiCOar6/JG1lKq88UAea6lIJLh3yc5q9pNxKIhAr7d1QrHnflTjNS6Sqfage470AbVnG0Gd7jBrP1eeJJ9sZ3Oemas3swRGOcmuRuJJPthm8w5zkUAO1RruST96xx2ArH1q/XT7XYADcSD5f8AZHrXQQXH2yZI5MKAeSK4TxaNuv3KhiyqQB9MUAZTMzMWYkk9SaSinIpdgqigBtORmRgykgjoRUqLDHcASksmecV0Om6daygHYrI3TNAF7wxeXFxa4KD0yRU+oxXCy7W6e1FlGtiSqEKSeB6Vcnl3Lk5Y+ooAyl3qPvYHpT3VtmQ2BVtYl++6/hULtznbtHagCupbPJJI6Vv2FzK9qF8xvpmsZduc53GtXTk3A4GOKAK88jNcFWrt/BMXl2ZYg8jiuHlQw3ZLL35rrNG1iKG3WN8Be9AHVwrE15DgEsHHNfdvh5WXQNOVs5FrEDn/AHBXxF8J7NfFXj7S9Mg5ieYNK391Qea+yfHXi7RfBmiPqGqTKgVf3UCkBpD2AH9aAJvG3irRfB+iSatrd2sEK52Ln5pG9FFfI3xQ+POveMrmXT9E36fpucKiH5mH+0R1rlvi34s1v4keIZLy7d1gX5YIF+7GmTgCsfQNIFhH5ksYBHUmgCXTNH8yUXeoSNLKx3c10kbLFHhcIgFZE2qW0ILswx9a5bXvE8k5MNu+F9RQBP4x1+ZpWtrWTao6muOZi0hZvmJ71M3mXE3OWdjWvDo6wQeddOqsRnaetAGNFGrHlSWqf+z5VXewCrV5JrGEsy4JHSs+9vJ7ldisQlAFaWQJwvzGoJZGY9T9KsQ2U0xCxgmtzTfD0eQ1wxJ9BQBztta3V04WKNjW/p3ht8BrgHP1rr7Gxt7WMJEgHHXvU7R80AYVrpXkdGwtaEUO0AVb8taYVbJ7CgB0UK4yOtO8sYPUU1QQAVzmldiBnvQAnlKp5NOVV75H41ErMxxzUu0fiKAHCOPGRmmMMHpxQ785Gablsd6AGsrZyeMVTvYllRgecjmr6uuPQ96oalIAjLGwye9AHAaxbiG8aNTxVTAA6/WrurFjeEyYJ9aoS8etACM3bOaUv8o6VF3B60MMdhQA8Hn0p3yY+Y1EDipAcxnGDQBE7c8UnzYoz04xSnr1oAVE+pp5UepFNU/7VK2cdSaAJIBHvG4iuo2Q33hS/seCzRfLx0PauSQ4P3a6/wAFFZJGXgZGOaAPIaKfPH5U8kec7GK5+hplABRRRQAUUUUAFFFFABRRRQAUUUUAFFFFABRRRQAUUUUAFFFFABRRRQAUUUUAFFFFABRRRQAUUUUAFFFFABRRRQB13w0/5mb/ALF67/8AZa5Guu+Gn/Mzf9i9d/8AstcjQAUUUUAFFFFABRRRQAUUUUAFFFFABRRRQAUUUUAFFFFABRRRQAUUUUAFFFFABRRRQAUUUUAFFFFABRRRQAUUUUAFFFFABRRRQAUUUUAFFFFABRRRQAUUUUAFFFFABRRRQAUUUUAWNMjEuo20ZGQ0yA/TIr0zxiFW4CjOAK898MKH8QWStyPNB/Ku88UuzXrHtQBz/c8U7H0FDZzgChIzjP8AWgBVTvTtoA61GWZTwaCWbqaAB92fvA0gUk8A0oXpU0e1TQA1QwX7ppOep4qw2MbqrSz8/doAeqrj71IyDs9MSRWzgH8qUstAAF+lSxgthV5b0qE57V0/hbS2OJ5gMds0ATeHLHycXEwww6ZroYr3zXwtOmXbCVRV6cVlWM2y4IkXBzQBoSynzgHU49ann0yG5jDI2w1PD5T4bhvwq2nlj/ZoAx1WbSfmU7oz1rZsLqO4jEkTg+o9KrXzRNGUbBFYwtbiB/MtZML6ZoA6eVsnmoowq525zWZa6oMiO4G1h3NXo7y3Y/K65+tAEkkYk++ee2arSWyM21hkVbQoTncDn3p23LdqAMfUNGtXgbEfJHauVvPD9xCTJFlfavRWU8ccVMwtygDoD9RQBweg3OppIsI3sBxgiu4tUkkjHmRYbHPFJHHArbkjVfwpmoag1tGNpAA74oA6Dw7c6ho94l5p11LbTocqY2xXtHhb44zW0Udt4hsTOQMGeM7WPuRjBr590zWd8Ik3A/XitI6jBLFl2QfjQB9j+GPGfhzxGi/2ZqUTSn/li52uPw7/AIVPfeHNPuLhrhV8uRjlsdCa+NLS5uIHE1lcNEw5BRsV0Vh8TPHWlENFrE8qp0SRyw/I0AfTGoeEEkjLQ3Lb8cIRgGsK48K6qIcxqS3pXkOnftHeJLe4RdR020mTo2FIJ/Ku90H9ofwrdskeqWlxYMerD5xn8hQB1WieELxZQ90Ejwc5zXZaxp8Op6PdaZcANFcwNC2RngjGazvDXi/w34jQHR9Wt7lsf6sNh/yNbtAHwULBtD1O/wBFnXY9rcPGVPscVk6/FJM37qQoK9p/as8JSaLra+LrCNfst8QtwM/dl5JP49fzr561PxCzIViUFqAILuFI4WAky3eqmmJuuB1xUUNw87nzG6+1W7eOSPc6sAAPSgCLXbgq3lx5z71jCLcd0kg96SaRpLt2aRmOasoAV+ZKAImPkwO8J+YDivO72aSe6klm5dm5r0WdsxlI0xXDa/avb3hZgMP6UAZtdJ4YtLVrR7iVh5hyMHsK5uty3uAlpGoT5ivOBigDKvwovJgnKhziu28EwNJp0TFeOcE/WuJnSRrtlK4Zm4H1r1XRNNkttPgjjAHyigBracqudw3AjJPpVKeHPyx/dHU1u6g8kNtt+XOOTWONphJJ5oAquihMIcmolMedrjOKkkl5KhePWoWVmHC8d6AFZULDaoFaGnuqSDd09qzoywbleKtW7KHBUE+1AE2ubcqQ3FUlmIj9BVvU3eZEGzFFlpc8jBmX5aAPVv2fNdi8L3sutyj94inZmo/HvjPUPGWvS3d/cSOgJCKTwBXIySCxsVgTILDtUYuUjUdjQBuW91HZAs2DWbr/AIkPk+XGNu6sqO4knujlsjNR39vEzl5GGR0FAGZe3k1wnzMQPSqiIxG7FXTgttjXNWoLNpAPMG0UAM0uaG1bzmj3yfwiprqDVdVl3mNkQ9K2LGzgUriPdjvityNUVRtXFAHF2nhO5YgsTyeSa2rbw1DGoWQj3xW+jHpTX4/izQBnxaVbxDbEMe9TLCsX1qwWYU1xx60ALFJ8uDxTmkUDk1G3y9qiO7dyKAJd+4UhmUfLkGmv0wKgaMBs96ALHmMT8poOT7mo0ZgOlOJYj0oAlRlX71KZM8gUxY8Lyc+9PHTGKAFQluq0OlI77R1rKvNYWOQxkgetAFucNu2hsZrP1VfKtmOQTiqkmuRhiE5PqayNa1dpk27lIPoaAMe4O64ZiwPPrUL4Y+wpjMCaOB70AI3Xjp7UMu7BOaR2yB0poY5oAbtOeeamjGV6VEcDvTkYbeCaAEdMH0pu0E8VKo+v40x1OelADQrZ4ANSKuRz1qP5s8KRT0LetADwv1rrfBEKmYExk+9ckFJP3q7DwOFVwzy4wKAPJNTAGpXQHAEz/wAzVepbxxJdzSA5DSMwP1NRUAFFFFABRRRQAUUUUAFFFFABRRRQAUUUUAFFFFABRRRQAUUUUAFFFFABRRRQAUUUUAFFFFABRRRQAUUUUAW9J/s7+0Iv7WF0bPnzBbFRJ0OMbuOuPwzXbN4Y0Jbw2TeGPiCt0EWQwm2TeEZtobbszgtwD68Vy/gjU7XRfGGk6tfQma2tLuOWVAATtDAkgHqR1HuO1dVb6tpek+GNf0seMJNWnvbErBsgnWNXa4RmUM4B3MqlmyoXnGWJOACRP7D8LaVqlyvh7xhA2oWVxpsUt/GkcIkbgjO0ZKlCCBzwa84r0fx14p0nVrfxVHb6i9x9tutOksgyPhhFC6yEZHy4JA5xntmvOKACiiigAooooAKKKKACiiigAooooAKKKKACiiigAooooAKKKKACiiigAooooAKKKKACiiigAooooAKKKKACiiigAooooAKKKKACiiigAooooAKKKKACiiigAooooAKKKKACiiigDV8JME8R2TH/AJ6f0Ndx4rdWuj2wa4DQJBFrVm7dBMv6nFegeK4f9LZ1UgGgDnuD3NKzMANuaXaaenyigCEEk8ipBSM3NG0mgBUVifvVMybBkmoxhRz1pjsWPUgUAKWb0OKZgs1PyVFMDsDwKAJVTbzg03AYnipoX38FTQ3ynpQAluuZkVuhNegaaAtqiKOMVwCN8wbjg12WjTvsTnjFAG2qt0qC5s0zuUDd34rRt2Rowdwp7iP1BoAzIopI8YzVk+YyYbNWAoNAU+mBQBRMbMCP51PDGAuM1OUAPzUg29gaAKeo2UM0RC8P65rnrm11C2kzGSR2xXVSKC2cYpVjDYxQBzEVzqkPzOrEfSrR8RTR43R4I61vi3wCG6Vn6jocE6l4+GoAij8UK4A27fWtOLWrR4xlua4bULC5s3JZTtFUxduDt6CgDvrrXbdVxGMn1zWJd6pcXTkfKErnWuG25zkUz7Q398j2oA3UklVcLKQPrSrdXHGZCR3rDW4bsxqaGeVpAC3HrQB2mmapJAUbcWXuM108d1BNEJPMGCOledQTLGAS+fXFWDqSLwrDFAHV3IhlnLRlao6hFDKm3jzK52XUmHMbEH61Ppt4/mCSZjjPegDX0r+2dMuluLG6mt3Q5DRuR/Kvffhj8e7uyji03xVHJdoDt+05+cfU968Ti1qzaMRqAT0qO4VXXdHGDn0oA+rPjVqXh3xp8KbqKyvo52YrLEoOGBHr+dfDMmnyW908LfeBxgmvQ9J1+80smBmzC/GDWB4jijlvTcW4ALc8CgDnTBcxMGZNo9cVrJHG1kxDEHHNXrB45ohDcbT25on08xo3ln5T0xQByMsOJDjHXrTWZ146irOoRvC5JBxmqIZmb5QcetAE8Ukf3WHNcz4yjVgHRTwfSt9G/egc0t7ZreQNGy7sigDzqBPMmSP+8wH5mvVodCs5NNWJVTeV645rhNV0KbTrY3Y3fKwwPTmu28DTzS6Ks9ycNk8nuKAMhPCvl6hG0gZyrAg/Su4hKpGFk+XApIZBOQVZRz3qbUEjW3LORkDg0AcZ4g1C5k1QQRMPLHtRJJ+6CA81JcRRLM0p5Y96rMHdsjAFACqrBfm60qK7cKaWFZJnEa4rUtLJUHz9aAM+OLn5yT9KvW6IqcKPyq4tnGOdvWrNrZh2B5AHpQBXsrXc/mSL8g9a1LRhcXaQRIFTPzH0FJOu1do+UCktZo4QQOG9RQBu+KtAhi0+O8hcsAPm5rhQs81x5UaMT2r1TwZp1x4jhFnk+WTyxqfxl4XsvCdsbhmV5COPrQB5umn/AGRQznDdTSPbx3j4UcDqaJpL7VZ9uDHFntWtYWQt4xyPegDMg0va+1FyfXFX4NMwwaRs47Voxqc/KKl2hfvUAVhCy4CgAU/JHHJqRiWICjilxgdKAItzduBT0Xjc1B2Z96GzjmgBGJxTQ5U47VHNI5+VVNVXa53AbTigC75gLYzmhi3YVWihkU7m6mrHzKKABjJ/CKQRsTl6cJW9Kfuyc4oAZt20nmIOvWmyN83LCqN3cwxdXXNAGiWTbywH401Jl5+bH1rnptSiDb2kGBWZqHiFmBjt9uPWgDd1rVo4EZI2y3bmuNu7iSWQyNJkmq9xcNKSztkmqzNno35UAWjO2MCqjsdx70o+uTSFlx159KAGbuafu4HFGVP8IFIdv40AK3PYCkCkHPUUoIA5BpAaAHAHHQUEsBxj8qaxx0ppJ+tADt7Z5NPTnFQj3pwYjoPyoAlYNQOnNIshPc0oHH3qAHKmSMD9a63QPLs9DvbyQKFijLZNctbx73AzW34lkXTvAFyvmLvuSsag9TkjP6ZoA8sooooAKKKKACiiigAooooAKKKKACiiigAooooAKKKKACiiigAooooAKKKKACiiigAooooAKKKKACiiigAooooAKKKKACiiigAooooAKKKKACiiigAooooAKKKKACiiigAooooAKKKKACiiigAooooAKKKKACiiigAooooAKKKKACiiigAooooAKKKKACiiigAooooAKKKKACiiigAooooAKKKKACiiigAooooAktpPKuI5f7jhvyNep+Kpg0SMCORmvKK9OuZlvfD1jcHGXiGfrQBgbtxpzH5cCntGq9aNqf3qAI1XI+9Sn5Rwad271Gw570AIST1JpNue+KcqgetBb2NAARuXrTMYNSqmVPUVHtwetAE0PHWpMqwOciolztpVbPFABg7uBXW6HMrRonFckmd1dB4fdQ2N2D2oA6+1+U8jINWnRWHpVa2yyD5s1YG3PJoAFXb0JxU28AetC7PWnbVx0oAY7Bu1C7e44pdgJ60uzbzmgBR5ZH3vwpT5f8OBULFe3WlEZb+LFAEmQvO7NKJxURRunJoEXvQAXlvbXcW2VV5rndR8Ogt+54U10TwnHy/zqNhLQBxlxoc8fygbhUf9kOq5dSK6+SGRz0GPWmra8/NQBxhs/LP3Saa9qTyMiu/itYF/5Zr+NWo4oR/yyQ/hQB59Dpl3JHlFOKjfT75f+XZ2/CvSdsY4CqB7ClXYRxGPyoA81S3u1I3wOo9xV+GVU2rJGcV3jQwOu1kBz7VVn0ezkGPKH1oA5Rpo8ZiYIaVL+6iOfNJrRv8Awwwy1u5HPSoY9IXASebY1AEdreJc5W5uCH7A11fhjRpNQimcElI16muRuPDl4s6tbNvGeDXo/g69k0fQJre6RWd160AcXd2kkV2+BgA1csrxeI5MfjUjy2888hlYK5PAzUBjg8w+XgP9aAIdes4pot8cQJ9q5a7spOvKD0rtkY42sM1SvrEyAuigH3oA4C4jIJXdzVuxkaMAEjHvWvqVvGoI8v5/YVgzKY36GgDWKw3KeXIgZT1FXBb2v2XyYY9vHAFY9lPg/NkVpW06qfv5zQBa0aykSQySZCjpVHxDfPkxKrbRW3FcAWTsSEAHWuRnvFkuW+UMoPU96AGNIWhDdKhj3SSbVNSXMwkI4Cj0FT2MSsc7sUAWdNtWUGQhvrWnDE8jYAOKfaxrtCqM1qQR7E5xigCukI2gcZqxGoUdaje4ijJyQPc1m6hqaRg7WJPagCzfzJGT2I61UVmktmkjz9axpbia5lWCPczuea7rRNOezsEimAZ26jFAGh4H8RXmk6eRAhL9jTdev7vXrkTahIzAdFPQVHqjLZ2m5VG88AAVSsRI0W+RuSelAEyJFGm2JQKY3Bzu/CpWDAc8CqkmGagCwlwd20MPwqWJ+eRmq0EcYUtzmnPKIxnBNAFzepHzDFMkkBGBiqkV003GwAD3qcMM9s0AOAGM4JpxUlfSmNIMcU1pT36dqAHhVHBNHmQLwrAn0qlIzM3Wnwxru3ZoAsrIpPC0pKEc4FQbvmxUVzd29upaSVQfQmgCdyuT2FUrrULaDIM6KR2zXP6z4g3ZS2bA7mucmupJXLMSc96AOj1TXlGViYN+Nc/LfTSPmqchYnrSfjmgCSW4mJKknFQktngHJo3D/ClB29TQA0q3VgaTaOuRQzL7inptI9qAGgD+9SFcH1p52qfvCkOMetACKoz60j4U+9AYClLBh3P1FACBm9Binr+VRED8aBnPUGgB7/WmHH90g07r1NLtHqTQAwOe5NGcngnNKF59acqqe1ACLuJ609QxpACD0xUsalmA3YNAF3RrWSa8VR3NQ/Fm7RZ7HSIcAQx+ZJ/vEkD9P51uWUcOl6bLqlxINkS7uepPYCvMNSu5b+/nvJjmSZyx9vagCvRRRQAUUUUAFFFFABRRRQAUUUUAFFFFABRRRQAUUUUAFFFFABRRRQAUUUUAFFFFABRRRQAUUUUAFFFFABRRRQAUUUUAFFFFABRRRQAUUUUAFFFFABRRRQAUUUUAFFFFABRRRQAUUUUAFFFFABRRRQAUUUUAFFFFABRRRQAUUUUAFFFFABRRRQAUUUUAFFFFABRRRQAUUUUAFFFFABRRRQAUUUUAFFFFABRRRQAV6D4RkN34RMQXc9vIy8+nX+tefV13w0vNt/cafIf3c8e4D/aBH9P5UASSsdxD9R6VHuOeK0NYhjjuWAUjmqAC564oAeg4yzE0x+tPBHrUcg5oAUe9IWIphLUoVj1oAsxFdh3cUwqhbNR47U+LlttADyAOnSkZfTinPHjnNN5oAB14q1aTsjjHBquFyKfEyqec0AddoV5K20NJkV0sUKt826vObG+a3mBU8HqK7bRrg3EYYSHH1oA1THgdMU1VcH1FPGCQNxJqQYHY0ACbcc9aGPoBSgBjxxS7cCgCErzyBSFV/vGpyBUbbfTNACA8dcUxi496bLJt4AxUazSFuACKAJlkPVsgUO2eR/OmjzHOdv4VJ5SkfMMUARglu4p3f5sGhbcE9x+NSfZeM5J/GgCIyKONpNSR+ax4UgVJHtjH3elTCVcelADUVv4sVL24HNRm4gUfM4ppuYiPlYk0ATjOPm2imOwx1qEuT9aYysw+8PyoAhuZGVvlkbn3rIvmlJztY/QVuJbhvvVPHBCo6KfqKAMDS768ilVWVwue4ror28YWm9lB46VHMkbDhQD61Q/fRzZk+eIdjQBzWpLf3l6GhyvPQVFezahZ7ZGJVl9V616Bp82kuQVVPNHbFQa3bW94mJoVKdiB0oA5Ow8QRzKBcNh/YVqw36ykbWBX0JxWBq/h3yWM1kxI9BWT5WpRnjzM/WgDupo4Z1+4oz3FYep6SP4ehqjZ6hf22FmQn3NdFaX0dxCMgFu9AHGT2rQyFWOPxpobawG7pXRa1p5uPmhUBq5ieGWJyr5BBoA0LmR3sGUMVX69ayoY1J27ua3YbPz9FLq3IHOazNHtVku9rMTg0AVzEqOMtWrpUYeQKFyKl1fS9rLIv3cVY0eJkUY2jPpQBs20DBeAq0t5ItvER1akMnkqSOcViXlxPdXO1iVXPNAEd9M8nJYYzxVR7ZpCCDk9qmvMbgI8HFXdKt2Zg78+1AE3h3Sfskn2645b+EV2VpPBON5fBA5rl7+4nkURQrgDvVi0jeOIB5TuPXmgCfWJvtVxtjzsBwM1LE6pGsfeoYoSWyCSPWrCQKPmLUANkLONqUiQlR83Wpwu0ZWhsKvzdaAEjTjkcUXEKsmW4HpUTzAD5c0xpJWXnJ9qAI3jEalui/WoIJ9z9CBVhlLrg5p0VumOgzQA5ZE70j4aoZgI3zuFUL7VobdSAwZvSgC/wpyf1qlqWrW9pHktk+gNczqfiCeTKR5U+1ZDzvOSZGJNAGveeJrmTcsKbQehrHmvLiY7pZWJ+tNIXGA2KYIf9rNADd2WzkmnbgRxxSFVQc0ny4oAaTz14pCwIp2FphwP4TigBMMDmgtml3bvpRxnrQAA89qcfbik+XPNG5V4FACGM/WjaVNKsjZ4pd+eooAaQacobHalXr0pzEelADCp9qAp44p5K+lISAOtACD/ADxTtw7CmBj2agt6mgB24Z6U8HHSoN4LVPGrN0Uk0AJls9K1dB02S7lEjDCLySeKk07TGYeZKQijklqyvFPihY7ZtL0hgqnKyzL39h/jQBW8fa4Lu4Gl2hxa27EMQf8AWN/gK5OiigAooooAKKKKACiiigAooooAKKKKACiiigAooooAKKKKACiiigAooooAKKKKACiiigAooooAKKKKACiiigAooooAKKKKACiiigAooooAKKKKACiiigAooooAKKKKACiiigAooooAKKKKACiiigAooooAKKKKACiiigAooooAKKKKACiiigAooooAKKKKACiiigAooooAKKKKACiiigAooooAKKKKACiiigAooooAKt6PePp+p294hwYnBP07/pVSigD0vxLF5zLcR5KONwNc/hs4zWx4FuF1bQ5bCVt1xaj5Ae6dv8Kr3UAhkZdoBBoAoBffNSbQRx1pGPPGKQN/eYCgAKsOxpMt9KV92OGGKZhscHNAAWbdjmnoSKj+bvn8KcjSZ+7+JoAl8z1zS+ZkYqJt3tQmRQBMjNSEgH7wNKvC96YY2blQaAJVZTWxoeptYyYPKd6w0Xb94HNTqcdqAPRrLWLedQysK0o7iGT7rV5dBPNGw2tx6VvaVqoQgSMVoA7fzFA+9TftCDOSOKzra7WRMqyk49aGkWRird6ALj30RGFODUTXODlV3Cq8OnLu37257VYEKx4XmgBscjTN93A96tKE6beaEA9QBUgGOlAAuV6dKduz6UBe+aY8sMfUkmgB5OB61HLMyr0yKjM277q8VKNuzpk0AZl1d3BOIsgU6Ga42/Nn61eNurDmlW2RR1NAFeO180bmzVhIYEXkYIpQsa/dJoYhuApoAljkU8Kad3wetVmTv0pq9fvEUAXsdMnNNIbtUKbu0nHvT9xxwaAHhefmOKbIkZB+YGk5xzzSDIXsaAMu7t/LkE0K4I9Kl/teRofJnXC+tW7kbl5X8qx7xFwVbigDSs7iCO3YqyEn1qCRUkBk2/P7VQsoF8z72BWhcM4i2qFwKAMe7h81W3LlhUelBmmMa/K3bNXl+bhlwaoySR2t8rsDnNAF+5nkt/kdPmNZN+i3QxgA+1dBLLaanbhGOxgOtYk1o8M5Ut8meD60AGm7obOSDbkY71i6Z56art2lULc10Nsh+1IsYJz6V2OkfDm+1fF3GBGnrQBzl+8JhWPg8Vlptifdnp0Fem658M9QgsPOiZJNo6Kc153qOn3VhMRcxFMGgB1uJp8kjC1Q1JvLJVeeasJeBYW2+lY8053sXbOaAGrKvmAMwWtvTZLfaFSUMT2rnxGjturS00rE2VbpQB0cSLtwAB7mpFhjJ3MT7CqNvcb8dauLKq/dOTQBaCbQB0ApGZVXrUJl4zuqIyDpnJoAseaQA26oJZWdjk8VG8iscZqGZtg60AWQy4+YnHeka43kLEMjuRWeLhTJtmkwPSorzXra2Xy4cZoA0pZmT7zFRWfqGqiGMrFKM+uawdU1i5nQ+W+B6Vz7SSM+XkY0Aa99rFzI2EY+5qgZnY7mYk1Cp9z9KCuTmgBrhmO7NMPB71Nzux2pjtg428etAEZZQe9OVlYcAimMw9KcrYH3aAAn2pNx7KBSlSeSDS7DjIFADWUmlCt70rA9hQM9MYoAFjHTJpTGgpGbjAzSBjnvQAFQF6UmwfWpgxx92kYe1AEIGB92kB5+7UjIzDilSNvujBoAQZ7U7B9CatwafcOo+XGatxaFdH72386AMfb68U9It3etW40+3tV3XdzFEP8Aaasy61jR7UlUYzn/AGBkfnQBEYWJ5WnxWkrvtVcmqcvihFBFvZAj1c/4Vnz+INQkyEZIvTYORQB1UWnwpg3ACH3qG91rSdOfEWLiQdk7fjXF3N1cXLbriZ5D/tGoaANjWPEWo6jlGkMMJ/5ZoSAR7+tY9FFABRRRQAUUUUAFFFFABRRRQAUUUUAFFFFABRRRQAUUUUAFFFFABRRRQAUUUUAFFFFABRRRQAUUUUAFFFFABRRRQAUUUUAFFFFABRRRQAUUUUAFFFFABRRRQAUUUUAFFFFABRRRQAUUUUAFFFFABRRRQAUUUUAFFFFABRRRQAUUUUAFFFFABRRRQAUUUUAFFFFABRRRQAUUUUAFFFFABRRRQAUUUUAFFFFABRRRQAUUUUAFFFFAF7Q9Sm0rUoryEn5Thx/eXuK72/EGoWqX9rl0kXdx2NeaVueFtek0mfypsyWjn50/u+4oA0XzuKkEYpmwk+1b17Yx3Srd2ciyRSDcNozWTPBLEcMvFAEaqqjlqQ7ezUwqxPoKUBVx3oAcMD7xNOVuOKbkehP40baAEdmz6Um5u1OPTtSbvSgCSOQqeeafK7djgVXGc9afyw7fWgBTLkdaFf8A2qTYfbFPWNcZ4oAUT7emTTvPZunFIEB4bAFBVV6UAWre8uE+7Kwx71saNqbi5USMWrnNzAitXR2jUmWQYx0oA7RNYt1cIz7T9Kupd28w4lUn615re3SyXLEM3XikgvpYT8khoA9N86NeAc1Ikx9sfWvOYdcuYmzuLfWr9t4mcH96vH0oA7hpdwxuwKhb5j3P4Vz8HiW143LgVaj8Q2Dn/WFKANmPPTij99ngjFZg17TV6Slj9KcuuWsn+rBP40AXnklGcPUYebY26X9KhW+iYZ24HuaP7QtTxQBNDuB+dyatBgo+XNUVuoGOAw/OnfaFDfe/DNAFsyt7YqIsWb71RbtwJNIfl5zQBZTcpyfyqZGJ6LVFXPUv+tMe5kU4DjFAGn14J/KjdsHy81nxXBY/LU/mMB2/OgC0ZV2ZxlqpXHlvlsCpPNj79fSlDxd1zQBg3QmRiFVgPUCq0YmQlhI2fc10c6+YvAArLuLWTPy4FAFeC6m34mxs9QKfeQwyxeYMkiovLVT82au2sRkXCj5fSgDmdQvXt8eWTkHtV+2vWvYELOCcc1D4hsWjz8u0HvVfw5DHE7+Y5PoBQB6J4WjsZbERYAnHVjX0P4C0nTtS8JpDDexQyqPmDOAT+tfJ8GorayEpIV+hrTtvGV9ZENbXk2fRWIoA+lNZ0i28O2cl1dapG45wnmA5/DNeE+M76PU76R40AjJ9K53UvGGs6kw+0ztIvoTVOS/kaHJbBoApaz5NugVAc9zWYrLID/M0y+ujcTFXbIFLAsZXlqALGm2yzOxycCtIJHGNqCsptQjtIysJBNUJtVuGJKnGaAOoSbyEySopn9pRb+Tn6Vyf2yaT78hNN8xm/iI/GgDsluoWG9plHoN1MOqRrkAj65rkI3KsSWJp5m3qaAN+TXoo3xt3Gql7rpcgrwKxGYfU007ccjNAE93ey3Dbg5FUxktyxJ9zQck9MCl2nNAE0bDpTZRzTcMB0p3VeetADGIC+lRKxJ6kVK27jpimhWYnj8aAE796fuHTGaZtxxQFbdxQAMmW+Wjbg+tSHcq9s1GzNn7w/KgCRWXvn8qR3XHU/lSK3HXNKSucnkUANVt3r+VKdueppykfw0scUkjZVSaAGYH+RSfe9R+FXYrC5kcDyyBWhbaSTJtY7R3JoAwx5h4VCfwqZIJ2GfLP5VvzjSdPjzdXUSf8DFZV54u0e1G20hkuWH4D8zQBZtNLndA7RlfcimXep6Rpa7J5Ekl/uxgMR9fSuX1nxbq2ogxrN9mh/uR8H86wCSTk8mgDr73xtJjbZWioOzSdfyrHvPEmsXQw10Y19IxiseigB8kkkjbpJGdvVjk0yiigAooooAKKKKACiiigAooooAKKKKACiiigAooooAKKKKACiiigAooooAKKKKACiiigAooooAKKKKACiiigAooooAKKKKACiiigAooooAKKKKACiiigAooooAKKKKACiiigAooooAKKKKACiiigAooooAKKKKACiiigAooooAKKKKACiiigAooooAKKKKACiiigAooooAKKKKACiiigAooooAKKKKACiiigAooooAKKKKACiiigAooooAKKKKACiiigAooooA2fDfiG80WXEf72An5omP8AL0rvdN1Tw3ru1TOILhhzHJwc/Xoa8pooA9S1bw6Y33QITGe9YlzZtCxDKRj2rJ0Hxdq2lYTzBdwf88pySB9D2rutI8RaD4iC28u2zu342MPvH2PSgDkSyKcAHNDMmOTg11uqeFZIwXQgr1yKwbiyELFGAzQBRTae5xTzGnah1VDjmkUjOcmgBNnPBFKF57U7Ix1FN+990Z+lADzgdqQsuehqMLjrlaUFfWgCZWH93NOLKedmKh3Hs1Oz9TQA87WGBxVlSVtj3qlux/DU0JMiFc4oAiZed1ISqn3pXXAKlhUff1FAEoKYzwTRuGMCmA+i0mBnrigB6lh0OKXec03AWgZ/hGaALEcigjJAqZb7yW+X5vpVAE89qTLY+8aANGXVZnAwSBT4tSmPXpWUPU81KknpwKANM6hLztPPrUZ1aVPvMzH2qvIrLGG2nBqq2OpFAGuNevsfKWC+5pT4iux1DZ9RWOpyeGp5UdKANdNcvj8w6e9PGr3DnJxmsdPlOAakkdhH8tAGzaa7LET5hJHvV4eIYwPmjJFcgAxPX86kG9aAOyh121PzAEH0NTxeILTfhkP1rjY5GU8kEVMZ4wvzYH1oA7tNRtZVG2UZPanMysPlINefNPjmJ/1qzb6xcRY/iI7k0Ada8EjE/LxToT5XGa57+35WjIKkn2qAatI2Q77T2oA6fVJIZ7co5U1zL/uC/lvt96qTXkpbmQ/hVee6Zk2dT60AI8sjOfmLVpaawT/WdfesaLh/vc1eiZm9R70AaTTMsny9KlkuN0BXGDWW8sinjpTkmlkGDgCgCtcDbIcZqLzXxxnFT3C5PPWqsiSL93BoAGXv1Y0sUbscEjFMG7PzUF/m+UmgCaZVUAACmKRnHFJvYjkUqgHPOKAAqM/eo3BQcUnyqeeaCUPXAoAbuXpzmnfLj1prHP3cUFGVMg80AI8vzbVUChSRzUbK1NKtx81AFlmyfWmmQ9OlRjg8tg+lLsXbnk0APZQ3WkBCjaKRcdqmCHbngUAQseOtIgUnmpJAM8c0jLtXhc0AI+3oOaZtUjkAfWpAMLnFMbOeFFACrGgGf5U0jngEmlLSMQobHsK2dF0ia6cOysyjqSOKAKul6fJPyy7V7k9Kl1HxFoukr5FtGLmdeG29AfrVHxn4hgt4n0fScDB2zTKT/wB8iuHoA6u48c6k3EFvBEO2QWrHvde1a7ctLfTAH+FGKj9KzKKAFdmdizMWY9STk0l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R+HfGOsaMBEsoubYdYZeRj2PUV3Wn+IvDniRVhk/0O6/uSAAMfY55ryKigD2DU/DUioWhjyOoI5rnLrTrmDOUGBWJ4e8Za5o2I4rnz7fvFKNwx7HqK7fTvGWha2ohvoVsJz1LkBD/AMC/xoA5Ybg2CPzpxOB3H0rsb7wwZYftNnJHIvUbSDmufutOubckSwlffFAGXuDdM/iKXYf7ox9akki2k+v0qMZHHNADNvPcU9VwOHpWB+tIPl6rQAEH+9UluwEoznHeowdxxU8ChXHcd6AFupIQx4OarqY26VYuo4zJkLURWMDoBQAwrk/epyr7ZpuUzxTkbHrQAEe1NJPpTy/rSAigCMKc5NPX3NBOBxzSEj05oAdwo45pFbvtpyt8pzTF3MaALr3LNBsHT6VTJOanDDZsxzUQHPINADUPzUspx0Gc0jAhuBQAzHpQAKG/i6U8njFN24OWNK3H0oAazAGlB3Dg0nDGpEiZRu4xQAD8aQr/AHuacZMDoKjd8tuoAcBt424FBBNHmMy84oUg+ooAEk2/Lg05izcgUAYPTNPwoGT+VADVJC9M0MynqOaXcq9KR9ucjk0AIpVR1pd0juFV8CmlcnLdKacKcqaALC7143Zq3pwM1wsfXJqij5HNaOh83qbeDmgDrbrwv52ledEhEgGRXEzwtDK8cnDA4r2nRplaxRWIbjBrjPiHo0Kk3cOAe4FAHn7gD3pvHpzUmNo5600nPGKAI2Yg5p0LE57U5uvQUZ+WgBrn06UqkEc01jjtSbxigB7svFAdj0IxUXyn3p6J3zQAEE98UKOcdaNoOctRkJ3oAkaNcUKAvAqN5WI44qEhzyWOPagCw+1R1pnmdhk1Aeo4JqRFkbGBtoAd+8Ayo/OgtK2P3gq1HaPLhVYk+wrX07w/LIys8ZUep4oAwY45pGwOav2mjXk52rH+Zrfv7jw/oURa8vYWmH/LKMh2/IVy+pfEOfa0elWaQDtJJhj+XSgDoodItdKgN1qlxFCo/vEVzPinxqZ7ZtO0VTBbnIebGGce3pXJajf3moTme9uHmkPdj0+g6Cq1ABRRRQAUUUUAFFFFABRRRQAUUUUAFFFFABRRRQAUUUUAFFFFABRRRQAUUUUAFFFFABRRRQAUUUUAFFFFABRRRQAUUUUAFFFFABRRRQAUUUUAFFFFABRRRQAUUUUAFFFFABRRRQAUUUUAFFFFABRRRQAUUUUAFFFFABRRRQAUUUUAFFFFABRRRQAUUUUAFFFFABRRRQAUUUUAFFFFABRRRQAUUUUAFFFFABRRRQAUUUUAFFFFABRRRQAUUUUAFFFFABRRRQAUUUUAaXhnTBrWvWmlm5jtjcvsWR+gODgficD8a9ST4Eam4+XU0z/uV4/bTS21xFcQOY5YnDow6qwOQfzr3GP43FfB8cnkKurLiJowfvMFH7weik/lyOaAOb8T/BXxBo+nSX0V1bXKoMmP7rEe1eaSWtzGxWSCVSDggqa3vEHjjxPrk7SXmrXKqTxHE5VR+VZFvq2pQPvivrhT/wBdCf50AUzwcHikrorXxdqEahbq2s71e/nRkk/kRVqPWvCl6Quo+Gxa/wDTS0lYfjjIoA5Oiu0Tw94S1M40rxP9mlJ4ivIiPwB4/rUOofDvxNbRedbWqajD132jF+PpgGgDkaKlura4tJjDdW8sEo6pIhVh+BqKgAooooAKKKKACiiigAooooA1dE8Raxo7g2N9IiD/AJZsdyH8DXd6P8RNNvIxb69Y+S3eeP5lP4YyP1ry+igD2v8AsnRtZi+0aTewSg+jDI/CsXUvD15bMdqFlHevNLS6ubSYTWtxLBIP4o3Kn9K7HR/iRrFsgh1GKLUIuhL5D/n0/SgB81tcRnDIRSeSxHzV1Wl+I/COtRiGW4+wTt0SVcDP1xirl94V3x+daTLKnUbT1oA4VlVf4eaVG5zite+0K7jJZQeO1ZkltJEcSKRQAyUlj1qLap5bJqSTgADrUaZz0NABtUfdWm5YduKlKnrTdxB+7mgBq+uPzoxnilJB6kCjcvagCSOJcZJOaayqGpytkdDSbsds0ASJGvlk4yfeoWJzTg+f4jTe+aAHwttOTTpX3HI4poZcdBmkLD0oACRjJyaiErZ+VcCpOo4FCxqMUAMXcx+bFKAVPrUxMagYxmmSNuPQUAJkdcUeZnjdx6Uwx89eKQgA85oAfgUhA+n1p6t8tMLKx5UigBgPPrUoAbkCoym7ocCp4VEa5GDQAJkDmmOzZxmnuzN14pvagBB05YE1JHHvHDKDUWzJqRI9vzbuaAB1dflGDUe1upxinNuznJJpQSflOaAHRquK2PCyq2oBW5zWR8yKM1seHpNkwdRk0AejWETxJ8rfhWT4ieSaKRJhkYrR8OyyTh2cniqHiaSNAyFSWPpQB5zOoErfWosBckjP0q3cKrTNtHeq7xvg9qAIDhiafH83GKa0bj/apyMyrjaBQA1l5NNIUdqUvjtmm7ixoAcm304p7suML0qNlZqfHET1oAgIXPANSBcjGKmitp3fEURY1qWeg6pcYIhZR6kUAYrR9OalggdyFWNj+FdjB4bs7WHz9SmjiVRli5rOvvF/hrSwY7MfbXHTyxx+Z4oAqWWgX10RthKqO+K118PWNhbfaNWvoYUUZILgVx2qfETWrmNobJYrGM948l/z/wDrVyd5eXV5L5l3cyzv6yOW/nQB6TfeMPDWkqU0u1N/L/e+6o/Ej+VcrrnjbW9UDRrMLSA9Eh4OPr1rmaKAFZmZizEkk5JPekoooAKKKKACiiigAooooAKKKKACiiigAoqzp+n32oTeTYWdxdSf3YYy5/Suqsfhp4olj86+t4tLi7tdtt4+gBoA4yiu7/4RnwZpvOseLVuXB5isoyfwzg1Fdap8P7MFdO8P3d24/juZSAfwz/SgDia3fCPhHxB4qu/s+i6fJcEfefoi/jUk/iaMEix0LTbRf9wsfzyK2/CXxV8T+Gpg1gbYR55TYRn8c0AbifAfxeke68ktrc4yRhmx/KvLr+Fba+ntkmSdYpWQSJ91wDjcPY9a908TftC3upeC57G0tpYNXuU8vz93EAyMsPUkZA9Op9D4JQAUUUUAFFFFABRRRQAUUUUAFFFFABRRRQAUUUUAFFFFABRRRQAUUUUAFFFFABRRRQAUUUUAFFFFABRRRQAUUUUAFFFFABRRRQAUUUUAFFFFABRRRQAUUUUAFFFFABRRRQAUUUUAFFFFABRRRQAUUUUAFFFFABRRRQAUUUUAFFFFABRRRQAUUUUAFFFFABRRRQAUUUUAFFFFABRRRQAUUUUAFFFFABRRRQAUUUUAFFFFABRRRQAVc03VNR02USWF7PbMDn925AP1HQ1TooA73T/iVeS262fiTSNP1u14BM0QWT65Her8OjfDXxUQNK1e48OXzdILtd0RYnsxb+teZ0UAdn4n+GfizQ42ufsDX9l1FzafvFI9SByK40gqSCCCOoNdF4T8b+JfDEinS9ScRDrBKBJER6bT0/DFd9H4u+HnjgLB4x0RdF1FuBqFiqqpPYtgD9eKAPHqK9N8TfCHU4LU6p4V1C18RaYRuDwSIJFX3XPP4flXms8UsErQzRvFIpwyOpBB9waAGUUUUAFFFFABRRRQAUUUUAFaGk61qulOGsL6aAf3Q3yn8OlZ9FAHo2jfFC4UCHWNOhnjxy8IIf8AInFb1nrXgvWiAt2bOVv+Wc67efTPSvG6KAPb73wbHPGJrOZXU9CDmsO88L3UGeW49q870nWNU0qTfp97LAfQHK/keK63SvidrUHy6jb21+nTJUI35jj9KAHz6fPF97OKqv8ALwy109r428JaoRHeW9xYyH+JgCn5g/zrXi0XwzqabtP1O1nf0WdTz+dAHnyjNOMeBkfpXY3ng2aJS0ZUjtg5rNl0C6hXLKxH0oA57zO1M3AtzWnNpdzv+WI4pkmkXgTcIzQBTBGOKQj1p0kNxDgSRlfwpArH+FifpQAqbaVtvvSpG2MkYpxCkUARxkE06VivRaVV54xTZGx70AN+YkE0rDjrTd2TxTlPHvQBGOG9RUwjVhk00KByRzS7j9KAHbUXgZqN1GelPGG6Nk01s7unFACKOO5pVYrxtp42+tNlRjyKAJIyjcsefSmSfMfao1baeBUu0sMnigBqs2Panow9PxNMZSPu05EY80AJIhzuU0+Fc/WnIMLgg09AoBxmgCJo3Y+1aulMYR+7Xc1Uoky3etjTYduAAcn2oA7TwlPJLbMHj2Y71l+JblvOkXA46Uthr9lZ3qaWrB52HzY7VQ1y4825bPQ0AcxMCHbrkmq77gPU1sTxLtyq81WGmzSHKxvz7UAZhZs4PSmsSTxW/B4dvJf4cD34q0+k2FlHm+vLaEd98qj+ZoA5MrI33VJFWbOzupiAkTfXFbE+u+EdNP8Armu39IV3D884rLvfiMEUppekxRjs8pyR+A/xoA07Xw5qVww2xgD1Nab6JpumweZqd9DAAOSzYxXnWoeM/Ed6pSTUDGh/hiRV/UDP61gyySTOZJZHkc9WY5JoA9Tn8X+FtJUpZia9lHdE+X8yRXOav8Rdcuw0dn5VjH28sZb8z/hXGUUAWL29vL2QyXdzLO2c5diar0UUAFFFFABRRRQAUUUUAFFFFABRRRQAUUVqeHfD+s+Ib1bPR9Pmu5ScfIPlX6k8CgDLqeytLq+uFt7K2muZm6RxIXY/gK9j034PaL4etF1L4ieJbWyTr9jt5V3n2znJ/AUah8WfDnhq2aw+Hfhu2g7fbbmBdx98dT+OKAOd0H4O+J7q2+3a00Gg2QGWku2AbH+7n+tXJV+EvhUbP9L8VX698bYAfwYAj864XxP4q8QeJLgzazqk91k5CE7UH0UcVi0Ad/qfxU1p4Ta6LY6dotrjCrbQjcB/vH/CuM1LVNS1KQyX99cXLE5/eSEj8ugqnRQAUUUUAFFFFABRRRQAUUUUAFFFFABRRRQAUUUUAFFFFABRRRQAUUUUAFFFFABRRRQAUUUUAFFFFABRRRQAUUUUAFFFFABRRRQAUUUUAFFFFABRRRQAUUUUAFFFFABRRRQAUUUUAFFFFABRRRQAUUUUAFFFFABRRRQAUUUUAFFFFABRRRQAUUUUAFFFFABRRRQAUUUUAFFFFABRRRQAUUUUAFFFFABRRRQAUUUUAFFFFABRRRQAUUUUAFFFFABRRRQAUUUUAFFFFABRRRQBreG/EmueHboXGjajPaNnLKrfI31U8GvSLb4heDfF0CWfxC8PCO4wANTscKw9yAuf515DRQB6jrXwme8tm1LwHq9v4gsMZ8sSATr7HoCfyrzbULG80+6e1vrWa2nQ/NHKhUj86saFrer6FeC80fUrqxnH8cMhXP17H8a9N0/4uWmuWqab8RdBh1iDoLuPiZO2f/rj8qAPIqK9gn+GPhbxTG938PPFdtI+Nx0+9LLIvsDtz+ea868T+E/EXhqcxa1pNzagHAkZDsb6N0oAxKKKKACiiigAooooAKKKKACiiigApUZkYMjFWHQg4IpKKANvTPFfiHT8fZ9Un2/3ZMOP/Hs10un/ABQ1KOMJqFhBd+rKfL/oa8/ooA9H1D4iWkts32TT5IpscB8EZ+tYdn481iGfdMlvNHnlNmP1rlKKAPR08c6JfIEv9Lmt2/vI4YfyBqRPEXhIrtLzL7+W3+FeaUUAenrfeF5h8uqRoD2YY/nVyLT9Muo82V3DOMfwODXklT2d1cWc6z20zxSDupxQB6Jd6Y1uSQhx61kzIVY5B/KrmlfECJrdYdWs1cgcug61oQ+JvCdwf3kRQ+rDFAHP7JD0BxUsahRzXSfbvCc4xHfwx57Zp8en+H5hldQjP40AcuetIRnr0rrhomnuuIrqE56Gk/4RuP8A57RsfY0AcmFOflBpzEY2t1rrP+EcMa/eU/jUf/CNyEHcBQByoRvoKevT2rpl8MSR/NIwK+maV9FjH3Rt+tAHMPHkZUURRzdNuRXUDSYY1+f8808JptuPnkj+maAOZMLDsc0+O3kc/KrZ+la13qmiwNue4jAHbNUZ/GWjw5EMckh9hQBYt9NlZNzKSfSpl02U9I/0rEm+IDKf9GscjtvbH8qoXPj3W5MiHyYF/wBlST+dAHZw2DR/eQfU03UvEuj6FbvGxW4uyvEcZzg+57V5xd+I9bugRLqVxg9lbb/KspiWJZiSTySe9AHUeENesbXxJcapq6yHzclSoztJPSutvPG/hfJeOG5mb0C4/nXlNFAHoc/xCsFP+jaGW95JgP5Kay73x/rErH7LHb2qnoAgYj8TXIUUAat54j1y6/12p3GPRG2fyxWbLJJK5eWRnY9WY5NMooAKKKKACiiigAooooAKKKKACiiigAooooAKKKKACilUFmCqCSTgAd67rwd8KfF3iNRcfYxptl1NzegouPYYyaAOErf8J+D/ABH4ouBFoumTTrnBlPyxr9WPH5V6SNJ+EvgL5tW1E+K9Xj628IPlKw7HjH5msLxZ8ZPE2qQGx0YR6Dp44SK0JD492/woA3bT4feBfBcKXnxB15Ly7HzDTrKTqfQ4BJ/QVU8Q/GiaCyOleBdFt/D9iBtEgVTKRjrwMA/nXk1xNNcTNPcTSTSucs7sWZj7k9ajoAtanqN9qd011qF5PdTscl5XLH9aq0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4JpreZZoJXilQ5V0Yqyn2Ir0fwx8ZPFGmwrZawlv4gsOhhvgS2PQMP65rzWigD2Vk+DvjggQ+b4O1J+xBMDH8SV/kaxvEnwV8X6bAbzSY4tescZWayOWx6lf8Ca8zra8NeKvEPhyYS6NqtxaYP3FbKH6qeKAMu8tbqyuGt7y2mtpl+9HKhRh9Qeahr1+x+LulazbrZ+PvCVjqid7q3jVZR74OP51K/gn4X+LTu8HeKpNKum6WeoAAE+g3Nn9TQB43RXe+J/hH440JTM2l/brbkiazcSAj6DmuGuIZreVobiGSKReqOpUj8DQBHRRRQAUUUUAFFFFABRRRQAUUUUAFFFFABRRRQAUUUUAFOVmX7rEfQ02igCZbq6X7tzMPo5qVNS1BD8t7cD/toTVSigDRTXNXX7t/N+dWF8Ta0ox9sY/WsaigDZbxNrTf8vjVGfEOrHrdtWVRQBen1bUJvv3Un4GqjzSv9+R2+pplFABRRRQAUUUUAFFFFABRRRQAUUUUAFFFFABRRRQAUUUUAFFFFABRRRQAUUVo6Loesa1OIdJ026vHJx+6jJA+p6D8aAM6ivV9G+B+vG3F54m1PT9AtcBj50qs+O/GQB+Zq95nwZ8G42R3Piy/UdSAYc/nt/nQB5j4e8MeIPEEyxaNo95eknG6OM7f++un616PY/BqPSbdb/x94ktNDtuvkod0h9snjP4Gs/xH8aPEd5CbPQbay0CyHCpaxKXx/vEf0rzm/vrzULhri+uprmZuryuWP60AewDx98O/BYMXgnwrHqd4ox9vvg3X1GTn9AK4Txn8RPFnixyNU1N0tz0trfMcQHpjPP4k1yV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TpazyWr3Ma740OH2nJX3I6gc9elQVd0bU73SL5byxm8uQAqwIyrqeqsDwQfSuqg0rw94tRpNJuYNE1ck/wDEvmY+TL/1zYLwfY+n40AcRRV3WNK1HSLxrTUrSW2mHZ1wD7g9CPpVKgAooooAKKKKACiiigAooooAKKKKACiiigDqfC/xC8YeHHX+zNbuREP+WMx82Mj0w2cD6Yru7b4waHrUC2/jjwVZX5x81zbKitn12kcfnXjdFAHtUfhP4QeLHH9geJJdEuXPEF3IFGfQbuv4GsvW/gX4rtlabR7rT9ZgAyDBMFY/gTj9a8prY0PxR4i0N1bSdavrQL0WOY7P++en6UAN1vw3r2iSMmq6Td2u3qzxnb/30OP1rJr13Qfj94us4xDq1rY6xCBjEqbWP1IyP0rbi8cfBrxYWPirwpJpNw4w09uCfyKDP6UAeD0V9AN8JPhf4mR5PBvxAjilI+WG6cMFP0wG/WuO8U/A3xzoytNa2sGsWw6SWT7jj1IOP0zQB5hRVi/sb3T5zBfWk9rKOqTRlD+RqvQAUUUUAFFFFABRRRQAUUUUAFFFFABRRRQAUUUUAFFFFABRRRQAUUUUAFFFFABRRRQAUUUUAFFFFABRRRQAUUUUAFFdH4Z8DeLPEcirpOh3kytj94U2pj1yf6V6RpX7PesrGLjxH4h0nSYhyy7yzY/EAD9aAPFKVFZ2CopZicAAZJr3aTwx8C/C4/4m3iO51u5Q8xQyEjPphF/nUM3xe8F6ArReC/A8UTDpNOwXPvwCT+NAHnHh/wCHfjPXdrafoN0Yyf8AWSjy1Hv82K7qw+B0ljb/AGzxh4o0rSIFGXRZ1LAfUn+lYXiL41+P9YUxpqv9nQHgR2i7OPTPJ/lXA6hf32oTedf3lxdyf35pS5/M0AewG8+CPhFdttZXnim9TALSEGIn15G38qzdb+N+vNC1p4Z0zT9AtSCoEMSu4HbnAA/KvKKKANDWda1bWZzNquo3V45Of3shYA+w6D8Kz6KKACiiigAooooAKKKKACiiigAooooAKKKKACipri1nt1QzxmIuMqrcMR646gfz7VDQAUUUUAFFFFABRRRQAUUUUAFFFFABRRRQAUUUUAFFFFABRRRQAUUUUAFFFFABRRRQAUUUUAFFFFABRRRQAUUUUAFFFFABRRRQAUUUUAFFFFABRRRQAUUUUAFFFFABRRRQAUUUUAFFFFABRRRQAUUUUAFFFFABRRRQAUUUUAFFFFABRRRQAUUUUAFFFFABRRRQAUUUUAFFFFABRRRQAUUUUAFFFFABRRRQAUUUUAFFFFABRRRQAUUUUAFFFFABRRRQAUoJByODSUUAdnofj6+jtV0zxFbJr+l8AxXTEugz/C3X8/0rS/4Q7w74rBl8Dao0d5jc2l3uQ49kbnP6/WvOqVGZGDKxVgcgg4INAF/XdE1fQ7s2usabc2M392aMrn6HofwrPrudB+JGpW1kNL1+xtPEOm4x5V4uXUf7L9fzzV5PC/g3xYGl8L67Ho982cabqJCqT6I5Y5/WgDziitvxR4U1/wANzmPVtOlhXOFmA3Rt9GHFYlABRRRQAUUUUAFFFFABRRRQAUUUUAFFFFABRRRQAoJBBHBFdHofjvxjohH9m+JNShUfwGcsv5HIrm6KAPVYvjdr1zF5HiHQ9F1uHbgieJlY/iGx+lIviT4R6xtGq+C7rR5COZLCZiin6bv6V5XRQB6n/wAIj8LdWB/sbx9LYSsflj1C3IAPpnA/nUknwN8QXCeZomtaNqsR6GOVlJ/DB/nXlFPhmlgkEkMrxOOjIxBH4igDtNU+FHxA09m8zwzezIv8cC7wfy5/SuavdB1yyBN5o2o2wHUy2zr/ADFaOleOvGGl/wDHj4i1CMejSlx+TZrprD41+OrZAk9zY34H/P1aq2fyxQB5tRXrQ+MdlfII9f8Ah/4evwfvusew/lzT38XfBvUFA1DwDe2jHqbNwAP/ACIKAPIqK9Xlg+Bl8+Ib7xDpYPrAXx/48anHgD4VXik2PxQEHoLuBB/7MKAPIaK9eHwd0a4GdN+JWhXeegwq/wDs5qKX4FeIWGbDWtEux2/0nb/jQB5NRXp0nwL8fqpaO1sJh/sXQOfzqlN8GfiLHnb4faXH9yZD/WgDz6iu2k+E/wARIz83hW9/BkP8mqF/hj4/T73hbUB/wEf40AcfRXV/8K48dZx/wi+pf9+qQ/DnxyDz4X1L/v1QBytFdYvw28dt93wvqP8A37qaP4W/ECT7vhW//EKP60AcbRXcxfCP4jSHA8L3Q92dB/7NVuP4L/EJiPM0ZYf+uk6D+tAHndFeqW/wH8cyANK2lQJ3L3Y4/SrifAq+jGb7xbodqO/7wHH6igDx+ivXW+FXg+zfGqfFPSI/VY41Lf8Aoylbwn8F9P8AmvfH2o3uOq21spB/LNAHkNFevSXHwFsU3R2fiHU3HQFSgP8A4+KafH/wysFzpPw2hncfdN4Qf6tQB5LHHJK4SNGdj0CjJNbemeDfFmpECx8N6rPnoVtXx+ZGK7yb43ahDF5ejeE/D+m+hEBcj+VYep/F7x9fZUa19ljI+5bQog/ln9aAJ9O+C/xCu13y6L9hX1un2/yzWk3wgtdMUP4m8c6JpgH3kBZ2+gzivPNQ8Q67qDM17rF/cbuoediPyzisygD1FdO+DejyMLzWdV11l/hgjKKfoeP51ND8SvBugureFPh7ZpKowJ76Rnf9Cf515RRQB6NrXxp8e6jGYodSj0yL+5ZJs49OSTXD6nrGrao5bUtTvLwk5/fzM/8AM1RooAKKKKACiiigAooooAKKKKACiiigAooooAKKKKACiinxRyTSrFFG0kjHCqoySfQCgBlFeg+GvhTrt7bjUNfkj8O6WBua4vRtYj2UkfritiTW/hr4HDJ4bsZPEurRn5b68TEKn1UZ/kPxoA5/wj8LfFniCD7a1k2m6cOWurxSi49QOp/StqXUvAHgWBotHs4/E2vLx9ruQfs8LeoAIzj2/OuP8XeNvEnih/8Aibai7Qfw28Q2RL/wEdfxzXOUAWdSvrzUr6W+v7mW5uZTl5JGyxwMD8AAAB2AAqtRRQAUUUUAFFFFABRRRQAUUUUAFFFFABRRRQAUUUUAFFFFABRRRQAUUUUAFFFFABRRRQAUUUUAFFFFABRRRQAUUUUAFFFFABRRRQAUUUUAFFFFABRRRQAUUUUAFFFFABRRRQAUUUUAFFFFABRRRQAUUUUAFFFFABRRRQAUUUUAFFFFABRRRQAUUUUAFFFFABRRRQAUUUUAFFFFABRRRQAUUUUAFFFFABRRRQAUUUUAFFFFABRRRQAUUUUAFFFFABRRRQAUUUUAFFFFABRRRQB1/hb4i+JNBiFqJoNQsTw1rfQrMhGegLAkfn+FbE03w38WD5oJvCeqP3TD2jH6cbR+VecUUAdhr3w78RaZbm9tkttWsCMrc2E6TAj3VSSK5BgVYqwIIOCD2rS0LX9a0KbzdI1K5s2JyRG/ysfdeh/EV0z+NNI1z5fGHh2O5lIx9ssCsE3tnghqAOGortT4P0vWHLeEvEFtcnGfsl6/lTj6EgBvwxXNazouq6NP5Op2M1s3YsPlP0YcH8DQBn0UUUAFFFFABRRRQAUUUUAFFFFABRRRQAUUUUAFFFFABRRRQAUUUUAFFFFABTo3eNt0bsjeqnBptFAF6LWNWhGItUvo/wDduGH9atQeKvE0BzF4g1Rf+3pz/WseigDp4fiB40i+54kv/wAZM/zqynxO8eL93xLd/iqH+lcfRQB2Y+Kfj8dPEtz/AN+4/wD4mn/8LW+IP/Qy3H/fqP8A+JriaKAOzPxT+IBJP/CS3PP/AEzj/wDiaib4l+OmOT4lvPw2j+lcjRQB0dx468YTn954j1E/SUr/ACrPn8Q6/Ocza3qUh/2rpz/WsyigC1LqOoSjbLfXUg9GlY/1qrRRQAUUUUAFFFFABRRRQAUUUUAFFFFABRRRQAUUUUAFFFFABRRRQAUUUUAFFFFABRSqCzBVBJJwAO9dXoHw/wDEWrRfaHgj06z6tcXr+UoHfg8n8qAOTq/oujarrV2trpVhPdyk4xGmQPqeg/Gu3gtPhn4aw2pXl14ovV/5ZWj+XAD7kryPxNRax8Vtce2+weHLe28OaeBgRWijfj3fA/QCgDRtPhVaaPbrf+PPEun6RD977JBOklw49MA8H8DUz/Ejwx4Xhe08A+FbZZcbf7R1BFllPuARn9RXll1cXF1O091PLPK33pJHLMfqTUVAGv4l8S674kuvtGtalPdtn5VY4Rfoo4H5Vk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S6N448SabD9m+3Ne2mMG2vCZY8fQnI/A1zVFAHZHUfA+sKFv9HuNDuj1msX3w/UockfhUbeBbq8iafw5qdjrkQx8kBZZR9UYDH51yNOjd43DxsyMpyGU4INAE+oWF9p05gv7Se1lGfllQqf1qtXS6f42162t/st1LFqdqRgwXqeYpH1+9+tWm1HwTq2Be6NPocpPMtgxlT8UduB9KAOQorrf+ENjvyD4b16x1UkZEDZhn+mw/41jaz4d13Ryf7U0i9tF/vyQkL/AN9dKAMuiiigAooooAKKKKACiiigAooooAKKKKACiiigAooooAKKKKACiiigAooooAKKKKACiiigAooooAKKKKACiiigAooooAKKKKACiiigAooooAKKKKACiiigAooooAKKfDFLNKsUMbySNwqopJP4Cun0v4e+K76MTPpj2NvjPnXn7pQPx5/SgDlaK7hfD/gnScnXPFEl9OvW302HeM9wXJx/Kl/4TTRdIO3wv4VsoGHS6vd0sv5bsD86AMbQvBniXWSptNJuFhPWaVCkYHrk/wBM1unwn4T0VC/iTxbBPcr1stORnYH0LFcD9K53X/FfiHXCRqWqXEsfOIg21APTaOKxKAO+j8fWOiK0fg/w3aaeeB9quCZZz+OcD9a5fX/Emva9Jv1jVry99FklJUfRegrJ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trSfFWv6Yuy11GQx/8APOZVlTHphwRWLRQB1o8UaPqGBr3haxlbPzT2R+zP9cLwTSrpXgnU2/4l/iC90yQ5xDf2ylfp5itgfjXI0UAdTL4E1xkMumtYarCCfns7yOT9M5rn7/T76wfZfWdxbNnGJYyufzqGCaWCUSwyvFIOjIxBH4it6w8aeJLNRH/aTXMQ6x3UazA/99gmgDnqK60+KtIvY9mseEtPlYn5pLEi1b/x1TSND4BvgfIutZ0dz/z8BbiMfTYA1AHJ0V1g8Gw3ZH9j+JtFvcjISWf7O5/4C/8AjVS/8FeJ7OMySaW8if3oJEmz/wB8E0Ac9RUtzbXFs+y5t5YW/uyIVP61FQAUUUUAFFFFABRRRQAUUUUAFFFFABRRRQAUUUUAFFFFABRRRQAUUUUAFFFFABRRRQAUUUUAFFFFABRWlp2hazqLKtlpd3Nu6FYjt/M8Vuw/DnxKYzLeLp+nRj+K7vo0/QEmgDkKK7JfDPhayIbVvGlq/HMdhC0xz/vDinDUPh1p4xb6Dq+rSqeJLm7WJG/4Cq/zoA4wAsQACSegFbukeDvE+qkfY9Guiv8AflXyl/NsCtZ/iDd2u5dB0XR9JQ9GS0SSQf8AAiP6Viat4o8RaqT9v1i8lUjBQSFU/wC+VwP0oA6D/hX8Ongt4j8U6Pp2BkxQzrcS4/3VYUwz/DfShm2ttW1+ccg3GIIs/QHOPqK4migDs7j4h6hChh0LS9J0WL/p3tUaT8WYf0rmdU1bUtUlMuoX09yxOf3jkgfQdB+FUq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u6dq2q6d/wAg/Ur2z/64TtH/ACNUqKAOpg+IPi9AFn1qe9jAxsu8Sg/99c/rTh4utLh2Op+FNEud3Voo2hc++Qf6VylFAHUi+8DXCfv9B1axb1tb5ZB+TrUp0vwLdIWt/E93YHst3aPJ/wCi1rkaKAOrfwnpkm37D438PzZ7TGaE/wDjyUreANedS1jJp+oL6210p/8AQsVydFAHQ3PgrxXbqWk0K8IHdF3/APoOay5tI1aH/XaXex/78DD+YqO21C+tQBbXtzAB08uVl/ka0rXxd4otf9T4g1NfY3LMP1NAGKysrFWBBHUEUldOnj7xaGBfWJJgO0iKwP6VO3j7VJBi607SLr1822Jz+TCgDkaK6oeMICSZPBvheQnqTbSg/pJUg8WaK3+t8BaAx/2HuF/9qUAcjRXVt4j8MMPm8A6f9Vvrlf8A2ek/t7wkf+ZEtx9NTuP8aAOVorqxrng7v4JX8NRm/wAad/bfgz/oSv8Ayozf40AclRXVHXPCA+74HjP11Kf/ABoHiDwmCCPAVqfrqVwf/ZqAOVorrv8AhKPDij938P8ASAf9q6uG/wDZ6a3i7TR/qfAvhtf99Z3/APalAHJ0V1cfjVov+Pfwv4bg/wBy1f8Aq5p7/ELxAFK262NqP+mNuBj880ActBb3E5xDBLKfREJ/lWhbeG/EFyQIdF1B89/s7AfnitCTx74wcc69dKP9jav8hVC58TeIrgnztd1N89jdPj8s0Aadv8PvF8xH/EmkiU/xSyIgH5mrEvw/vrYZ1DXvD9hzz592cj/vlTXJz3FxcNunnllPq7lv51FQB2X/AAi/ha3dft3j/TWHdbW1nl/XZinSQ/DWyKk3Wu6oe4h2xKf++lzXF0UAdgdf8G2su7T/AAWZuODe3zP/AOOgYpy/EPVLZSuk6Xo2lDsba1ww/Ek1xtFAHRX/AI58YXwxceJNT2/3Y5zGPyXFYVzcXF1IZbmeWaQ9WkcsfzNR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7N4t1aTR9c8Vu8usaPDPrriPV9KZGkMqKp8iRCyEptZmHzgZ7Ng4APGaK9Y8WnVPD9j4kv9Mkgs9YGsxw391pkbQtFbtEHjxyWhDvksARllxk4AqxOJtTmfw/dQ41bxD4bS5uIhGFeS+heSWJm6Yd415yOS/vQB4/RXq+sssfh7xV4Us2EqaHpVrAVjOd8i3KPcyYHpI5BPOAoq/wCE7j7H4c0YPd3enyw+FdSmMtuv7+JWumKuo3LyQMjkZ9aAPGaK3PF2qtqlxA3/AAkWua2saHD6om1oyTyFHmycHA7j6Vh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WdLsLvU7+KxsYWmuJThFFVq7D4TyRjxDd2/mpDc3WnywWjucASnbjnsSAw/GgAb4e6s3mx22paPd3cS7mtILkmX3ABUAn2BrkZEaORo3UqynBB6g11vhPwt4p/4TOzhj029guIblWklaNlVAG5O7oeM/Ws3x+0beM9VaONok+0NhWXaR+FAGFRXZ+HrpZPhj4ntVtLaMxfZWaZVPmSlpv4iSeBjgDA9cnmrnw5mt9P8NXuoRtqi3r6lbWrNpsqxzrG+4gbirYUsvIx8xVRkVtGkm1rurnNPEOKk7bO35f5nAUV7PZwz6fJFojXKTyXl1qqCOJQltqBGVLXG0YTZtJUBXHQfIOa8YpVaXs7DoV/a30/rX/IK1LTxH4hs7y4vbTXdUt7q6ObiaK7kV5T6swOW/GsxcbhuJAzyQM16TrujeHU0y/vNH0ixv8ATrSKGe1vrK/aWdsMFK3kDSBkVhnLIibW24JFZHQcHp+satp99Jf2GqX1pdygiSeC4ZJHBOTlgcnJAJpi6lqS6p/ai6hdrf8AmGT7UJmEu89W35zn3zXWeJRoCeGfDtxH4dsdOfVoZJLm5tnuZZIAly6ZjSSfaflTo3Uk8jgjI8A2mj3fiuCPXJbZNMSOaSU3MxiRtsbFQSp3csFGFyTnjNAGVZ6nqVlqP9o2eoXdte5Y/aIpmSXLfeO4HPOTn1zViPxBr0erSatHreppqMi7ZLtbpxM64AwXzuIwAOvYVpeKdJMeu6fFHbaXbWl/FG9tNpzzPBKjMV3jzmLgggqVO3BXp3PTSfDTSU1E2R8VzbhrH9jbv7M63JwUx+9+4ckFuoI4DA5ABwer61rGsNG2r6tf6gYgRGbq4eXZnrjcTjOB+VUK9Bg+HlkLGGW88RSQXLaZJqckS2G9UiilKSDd5gy2ASoxgkYJXrXLeLtFTQtWS1hu/tlvNbQ3VvMYvLLxyxh1yuTtODjGT0oAx6KKKACiiigAooooAKKKKACiiigAooooAKKKKACiiigAooooAKKKKACiiigAooooAKKKKACiiigAooooAKKKKACiiigAooooAKKKKACiiigAooooAKKKKACiiigAooooAKKKKACiiigAooooAKKKKACiiigAooooAKKKKACiiigAooooAKKKKACiiigAooooAKKKKACiiigAooooAK9V8DfCXTdf8C2/ivVfG9poNvNM8WLm3XYGViAN7SqMnHTFeVV9E+DbvwnZfs16fN4z0y71LS/7RkHk2zFX8zzH2nIdOOvevA4hxeIw1Cm8O2nKaWiTdmnspaXNaMU27nnvxJ+Fp8K+HLXxJpPiSy8RaRNL5LXNsgUI/PTazBhlSM54PGK84r1L4kfEPwzfeCbbwV4H0G60vR1m+0TNdNmRmyTtHzOSMkHJbPGMACvLa6cmnjJYe+LvzXdrpJ8vS6WifoKpy390KKKK9YzCiiigAooooAKKKKACiiigAooooAKKKKACiiigAooooAKKKKACiiigAooooAKKKKACiiigAooooAKKKKACiiigAooooAKKKKACiiigAooooAKKKKACiiigAooooAKKKKACiiigAooooAKKKKACiiigAooooAKKKKACiiigAooooAKKKKACiiigAooq5o8E0+oQrBHG7B14f7vUDn2oArLG7IzqpKr9446UyvZ/AGh+F9a8Yaj4Wl0oNHDZtLNcbsM0u5Ado/hUbjiuE+J2gtoHiWfT40j+zW4CROoALKc4Lep96AOTor0Lw9oPh64XS9Zv7NhpTaeFu1Ezj/SftAhLZzxw6vgHHB4x1bD4a0q102eyvrTfqcGm6hdySeY4wY5fKi4BxwY5DjHO4Z7Vv9XlY5Xi4XtZ/wBf1+R5/RU9stmy/wCkzzxt5iDEcIcbDneeWHI4wO+TyMc97deH/DsesW81rZzSWEXhw6oYZ5W3XDjcBvKn5cnaSFI6YHrUQpuexpUrRpuzR53RXpSeGtCWzm1x4NPggewspkt72acW0Mk5cN/qyZWGYjgZON+SSAa4jxVYnTfEd/Ym1+yeTOyiHzvNCDsA+BuGMYOOmKc6UoK7FSxEaknFf1/VzMpUZkYMrFWByCDyKu6rpGraT5X9qaXe2HnKWi+027R+YPVdwGRyOldP4Y0XSb/SNM1SezLQ2c11/aoEjDzUjiEsfQ/Ln5k4x0FTCDm7IupUVNXZjDxb4kCRJ/bN2ViZWQb+hByK0fHPiiw8UWNlcyae0Gtx/LdTpgRzLjg+u7NbsPhnw7BqMmnXNr5japqMtvpkplceVEYA8RABwxLTQ9c5wfeotO8K6JcWegB428+GSGbWSHb5oJkedeM/LiKPGRj7wJ6itPq8jD65C17P+v6t6nM2PiK3tbE2Y8N6XJHIqLPuuLxfPK8guFnCk554AAPQCrVl4zns9SudSt9ItI7y5J8ydL2+WQg4yCwuASCRuOSefww7wjb+G7m81C61F7OKKOzkkjgvpJEiSYygIgMTGWQBDk4APBzwMnas/D+lwTX9vqFt4bj1Sa+ggsLWa7uvs7RvGWDx+Wxch90ZDSEKMnJB4q4Rm0mmiKkqSbUk/wCvmYdr4xa0sZrC10GwgtJ8+dBHe3yxyZGDuUXGDxxzXLuQzlgoUE5CjOB7c12WlRabb6VrcuteGdOU6cGt1ImuBI907METiXaQu1icDonqc1xlZVOayuzejy3lyr+vvHRSPFIskbsjoQyspwVI6EGuk1DxleXVtfrHpelWd3qSBL+9t43E1wMgtkFyibmAZtirkj04rmaKyNzUuNamubPR7O6tbaa30pWSOMhx5qtK0jByGB5LEfKVOPfmoNKvxp98bg2NleRsrI9vcxl42VhgjghlPoykMOxqlRQBsat4gutQ1Gyujb21tFYRpHaWsKsIoUU7sDcSxyxJJLEkk81qSePdYkv/ALY1tYeZ/bi63gI+PPXov3vue3X3rk6KAOpm8c6tKMNb2I/4lk2mcI3+qldnY/e+9ljg9PY1ja7q9zrE9tNdJEjW1nDaJ5YIBSJAik5J5wBn37Cs+igAooooAKKKKACiiigAooooAKKKKACiiigAooooAKKKKACiiigAooooAKKKKACiiigAooooAKKKKACiiigAooooAKKKKACiiigAooooAKKKKACiiigAooooAKKKKACiiigAooooAKKKKACiiigAooooAKKKKACiiigAooooAKKKKACiiigAooooAKKKKACiiigAooooAKKKKACiiigArp5fG2qyfDyHwO1vZDTYrk3CyhG84tknBO7bj5j/AA1zFFZVaFOty86vyu68muo02tgooorUQUUUUAFFFFABRRRQAUUUUAFFFFABRRRQAUUUUAFFFFABRRRQAUUUUAFFFFABRRRQAUUUUAFFFFABRRRQAUUUUAFFFFABRRRQAUUUUAFFFFABRRRQAUUUUAFFFFABRRRQAUUUUAFFFFABRRRQAUUUUAFFFFABRRRQAUUUUAFFFFABRRRQAUUUUAFFFFABUtmyJdRPIzqgcFin3gM9veoqKAPTfDHxC0/R9Tu/EEej7tSNv9mL+ZtWZcqQzL/e+UZxXF+L9ZbX9Zk1WV5DNOA0obGFb0X2rGooA6u01LRB4SGgzaxqsUMlwt3MselIxEmwKVDfaBuTgdVGSAeOlbD+K9Em1261a71G+unurM2csMmjKIzGcZxtuwwJIJzu6k155RWyrNdPzOd4aL6/l/kdXfyeB7rf5Ml9Y7tuPI0onbjdnG+9b72RnOfujGOc6EfiLQlvbO5Oq6i4tdP/ALOMLaKmyaDDAq/+lZJO48gjoCMVwlFJVbbIHh7qzk/w/wAj0AeJ/D7TzefeXlxZSwwwfYJNFXyESH/VgYuw/HPJY53HOc1yPii+XU9fvNQW6muhcSeZ5ksAhYkjkbAzBQOgG48AfSs2ilOq5KzKp0I03dMK6jw9qek2Xh2/02bVdSt21JUW5WHTUlCBGJXY5nQ8g4OV6Ej3rl6KmMuV3LnDnVjtL/WtDvH0lpNd1hDpUSR22zRo/wCAjDHNzycBR24UcVZl8TaPJf6zef21qitq8JhnQaLHtjUjA2f6VxhcqM54J+tcFRWntn2/P/Mx+rR7/l69jrtKu/BtpCEma5ug0WyVJtGDbzu3Bt4u1ZSOF+QqCByDznTTxN4cbUn1C6mmvJ/OjmtzLoKD7MUAVFTZdglAAo2vuX5emSSfPqKFWa2Q5YZSd3J/h/kdfd6j4futLl0+41zWHWa9a+llOjRb3kK4Of8AScY5J6dzXIUUVnKXMaQp8nU//9k="/>
          <p:cNvSpPr>
            <a:spLocks noChangeAspect="1" noChangeArrowheads="1"/>
          </p:cNvSpPr>
          <p:nvPr/>
        </p:nvSpPr>
        <p:spPr bwMode="auto">
          <a:xfrm>
            <a:off x="349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400" t="22875" r="19831" b="23574"/>
          <a:stretch/>
        </p:blipFill>
        <p:spPr>
          <a:xfrm>
            <a:off x="1409700" y="1209675"/>
            <a:ext cx="8772526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24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CA78DB-A430-6448-BB3E-6F869151ED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AutoShape 2" descr="data:image/jpeg;base64,/9j/4AAQSkZJRgABAQEAAAAAAAD/2wBDAAUDBAQEAwUEBAQFBQUGBwwIBwcHBw8LCwkMEQ8SEhEPERETFhwXExQaFRERGCEYGh0dHx8fExciJCIeJBweHx7/2wBDAQUFBQcGBw4ICA4eFBEUHh4eHh4eHh4eHh4eHh4eHh4eHh4eHh4eHh4eHh4eHh4eHh4eHh4eHh4eHh4eHh4eHh7/wAARCANcBY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yoor3Px7qHmXvj5F13V9YMKNC2i3CYhtlZ1/0iPMjZWMgdEUgsOgyaAPDKK+htXt4Ljx5a+KpFb/AIkuLGQ9jMwi+zn/AMmWP/bE59/PNFghuPjZqqSQx3Eq3eoPawyIHWSdRKYlKng/OF47nFAHnlFdfN4i8bT6EdUuNQvXW1vtkWpyXLC5hkaNt0Mb7t2wjllAIGF6Z56jxQb/AMSfFqLR9W1W8l0a2jt7y5SaZ3hhiS1SSV8ZIXI3c46t3zQB5RRXefFUJq0WneLIb2xvWug9pey2aSLGJ4zlf9YqtzE0Y+7/AAHk1vR6Ra/8IOPBRvrAanJp41YWZjl+0i7x5oH3Ng/0b5cb85PTtQB5LRXts14bqCHQl1jU53n8Gw7NMmjxYKRaK3ml95ww2lgfLHzAfMOtVrDU9Ul8deFtBlvrqXQ5tCsheWTyM1v5JtAZGZD8owMtnHBGaAPG6K9GuNR8QaNZ+D7XwjJcR217ZrIYrcHZfXZlZZVlA4lIwq7WyAuOBnnsta0Wz1jQp/BeiLEEuNY1Gawx91JIZIAVXH8ISSYD2A+tAHg9Fe+X+pWvnve2F/d6dZQeEJora5shuljij1BY0ZfmTJKqP4h161y3gvxBHJqviG+vNV1fxJZw+HnSUaou2Qxtcwh0UebJgbScHcOT045APLKK9B+J+lx6P4S8LWlvP9otC97Nazf89YXeNo2PodpGR2OR2rc13xPb6KNHjutZ1y4i/wCEbtUOjCMGxlL2gUbiZemSGP7s9OPUAHkVFeo+N9cez03SrOPxd4lsnPh6y22FtH/orE2y8FvPXAbv8h/GsLx1eT6d4j8OahattuLXRtLmib0ZYIyD+YoA4uivY9Ut7fQdRudeswEXxXqFqNP5wRbOY55yPbeyR446MKjudUm0q/1tFuNa0Q3fie6MGqaSqTGeRZMeRPHuViFDblXPO8/K3WgDyCiu0uLo+FvjDJcXEdhClpqZFxHZRssAjJxIqKSSo2lht7dB0rtrbR7SEweAp2jc6TNDq07ZBOPtLLJn1/0d4mx320AeK0V6pe+I9Xki8Hava393ZT6jqF40/wBnnZNyvdqxQkEZX2PpUp1G41Lxj8RLfXNW1GSztrK8jjJJuGgT7bDxGjOoxwOMgcUAeTUV3PjtLGP4f+Dl025ubm2zfbZLi3WFyfNTOVV3A/76rsLC6tJRbavcyRsfGUVvpkpPBBETwzsB2/eiFv19KAPFqK9Y1K8u9P8AC2vWFvLJaz6JYaTbo8LlWjm8wySEEdCJHcZHpUs2u65deMPhta3Ws6jPb3EenTTxSXLsksn2tvnYE4ZuByeeBQB5FRXq2lW/hz+w/GCRalfzwyX1kt59ps0gWNDd/MVZZXJ4z1C09rzWrrxx4n8PawZh4dtba88y0ZP9HsoY42NvJEn3UIIi2sBlt3fcSQDyaivXNJDL8VPB9wVbyh4etZC2ONq2ZDN9AVYE+xrFtvE3iSP4RTPH4g1ZGj1mG3QreSArF9nk/djnheB8vTgUAee0V2fg2a50/wAD+I9W0iSSHVYJrVPtEXEsFuxk3sjDlcsI1JB6HHetnT7jXW0nVvEF1AsfiFNEglsrpMNcyW5m2SXR5LCTZ8vmYB2fN/tEA8zor2TwPf308vhXxBrDNPrA/tUW89wu57q2SzJUyMeXAkLqCT0yO1Z2v50P4cx614YvLmxtL/WkubN4JyksAa3dZIiy4IKsGX3XB70AeWUV7U+tarP8cI7W71nUjaQae8sa+eziFjpjEuilgA2ST1GSetZepWsnijRPC+lxaxqfiFNQ1SRm1S+XbLZKFUSQEF3Iwo80/NggDAPNAHlNFex6qY9Z1vQPE2gw6d4iexv3sjaQB4lMI3SWyESouGCB1HBBKKPmPFYviTXNSm8KJr+j+JNYuo4dXaKK61ANHqFsXiJ8uOZJGDxlQdwAX5gp2gNQB5tRXc/GfVtVu/F89jd6ne3FpFFayRwSzs0aMbaMlgpOASScn3NcNQAUUUUAFFFFABRRRQAUUUUAFFFFABRRRQAUUUUAFFFFABRRRQAUUUUAFFFFABRRRQAUUUUAFFFFABRRRQAUUUUAFFFFABRRRQAUUUUAFFFFABRRRQAUUUUAFFFeh/AnwnpfibxLe3PiCAy6HpVlJdXg8xkDcEKMqQw/ibgj7lc2MxdPB0JV6m0e2/ovN7IqMXJ2R55RXoXx38I6f4V8WQPocJj0XUrVLmzG8uAMYZQzEk84bk/xCvPaMHi6eMoRr09pK/n6PzXUJRcXZhRRRXSSFFFFABRRRQAUUUUAFFFFABRRRQAUUUUAFFFFABRRRQAUUUUAFFFFABRRRQAUUUUAFFFFABRRRQAUUUUAFFFFABRRRQAUUUUAFFFFABRRRQAUUUUAFFFFABRRRQAUUUUAFFFFABRRRQAUUUUAFFFFABRRRQAUUUUAFFFFABRRRQAUUUUAFFerfBbTLS38I+LfGnkQXOqaPbg2CyxhxbyYLCbacjIIBBI42mud0PxRqmv3a+H/ABDeS6jDqlxb25urp989upnjZtkjAsEIXlM4zg4458z+0JSq1IQhdU2k3ez1Sbsra2T7q5p7PRXe5xdFe2+PfEGq+HfjNZeFtDlfTtCsZbW3j06D5beZJFRpN6dHLGRgScnv1rrNIsbfw78Q/iFouh6g+naeuiteLEkjiKzmdAS4VMlccEbRkDAHQV5tTiF06UajpfFFTWvS6Wumj95Pr1V++ioXdr+R8zUV7vpPjDT9Q8W/D7TbDVpdV1u3kWDU9YjWSL7RGzcQEuFeRR3LADjPJY43/BurarP8e/G9hNq14bSHT5zFE87mOIq8W0hecY3NjA4ycdaVbP61JScqFrRctW1opcv8t9d1ez8gVBO2p800V6fdeIvEFr448P6G3ii61WK2u7S5iv8A7RI0jG4hhMiK7YbyzuICkA4zkckV6XJeXGs/tD+IPBmrtJqOgXVmm6xnJeKJhbxsHQH7jZJ5XHLZ64Na4jO6lCzlTVuRz+Lomls4rWzvrbt5ijRUuvWx8y0Va1e2js9WvLOGQyRwTvGj/wB4KxAP6V9A2/iObTvB3w61nVvF02n248570S+fM96gIGwhVYN6ZcjGcjkV9BGSkk0YHzpRX0D4Y1OXX/h54u/4RrUm8NW0uswx6X5lw8KWivInyjywfLDEnIX5QXPOOaxvH+rXlr8TvCGmOl5b63pnkW1/qXEbX25kG5SpyyEbuTydzAgYIpgeL0V9Ca/4w1Dw/wDHjxDNPqF4+l2drbs9qZmMSoVg3EJ0yN7kcdSfWneFfDieFf2gWdUU22qTSmw5GDG8Mk0hX/dZVT6N3oA+eaK7+ODUtb+Leq3klrfa0+nXU900C75ZJVifEcfAJ2lticDgH2rW/aA0u48O/EGDxJpUl1YjVohdxOhMUkUuMSDjBU8gnvljQB5VRX1b4rl1HT/G+t6/cag+qeHrDSgl/oUUhkYh1PztE+I9mAxLAk4UjB5rzT4K6+Nc03Wfhrd3M1naarFM2mFZm/0dyCzRg5yUIGSvQ/MDncaAPHaK6jxfqWoWdhB4KbUJ5rXSpX89DIxQ3OfnCg9FT7oxwTub+OuXoAKujVtUF/NqA1K8F5MGEtx57eZIGGGDNnJyODnrVKvTtf0fw5N4r8VeGrXw/bWH9mW11PZ3UFxO0mYF34cSSMpBAI4UHOOaAOAbWtYZpWbVr9jNIkkpNw/zun3GPPJXse3aqr3Nw92bxriVrkyeYZi5Ll853buuc85r0u08Haa3xD1ONNCvb/R9MsraeWytPMkkleWKIBRtO/7zs/HZT2rLl8L2fhx/EtzrFl/aDaVfRWNrbTSNHHK0u8rJIVKtt2JkAFTlhnABFAHJavrOsaw0bavq1/qDRAiM3Vw8pQHrjcTjpTG1TU2nnuG1G7M08XkzSGZt0keANjHOSuFAweOBXpOl+FfD82pLd63oy6fp0uiXM8hstRW6hSWNwplhZJHJCgg7XY/NkcioLPwHYQW1jFq0TGSG71B7yW3mObi3gt45kEfUfMGyCBnD+1AHnAu7oWJsRczfZDKJjB5h8syAEBtvTdgkZ64NTDVtUGqDVRqV4NQB3C689vNBxjO/OenHWuotbXw7r+h3upnSk0JdMu7fzzZyyyrJbSvsbiVmPmLjIIOCCfl4zWj4j07QbXTL3U7Lw9pd3aW1xC1ncafqEk8UkUmcLdoZvNibGMELH84Ix0oA4+TxN4kk0waXJ4g1Z7ARiL7M15IYtgGAuzOMAAcYxSS+JfEUumDS5df1V7ARiIWrXkhi2DGF2ZxgYGBjtXfQaX4bvPF3hPR/+EX0+CDVbOC6uXjuLrfucOSq7piAvA7Z9650w6HoGgaDcX+hxatPqsb3U7TTyp5UQlaMJH5bKA3yMSW3DJHHByAc/puu63plrLaabrGo2VvMSZYre5eNHJGDkKQDxxzUVrqmp2v2f7LqN5B9mZ2g8udl8ouAHK4PylgADjrjmor/AOyi+nFi0zWnmt5BmAEhjz8u4DgNjGccZqCgDSsNe1ywkjksda1G1eKEwRtDdOhSMtuKAg8Lu5x0zzS3/iLxBfszX2uandM8RhYzXbuWjJDFDk/dyAcdMgVmUUATzXl3NawWs11PJb2+7yInkJSLccttB4XJ5OOtJdXVzdMjXVxLO0caxIZHLFUUYVRnoAAAB2FQ0UAbUXizxVFZLZR+JtaS1SMRLCt9KEVAMBQu7GMcY6YqOTxN4kk0waXJ4g1Z7ARiL7M15IYtgGAuzOMAAcYxWTRQBbm1LUZktUmv7qRbMYtQ0zEQDOcJz8vPPFWNP8Q+INPuLm4sNc1O0mun33MkF26NM2ScuQcscseT6n1rMooAVmZmLMSSTkk96tNqepNdTXTahdtPPGYpZTM2+RCu0qxzkrgAYPGOKqUUAWPtt55dvH9ruNlqS1uvmHEJJySo/hyeeO9L/aF95t1N9tufMuwy3L+a2ZwzBiHOfmywBOe4BqtRQBNLdXUttDay3M0kEG7yYmclI9xy20dBk9cdad9tvPKt4vtdx5dsxa3XzDiJiQSVH8JJAPHpVeigCy+oX7i6D3tywvHD3QMrHz2B3Avz8xyScnvSjUNQ8+1uPt1z51mFFtJ5rboAp3KEOcrgkkY6GqtFAFhb28WG4hW7nEd0QbhBIdspByNw/iweee9WbjXdbuNLTSrjWNRm0+MAJavcu0SgdMITgY7cVnUUAaMWva5FpLaTFrOox6cwIa0W5cQkE5PyZ28nnpVQXVyLM2YuJvsxkEph3nYXAIDbemcEjPvUNFAFrTNR1DS7oXemX11Y3ABUS28zRvg9RlSDUn9r6t/a39r/ANqXv9o7t32v7Q3nZxjO/O7OOOtUaKANC41rWbjUf7SuNWv5r3YY/tMly7S7SpUruJzggkY9CRVb7Zd/YfsH2qf7J5vneR5h8vzMY37em7HGeuKgooAt/wBp6l9uN/8A2hd/aymwz+c3mbdmzbuznG35cenHSnWGrarp8EkFhqd7aRSnMiQzsiudpXkA88Ej6EiqVFAFm1vr61hkhtby4gjlZGkSOVlV2Q5UkDqQeR6VNq+taxrDRtq+rX+oGIERm6uHl2Z643E4zgflVCigCa8urm8uDcXdxNcTMADJK5ZiAAAMnngAD6CoaKKACiiigAooooAKKKKACiiigAooooAKKKKACiiigAooooAKKKKACiiigAooooAKKKKACiiigAooooAKKKKACiiigAooooAKKKKACiiigAooooAKKKKACiiigAr6F+Gen+F/DfwMuJ/GWp3Gjw+KpjGZoIy0zRLkKowjcEBzkjGH9xXz1V6+1jVr+ytrG+1S+urW1XbbwTXDPHCMYwik4UYAHHpXlZtl88fThSU+WPMm7b6aq263s9exdOfI72PeviXp/hjxR8DYJ/B2q3GsR+FJBGs08ZWUREAMpyicBShyBjCdyK+d6vWGsatp9pdWdhql9aW12uy5hguGRJlwRh1BwwwSMH1NUaMpy6eXwnSc+aPM2r766u+y3u9O46k+d3sFFFFeqZhRRRQAUUUUAFFFFABRRRQAUUUUAFFFFABRRRQAUUUUAFFFFABRRRQAUUUUAFFFFABRRRQAUUUUAFFFFABRRRQAUUUUAFFFFABRRRQAUUUUAFFFFABRRRQAUUUUAFFFFABRRRQAUUUUAFFFFABRRRQAUUUUAFFFFABRRRQAUV0Pw306z1fx3o2majD51pc3SRzR7iu5T1GQQR+BrtNG8F6FJqPiC+ubR30t7BptHQyOAGktnuFO4HJ8tU2kN3PPNAHlVFegNp/hvTdd0bwveaGLyS9htjeX/wBplWZHuEVgYQp8vCb1+8rbiDz6VfEXhuw0q28Ow+WHuJ767truUM2JhFcCMHGcLxnpQBjeDfFWr+FNQkutLkiZJ4/KubaePzILmM9UdT1HX0PJ55NRanrcd1ZtaWOi6XpMUhBm+yiVmlx0BeV3YAHnapAJwSCQMd94g8FaDJpOvxaTB5GqWuvXsNivmuwlggjjZoACTl8MzA9SVIzyKjfSvDdp4u8QaO3hmwuILHSpL6F5bi53h1tkkCnbKAV3Enpnnr0rB4al7T2vL72nzttfvbpfYrmdrGH/AMLJ1aa+sdU1HStG1LWbBAtvqdzDIZ1xnYxCuI3Zc8FkJyAeTUfh74iaxpFxrF3JY6fqd5rKPHe3F75xeSNxyg2SKAPoMjoDjArM8MnQdQ8Y27azDb6dpjsSYY3lEIYKdiMxLSKjMAGbJIBOMdR2Nt4X0q51XTPtehW9sssWoK506++02Fx5Vu8kbpIJXdZAwGUJwQFOBkg87yzCOLjyKz/K97Lsr62Wg/aS7nEeF/ED+H/EkWu2mm2M00DmSCKfzTHE2cgja4Y46DcT75rp7H4qalZeJdS8RW/h3QV1HUoWhupCLkhlYgthfOwM7V6enGOc7Fl4I0C+uvBstrblhLHZHWrUyt86TthZgc5ALZQhSMfJ0zWf4U8CrqvhXUbk6Pf3F1dvcLptxCjmO3Nuu47yPl/eH92N3cH61VfL8PXk5VI3bVt3tvbcI1JR2MC28YRWrWv2PwpoNulvdLd7EN0fMkUEIWZpi2FySACBnrnmtTUviprt1qepaxa6bpGmavqUSw3OoWscvneWFC7V8yRlThQMqAeAc55rD8R6dZ2nhbwve28Oy4vrWeS5fcTvZbmRFOCcD5VA4x0rs9I8CafdeMPDqPb2B0u70q2uLmBtUjWZ5Gtt7MI/MEvL84Ax6cUpZbhZy5pRu9tW31vrd66pb9l2BVJLqeV11XiPxtc654Z0/wAPzaLpNta6cCLR4PP3xAkFuWlYHOO4PtirVzD4f8OWehQ6hoMerPqFmt7dzyXEsbojswVIQjBQQq5y4fLHoAMHZi8MaFpV/q2lLBpOs6rZ6qYfs2qai1mWtRjYYmDxqZGyd25jjaMKec9xBzmkeNbjTfBt34VXRdJnsbxxJcPL5/mSODlWysoAxhcYAHAyDzm3P8RtSvI9FOraRpGqXOjAC1u7kTiYgEEbykqh8EDqO3uc7I8NabZaBdz2ugWFzPHrlxZgeINQ+xyxwpHEyqQtxGjMCzZIznrwMVR8R2PhbSdJk1bSdNtdVt/7durSI3E0xjaJYYWUAo6EgMz4bqQRnNAFLWviBNrGrajquoeGdClvNRgWG4kBul3KoUDAE2AfkT/vkepzLp3xO1201bSNUks9OvbrSLIWdk9wJSI1wylyFkAZ2VsEnI4HAPNXtd8P6bqHxSt/B+j6DbWMAnjLyW8k8kzx+UJJM75GHA3EYAPAqbVPCFhb+Ib6SXQ7rT7K48Oz6laWdx5qvbTJGQVJY7iVdSeeoK8YNAHMap4t+3WWqW//AAj2kW7alOLieaE3AcOMnjdKRjJY7SCMnpwMXbz4gXN94W03w3f+HtFurHTSDbmQ3PmA98uJgcHJyOnTAGBjj02h1MisyZG4A4JHse1drrunaFN4S0/XE01NISbUmgb7BObwrb7AymUNJhZs7sKTHuAY7QBmgCzcfFjxFJ4wj8UxWWl29+IDbzrGkvlXMfGFkVpDwMZG3b75rF0DxfJofi1vEun6Do8dyCWhgxN5MDEYJRRJnnJ4JIGeAOMdPcaD4OtfFkQdba10s+G4r+JNSuZAsk7xArvMZ3sctkrH1wcDFLZ+HtFtrjUzrEHhS2uJjZjSo5b28+ySpKGJkXY5mIIC8vgAnnHSgDgvEmqtretXOqvZWtnLcyNLKlvv2M7Elm+dmIyT0zj0ArOrvdGtdOs49f8A+Ei8I6Yi6MJEmHn3IlNw7ssUIKzbcA5OcHKxnkk5rgqACus1rxzealPqd1Ho+k2F7qisl5dWwmMkiMQWUeZIyqDgZ2gHHGcE1yijcwUYyT3OK6rxF4TtdH+22jaww1SxjSSW3ubbyI5lOAxgkLky4JGMqu5QSOmKqMHJNoiVSMWk+pW17xfqWsWV3az29nCt3PBNO8KMGcww+VGpJY/KBk4/vEn0FSjxrqTFUuLPT7q2axisrm2mjcpdLECI3chgwdcjDIyn5R75pal4X1vTRbm+tY4BPMIAWuYsRyEA7JTu/dNgg4fbxn0OJPBvh1vEOoXlr5lyotbV7lha232mV9rKu1EDDJJYd6apy5uW2onWgo819C1N431NomtYLLTrWyFhLYQ2sMTBIY5SC5Uli5Ylc5Zm5JpY/Hmvx2Gh2qSW/wDxJGkNrKY9zsrgKUfJIZdo24x049KwNWt47TUp7WE3RWJyh+0weTKGHBDJubaQcjGT0qrUtWLTurnST+L71I4o9H0/T9DRLtLxhYo+ZJkOYyxkdzhTkhQQoJJxmman4qmutNvbC10fS9Mjv5EkvGtFkzOVJZR87sEG45wgUdOwArnqKQzorbxdqUGuaNrCQWhn0i2jtrdSjbGVAQCw3ZJ+Y9CKTS/FU1pptnYXWkaXqkdjI0lm14km6AsdxA2OoZS3O1wwznjk1z1FAFjUby61G/uL+9maa5uJGllkbqzMck/nVe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NDw3q9zoOvWWs2aRSXFnKJY1lBKEj1AIOPxratvHetwabpun7LR4dOtrq2iLI2WSdCjFsNyVUkL6e9crRQB1Fn40vbeKxeTS9Kur/T4hFZX88LmaBQPk4DCNin8JdGI49BUemeL7q1sba1vNL03VhaXLXVrJerKXhkYgtgo67gSASG3DNc3RQBvP4u1poYh9oVbiLVJNVF0q4lNw4QMT/Dj5AcY6k/Spr7xlqd34j1XXZLeyS41O0e0mRI2EaI8YjJUbsg4HHJGe1c3RQBf0HVrrRdSW9tRE52tHLDKu6OaNhh43HdSCR2I6gggEbUPje+tXtF03S9MsLW1W42WsKymNnmiaJ5GLuzs204HzYGBx1zT8N6DHqWmalql3c3ENnp4j837LbfaJSXJwdm5QEAVssWGOBznjRXwPLc2V9daXq1jqCRXNrDaiOaMNcefnbuUvmNh8oKkHndzhSa0VKbV0jGVenFtN/wBf0yPSPHmt6Xr2l6zaJaCfTrJLJI2RjHLEucbxu5OSDwRyARjFU5/FepSano1/Glvbvo6otqkSsqZWQyFmGeWZmJYjGahtfDGuXUiRwWO9nupbQfvUH72NQzgkngKpyWPGO/FXPEHg/UtJsrS6Gy6Sa2imlMTowjaR5ERRtY7wfLJDDjkD0yvZztew3Wp3S5lqU/EXiC51uK0hmtbS2itPOEKW6soUSTPKRyTwC5A9gOvWrVt4w1K38R6brqQWhudOtIrSFSjbGSOLygWG7JO3rgjnt2qHQfD0l94rbQb+c2UkQn890RZihijd2AAYBj8hH3qsSeGEvdPtr3w5d3GpLNeCzaKa2EEqSlSy8B3XaQG53DG059aFTk1ewOtBOzf9euwmm+Lbi1tbGG60nStTk07P2Ge8jkZ4F3bgvyuodQxLBXDAEnscUW3i67KOmr6bp2ug3b3ifb1kzHK5zIQY3QkMQCVOVyMgDJzPp3gfVLj7Ubmazt0i0+S9hlW7hljnCNtKq6vt6ggnJ28ZHIrM1Dw3rOn6f9vu7MJCPL8wCZGeLzF3J5iAlo9wGRuAzQ6c0rtAq9NuykiXXPFGqa1YPa6g0Upkv5b95QmHMkiIhHBwFAQYAHFU31e5fw5DoJSL7NFeSXatg7y7oiEE5xjCDt681Pomhy6jrraZJcQwpCsklzOjrKkcUalnYFTh8AHGDgnHPetP/hGdPXU7G1OpajNHqkMcunNb6ejvLuZkKurTKEYMpHDMO+RQqcmrpBKtCLs2QXHjDUp9X1fVGt7NbnVbQ2kpCNiNCqqSnzcEquMnPU1JoHjS/wBJ0pNM/s/T763RbhALlZM+XOgWSPKOpCnaDxyDk5rH8QWdpp+tXdjY332+3gkMaXHl7BJjqQMnjOcc89a09S8Kz2nh7TNUS6Saa8dUltguGgMgLQ5Oed6gt2xjvRyS18hurFWu9zL1G+hub2O5tNKsdOEYH7mDzHjYgk7iJXcnsMZxgdOudDWvE02oaW2mW+l6bpdrJc/arhLKN18+XBCltzNgKC2FXao3HjpiabwL4phvorJtMBuJZ2t1RLmJyJQpbY2GO0lQSN2MjkZrMt7C2j1V7TVdQitIolJeW323W4gZCpsbaxPA+8B6kUOnJbqwKrCXwu/pqX5fFVxcX1vc32l6XepBp0WneRPExRo41Cq2QwZX+UHcrL3HQkGw/jSea/N1faFol6qGL7NDLA4S1WIbURCrhtmOqszAnkgnmppvCFrAJb6bVphpCWEN6s62gM5Er7FTyt+A24N/HjAznnFOg8H2K+JW8O3uuvFqEl2La2WGyMiOGClJHYsuxW3DpuIwcgcZr2M+xH1mn3/BmNqHiLUtQ068s7xo5jeX/wDaFxOVxJJLtZeccY+duMd6yK6uHwcW0wNJqITU5LSe9gtFi3I8ERIYmTdwx2SFQFIIXqM1ylRKDjuaQqRnflY6NgsisyLIAQSrZw3scYP5V3J8XabZ6TeW+n3Gs3UU6xi10y/w9rYEOHyjFyXKkbQdqZBJPpXCVa1XT7vStSn06/h8m6t3Mcqbg21h2yCQfwqoTlFOxNSnCo0pHXeMPFWma3BJBby3tvDe363V3GunWsYiGDkAph52BdsMzJx1GTkc5odxYRLe219e6pawXEYXfZhW3YYHEkZZQ44/vDBweayq1NB0DVdcMv8AZtukgiKK7STxxKGc4RcuwBZiDgDk4pucpyva7JVKFKFr2RJ4x1ePW9fmv4Y5Ei2RwxmU5kdY0VA7kfxELk/XHPWsetiy8M65eWstxDY4WN5IykkqRyM6Dc6ojEM7KOoUEim2PhzV7y2juYbeJbeSIyiaa5jijCB9mSzsAvzAgZIyQcZpOM5O9tyozpwjypqy03Mmit638I65PqEmnLDZx3kc4tzbzX8EUjOcYCq7guDkYK5BzwTUf/CLa59hnvfskZhgEhfFxGXKxttd1TdudAeCygrweeDS9nPsP21P+ZfeYtFFFQ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74W1KxsEn8661TTLwkNBqGnMTKg6NGyb0BVgQcgggr3B46ZvHOltfX119nvd5udPuIZCiF7lrYtuaYggKz7s5G7B9eteeUVrGtKKsjCeHhN3l/X9WPRR4x8O2sT2lqmqzW15d30l48sEaOsdzEIz5YDsNy47nBx2zxLoviDR1u4ZIZJH0vS9FWGVb2SOGS4njneeIpGGbdl9gwM4BbJx185t4Zri4jt7eKSaaVwkcaKWZ2JwAAOSSe1bt34M8RW1za27WcEr3V4LGM295DMouCQBE7I5CMc9GI6H0OLWIlczeDhaxH4O1i303xSmqao1w8TR3CStEgeTMsLpuAJAPL56itbStc8M6ZBY6Z5F9qenjUBe3j3FukbMVjZI1WPeysAWLHc2G6EY68fPFJBPJDKu2SNirDOcEHBqxZ6deXdje3tvDvt7FFkuX3AbFZwinBOT8zAcZ61nGq4o1nQjN3f9f1c7q48ZaFLbQ2e298tdMu7J5o9Pggy0rKyuIo2CgcEEZ98nNU/FvjK01jS7xLc3EM9+IPOtxY20aLsAzmZQZJfmAIztxnnNcNXQXHg7W7fSW1WQ6V9iBYeamr2j7mVQxRQJCWfBB2jJ5HHNW8RNqxnHCU4tPt/w5H4b1Sy0bX5ZD9oudOmimtJTsCSmGVChYLuIDAHON2MjGe9av/CT6bb6jaPaJeGHTNJls7GR41V2ncP+9ZdxCgNI2AC2Nq1yl5byWlzJbytCzocExSrKh+jKSp/A1DURqyirI0lQjJ3Zo6VqP2eM2UyQGzmcfaG+xQyThDgNsd13KcdMEc12C+OLfUtZ1SDULaKHS7xk+yCG0hSSFo3UweY4wzBVG0ks2ATgV59Wvb+G9auNDfWobPdZIGbd5qB2VSAzrGTvZFLAFgCBzk8GiNWUdEFShCbu1r/X+R6Bf+MfD2ieNNSlsmvL+K51d7q6lVYyihUkVRCQ5DgmUncdvAAwetcRoOraa9zaw+I7dJNOtlJRbSwhEkjgYUSOux3XPJy+TjqOog1bwvrmlaauoX1msduWVGKzxu0TMu5VkRWLRsRzhwDS6T4W1zVbEXljaJJG3meUrXEaSTlF3OIo2YPIQOyA+nWqlXlJkQwsIK3Xv6G1c+JNMvJ9Yt7/AFDU7m11SCIG4FhHG9u8T5RUiEpUxheMbh16cc25PFHh64v9U1ZZNU07VLt/Khnjs45zb2wQIAhMqbZGA+ZsHA4XGSTzC+GtabQ/7aFmDZ+WZs+cnmeWH2GTy879m75d23bnvUeh6Dqesw3U1ilsIbUJ58txdxW6JuJC5aRlGSQeM0e3l/X9eYfVYf18v8kdBa+KNLh0yGQx3japZ6bcaZbfu1EUkUhfbIx3ZVlEr/KAwJC89a4ut/TPCGtankWJ0uZx5n7sataiQiPO4hDJuIAUnOMEDI45rAqJTcrXNYUowvbqFe3x+JNPg8SuYdcs47a48VyPcFblAsls0KAljnmMkd/lJA9K8Qoq6VZ09jPEYZVrXff8TtvF2qXGqeH9MuF1WOa8EN1Hen7UokaH7QDHGRkFlyQVTngZAwOJPhzcW8WlXKC4097k6hbSG11C6S3hCJuPnqzEZdScYyRhjlW7cLRR7Z8/MDw69m6af9XuesjUtBvkgikvdLvNKt7jUf7QlvVhW5kR2Z4njBAfc27jygDkfNgAAYDafpuseJfs1xqdj/Z2jWUMCgXkURuygG5Y3kYL8zlzuzwOeTgHhaKp1+bdERwvJfll/X9fgdw+qSR694j8QXkthDqMVqIrKK3uklVWk2xgxsrENsi3cgkggZwaZ4BhtbO0u729vtISzu7K4gnkN3tvLcbGXYkRPzFyV5CuNvGVOa4qipVX3r2LeHvFxv2+5BRRRWJ0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o+GZxa+IdPuTqT6Z5Vwji8WHzTAQch9n8QB5I9Ox6V6hpWpWel6rYX99d6Ho1/Jr1oXOhapuguoFYiWSaNJGjRQGOPuZ3sNuM149RQB7Ta3lrPdaTfXevaUW06LWY7tpdSiZ2eYSmPb82X3eYMMMjqM54qG48SvY+HNQvtK16xXTo9N0w6Rpxu0MsU8U0BlUxA7g25HZjj5wQckDjxynwyyQTJNDI8UsbBkdGIZWByCCOhoA7P4rNZWl7a6NpuFtl8zUGQKVKPctvVGBAOVi8lTnuD0rPuLq2PwssrMXERuV1u4laHeN4QwQAMV64JBGfY1z95dXN5dSXV5cS3FxK26SWVy7ufUk8k1DQB9B3virS08S6dDD4g0/7BPq9+b1RdRmKSJrdAvmc4KE54PBI7kVz2ieIrK90/T77UNW83xJLok0K3f9px2s6ut4x2Gd1YROYujMBlcgEbhXjtFAHW/ES8e+8QatcWc1qlo8kH2pLfUFlS4nEZzL91PNbd5hLqm0MxwcMCeh0rUtN/sXTtZbUbNIbDw5eaXPZvMoma4cyhAI87mVvOQ7gCBtbJ4rzGigDu7mKz074bajp019o7SS3NtcWkmn3nmS3p+fImQksiornAZY/mxwxq14Ts7jT5LnxTPqmlah4g86WO2in1u2Xy5OhuJHeUb+p2gZDHknGN3nVFAHqCalp39iLq/wDaFmIh4TbSjbmdPP8AtO4qF8rO7HO/djbjvnis7wffazG+p2r33he4luNRgfUW1e4hmMoQvlw8pMbplmyUJc5BHFcBRQB2t1d6LpuleKrnw/OgS/vhYWMbP+9SzJZ3bB+bB2xLk84JBNcV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SgEnABJq5babczDO3avqaAKVKqs33VJ+grobHRYMZmyze9X1tLeFQqoMduKAOVW0uWGRC2Kd9husZ8o11ZCKOAKDtAHSgDkmtLhesLUxoJlXc0bAeuK6+RI2I4GKgeNCcHBFAHJ0V00+n20xDbQPpVK60dVy0TEexoAxqKfJG8ZIZSMd6Z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XrLTZ7k9Co9xUmk2RkkEki8dga6a3aJEKhcN60AZ9hpcVud7YJ961XWMoPKwDjmoD3yaiL7c880ASmXBC4wabI3zc81D5nNSvyAcUAR8lt1DH3pGbbnFR/McelAEgb5T6VECcmn4JI9KGTDAigBqZU7u1TM25aY/QCgZUUAQ3VspiPyg5rn7uExP0OM11JYlBmsrUUDowxQBiUUpGDik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S3GZR3xUdSW7bZRnigDobLITNWlJ9Kq2cg2qOCK04UEoCgc0AV8t3o27uKvrp8zMMKcetWotLl67TmgDHeHaATQGZR8w4rpF0WSaPLKRilj0HcPmUgCgDnWgJQSAcGgxEIOMV1cWhu3yheO1P/sBmGCOR60Acf5bbeQaFRh711/9g/Nt25FPXQV6BefSgDj5IiMEAmneS20FlNdmfD7YA24p8ehruweooA4aQhVxtJrI1KYRqVK/SvUjodpvKGME96z9R8GWlyhBbaD+lAHkROSTSV3d98OrpQWtLyNx2Dj+tYGpeFdcseXs2lX+9F83/wBegDDoqSaGaFts0Txt6OpB/Wo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lALEBQST0Ara0fwvq2pMpWEQRHrJKdoA+nWgDEq5pum32oyiOztpJTnqF4H1Nd9pPgvSbJhJfXBvJB/D0T8u9dJb3tlaRiK1hiiUdAigUAcvoPgO5RVkvZ9p7qOa7Cz8P2tvB8q7m96q3GuJH1bk1GPEi7lXdQBuWthbqDgDI7VI1vCn3tua5W78RbD+7b61Rk8QTOwbcTQB3EtzaW8fzMuO9R211azZcMNgrgZ9TnmUrnINIt3cpF5aPtFAHocmo2i5wRUP2+BmLZFeffaJmbmU0rXTKv+uOfY0Ad3/adsmWyvpVGXUCJdyyIMn1riJZnPHmN+dVnkuEPMje3NAHpT6grKpadV/Gq97qUMIBWYMT7151LdXDAbpGP41H50xYfvGI+tAHenWkwSDzVC716TB2k1yfnzK27casRz+YvvQBstrlyVyrHHcUw61Nxk5PvWQZOPSonPNAG62pQXC/6XaxSfVRVd49Fc5bT7fP+4KzoyWoLfNQBoCy0Nz/AMeEQ+gpJLLQgD/oEeaqI2KVmoAnFrouR/xL4vypzQ6KvTToM/7gqoGxxTe+etAFwf2OOP7LtfxjH+FMY6P30q2/BBVQ5Vs0g5O40AWWg0GQFX01RnoVYj+VRHSfD8i8Rzxn2cn+dRnrQmc89aAIn8N6dJ/qdQmj/wB+MN/UVTv/AAzeQJ5lvJHdJ/skKfyzWm2e1AkkXjcR+NAHJTRSwttljZG9GGKZXcPNHPEIrmGOVf8AaUHFZd54djkBksZsH+454/OgDm6Kmu7ae1l8u4jKN796h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tfT/DupXa+Y8f2WL+/OCoI9uOaAMiiuwg0PRbNN1zK98/pyij8jmrUN3a2vy2VnFAPYc/maAOOt7C+uMeTaTvnoQhx+daFv4Z1eXlrcQj1kbH8s10Fxq10/3XwKrtfXDD5pW+lAFW38JP9671CBFHUJkn9RWhb6D4dgG6WSe4b0L4H6CqvmM/BJp6Ic89KANi3n06zjJsrKKPHcLzTpNZlkTqQPSsgD+ENgUN8ooA1Euml43EVDNJ8+Axz61SjfbSySnfxQBPPuZQxYk1XxhvmOKlSTe4BpsikyNxxQBEVLEgHikwQwqREbdxVi1tJZJNzKQvqaAGxI2enFIyzNJhRgDrV+VfLAAX8ajGd2c0AQm1kdvlOB3qL+zyX+adVJq8QGIAJzVeWAOScnNAA9lBFGC02Xoks0mhyHGaeIE8oBgSRUDwzZyoIFAFE2cq54yKiKMnJBArRVpgcc0FxgiRMigDPMe7pzUsUTqM7D+VaEM1qg4hyaeNUVTsWEUAZZRsZ5x9Kjbg1pnUIdxLQjnrULtbTEbhsoApxPg+1OlOcFauw2tluyZsVP8AYrZzlZRigDPX7gp4yavx2MLAhZskVFJavE2CMigCpjJpegp7xsG4BFOiglc8KcUARDH1NMK81de32da09A0vT7tybu48sDrQBz5HIprjnjiuh1/T9Otbgizn81azGWLBGKAKHzY4oAZjVuOMEgKKma1Yc7CM0AZ5yKfFKy4q01oFG7dUBi5PSgCRp4LiLybuFZUPqKyNT8OkKZtPbevUxsfmH0rTMfFLFJJG2VJoA4uRHjcpIpVh1BGCKbXfXEVhqkYjvogrgYWVeGFc7q3hq+tFaa3U3dv/AHo1JIHuKAMO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tabY3F/OI4V4/iY9FFV0VncIoyxOAK7O2txp+mrFGu1jyx7k0AJZWelaWgZFF1dD/AJaOvAPsOgpk95cXDfPIcelQiMs3NKEZWoAa+4j5ulAXgYNSlfaniMBaAICp64pPLJPpU/3R605PmOTQBEkeKmpyrxxTwjkYVCfoKAK56ntShv7w4p7xSE/6tuPam+XKSNqN+VAAVGCVpjDA96sLbzkD5dv1q1FFbKP37DI7A0AUrZJCytjIq7cQqu1lPXtQ91CGxCnA9qdBHcXciiKMsSfSgCB+wAwalgkuSRHGC34V1Oj+E5ZMSXDYJ7VrLYW2nzrH5CtjvigDmbXRdSuUBaEgH1rVtfB8zIWkbafSu1tWVo1aNQBj0qRvWgDlYPCMCr+8c7qsw+GLGNweW9c1uS7ww2jr1qtJNJHdeW6/Ke9AEQ0bTsYEK4px0XT2X/UrVtGGM9qkAYjPSgDnL7QrCKUsIhnNOj8O6fIvzxAZ6cV0Dosn3lzTyFA7Y9KAOZfwfYuwwuKr3HgqybhSVPrXXZyMjrSKp3HdQBwVz4GVvlSQ49azZ/A12h+V9wr0q6nhtYy8rACsZvEemebt87JoA4QeEdRV9rL9CKm/4RPUdo2n9a7+LVdPkj3eeg/EUwahZtJiO4Q+2aAPPW0DVIGP7s/Wq8jXNu22WM5HHNepSTwGIbiDWRqCWUxPmRrz7UAcL9pXqYwakFxuGFUAVrXWl28m7yTis6502aA5UcUARw2c12/y5x61v6Z4XMsOWlKnHasJLu4iGyMYx7VrWHiG6hszH5eW9aAM7XtIksnbbIXArDdGFbl3cXl5J8/Q0ltpElxJhc0AZlvEdy7TzWhLDdIAuM+lbWn+F5WlDOSADXQPo6jarLyKAOITTLqZeE5NTJ4VvnXdjFehWenxQhTgZHtV4BV+UAY+lAHlj+F9QXohNUbnSbu2z50RH4V6/wAdMCq17Zw3C4dVz9KAPHGiYHOCKmtbye3f5Tn1B6V2+vaDDHHuixXK3Gn7WI6UAZmo6RpOqKZFxZ3ROS6D5T9RXLarot/p7Eywl4u0qcqR/SutaNo3xg1LDPJHwcMvcNyKAPO6K7q/0vR73ny/s8p/ijGB+Vc/feHrmFibZ1nTtzg0AYtFSz288BImidMeo4qKgAooooAKKKKACiiigAooooAKKKKACiiigAooooAKKKKACiiigAooooAKKKKACiiigAooooAKKKKACiiigAooooAKKKKACiiigAooooAKKKKACiiigAooooAKKKKACiuz+DcWkXXja1stU0pNQM4ZYhK/7qMhGJLJj5zxxkgDrg8Y3fBGm6dJpvhbT5tPs549de/F7LLAjygIu1Ajkbo9v3vlIyTzkcUAea2drdXtyltZ281zO+dscSF2bAycAcngE1o/8Iv4m/6F3V//AACk/wAKzbW4uLWdZ7WeWCZc7ZI3KsMjBwR7Ve/4SDXv+g3qX/gU/wDjQAtx4d8QW8Dz3GhapFFGpZ3e0kVVA6kkjgVl13nw+1fVrqLxPFdapezxnw9d5SS4Zh/D2Jrg6ACiiigAooooAKKKKACiiigAooooAKKKKACiiigAooooAKKKKACiiigAooooAKKKKACiiigAooooAKKKKACiiigAooooAKKKKACiiigAooooAKKKKACiiigAooooAKKKKACiiigAooooAKKKKACiiigAooooAKKKKACiiigAooooAKKKKACilVWb7qk/QU7ypf8Anm//AHyaAGUUp4PNJQAUVc0rTL7VLkW9jbSTOTztHA+p7V6Do/hXT/Dka32rzR3F7jKRLnah/qaAMHwzojWkI1LUI9pI/dRt1x6mrl3KZ2zjAqxqN9JfzscYTsKrpCxoAh2fnTVHPIq4LfHJIqXEYHyxgmgCkI2cZxR5be9bFjYy3Rwihalk0K/w7LyF54oAwvKZhjbUkNvjG48VJEsxuBAxKknHPauw0/wwjJHNNKGU849aAOT8mNQMc09bjyR8qgV3knhfTp4GMTbXArjb/TngvmtSQ2D2oAri8IGSoqGS+k6Rxc+wroNK8LtduPNfYtdRp/hfTLTBYB296APNkttVvGysblfYYrUsvB+oXLjzsop5JJr02KCKMYhRVHbAqOaZE++4WgDl7LwbbwgGRt571u2OlWlsdsMag+uKkTUbYy+X5yg/WrUTQsflkVj9aAJol2JjdUVxDHM4459aexXI+YD8ak+RcMzACgBY41jjCrTj0qG6u7eCPLyquenNUZdYs40yJA59BQBdkkKtuyNo71yGqa4yar94FAcHFWNQ1C8vFZLeNkRuBXPz6BqTSFvLYk0AdZZa3bzhVRgCOuTW5DKkgBVhjHrXndv4e1JRvAKkdqvWVxqVhMvnK7AdjQB3WATkc0nG6uZn8VRxDatvJurJu/F91ubZHtPbNAHcmSOMkySKv1NYmu+JLS0Ro4W3y47Vwd9rF7dSl2lYA+hrPeSRm3MSfc0AaOr6xfXqlWmIU9hWIVbPOc+tWvMB+lI2FG6gCo7zJ/y0YfjV/wAPtLPqCRFmJPfNV5FVgd1aXhe4trW93S8YHBoA7eaGaK1IiUuyjp1rnb7U5IHVZo8N6YrrfCHirR01hYtQQGI9+1N+J9rol/fLPpCpyf4R1oA5CPUY5CGTIPcVrWFxDdMEuANvrUVr4WvFtxcLayYxnpVO4tbiOTZ5bKfpQBszw6LENzMN1Zd7LZuStrGBWY0E89wIQCWz0rsdA8OLHEJLpcmgDM0vSZLzDBdq+pFdTYaZDaRr8oLd6vRwpCgjiAUCndue1ADY13H5QAKQKN/PNOHPA4pWHYUANcc5qPzFR9jVYRCwx+dRywI3Xk9qAI5HVe+TUP2hcEvxWfNM1vdmORsDtmsvX9TCoI42+uKADVruR7tk35j7Vz+o3MfmbSfmFNvdQzHhMhvWoLCGO5kZpmyfWgCKTDjNVJ14yK1byK2jh2xP847Vluw3H1oApnnrwaTe6kbWqeRM9OvrVb7oOaAB5STh1DDuCKjn0vSbxMKpgmx1TgflSS561HjHzA80AY2paNeWOWZfNi/vpz+dZtdtbXk0X3m+XHSi80XTtWUyWzfZrk8+zH3FAHE0Vb1PT7vTbgw3URRux7N9DVSgAooooAKKKKACiiigAooooAKKKKACiiigAooooAKKKKACiiigAooooAKKKKACiiigAooooAKKKKACiiigAooooAKKKKACiiigAooooAKKKKACiiigC5oup32j6nDqWmz+RdQkmOTYrYyCDwwI6E1c0zxLrWm6Y+nWV4I7di5GYUZ4y67HKOQWj3LwdpGR1rHooAKKKKAOu+Gn/Mzf9i9d/wDstcjXXfDT/mZv+xeu/wD2WuRoAKKKKACiiigAooooAKKKKACiiigAooooAKKKKACiiigAooooAKKKKACiiigAooooAKKKKACiiigAooooAKKKKACiiigAooooAKKKKACiiigAooooAKKKKACiiigAooooAKKKKACiiigAooooAKKKKACiiigAooooAKKKKACirFlZz3kvlwJk9z2FbtppMNoQ0481/wBBQBi2en3VywCxlV7swwK3LbSbC3jzJ++lHr0/KrTy/LiP5fbFQrnd83NADmEZ/wCWSqB6CpE8orgqKgdvrQpoAS70+C5H3Qp9RS2Oh6fGfMuSZBn7pOKsQiRuFGau2VhcXUwjVSSaALsOqizgFvp9ukCf7Aqr5d9qUudryGuu8P8AhkRESXa/hXSR2dvGR5MSj8KAPP7bw9qG0AwkfUVfTwvf8MRn6V6AmAoBUVIvTigDzqTwzdKCzK4/Csy5sZLZ9rZB969Z65zg1z93Z/b77/VgKvfFAHBRyXkTZiYg+grX0zUNWgRmKGRGHOa6xtEtAM7RuxVS4iurCJvLgV0oA4jVA81wZ1j2NnkCrEGt6jFCsZc7V6Cp9SuzJKVMYU9xiqB2/wAQoAsx69qKElZCM9adZfarq6M7AsT3pIYYGI6Guw0jToZLP5GAOKAMqCe8jbarkYrZtLmXYNy7z71ga2lxYzEKxx9KZp95qTofKQkAdSKANvVvEEljDkxBRXFanr11fSM3mEDPArqzEbrT3+0AM+08EVwdxD5dy6kY+agBRJPncZGz9atWt/dwsH+0OCOnNXtCt4biORHUFgOKhg0yWe9MCoeuM0ATjXLsgFrhyRTxqmp3f7tZZX9hXQab4atreLfPh3962baGztY8rEhb6UAcvp2laneNmYyIg/vV0enaJb221pj5jehqx9pOPljAFQySSMdxcigDSC28Y+WNRimmeJT61ltJKeN3HrSgjb6n60AaIuYyeMYo822clW21mknPFDYHHegC6+l6bcZYxpz1NU7nw3p8n3Y1+tNKtnAc/nSpNIuFLE4oAoP4Vs1kHzDb6VHdeFoGjKxsB6VqtISc7jQZJOx4oA4668MzQgsuWx2FY91bujYdCpXsa9H8w5welV9R02G7t2wFBxQB5s44OaYqZA7GrGoRNb3LwkdDUcCyvKscS7mJoA6Pw34W1DUiskK5z0r2T4S/C+ebV1k1ncY05Cnoa4fwcNQ0+FGLBe+K9u+GviyENi9ZVbpkmgD0aPwrpP2cQLaR4Ax0rwr422enaVqYs7KGMSsM9K9t1Txtoum2ElxJcLwvy8jk185eJ7q48U+JZdRkysIb5PpQBzfhzSWW5a6uE+bJwPSupIOAKdHEsce0U8gEigCMrx60zoambr7VGIZbi4SGJSzE8YoAjP38irCRMw3bTW2nhXWoYBcSadceWehMZxVS43W4xKhTHqKAKIXy15qpPJ1GcVJcXKyo20/hXG3OtSJePEwOFNABqkzXOpmD+LsaSXw+03LSc0kM6Saj9q24G3FXftjFiU59qAK9t4Yto/ml+f2q7HodiinbGFNLDfO6gFCCPWql/f3iSDYhK/SgCK88OW7NuRiCaxNf0AwxeZACSBz7111jcGeASSAqfSpJlSSM5xigDyiMPkhxgjqKWeLcm5etanieKK31FjHgbjyBWYknJFAFFqaMZ+ark0atzjFU5FK9OlADfvNTlby3DITkUzmk2kigDWiurbUIfseowq6Hjd3Fc94j8M3Wmqbq3zc2Z53qOU+v+NXVXvnFbWjaoYcwT4eNuCG5FAHnFFd54j8HJcRNf6HtPGWtx/7L/hXCyI0bskilWU4IIwQaAG0UUUAFFFFABRRRQAUUUUAFFFFABRRRQAUUUUAFFFFABRRRQAUUUUAFFFFABRRRQAUUUUAFFFFABRRRQAUUUUAFFFFABRRRQAUUUUAFFFFABRRRQAV0HhXxhrXhq3mg0uSFUmcO/mR7uQMVz9FAHrPhHx/4i1rT/FFjfSW7Qt4fu8hYQD0A6/QmvJq674af8zN/2L13/wCy1yNABRRRQAV6p4Y+BXi7xD4fstbstR0OO3vIhLGs00ocA+oEZGfxNeV19NTaT4J1n4PeArLxprV3pUboqWjwEAPIwxhmKMFHucAdzXz3EGYV8HGl7F25pWfu8ztZvRaX2NqUFK9zxn4kfDXxL4CFtLrC2k9rc/KlzayFo9/PyHcFYHAz0xjoTg44uvb/ANoC4tvC3hLSPhlp2n6qlpazm7F7fMjCdfmwEK8EZkbPCkbRxzmvEK6sjxdbF4ONatZ3bs1pdX0dru1+1yasVGVkFFFFeuZhRRRQAUUUUAFFFFABRRRQAUUUUAFFFFABRRRQAUUUUAFFFFABRRRQAUUUUAFFFFABRRRQAUUUUAFFFFABRRRQAUUUUAFFFFABRRRQAUUUUAFFFFABRRRQAUUUUAFFFFABRRRQAUUUUAFaui6NLfnzHPlwDqx6n6Ve8M6ELhftt7hYRyin+L/61al7OA5SH5U6YFACEWtpCIrVQuOuO9VS7s2Sc0gU5zTwB1oAZ3pfpT4165GRTsDtQBGBnquamtrbzm7ipIRuYACtCIKMCgAtYFhXaoya6zwdDE0pkYjcK562nhjZkI59an03UfsVyzqeGoA9Ca8t1OxmAPpSJIv3hyDWDo0TalKblpOOwroFjVQAMcUAWE5Ap/QVGCFAJIAoSRZD8nPqaAIpZZPNEcY5PWp0TZwAM9+KkSNV+YDmnAHrQBDnB5FBUMCDyPQ0/ac/dpyx5oAx9V0G2vU4VUf1ArmdR8Oz28e4AOBXoBXHyio54VkXawoA8ncmNyoBBHau3+GOmanrl+IICSufSnaj4bjubkTImPUetdz8Dbu08P8AiDyrhdiucBm7GgDq7r4LvqFoJJZAJMV57rHhSbwzePZTxkK38R719Yw3cckayiRChHBBryb42fY76EGNlMidwaAPnrVoZrV2258sg8iuFv8A/j7bHPNeszR+Ym2RQy+9ct4m8NK0DXNoMOOSBQBx1rcPbTqyE5z616TocKmxjuGjUO65JxXle5knwwIZT3r0rwzPLNpaAtnigC9Ox3EE8fWo+g60SYBPGTTByeeKAFDMT7U7G71pc7RxSFtoyeaAFZflppHOFpuWJ3MDSqT16UALtbHpQVGKQ5/iJzSlhjHWgACseRxikZsHPWl8w9P0pg5PFADgc+1BcK3HIpD8xz0pOOgHFACk8cdKltfmOO9QYOPlNT2jBZPegDg/GcJi1dmyAD6Vo/D2xS6uXmdd2zpmqXjZt2rdMnFaHgG/+yyNE3RqAO7iQKfSqWrXF1GFSzLBs8kVdSQTfcOc+lWobcIOVBPegDnEh1nUpFS7uJBCD0LGuntl8qFY1H3R1p6pxwMU4KMe9AAjAtTtoDcVFIq43FsUiO54UE+lADyrSSCKNSzucKAMkmvoT4R/CdNK8nWNeAe4IDR25H3f97/CuV/Z48EyalrLeItTt82locQrIvDyY/pnP5V9F0ANaONo/LaNSmMbSOMfSvBf2jfDltptqNVtLZY4nHIUYAPevfK4H4+2H274bXxC5MJDn2HT+ooA+NLS8Yu8nas0WS3GqNIF+Qnnit7S9OBSRcd6kjs2jnK9FoAhSxtdu0IOlZ0NhJb6mWHzRnoK3wFVuBTGXnkUAQG3j+9t5pjQgkHaCBVk9PU0gHbpQBTljCqdoA+lVWBWCX5jkKSK0ZQMHNZlw21+2DxQB55qMzT3b7+oNVSuFJ71seJ7IW9+ZY+FfnisplwAe9ADACUqu2M9KtjrzUcyKfmAGKAKrYPWk2/lTyBj0pozjmgBpGKTkU/aKTA+lAGhpWpTWjhtx2+mat6xo+m+Ik86Nltr3HDjGG/3hWL345+tWLWUwybg2CKAOP1TT7rTbtrW7j2SL+IYeoNVa9UddO8QWgs9QQ7x/q5FOGU+1cF4k0G80S52TKXgY/u5QOD7fWgDIooooAKKKKACiiigAooooAKKKKACiiigAooooAKKKKACiiigAooooAKKKKACiiigAooooAKKKKACiiigAooooAKKKKACiiigAooooAKKKKACiiug8K+IrXRbeaK48PaZqpkcMHu4gxTjoMg8UAXvhp/zM3/YvXf/ALLUHgTwTqvjJNUbTLiyhGm2/wBom+0Oy7l54XapyeO+K7Lwj4ssdS0/xRaw+E9FsGPh+7/fW8Kq44A6498/hV/9mH/j38a/9gn+j15edYuphMFOtS+JW/FpF04qUkmeL0UUV6hAV2ni7x3/AG/4C8PeFv7K+zf2MMfaPtG/zvlx93aNv5muLorCrhqVacJzV3B3Xk7W/JjUmrnfeJPiMfEfw4sPC+taObrUdOYfZdVN1h1XOMMm35sr8p+YZIU9RzwNFFThcJRwsXCirJtu2u73t29FoEpOW4UUUV0iCiiigAooooAKKKKACiiigAooooAKKKKACiiigAooooAKKKKACiiigAooooAKKKKACiiigAooooAKKKKACiiigAooooAKKKKACiiigAooooAKKKKACiiigAooooAKKKKACiiigArpPDPh57pVvrwbLYcqp6v/APWpPCWgG/f7ZeDbaR84PG8/4V0GoX658mEbY14AHSgCLVLrc3kw4CD0rOxSyYZs5pme1ADlU5z2pQwzSMTjFEZbcBigCTdxxSKfm4FOkUhvSpbSPLbiBxQBPbqqKC3BNWo/mdVHc1ANzMARn0rd0nSpmHnSIR/dzQBWuLOKCVP3gZmxxWtFoovEUJFt461bsNBUz/aLqTPoK6KAIihYxwKAMfS9LvtPUrG+RU8iagrbsMa2GlUAfrUqsrIMCgDkNY1G9XETblXvXQeGJI5LQKW+fGcHrUHiCxWe1aQYBXmuf8O3jrqkcbn5c4xQB6Fs9Kaq7SfWplZdoOOKXchHGM0AVwMNndUgb0waX5W4NARQeM0ADKDQYyVzg1Mqg4PSjLoTlaAIug6VBcqcArwQcipmkb+6aaAzdqAHS+NPE2j2OyG6keEds9BXL3XjK/1O6VppDgn5snrXSPAkqmMrwRzms4eGLCM7ucmgCVSskYdTkEU2RGMZUcgjpTfIaxUqSXi7e1NN3biMtuA470Aec6/aw22ryNKox1C11Hg6SJtMYqoXviuY8USia+Z927niug8AbJLWWMqcigDSZsseaFPfNOnADMhWmrhRhQKAHE575pMc8nIpFwD92huvpQA47n9OKTgcYpNwA4yKQuM0AOJJ4FN+71NKW4GKQK2MsR9KAEI5zilAIPp9abu+bn1pS2T0oAXH40oVsfMMUwE7vWneZ+NADh93pViyjzKN3Sq4YMPSrNk38IoA4Xxav/E8df4auaDp+YWnUFR2NVfGAI1vPY10/hgpJZLAuGPU0AWfDEnls0UkmWzwTXSruXGea4u/jnt9VWRFOM9BXYaObq8VVjhZzjsKAHXtybW2MpUn0xWZDq89wxWOH6V6No3w98Qa4FjSwl8s9SV4r0fwl8DLe1KTalKiEEHavJoA8a8D+Edc8SX4jjgdgT0xxXvXgf4O6fZNFd64FmdcEQD7v4mvSNC0PTNDtvLsYEj4+Z8cmsvV/EzxXYgsYRIoPzSN/SgDobS2tbK2WC1hit4UHCooVQKq/wBsWPneUJCTnqBxSaRdzahZuZolTIxx6GoINDjjl3tJnmgDYHIyOlcx8Vsf8K71vP8Az7H+YrpwMAAdBXP/ABHsbjUvAusWdqu6aS2bYPUjnH6UAfH9niOJmPJ6mqDXSzTsEIIFTO7RiSJ8h+hFZdnCYpXJY8mgC62PWgYzimY+bP8AOnEqBnrQAh2r161ETub5c4pJJRnb1NIhOKABxwaztRUmE4XnPFaLHAqnMCwagDl/GEDf2dbz4Poa5Rc5r0DVoWvNFnhUAsnSvOnbY5XPINACzKwb2oQhVOaPMDemaa3I7fhQAyVWHzdqiPSrSLuXa3So5YSAQOlAFZmpucjvTxHjqKBnpjAoARc/Wn857UnAHSgMP7uTQA+C4eCTctdFp2pW2o2j2WowrJE3HzVzDeuKEcqRjP4UAU/F3hifSJPtNvumsX5VwMlPY/41zleqaPqMcsZs7tEeJhtIfpiuW8a+FzppN/Y/PZOckD/ln/8AWoA5SiiigAooooAKKKKACiiigAooooAKKKKACiiigAooooAKKKKACiiigAooooAKKKKACiiigAooooAKKKKACiiigAooooAKKKKACiiigAooooA674af8zN/2L13/wCy1d+EPxBj8A3Wpyy6GurR38KwtG1x5QABOc/I2Qc4xVL4af8AMzf9i9d/+y1yNc+LwlLF0ZUayvF7rVefTUcZOLuj1XxL8T/COq6BfabZ/CnQ9NuLiFo47uIxb4WI4YYhByPqK8qoorPB4ChgouNFNJ923+bY5TctwooorsJCiiigAooooAKKKKACiiigAooooAKKKKACiiigAooooAKKKKACiiigAooooAKKKKACiiigAooooAKKKKACiiigAooooAKKKKACiiigAooooAKKKKACiiigAooooAKKKKACiiigAooooAK3vCmgyapOJ5hstIzlif4/YVX8M6NJq95t5SBOZH/p9a7bUrhLO2js7MqiRjAC0AT6hNaix+z2wEYjGABxXMyElySac0kjOctnNAAPUUANWniNepoIXsaTtjOaAGsOeKdEOc8imcg1IrN0NACzMWI61ct/liGciq9uu5ulWi6njpQBr+FrRbvUlLHKg+leheWixhFC8dK43wO0Mc7b2ArsmmhPQ5oARIWzlsEVLHgHFMWT5TSqcg4HNAD5VVgRwKbGywjDt1qLEpPI+lQzpKBuZSQOlAFySaKSF0PIIrjreyaPXAynC78iurtYWaPLDFUtZsm2rNCPmU54oA6gL/ofme1ZNrqUc0rQ5w4NQ6RrqS23kvjevBBrPntGGpme3yu7mgDp4Z9vDDIrQsbc3ThUBJPQDmsKB2jQeawzXtn7OPhe01m6m1S7QvFbYwvZjzgfpQBwzeG9VWHzPsku0d9prNmtZIgfMODX2k9ratCYWt4jERgpsGMfSuF8RfCnw/qt59oiZ7PP3kQbgf14oA+XAuSQvNTLbtsyRg19Dv8ABLRcHy9RlRvXys/+zVz+sfBPUwjfYtRgnx91cFT+poA8SdvLPOM09WDDPWt/xZ8NPFelMZJLaTb/ALPPFc/HZXlsmLmNlYeooAJI45Iysi8HtXBeLrbySRbyHk8jd0rs7658iJmbr2rjyZL3UZI2TIPSgDkbuzmKLI2dp4BrqPASmPzVySSvFaV9o/nWO0RktGM8VleEZJFvpoQPmQUAbU0UnmsTTPunpRcTv5p3HmojISDyKAJex7Ux847Z+tM3EDv+dMLMDytAE3JAGRQ23gEj8KiZwfrQBigCbK5460xiS1N3BRmk3F+elAEm4D+GmltxztIpmcdyTQzY/i/CgCRRnk8UbUHf8aj3Z70A560ASZAGatWT4+nrVPg+uBViN4wm37ooA4rxlG0eqtJvJU+taPw6uQ11KjycAetZXjkqbtdshPHSqvgaZ49XMeflZT/KgD06aOOadNrBmLACvq74HeBNN07w3bavd26S3NwgZA4yFHrj1r5Q8NxGTW7WM85lXgfWvvXQIUt9DsIY1CqlvGAB/uigC4qqqhVAAHQAdKz9W1iz06PMjbnzjavNcj4+8cjS759KsWUzKMSNjlSewrI0eaXVI44nbdIzZyaAO1l1C5vI1VFIVzwAKn0/Rwo3XKqc9q0rC1S3too9o3KoBOKsUANijSKMRxqFUdAKdRSFRu3D72MUALRTIZPMX3B5pwdSxUMCR1FAHyd8bvDSaB42uliTba3J82EDsCBx+BzXANHt5r6Q/aZ0RrrRLXWEXP2cmNz6A5I/rXzo6ttFAFY/ex1pGzUjr3HBppKhSW6AUAZb3Cx6iY25zV1GDL6Vy+pXvmaiVgBLA1v2AkMCtIpzigC4RxmoHUMpFSLvz7UhDYIx+NAGPE+2+ktsjDrXnut2zQarMh6Bq7ySJo9YErMCua53x5atFfLPwBIM9KAOYCgMTSiSkJFN+XOc0ATCTPVqlQ7hg1V285qVMg/eFADZl2vTHG6rUihk9ar7WUGgCBg2aTaf8mnPu+lN5PU0AKADgcmn7CtMBwM5p+4ED1oARWZWznFb+i6nHJCbO6USRsMENyMVz7D0pI2ZXBHFAFbxn4bfS5De2vz2UhyMf8syT0+lczXqmj3kN1C9jer5kEi7SG5FcL4t0OTRdQKLl7aTmJ+vHofegDFooooAKKKKACiiigAooooAKKKKACiiigAooooAKKKKACiiigAooooAKKKKACiiigAooooAKKKKACiiigAooooAKKKKACiiigAroPCt/wCF7O3mXX9Cm1KVnBiaO4aPYuORwRmufooA9Z8I6p4KuNP8UR6T4ZuLK5/4R+7xK127gcDsWPfB/CvJq674af8AMzf9i9d/+y1yNABRRRQAUUUUAFFFFABRRRQAUUUUAFFFFABRRRQAUUUUAFFFFABRRRQAUUUUAFFFFABRRRQAUUUUAFFFFABRRRQAUUUUAFFFFABRRRQAUUUUAFFFFABRRRQAUUUUAFFFFABRRRQAUUUUAFFFFABV/Q9Mn1W/S2hBx1dscKKrWVrPeXKW9vGXkc8Afzr0extbfw/pgijQPOwy7HqTQATLb6TZCwszgAYJ9TWHLu3E5/GpLi6aaQsy4zUQf1oARRzywNK3y0bhnpQWGKAGHGOnNKv3e+aCVz1oXGfvCgAwe9LHjPSnoue9TRx89KAJogirwppkhXfins+BtxVcszP0oA0LWVo3HlsRXbeGZXuLdg5yw9a4e3TyojK+c44rtPBasmmvcSc7jxQBuKhXqaliUgZzxUCsWIKtwatorbRkGgBd36U2Rtw2gZp6oueM04hVIHegBinjbmlYHaQvINPIXtS4yOMUAcTrGm3S6wr2+QrtyRXaWNq62kfmNlsUiWiySBjyRWgFIXA7UAUvsU11OkMSlnZgqqO5NfYnwf8ADI8L+CbS0kQLcyqJZvUE9B+FfOnwds4bvx/p4u9ogSQO27pwQa+nfFWvR2WnSR2EyS3rjEaoQ2Pc0Ab9FeZada+Kro/aJri48zryela5uvFFkvzlnAHVhmgDtqK5jw34jlup/suoRiNx/wAtDwCa6cdKAGyRpIhjkUMp6gjINc1rPgPw1qmTPYKjHunFdPVeeba67HHB5FAHl+sfArwtqCEC4uIW9QoNeeeNfgSnhnS5tW027NzHFy/y4YCvpS3uVlO3aVb0pb23ivLOa1mUNHKhRh7EYoA+CRqsMc8luzDkFT7VzmneXDrNx5bHkf1q58SdMl0X4h3mnkkGK5ZT+ZqvrFm9lfw3MSs0cowcCgCaeZd7HPNRCWMc5GahlxGxL5APrSB1b7uCPagCfcDn580CTJwDUaso4YU4kH7tADgcn+tOwuecD3qNXyfmwAKUNkkg0ASY/u0nzdyaZu/vcUof0HFADgMGnbucLHn1pFyw6gCpQqqM7h9KAIjuzxHinYVcZ6GnszdOMVEVCjLHIoAcSqgkdKp3ksiRlk+7inzSKSDzj0rJ1S+6xFsdsUAYusFriYs5GAOKyLKO9t7n7RbEkIcnHpW61obgExgs3pUIaSzlaERjcRgg0Adh4C8QxPrti0mVdZFzn61+h/h26jvdBsLqJtyyW6MD+HNfmV4WRhrKELgg5r7v/Zq8Sf2x4MbTZpA09g4UDPJQj/HP50AcT8SrO6Tx/qMy52vKSK9B+EkAkXdMgLoM59KwfijGlp4umeUnEuGX8hXWfDC9szEYl4kI6nvQB3lFFIxwpOM0AKCD0opqHIz0Jp1AEUZ2PsYdTnIqrGTDfleW39/SrroGPOaFjVTnGT6mgDmvirY/2h8PtYg2ksLZpF+q8/yzXx3I3lkhuoJFfbviCLz9B1CD/npayr+aEV8L6pIy6nPE3RZGA/OgALNnnpVLW7pLPT5HPUjAq0hOPWquqW63VqY3xn3oA5HwwstxftMwOM55rtw3yCsHRF8i5kh2jjuK3EbPBoAep/P2pk7cd6juJFt03Uqt5iBvUUAZV/GwBkUHI5qrrECa3pypwJoxwfWtqSJWVg3Q1h31vJZn7RCSQOooA4W8sZrSRo5lI56mqzgV6DJbQa1ZtuixIB1964rU7OS0maJlYAdCRQBTDADFLkiogCTSlgOvWgCysmV4HSk+8ue9RCTI+UClV/XOKAEmTjdmoCDjuKtnkdCRURi3dsUAQAe9Awak2qOAtJjnkUAOiK9xT3XPKjFQsdvSlRnJoAmhZ0kHzYrpUWy1zSH027IBP3W7qfUVy5z6gVY0+5aC5VweAeaAOP1ewn0zUJbO4HzoeuOGHYiqleoeMNNh1/SBdW4H22BcqF6uMcrXmBBBIIII6g0AJRRRQAUUUUAFFFFABRRRQAUUUUAFFFFABRRRQAUUUUAFFFFABRRRQAUUUUAFFFFABRRRQAUUUUAFFFFABRRRQAUUUUAFFFdB4Vh8Iy28x8SXepwShx5QtApBXHOcqec0AXvhp/zM3/YvXf8A7LXI16z4Rt/AUen+KG0W/wBalu/+Efu9q3Crs6D0Ud8V5NQAUUUUAFFFFABRRRQAUUUUAFFFFABRRRQAUUUUAFFFFABRRRQAUUUUAFFFFABRRRQAUUUUAFFFFABRRRQAUUUUAFFFFABRRRQAUUUUAFFFFABRRRQAUUUUAFFFFABRRRQAUUUUAFFFFABSqCzBVBJJwAO9JXXeBtFD/wDE3u1xFGf3IP8AEfWgDW8K6Yujae11cKBdSrnn+EY6VU1G7mmkLFsip9YvGmlKqTj61nB88dqAGBieTijPJJqUbSOlIdp6gUAMViPenjpkgUny0LjrmgAZB1qMIQ3cVMW9aem3q1ADIlfOauw5EZJqKNdx9qmkkXbigBo+cHPWnIig5qvu9KQybhQBbllL/LwFHvXoHhxA2goysOK82hXzGA3V6Jols1roC5c/MaANK0YFuTV9PmUjNUNOhwm481oW/UjFADk+Ucc0bgZAWp+DngUyQAkfLj3oAk+XOBShR1z+FRiMDuacgAbvQBbh46U/zCvOKjjb04+tW9LtWvL1Y88E80Adj8NNIubzUEnRGUA9RxX0T4Y0KGGNZ51Dv7nNcX8ONPhstOj+UBhj8a7+G8MDBhzu7UAbY4HFBAIwQCPeo4DujEhzkjkVJQBnanpcFxCxjjVJeoI4rjLrV9Q0W8Tf5jxKcEc4r0SsfXtEh1CB8cPtOPc0AW9F1KHU7JbiLAJ+8uehrB15p4pbmNWKHqh9q5PwXry6Pqk9ndSfKshUj2r0i+htb6yabhgyfK1AHmc/iq9twpik3SK3avS/D2ojVNJhvMYZhhxjoRXkOp6XDba3tZnKZPTivU/BO3+w1CLhQ5A/IUAfGX7S6x2nxj1N5AArybgfc5NZlncW2oaAYJkBkVf3Z7mrf7Qip4g8e6rdQu2xbtwD6qDxXGWZeG5hgt5iVQc89qAJpI/tFsPMyCvFQINmFC1fU/6KWGCTVTfzgrz9aAE65FKEI/jFG09qNvPJ5oAUKx9DTwGHUZFIFk+tO2vj0oAQ/NxijbzTkgkJqzFajGWbmgCKCE9SxJ9BVhIVwC2c1KsWB8vFToFA6ce5oAz7lygwq5NUrg3LRnACitxvKxu2gmmNErj7o+hoA5m0ilclpX4BqzcabDJHuK8+tadzaovIX8BVDULiRYsAYFAGciNbxybBkD865m4nla882RTjdXXWkbyq21l3EdDXK67byWt0VfgE5oA6zw/Da3FzDLEcNjmvbvgH4i/4R3x1BHJJttbo+TLk8YPQ/gcV4Z8PYyXaXrnjkV3MbPDPHOh2srAgjtQB9XfG3R3u9Lt9RhX5oCVf6Hp/WuP8IXv9nrHKz7cMM816H4ev08UfCyO5Zg8klkyvjkh1H8+AfxrxYTbVljEvKMcjFAH0bo+oQ6jZpNC6scfMAehq7XiPgbxS+myxo0mVY4IPpXsum3sN/arcQtlT2z0oAs0UUUAFFFFAGV4w1BNL8LalfyHAitnI+uMD9a+HLsm51Ce4P8chYfnX0T+0l42gh0s+GrF98ztmdgenH3a+c1BJPagAYnIXpWR4muJrez3Rfia2CwHbj1Ncr421EtELWAqSTzigBPDl3LdkuiEHua6MZKj1rm/BRaGIwspBJrqBtP1oAhkj80fPUybAgUdqY0q+YFHNSBecnGKAGS9MVVmUNEyYzmrZ5NNl2xqDxQBm2arbbhtxUWpWMd/A2VUNjg4qW63NIFUHmpovkG09aAPMNRgNpePC3GDVNwSd2c10/ji1P2sTKvB6nFc0MGgBEBzTj14ApMk0KCKAHozAEH8KYxcnNL3zQxz60ANDHn5evvTSWzQeuMGlwODQAY45oDY6A0hZg3ApCSaAHHOetOQfT86j98frS4/D8aANzw7erBeIrncpPSsb4m6KlnqC6nZxbba5+8F6K/8A9eiL5JAwJB65zXU2f2XWtHm026yd6EKS3RuxH40AeSUVY1G1lsb6ezmGJIXKn3x3qvQAUUUUAFFFFABRRRQAUUUUAFFFFABRRRQAUUUUAFFFFABRRRQAUUUUAFFFFABRRRQAUUUUAFFFFABRRRQAUUUUAFFFFAHXfDT/AJmb/sXrv/2WuRrrvhp/zM3/AGL13/7LXI0AFFFFABRRRQAUUUUAFFFFABRRRQAUUUUAFFFFABRRRQAUUUUAFFFFABRRRQAUUUUAFFFFABRRRQAUUUUAFFFFABRRRQAUUUUAFFFFABRRRQAUUUUAFFFFABRRRQAUUUUAFFFFABRRRQBe0LTpNU1SGzj6Mcuf7q9zXo2qeXZ2CWduQFRQoWsbwNaf2fpj6pKCHmGEPoopl5cNNK8jSZJPFAFWQsGIxyaQbs8dBShu27Jpd38IxigBBuYE9KaN38QpzMwOduBSjDHJoAYFH404LTinfmjBH1oAVfpmrVtEkv3hVVd+fXNW4I3jUlsgkUAKFCnao4pkqnPT8qEb5juPNLuIzQBWcnpjFCoWoZeeaehVcYwTQA+CP94vz45r0rbjw3E4kzjFebwbmkCqOT0Fei3qfZ/CaeY2GwOtAFnSZGaBSGya0mZo13H86w/CrNLZbvetu7DNaOuMnFADoZmdcqeKc0jA88isjRJgpaOQkHPerOoalbWyH5gTQBprLkfdxR5hz0xWPpOtwXc/khhmtsKOoxQBJEcj5hXS+DIo/tyM4AGe9cwsmD2rovDEsnmDC8A0Ae4aTeMgjEfCgDpXUQ3auyHIOK8u0nUJIlUMfl966XTLxp7lSvAA/CgD07RrpppmVmyMZFatcv4Sk86YSLIOMhlH0rqKACiiigDwf4jWL2XjadooyEmfcMfWvSPDt9N/YEUQ5fZjmuX8aW7XnjVQQWCsOD+NdvBZrBDbjCqD6dRQBx3iSzuEl+0MAO/NdP4bu20/wDNqMh/1ccso/DOP1FZ3juF/sJnydqDHNU/Htz9g+Bl3IpMLNCirj/alGf0JoA+UtSLXctxM33pSx5964ayt7i31S4WQjOOK7pVUDAYn1rnfEUEdtMLwY/2qAK2lmWa0ZccqcZp7R7W5Tn1rFi1EwzmS3+6TyK001GORd0hAPpQBYWMH6VMkLFs4AWqscyy/6ts+wpy3sqtt280AXmSNV4OMdSah27mJD5FV5p/OI3sFHerdvDkA5O3+dAEkEUhPA4qwYwCNwNOVtq8cCkaRsZ2igAeSIHaW5qKWeFSqs23PTNZsNnetqMk00itFn5FB6Vcu7eKdU8xTlDmgCdnhVlQtyemKwPF3iSPQCm6F5d393tWwv2dZBJwXHH0pl6unXeFuRG4HY0AQ+HNZh1aKFlt3CyKDlq0tUs4zbPtQZ7GobaSzhRY7coAOAFqyZw6kAfnQBysJltrj5vwNZPii3knYTMxIre1dSlyWY8dqrzzedalSqlcdaALPgBlCbQccV2Jy1cR4OkEV3sDDaT0r0FW+UbVBOOKAPfv2WdWabSNR0WYkmNhMinoFwAf6Vi+LtFbS/FOowdImkLpkdiSRXPfs86x/Z/xItrWSQhbyNoSB3J5H6gV6t8b7GRGttRhj+8uxyPUf/WNAHk9wwhIMec5616Z8MvEjxxrBLJg4Awa84SMH5pOa0tKkMMwkT8qAPoy2uoLgDypAxxnFTV5N4e1mVYyGP3vevQdC1Ce/IzwiDk460AbFcP8AFrxpD4W0V44pB9tmUhADyo9a3fG3iOy8L6BPql66jaMRoTy7HoK+SfF3iS98SapLe3chYO2QM0AY+sahc6lePc3Ds7sckmqe0c5PNWHaNUwSKp3DKykR9T3oAyPEOorBAYoTulb0rD0nR5Lqf7RdZOTwK6SPTbdphJIoY56mtGeKOGEeUBxQBQttPitzlODVhlwu3rTUkY5LAUKSMnNACRQhcseCadznnmq8t7bxj5pVH1NUn1WEviNwx7YNAGo8wjHzYqlMxmfg4FVEmmlctJnFOZ3Kkrx70AX4sYywBIpko3DhcGsyz85ZfmywPrWqoOKAM3WrNbq0bdjI9a89vrZraZht+XNeny/N8rjIrB8SWCTQbo1GRQBwg5700bgcZrTFgytyNoqGeFV43ZNAFP5j/FTuR0JwaUqQ1OUjHNADH+vNIAtK/IzjOKYuO5oAeflFNOD6UjnHOc03ccdaAHFaKaCetPQEmgAU89M1oaTcrBOGMZ69jVBxtP3gPpSxOFbPNAFj4nacsqW2uW8ZCyDZP7Hsf1x+VcJXrFrjV/Dl3pjEneny57Ecj9RXlMsbxStHIpV0JVgexHWgBtFFFABRRRQAUUUUAFFFFABRRRQAUUUUAFFFFABRRRQAUUUUAFFFFABRRRQAUUUUAFFFFABRRRQAUUUUAFFFFABXQeFdF0XVbeaTVPEsOkOjhUSSAvvGOv3hiufooA9Z8I+HPDtjp/ii4sfGNvqEw8P3eIVtipPAPXce4A/GvJq674af8zN/2L13/wCy1yNABRRRQAUUUUAFFFFABRRRQAUUUUAFFFFABRRRQAUUUUAFFFFABRRRQAUUUUAFFFFABRRRQAUUUUAFFFFABRRRQAUUUUAFFFFABRRRQAUUUUAFFFFABRRRQAUUUUAFFFFABRRRQAVa0q0e/wBRgs4/vSuF+g7n8qq12HwwsfO1Ke+cfLBHhT7n/P60AdD4kWO3to7OA4jiXaAK5wK2a0tcmMl25ByueBVEMfT9aAGbcen1poOD7VJvPZRTS2Tyv6UAIWDDBFKi5HXFAC59DUiqeueKAAKR/ETSZyaQ8n71OjjYntQA+24bmrskq7cZGarAYxyKGX5s54oAQ7R160xjgcHmmO/PfFJHg0AAOD83NOAB56UhXb3rW8L6cdQv1VlzGvLUAbfgvQjLKt5cLmP+EHvWh43v22izCgRjGMVtCRIFSGMbVUY4Fcf4okafUyvO0CgDc8Fb/spAHy10vVdp71znhCX9wIx1HWt+QsCMCgDn9ZhNtPvjztJ7Vj6sV8vfIzYxXXXtobn7y9K5/wAQafMts21R7ZoAyPCk0cd+H7Z716THJG8QZMEV49BJNbXa7sLg16b4fvbW4tEAk+YDmgDTMiZ4FbGiXTQyqVP3qyfLQcqalt5fLbkn8qAPS7JmmhTEmSe9dRoVxLjyN6kevevMdA1f7O4SbJU9DivRNHaGeETRnB9jQB634GtDEgmznK+tdXXnXhLWVhVIeRzxk16HG6yIHU5BFADqiu5hBbPMedozipaz9Ut7m6ZYUwIu5zigDk9B0+51TxHLqE4AiVq6rWJPKeFmwqdzVuxtY7SARRjjufWuQ8d60sMhhVsrGO3PNAGZ8VdSRtKSG2kRVYjcc81R/aFuRa/CKG3jODLJAoHsOf8ACvPtb1l76+VHyV34xmu3/acUL4B08EHaJ1HHbgUAfNoLEc81na/B52nygxE4HFbCRgLnbx9ahu4w1tIvUY9aAPJoFfzniC96txK+drAmi4Jtr9+OM+lbOjQLNGZjg4oAtWVrHtTaCDtGar37iGQqvBPc1et5CxZUA471laiG+0DcckmgCWxha4mDO2QO1b6bVj54wKyTc2umWYkkOWI6DmsTUPFW/KQwt7GgDprzUY7cfKwY+lZs2vLn5sCuD1bxAI875N0n91a5y41y8kfcrBB6daAPYLbWbeQkB/xqSfWLZIz95sV41Y61eQThmk3IT8wx2rq7bXbKVBFvySOxoA2r3XAcmP5T2rIuNTuJGyCT9DRLbJMu+M8Gnwx29uoEmfegBsWqzxAN8wxW1pHiiRfluEG31zWLeGGVcwjGKp9OoJoA7y/nhv7VZoSOKk0JLP7NO15z8p2j3rjtLupIrhFZvkJ6E8V1kkOIfPVlK46A0AY0d40N9lVCgNxXoXh68+122c9BXmGoShpSVQrXW/D+ZvLOSdvvQB3vhLVJNK+IWhXa9I7tD+tfXvxMs3vPCsyxrlkdW/DOD/Ovii4uNviDTXiH3ZlOfxr72t2S80+J3UMs0SsR2ORmgDwGTRZhFu25AAOKTTbFpboRcr6+1elXXh3UFv2W3i3xs33iOMVs6d4W0+0P2m62s4GW7KKAOU8P+G5rydAuREn3mIrsfEWtaP4N8OyX19KsNvCvyrn5pG9B71w/xM+NPhLwRbPbWckeo34B2wwcoD7kdfwr5r8W+MvFHxG1Vb3VJWitEP7qBSVVR9KAOh+JHxA1Dx1qW6QGGziJEUKngD/GuVKkcDpTzGtvF8xUAVyPiXxEsLmO3lzjsPWgDpJmjjUvI2AKhFzHJ/qSMV53d65cXHDMwH1qzpuvPbIF+8KAO9Vyxx6VK8sKR/vGA+prhn8U3BJCKAPpVC91a6uCGeQqo6gUAdnqGq2sYwjbm9BXO6prl0QVg+Wuel1CRvug+xNVJLiRhjcSTQBYu9QuZZOZDmtnSbCZo0mZj64qjoFgklystxyvpXcL9nWILGAAKAK1svA3du1Pkk6rtx7VYUIelOVUzu2g/hQAy3To20Yqx1ppkUcYpQQKAGOnrVW6i3jn/wDXVxmB4x+tRsoY0Acxq8ARPNUD6VzV0pDZY9a9FlsYXHzc+1czrukqAzxdBQBzDYx96mnbj1zT3UKSGODUJA7ZoAcFGOajbg4AqT3/ADqNxjpmgBHOR/hUfmMDx/KpYwT9KZIvtQAgLHrTtxB7fnUZyvrS4z2NAD25FJwDSrmnFR1oA3PCV4lveKGyQT6VzXxKsVs/ErzRptjul84emSSD/L9av2sxgmVhjrWj8R41vvDNpqCKN1u4VjjkKeP54oA84ooooAKKKKACiiigAooooAKKKKACiiigAooooAKKKKACiiigAooooAKKKKACiiigAooooAKKKKACiiigAooooAKKK6Dwr4UuvENvNNb6lploIXCkXc5QtkZyMKeKAL3w0/5mb/sXrv8A9lrka9Z8I+B77R9P8UXk2r6LcKvh+7+S3uWZ+gPTaPSvJqACiiigAooooAKKKKACiiigAooooAKKKKACiiigAooooAKKKKACiiigAooooAKKKKACiiigAooooAKKKKACiiigAooooAKKKKACiiigAooooAKKKKACiiigAooooAKKKKACiiigAr0jwXara+ETMxKvcOznnt0H8q83r1LV447HRrW1jwBHGFwO9AHP3D7pjjOAaF6fWmL97nINK/AzuIoAXAz0NJ15xUYVv7xNOCtnvigCSKPfwDg0PvQ7TzREWQ7s80rTFj60AMDDPINTqWA7UwbW5Ip2Qo4oAaS2c0ySRulPDL2zmkbjsTQAxdxPzZIqVVwOBimfpT0LYOeKAGMrE+5rvvA1p9l04zSYDSdDiuL0+Dz7uNDnk16TBAUtUhU4CjigBt9HI2GjfkVh3sMjXyGROG4rakLrnJ5FQzSQyRfM4Dj1oAuaPZ/ZwGAxnvWvtY+v4VT0uZZ7RcMCy8GrqmRe5oAYdwP3jTLq3SeE7utFyzhd2aS1k3cMaAPNvFFm8N0W6DNUNL1K6sLgSRsdo6r612Pi6xmuLoLEOK5yfSLhByhHvQB1/h7xRHesIZgI27ZrpYnGN24EV4y32i1m3KpBU12PhfX4pMRXUhRunXigD0C01CFTtk6dq9W+EUMWuzmzhm/eDkAmvEt8TqGj5B9K0PDHibUvDOtwalp0hR4mBK/3h6UAfTt14c1TS9QV/JeSLPysvIrtPDi6kYxvDRoP74qp8M/HWleNtDivLSRI7sKPtFsWG5G7kDuK6ygAGcc9aKK5zXfE0FsZLezYNOpwWPQfSgC74m1L7DYskbATyDC+3vXjviGa8WVhJNuVuprqb+5kuYzJcSlnPIJrmtWtJbsnC5IHFAHA3FrNLq8P2csw3jNes/tQW7v8LEl3MGhu4c49+DXH6Lpk39rRTYAKuMivSf2grU3vwg1nAO+NIpgB/syKT+maAPlaH/Ur1PFVNUPlWckm45Ap+i3Udzp0cgdiCOar6/JG1lKq88UAea6lIJLh3yc5q9pNxKIhAr7d1QrHnflTjNS6Sqfage470AbVnG0Gd7jBrP1eeJJ9sZ3Oemas3swRGOcmuRuJJPthm8w5zkUAO1RruST96xx2ArH1q/XT7XYADcSD5f8AZHrXQQXH2yZI5MKAeSK4TxaNuv3KhiyqQB9MUAZTMzMWYkk9SaSinIpdgqigBtORmRgykgjoRUqLDHcASksmecV0Om6daygHYrI3TNAF7wxeXFxa4KD0yRU+oxXCy7W6e1FlGtiSqEKSeB6Vcnl3Lk5Y+ooAyl3qPvYHpT3VtmQ2BVtYl++6/hULtznbtHagCupbPJJI6Vv2FzK9qF8xvpmsZduc53GtXTk3A4GOKAK88jNcFWrt/BMXl2ZYg8jiuHlQw3ZLL35rrNG1iKG3WN8Be9AHVwrE15DgEsHHNfdvh5WXQNOVs5FrEDn/AHBXxF8J7NfFXj7S9Mg5ieYNK391Qea+yfHXi7RfBmiPqGqTKgVf3UCkBpD2AH9aAJvG3irRfB+iSatrd2sEK52Ln5pG9FFfI3xQ+POveMrmXT9E36fpucKiH5mH+0R1rlvi34s1v4keIZLy7d1gX5YIF+7GmTgCsfQNIFhH5ksYBHUmgCXTNH8yUXeoSNLKx3c10kbLFHhcIgFZE2qW0ILswx9a5bXvE8k5MNu+F9RQBP4x1+ZpWtrWTao6muOZi0hZvmJ71M3mXE3OWdjWvDo6wQeddOqsRnaetAGNFGrHlSWqf+z5VXewCrV5JrGEsy4JHSs+9vJ7ldisQlAFaWQJwvzGoJZGY9T9KsQ2U0xCxgmtzTfD0eQ1wxJ9BQBztta3V04WKNjW/p3ht8BrgHP1rr7Gxt7WMJEgHHXvU7R80AYVrpXkdGwtaEUO0AVb8taYVbJ7CgB0UK4yOtO8sYPUU1QQAVzmldiBnvQAnlKp5NOVV75H41ErMxxzUu0fiKAHCOPGRmmMMHpxQ785Gablsd6AGsrZyeMVTvYllRgecjmr6uuPQ96oalIAjLGwye9AHAaxbiG8aNTxVTAA6/WrurFjeEyYJ9aoS8etACM3bOaUv8o6VF3B60MMdhQA8Hn0p3yY+Y1EDipAcxnGDQBE7c8UnzYoz04xSnr1oAVE+pp5UepFNU/7VK2cdSaAJIBHvG4iuo2Q33hS/seCzRfLx0PauSQ4P3a6/wAFFZJGXgZGOaAPIaKfPH5U8kec7GK5+hplABRRRQAUUUUAFFFFABRRRQAUUUUAFFFFABRRRQAUUUUAFFFFABRRRQAUUUUAFFFFABRRRQAUUUUAFFFFABRRRQB13w0/5mb/ALF67/8AZa5Guu+Gn/Mzf9i9d/8AstcjQAUUUUAFFFFABRRRQAUUUUAFFFFABRRRQAUUUUAFFFFABRRRQAUUUUAFFFFABRRRQAUUUUAFFFFABRRRQAUUUUAFFFFABRRRQAUUUUAFFFFABRRRQAUUUUAFFFFABRRRQAUUUUAWNMjEuo20ZGQ0yA/TIr0zxiFW4CjOAK898MKH8QWStyPNB/Ku88UuzXrHtQBz/c8U7H0FDZzgChIzjP8AWgBVTvTtoA61GWZTwaCWbqaAB92fvA0gUk8A0oXpU0e1TQA1QwX7ppOep4qw2MbqrSz8/doAeqrj71IyDs9MSRWzgH8qUstAAF+lSxgthV5b0qE57V0/hbS2OJ5gMds0ATeHLHycXEwww6ZroYr3zXwtOmXbCVRV6cVlWM2y4IkXBzQBoSynzgHU49ann0yG5jDI2w1PD5T4bhvwq2nlj/ZoAx1WbSfmU7oz1rZsLqO4jEkTg+o9KrXzRNGUbBFYwtbiB/MtZML6ZoA6eVsnmoowq525zWZa6oMiO4G1h3NXo7y3Y/K65+tAEkkYk++ee2arSWyM21hkVbQoTncDn3p23LdqAMfUNGtXgbEfJHauVvPD9xCTJFlfavRWU8ccVMwtygDoD9RQBweg3OppIsI3sBxgiu4tUkkjHmRYbHPFJHHArbkjVfwpmoag1tGNpAA74oA6Dw7c6ho94l5p11LbTocqY2xXtHhb44zW0Udt4hsTOQMGeM7WPuRjBr590zWd8Ik3A/XitI6jBLFl2QfjQB9j+GPGfhzxGi/2ZqUTSn/li52uPw7/AIVPfeHNPuLhrhV8uRjlsdCa+NLS5uIHE1lcNEw5BRsV0Vh8TPHWlENFrE8qp0SRyw/I0AfTGoeEEkjLQ3Lb8cIRgGsK48K6qIcxqS3pXkOnftHeJLe4RdR020mTo2FIJ/Ku90H9ofwrdskeqWlxYMerD5xn8hQB1WieELxZQ90Ejwc5zXZaxp8Op6PdaZcANFcwNC2RngjGazvDXi/w34jQHR9Wt7lsf6sNh/yNbtAHwULBtD1O/wBFnXY9rcPGVPscVk6/FJM37qQoK9p/as8JSaLra+LrCNfst8QtwM/dl5JP49fzr561PxCzIViUFqAILuFI4WAky3eqmmJuuB1xUUNw87nzG6+1W7eOSPc6sAAPSgCLXbgq3lx5z71jCLcd0kg96SaRpLt2aRmOasoAV+ZKAImPkwO8J+YDivO72aSe6klm5dm5r0WdsxlI0xXDa/avb3hZgMP6UAZtdJ4YtLVrR7iVh5hyMHsK5uty3uAlpGoT5ivOBigDKvwovJgnKhziu28EwNJp0TFeOcE/WuJnSRrtlK4Zm4H1r1XRNNkttPgjjAHyigBracqudw3AjJPpVKeHPyx/dHU1u6g8kNtt+XOOTWONphJJ5oAquihMIcmolMedrjOKkkl5KhePWoWVmHC8d6AFZULDaoFaGnuqSDd09qzoywbleKtW7KHBUE+1AE2ubcqQ3FUlmIj9BVvU3eZEGzFFlpc8jBmX5aAPVv2fNdi8L3sutyj94inZmo/HvjPUPGWvS3d/cSOgJCKTwBXIySCxsVgTILDtUYuUjUdjQBuW91HZAs2DWbr/AIkPk+XGNu6sqO4knujlsjNR39vEzl5GGR0FAGZe3k1wnzMQPSqiIxG7FXTgttjXNWoLNpAPMG0UAM0uaG1bzmj3yfwiprqDVdVl3mNkQ9K2LGzgUriPdjvityNUVRtXFAHF2nhO5YgsTyeSa2rbw1DGoWQj3xW+jHpTX4/izQBnxaVbxDbEMe9TLCsX1qwWYU1xx60ALFJ8uDxTmkUDk1G3y9qiO7dyKAJd+4UhmUfLkGmv0wKgaMBs96ALHmMT8poOT7mo0ZgOlOJYj0oAlRlX71KZM8gUxY8Lyc+9PHTGKAFQluq0OlI77R1rKvNYWOQxkgetAFucNu2hsZrP1VfKtmOQTiqkmuRhiE5PqayNa1dpk27lIPoaAMe4O64ZiwPPrUL4Y+wpjMCaOB70AI3Xjp7UMu7BOaR2yB0poY5oAbtOeeamjGV6VEcDvTkYbeCaAEdMH0pu0E8VKo+v40x1OelADQrZ4ANSKuRz1qP5s8KRT0LetADwv1rrfBEKmYExk+9ckFJP3q7DwOFVwzy4wKAPJNTAGpXQHAEz/wAzVepbxxJdzSA5DSMwP1NRUAFFFFABRRRQAUUUUAFFFFABRRRQAUUUUAFFFFABRRRQAUUUUAFFFFABRRRQAUUUUAFFFFABRRRQAUUUUAW9J/s7+0Iv7WF0bPnzBbFRJ0OMbuOuPwzXbN4Y0Jbw2TeGPiCt0EWQwm2TeEZtobbszgtwD68Vy/gjU7XRfGGk6tfQma2tLuOWVAATtDAkgHqR1HuO1dVb6tpek+GNf0seMJNWnvbErBsgnWNXa4RmUM4B3MqlmyoXnGWJOACRP7D8LaVqlyvh7xhA2oWVxpsUt/GkcIkbgjO0ZKlCCBzwa84r0fx14p0nVrfxVHb6i9x9tutOksgyPhhFC6yEZHy4JA5xntmvOKACiiigAooooAKKKKACiiigAooooAKKKKACiiigAooooAKKKKACiiigAooooAKKKKACiiigAooooAKKKKACiiigAooooAKKKKACiiigAooooAKKKKACiiigAooooAKKKKACiiigDV8JME8R2TH/AJ6f0Ndx4rdWuj2wa4DQJBFrVm7dBMv6nFegeK4f9LZ1UgGgDnuD3NKzMANuaXaaenyigCEEk8ipBSM3NG0mgBUVifvVMybBkmoxhRz1pjsWPUgUAKWb0OKZgs1PyVFMDsDwKAJVTbzg03AYnipoX38FTQ3ynpQAluuZkVuhNegaaAtqiKOMVwCN8wbjg12WjTvsTnjFAG2qt0qC5s0zuUDd34rRt2Rowdwp7iP1BoAzIopI8YzVk+YyYbNWAoNAU+mBQBRMbMCP51PDGAuM1OUAPzUg29gaAKeo2UM0RC8P65rnrm11C2kzGSR2xXVSKC2cYpVjDYxQBzEVzqkPzOrEfSrR8RTR43R4I61vi3wCG6Vn6jocE6l4+GoAij8UK4A27fWtOLWrR4xlua4bULC5s3JZTtFUxduDt6CgDvrrXbdVxGMn1zWJd6pcXTkfKErnWuG25zkUz7Q398j2oA3UklVcLKQPrSrdXHGZCR3rDW4bsxqaGeVpAC3HrQB2mmapJAUbcWXuM108d1BNEJPMGCOledQTLGAS+fXFWDqSLwrDFAHV3IhlnLRlao6hFDKm3jzK52XUmHMbEH61Ppt4/mCSZjjPegDX0r+2dMuluLG6mt3Q5DRuR/Kvffhj8e7uyji03xVHJdoDt+05+cfU968Ti1qzaMRqAT0qO4VXXdHGDn0oA+rPjVqXh3xp8KbqKyvo52YrLEoOGBHr+dfDMmnyW908LfeBxgmvQ9J1+80smBmzC/GDWB4jijlvTcW4ALc8CgDnTBcxMGZNo9cVrJHG1kxDEHHNXrB45ohDcbT25on08xo3ln5T0xQByMsOJDjHXrTWZ146irOoRvC5JBxmqIZmb5QcetAE8Ukf3WHNcz4yjVgHRTwfSt9G/egc0t7ZreQNGy7sigDzqBPMmSP+8wH5mvVodCs5NNWJVTeV645rhNV0KbTrY3Y3fKwwPTmu28DTzS6Ks9ycNk8nuKAMhPCvl6hG0gZyrAg/Su4hKpGFk+XApIZBOQVZRz3qbUEjW3LORkDg0AcZ4g1C5k1QQRMPLHtRJJ+6CA81JcRRLM0p5Y96rMHdsjAFACqrBfm60qK7cKaWFZJnEa4rUtLJUHz9aAM+OLn5yT9KvW6IqcKPyq4tnGOdvWrNrZh2B5AHpQBXsrXc/mSL8g9a1LRhcXaQRIFTPzH0FJOu1do+UCktZo4QQOG9RQBu+KtAhi0+O8hcsAPm5rhQs81x5UaMT2r1TwZp1x4jhFnk+WTyxqfxl4XsvCdsbhmV5COPrQB5umn/AGRQznDdTSPbx3j4UcDqaJpL7VZ9uDHFntWtYWQt4xyPegDMg0va+1FyfXFX4NMwwaRs47Voxqc/KKl2hfvUAVhCy4CgAU/JHHJqRiWICjilxgdKAItzduBT0Xjc1B2Z96GzjmgBGJxTQ5U47VHNI5+VVNVXa53AbTigC75gLYzmhi3YVWihkU7m6mrHzKKABjJ/CKQRsTl6cJW9Kfuyc4oAZt20nmIOvWmyN83LCqN3cwxdXXNAGiWTbywH401Jl5+bH1rnptSiDb2kGBWZqHiFmBjt9uPWgDd1rVo4EZI2y3bmuNu7iSWQyNJkmq9xcNKSztkmqzNno35UAWjO2MCqjsdx70o+uTSFlx159KAGbuafu4HFGVP8IFIdv40AK3PYCkCkHPUUoIA5BpAaAHAHHQUEsBxj8qaxx0ppJ+tADt7Z5NPTnFQj3pwYjoPyoAlYNQOnNIshPc0oHH3qAHKmSMD9a63QPLs9DvbyQKFijLZNctbx73AzW34lkXTvAFyvmLvuSsag9TkjP6ZoA8sooooAKKKKACiiigAooooAKKKKACiiigAooooAKKKKACiiigAooooAKKKKACiiigAooooAKKKKACiiigAooooAKKKKACiiigAooooAKKKKACiiigAooooAKKKKACiiigAooooAKKKKACiiigAooooAKKKKACiiigAooooAKKKKACiiigAooooAKKKKACiiigAooooAKKKKACiiigAooooAKKKKACiiigAooooAktpPKuI5f7jhvyNep+Kpg0SMCORmvKK9OuZlvfD1jcHGXiGfrQBgbtxpzH5cCntGq9aNqf3qAI1XI+9Sn5Rwad271Gw570AIST1JpNue+KcqgetBb2NAARuXrTMYNSqmVPUVHtwetAE0PHWpMqwOciolztpVbPFABg7uBXW6HMrRonFckmd1dB4fdQ2N2D2oA6+1+U8jINWnRWHpVa2yyD5s1YG3PJoAFXb0JxU28AetC7PWnbVx0oAY7Bu1C7e44pdgJ60uzbzmgBR5ZH3vwpT5f8OBULFe3WlEZb+LFAEmQvO7NKJxURRunJoEXvQAXlvbXcW2VV5rndR8Ogt+54U10TwnHy/zqNhLQBxlxoc8fygbhUf9kOq5dSK6+SGRz0GPWmra8/NQBxhs/LP3Saa9qTyMiu/itYF/5Zr+NWo4oR/yyQ/hQB59Dpl3JHlFOKjfT75f+XZ2/CvSdsY4CqB7ClXYRxGPyoA81S3u1I3wOo9xV+GVU2rJGcV3jQwOu1kBz7VVn0ezkGPKH1oA5Rpo8ZiYIaVL+6iOfNJrRv8Awwwy1u5HPSoY9IXASebY1AEdreJc5W5uCH7A11fhjRpNQimcElI16muRuPDl4s6tbNvGeDXo/g69k0fQJre6RWd160AcXd2kkV2+BgA1csrxeI5MfjUjy2888hlYK5PAzUBjg8w+XgP9aAIdes4pot8cQJ9q5a7spOvKD0rtkY42sM1SvrEyAuigH3oA4C4jIJXdzVuxkaMAEjHvWvqVvGoI8v5/YVgzKY36GgDWKw3KeXIgZT1FXBb2v2XyYY9vHAFY9lPg/NkVpW06qfv5zQBa0aykSQySZCjpVHxDfPkxKrbRW3FcAWTsSEAHWuRnvFkuW+UMoPU96AGNIWhDdKhj3SSbVNSXMwkI4Cj0FT2MSsc7sUAWdNtWUGQhvrWnDE8jYAOKfaxrtCqM1qQR7E5xigCukI2gcZqxGoUdaje4ijJyQPc1m6hqaRg7WJPagCzfzJGT2I61UVmktmkjz9axpbia5lWCPczuea7rRNOezsEimAZ26jFAGh4H8RXmk6eRAhL9jTdev7vXrkTahIzAdFPQVHqjLZ2m5VG88AAVSsRI0W+RuSelAEyJFGm2JQKY3Bzu/CpWDAc8CqkmGagCwlwd20MPwqWJ+eRmq0EcYUtzmnPKIxnBNAFzepHzDFMkkBGBiqkV003GwAD3qcMM9s0AOAGM4JpxUlfSmNIMcU1pT36dqAHhVHBNHmQLwrAn0qlIzM3Wnwxru3ZoAsrIpPC0pKEc4FQbvmxUVzd29upaSVQfQmgCdyuT2FUrrULaDIM6KR2zXP6z4g3ZS2bA7mucmupJXLMSc96AOj1TXlGViYN+Nc/LfTSPmqchYnrSfjmgCSW4mJKknFQktngHJo3D/ClB29TQA0q3VgaTaOuRQzL7inptI9qAGgD+9SFcH1p52qfvCkOMetACKoz60j4U+9AYClLBh3P1FACBm9Binr+VRED8aBnPUGgB7/WmHH90g07r1NLtHqTQAwOe5NGcngnNKF59acqqe1ACLuJ609QxpACD0xUsalmA3YNAF3RrWSa8VR3NQ/Fm7RZ7HSIcAQx+ZJ/vEkD9P51uWUcOl6bLqlxINkS7uepPYCvMNSu5b+/nvJjmSZyx9vagCvRRRQAUUUUAFFFFABRRRQAUUUUAFFFFABRRRQAUUUUAFFFFABRRRQAUUUUAFFFFABRRRQAUUUUAFFFFABRRRQAUUUUAFFFFABRRRQAUUUUAFFFFABRRRQAUUUUAFFFFABRRRQAUUUUAFFFFABRRRQAUUUUAFFFFABRRRQAUUUUAFFFFABRRRQAUUUUAFFFFABRRRQAUUUUAFFFFABRRRQAUUUUAFFFFABRRRQAV6D4RkN34RMQXc9vIy8+nX+tefV13w0vNt/cafIf3c8e4D/aBH9P5UASSsdxD9R6VHuOeK0NYhjjuWAUjmqAC564oAeg4yzE0x+tPBHrUcg5oAUe9IWIphLUoVj1oAsxFdh3cUwqhbNR47U+LlttADyAOnSkZfTinPHjnNN5oAB14q1aTsjjHBquFyKfEyqec0AddoV5K20NJkV0sUKt826vObG+a3mBU8HqK7bRrg3EYYSHH1oA1THgdMU1VcH1FPGCQNxJqQYHY0ACbcc9aGPoBSgBjxxS7cCgCErzyBSFV/vGpyBUbbfTNACA8dcUxi496bLJt4AxUazSFuACKAJlkPVsgUO2eR/OmjzHOdv4VJ5SkfMMUARglu4p3f5sGhbcE9x+NSfZeM5J/GgCIyKONpNSR+ax4UgVJHtjH3elTCVcelADUVv4sVL24HNRm4gUfM4ppuYiPlYk0ATjOPm2imOwx1qEuT9aYysw+8PyoAhuZGVvlkbn3rIvmlJztY/QVuJbhvvVPHBCo6KfqKAMDS768ilVWVwue4ror28YWm9lB46VHMkbDhQD61Q/fRzZk+eIdjQBzWpLf3l6GhyvPQVFezahZ7ZGJVl9V616Bp82kuQVVPNHbFQa3bW94mJoVKdiB0oA5Ow8QRzKBcNh/YVqw36ykbWBX0JxWBq/h3yWM1kxI9BWT5WpRnjzM/WgDupo4Z1+4oz3FYep6SP4ehqjZ6hf22FmQn3NdFaX0dxCMgFu9AHGT2rQyFWOPxpobawG7pXRa1p5uPmhUBq5ieGWJyr5BBoA0LmR3sGUMVX69ayoY1J27ua3YbPz9FLq3IHOazNHtVku9rMTg0AVzEqOMtWrpUYeQKFyKl1fS9rLIv3cVY0eJkUY2jPpQBs20DBeAq0t5ItvER1akMnkqSOcViXlxPdXO1iVXPNAEd9M8nJYYzxVR7ZpCCDk9qmvMbgI8HFXdKt2Zg78+1AE3h3Sfskn2645b+EV2VpPBON5fBA5rl7+4nkURQrgDvVi0jeOIB5TuPXmgCfWJvtVxtjzsBwM1LE6pGsfeoYoSWyCSPWrCQKPmLUANkLONqUiQlR83Wpwu0ZWhsKvzdaAEjTjkcUXEKsmW4HpUTzAD5c0xpJWXnJ9qAI3jEalui/WoIJ9z9CBVhlLrg5p0VumOgzQA5ZE70j4aoZgI3zuFUL7VobdSAwZvSgC/wpyf1qlqWrW9pHktk+gNczqfiCeTKR5U+1ZDzvOSZGJNAGveeJrmTcsKbQehrHmvLiY7pZWJ+tNIXGA2KYIf9rNADd2WzkmnbgRxxSFVQc0ny4oAaTz14pCwIp2FphwP4TigBMMDmgtml3bvpRxnrQAA89qcfbik+XPNG5V4FACGM/WjaVNKsjZ4pd+eooAaQacobHalXr0pzEelADCp9qAp44p5K+lISAOtACD/ADxTtw7CmBj2agt6mgB24Z6U8HHSoN4LVPGrN0Uk0AJls9K1dB02S7lEjDCLySeKk07TGYeZKQijklqyvFPihY7ZtL0hgqnKyzL39h/jQBW8fa4Lu4Gl2hxa27EMQf8AWN/gK5OiigAooooAKKKKACiiigAooooAKKKKACiiigAooooAKKKKACiiigAooooAKKKKACiiigAooooAKKKKACiiigAooooAKKKKACiiigAooooAKKKKACiiigAooooAKKKKACiiigAooooAKKKKACiiigAooooAKKKKACiiigAooooAKKKKACiiigAooooAKKKKACiiigAooooAKKKKACiiigAooooAKKKKACiiigAooooAKt6PePp+p294hwYnBP07/pVSigD0vxLF5zLcR5KONwNc/hs4zWx4FuF1bQ5bCVt1xaj5Ae6dv8Kr3UAhkZdoBBoAoBffNSbQRx1pGPPGKQN/eYCgAKsOxpMt9KV92OGGKZhscHNAAWbdjmnoSKj+bvn8KcjSZ+7+JoAl8z1zS+ZkYqJt3tQmRQBMjNSEgH7wNKvC96YY2blQaAJVZTWxoeptYyYPKd6w0Xb94HNTqcdqAPRrLWLedQysK0o7iGT7rV5dBPNGw2tx6VvaVqoQgSMVoA7fzFA+9TftCDOSOKzra7WRMqyk49aGkWRird6ALj30RGFODUTXODlV3Cq8OnLu37257VYEKx4XmgBscjTN93A96tKE6beaEA9QBUgGOlAAuV6dKduz6UBe+aY8sMfUkmgB5OB61HLMyr0yKjM277q8VKNuzpk0AZl1d3BOIsgU6Ga42/Nn61eNurDmlW2RR1NAFeO180bmzVhIYEXkYIpQsa/dJoYhuApoAljkU8Kad3wetVmTv0pq9fvEUAXsdMnNNIbtUKbu0nHvT9xxwaAHhefmOKbIkZB+YGk5xzzSDIXsaAMu7t/LkE0K4I9Kl/teRofJnXC+tW7kbl5X8qx7xFwVbigDSs7iCO3YqyEn1qCRUkBk2/P7VQsoF8z72BWhcM4i2qFwKAMe7h81W3LlhUelBmmMa/K3bNXl+bhlwaoySR2t8rsDnNAF+5nkt/kdPmNZN+i3QxgA+1dBLLaanbhGOxgOtYk1o8M5Ut8meD60AGm7obOSDbkY71i6Z56art2lULc10Nsh+1IsYJz6V2OkfDm+1fF3GBGnrQBzl+8JhWPg8Vlptifdnp0Fem658M9QgsPOiZJNo6Kc153qOn3VhMRcxFMGgB1uJp8kjC1Q1JvLJVeeasJeBYW2+lY8053sXbOaAGrKvmAMwWtvTZLfaFSUMT2rnxGjturS00rE2VbpQB0cSLtwAB7mpFhjJ3MT7CqNvcb8dauLKq/dOTQBaCbQB0ApGZVXrUJl4zuqIyDpnJoAseaQA26oJZWdjk8VG8iscZqGZtg60AWQy4+YnHeka43kLEMjuRWeLhTJtmkwPSorzXra2Xy4cZoA0pZmT7zFRWfqGqiGMrFKM+uawdU1i5nQ+W+B6Vz7SSM+XkY0Aa99rFzI2EY+5qgZnY7mYk1Cp9z9KCuTmgBrhmO7NMPB71Nzux2pjtg428etAEZZQe9OVlYcAimMw9KcrYH3aAAn2pNx7KBSlSeSDS7DjIFADWUmlCt70rA9hQM9MYoAFjHTJpTGgpGbjAzSBjnvQAFQF6UmwfWpgxx92kYe1AEIGB92kB5+7UjIzDilSNvujBoAQZ7U7B9CatwafcOo+XGatxaFdH72386AMfb68U9It3etW40+3tV3XdzFEP8Aaasy61jR7UlUYzn/AGBkfnQBEYWJ5WnxWkrvtVcmqcvihFBFvZAj1c/4Vnz+INQkyEZIvTYORQB1UWnwpg3ACH3qG91rSdOfEWLiQdk7fjXF3N1cXLbriZ5D/tGoaANjWPEWo6jlGkMMJ/5ZoSAR7+tY9FFABRRRQAUUUUAFFFFABRRRQAUUUUAFFFFABRRRQAUUUUAFFFFABRRRQAUUUUAFFFFABRRRQAUUUUAFFFFABRRRQAUUUUAFFFFABRRRQAUUUUAFFFFABRRRQAUUUUAFFFFABRRRQAUUUUAFFFFABRRRQAUUUUAFFFFABRRRQAUUUUAFFFFABRRRQAUUUUAFFFFABRRRQAUUUUAFFFFABRRRQAUUUUAFFFFABRRRQAUUUUAFFFFAF7Q9Sm0rUoryEn5Thx/eXuK72/EGoWqX9rl0kXdx2NeaVueFtek0mfypsyWjn50/u+4oA0XzuKkEYpmwk+1b17Yx3Srd2ciyRSDcNozWTPBLEcMvFAEaqqjlqQ7ezUwqxPoKUBVx3oAcMD7xNOVuOKbkehP40baAEdmz6Um5u1OPTtSbvSgCSOQqeeafK7djgVXGc9afyw7fWgBTLkdaFf8A2qTYfbFPWNcZ4oAUT7emTTvPZunFIEB4bAFBVV6UAWre8uE+7Kwx71saNqbi5USMWrnNzAitXR2jUmWQYx0oA7RNYt1cIz7T9Kupd28w4lUn615re3SyXLEM3XikgvpYT8khoA9N86NeAc1Ikx9sfWvOYdcuYmzuLfWr9t4mcH96vH0oA7hpdwxuwKhb5j3P4Vz8HiW143LgVaj8Q2Dn/WFKANmPPTij99ngjFZg17TV6Slj9KcuuWsn+rBP40AXnklGcPUYebY26X9KhW+iYZ24HuaP7QtTxQBNDuB+dyatBgo+XNUVuoGOAw/OnfaFDfe/DNAFsyt7YqIsWb71RbtwJNIfl5zQBZTcpyfyqZGJ6LVFXPUv+tMe5kU4DjFAGn14J/KjdsHy81nxXBY/LU/mMB2/OgC0ZV2ZxlqpXHlvlsCpPNj79fSlDxd1zQBg3QmRiFVgPUCq0YmQlhI2fc10c6+YvAArLuLWTPy4FAFeC6m34mxs9QKfeQwyxeYMkiovLVT82au2sRkXCj5fSgDmdQvXt8eWTkHtV+2vWvYELOCcc1D4hsWjz8u0HvVfw5DHE7+Y5PoBQB6J4WjsZbERYAnHVjX0P4C0nTtS8JpDDexQyqPmDOAT+tfJ8GorayEpIV+hrTtvGV9ZENbXk2fRWIoA+lNZ0i28O2cl1dapG45wnmA5/DNeE+M76PU76R40AjJ9K53UvGGs6kw+0ztIvoTVOS/kaHJbBoApaz5NugVAc9zWYrLID/M0y+ujcTFXbIFLAsZXlqALGm2yzOxycCtIJHGNqCsptQjtIysJBNUJtVuGJKnGaAOoSbyEySopn9pRb+Tn6Vyf2yaT78hNN8xm/iI/GgDsluoWG9plHoN1MOqRrkAj65rkI3KsSWJp5m3qaAN+TXoo3xt3Gql7rpcgrwKxGYfU007ccjNAE93ey3Dbg5FUxktyxJ9zQck9MCl2nNAE0bDpTZRzTcMB0p3VeetADGIC+lRKxJ6kVK27jpimhWYnj8aAE796fuHTGaZtxxQFbdxQAMmW+Wjbg+tSHcq9s1GzNn7w/KgCRWXvn8qR3XHU/lSK3HXNKSucnkUANVt3r+VKdueppykfw0scUkjZVSaAGYH+RSfe9R+FXYrC5kcDyyBWhbaSTJtY7R3JoAwx5h4VCfwqZIJ2GfLP5VvzjSdPjzdXUSf8DFZV54u0e1G20hkuWH4D8zQBZtNLndA7RlfcimXep6Rpa7J5Ekl/uxgMR9fSuX1nxbq2ogxrN9mh/uR8H86wCSTk8mgDr73xtJjbZWioOzSdfyrHvPEmsXQw10Y19IxiseigB8kkkjbpJGdvVjk0yiigAooooAKKKKACiiigAooooAKKKKACiiigAooooAKKKKACiiigAooooAKKKKACiiigAooooAKKKKACiiigAooooAKKKKACiiigAooooAKKKKACiiigAooooAKKKKACiiigAooooAKKKKACiiigAooooAKKKKACiiigAooooAKKKKACiiigAooooAKKKKACiiigAooooAKKKKACiiigAooooAKKKKACiiigAooooAKKKKACiiigAooooAKKKKACiiigAooooA2fDfiG80WXEf72An5omP8AL0rvdN1Tw3ru1TOILhhzHJwc/Xoa8pooA9S1bw6Y33QITGe9YlzZtCxDKRj2rJ0Hxdq2lYTzBdwf88pySB9D2rutI8RaD4iC28u2zu342MPvH2PSgDkSyKcAHNDMmOTg11uqeFZIwXQgr1yKwbiyELFGAzQBRTae5xTzGnah1VDjmkUjOcmgBNnPBFKF57U7Ix1FN+990Z+lADzgdqQsuehqMLjrlaUFfWgCZWH93NOLKedmKh3Hs1Oz9TQA87WGBxVlSVtj3qlux/DU0JMiFc4oAiZed1ISqn3pXXAKlhUff1FAEoKYzwTRuGMCmA+i0mBnrigB6lh0OKXec03AWgZ/hGaALEcigjJAqZb7yW+X5vpVAE89qTLY+8aANGXVZnAwSBT4tSmPXpWUPU81KknpwKANM6hLztPPrUZ1aVPvMzH2qvIrLGG2nBqq2OpFAGuNevsfKWC+5pT4iux1DZ9RWOpyeGp5UdKANdNcvj8w6e9PGr3DnJxmsdPlOAakkdhH8tAGzaa7LET5hJHvV4eIYwPmjJFcgAxPX86kG9aAOyh121PzAEH0NTxeILTfhkP1rjY5GU8kEVMZ4wvzYH1oA7tNRtZVG2UZPanMysPlINefNPjmJ/1qzb6xcRY/iI7k0Ada8EjE/LxToT5XGa57+35WjIKkn2qAatI2Q77T2oA6fVJIZ7co5U1zL/uC/lvt96qTXkpbmQ/hVee6Zk2dT60AI8sjOfmLVpaawT/WdfesaLh/vc1eiZm9R70AaTTMsny9KlkuN0BXGDWW8sinjpTkmlkGDgCgCtcDbIcZqLzXxxnFT3C5PPWqsiSL93BoAGXv1Y0sUbscEjFMG7PzUF/m+UmgCaZVUAACmKRnHFJvYjkUqgHPOKAAqM/eo3BQcUnyqeeaCUPXAoAbuXpzmnfLj1prHP3cUFGVMg80AI8vzbVUChSRzUbK1NKtx81AFlmyfWmmQ9OlRjg8tg+lLsXbnk0APZQ3WkBCjaKRcdqmCHbngUAQseOtIgUnmpJAM8c0jLtXhc0AI+3oOaZtUjkAfWpAMLnFMbOeFFACrGgGf5U0jngEmlLSMQobHsK2dF0ia6cOysyjqSOKAKul6fJPyy7V7k9Kl1HxFoukr5FtGLmdeG29AfrVHxn4hgt4n0fScDB2zTKT/wB8iuHoA6u48c6k3EFvBEO2QWrHvde1a7ctLfTAH+FGKj9KzKKAFdmdizMWY9STk0l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R+HfGOsaMBEsoubYdYZeRj2PUV3Wn+IvDniRVhk/0O6/uSAAMfY55ryKigD2DU/DUioWhjyOoI5rnLrTrmDOUGBWJ4e8Za5o2I4rnz7fvFKNwx7HqK7fTvGWha2ohvoVsJz1LkBD/AMC/xoA5Ybg2CPzpxOB3H0rsb7wwZYftNnJHIvUbSDmufutOubckSwlffFAGXuDdM/iKXYf7ox9akki2k+v0qMZHHNADNvPcU9VwOHpWB+tIPl6rQAEH+9UluwEoznHeowdxxU8ChXHcd6AFupIQx4OarqY26VYuo4zJkLURWMDoBQAwrk/epyr7ZpuUzxTkbHrQAEe1NJPpTy/rSAigCMKc5NPX3NBOBxzSEj05oAdwo45pFbvtpyt8pzTF3MaALr3LNBsHT6VTJOanDDZsxzUQHPINADUPzUspx0Gc0jAhuBQAzHpQAKG/i6U8njFN24OWNK3H0oAazAGlB3Dg0nDGpEiZRu4xQAD8aQr/AHuacZMDoKjd8tuoAcBt424FBBNHmMy84oUg+ooAEk2/Lg05izcgUAYPTNPwoGT+VADVJC9M0MynqOaXcq9KR9ucjk0AIpVR1pd0juFV8CmlcnLdKacKcqaALC7143Zq3pwM1wsfXJqij5HNaOh83qbeDmgDrbrwv52ledEhEgGRXEzwtDK8cnDA4r2nRplaxRWIbjBrjPiHo0Kk3cOAe4FAHn7gD3pvHpzUmNo5600nPGKAI2Yg5p0LE57U5uvQUZ+WgBrn06UqkEc01jjtSbxigB7svFAdj0IxUXyn3p6J3zQAEE98UKOcdaNoOctRkJ3oAkaNcUKAvAqN5WI44qEhzyWOPagCw+1R1pnmdhk1Aeo4JqRFkbGBtoAd+8Ayo/OgtK2P3gq1HaPLhVYk+wrX07w/LIys8ZUep4oAwY45pGwOav2mjXk52rH+Zrfv7jw/oURa8vYWmH/LKMh2/IVy+pfEOfa0elWaQDtJJhj+XSgDoodItdKgN1qlxFCo/vEVzPinxqZ7ZtO0VTBbnIebGGce3pXJajf3moTme9uHmkPdj0+g6Cq1ABRRRQAUUUUAFFFFABRRRQAUUUUAFFFFABRRRQAUUUUAFFFFABRRRQAUUUUAFFFFABRRRQAUUUUAFFFFABRRRQAUUUUAFFFFABRRRQAUUUUAFFFFABRRRQAUUUUAFFFFABRRRQAUUUUAFFFFABRRRQAUUUUAFFFFABRRRQAUUUUAFFFFABRRRQAUUUUAFFFFABRRRQAUUUUAFFFFABRRRQAUUUUAFFFFABRRRQAUUUUAFFFFABRRRQAUUUUAFFFFABRRRQAUUUUAaXhnTBrWvWmlm5jtjcvsWR+gODgficD8a9ST4Eam4+XU0z/uV4/bTS21xFcQOY5YnDow6qwOQfzr3GP43FfB8cnkKurLiJowfvMFH7weik/lyOaAOb8T/BXxBo+nSX0V1bXKoMmP7rEe1eaSWtzGxWSCVSDggqa3vEHjjxPrk7SXmrXKqTxHE5VR+VZFvq2pQPvivrhT/wBdCf50AUzwcHikrorXxdqEahbq2s71e/nRkk/kRVqPWvCl6Quo+Gxa/wDTS0lYfjjIoA5Oiu0Tw94S1M40rxP9mlJ4ivIiPwB4/rUOofDvxNbRedbWqajD132jF+PpgGgDkaKlura4tJjDdW8sEo6pIhVh+BqKgAooooAKKKKACiiigAooooA1dE8Raxo7g2N9IiD/AJZsdyH8DXd6P8RNNvIxb69Y+S3eeP5lP4YyP1ry+igD2v8AsnRtZi+0aTewSg+jDI/CsXUvD15bMdqFlHevNLS6ubSYTWtxLBIP4o3Kn9K7HR/iRrFsgh1GKLUIuhL5D/n0/SgB81tcRnDIRSeSxHzV1Wl+I/COtRiGW4+wTt0SVcDP1xirl94V3x+daTLKnUbT1oA4VlVf4eaVG5zite+0K7jJZQeO1ZkltJEcSKRQAyUlj1qLap5bJqSTgADrUaZz0NABtUfdWm5YduKlKnrTdxB+7mgBq+uPzoxnilJB6kCjcvagCSOJcZJOaayqGpytkdDSbsds0ASJGvlk4yfeoWJzTg+f4jTe+aAHwttOTTpX3HI4poZcdBmkLD0oACRjJyaiErZ+VcCpOo4FCxqMUAMXcx+bFKAVPrUxMagYxmmSNuPQUAJkdcUeZnjdx6Uwx89eKQgA85oAfgUhA+n1p6t8tMLKx5UigBgPPrUoAbkCoym7ocCp4VEa5GDQAJkDmmOzZxmnuzN14pvagBB05YE1JHHvHDKDUWzJqRI9vzbuaAB1dflGDUe1upxinNuznJJpQSflOaAHRquK2PCyq2oBW5zWR8yKM1seHpNkwdRk0AejWETxJ8rfhWT4ieSaKRJhkYrR8OyyTh2cniqHiaSNAyFSWPpQB5zOoErfWosBckjP0q3cKrTNtHeq7xvg9qAIDhiafH83GKa0bj/apyMyrjaBQA1l5NNIUdqUvjtmm7ixoAcm304p7suML0qNlZqfHET1oAgIXPANSBcjGKmitp3fEURY1qWeg6pcYIhZR6kUAYrR9OalggdyFWNj+FdjB4bs7WHz9SmjiVRli5rOvvF/hrSwY7MfbXHTyxx+Z4oAqWWgX10RthKqO+K118PWNhbfaNWvoYUUZILgVx2qfETWrmNobJYrGM948l/z/wDrVyd5eXV5L5l3cyzv6yOW/nQB6TfeMPDWkqU0u1N/L/e+6o/Ej+VcrrnjbW9UDRrMLSA9Eh4OPr1rmaKAFZmZizEkk5JPekoooAKKKKACiiigAooooAKKKKACiiigAoqzp+n32oTeTYWdxdSf3YYy5/Suqsfhp4olj86+t4tLi7tdtt4+gBoA4yiu7/4RnwZpvOseLVuXB5isoyfwzg1Fdap8P7MFdO8P3d24/juZSAfwz/SgDia3fCPhHxB4qu/s+i6fJcEfefoi/jUk/iaMEix0LTbRf9wsfzyK2/CXxV8T+Gpg1gbYR55TYRn8c0AbifAfxeke68ktrc4yRhmx/KvLr+Fba+ntkmSdYpWQSJ91wDjcPY9a908TftC3upeC57G0tpYNXuU8vz93EAyMsPUkZA9Op9D4JQAUUUUAFFFFABRRRQAUUUUAFFFFABRRRQAUUUUAFFFFABRRRQAUUUUAFFFFABRRRQAUUUUAFFFFABRRRQAUUUUAFFFFABRRRQAUUUUAFFFFABRRRQAUUUUAFFFFABRRRQAUUUUAFFFFABRRRQAUUUUAFFFFABRRRQAUUUUAFFFFABRRRQAUUUUAFFFFABRRRQAUUUUAFFFFABRRRQAUUUUAFFFFABRRRQAUUUUAFFFFABRRRQAVc03VNR02USWF7PbMDn925AP1HQ1TooA73T/iVeS262fiTSNP1u14BM0QWT65Her8OjfDXxUQNK1e48OXzdILtd0RYnsxb+teZ0UAdn4n+GfizQ42ufsDX9l1FzafvFI9SByK40gqSCCCOoNdF4T8b+JfDEinS9ScRDrBKBJER6bT0/DFd9H4u+HnjgLB4x0RdF1FuBqFiqqpPYtgD9eKAPHqK9N8TfCHU4LU6p4V1C18RaYRuDwSIJFX3XPP4flXms8UsErQzRvFIpwyOpBB9waAGUUUUAFFFFABRRRQAUUUUAFaGk61qulOGsL6aAf3Q3yn8OlZ9FAHo2jfFC4UCHWNOhnjxy8IIf8AInFb1nrXgvWiAt2bOVv+Wc67efTPSvG6KAPb73wbHPGJrOZXU9CDmsO88L3UGeW49q870nWNU0qTfp97LAfQHK/keK63SvidrUHy6jb21+nTJUI35jj9KAHz6fPF97OKqv8ALwy109r428JaoRHeW9xYyH+JgCn5g/zrXi0XwzqabtP1O1nf0WdTz+dAHnyjNOMeBkfpXY3ng2aJS0ZUjtg5rNl0C6hXLKxH0oA57zO1M3AtzWnNpdzv+WI4pkmkXgTcIzQBTBGOKQj1p0kNxDgSRlfwpArH+FifpQAqbaVtvvSpG2MkYpxCkUARxkE06VivRaVV54xTZGx70AN+YkE0rDjrTd2TxTlPHvQBGOG9RUwjVhk00KByRzS7j9KAHbUXgZqN1GelPGG6Nk01s7unFACKOO5pVYrxtp42+tNlRjyKAJIyjcsefSmSfMfao1baeBUu0sMnigBqs2Panow9PxNMZSPu05EY80AJIhzuU0+Fc/WnIMLgg09AoBxmgCJo3Y+1aulMYR+7Xc1Uoky3etjTYduAAcn2oA7TwlPJLbMHj2Y71l+JblvOkXA46Uthr9lZ3qaWrB52HzY7VQ1y4825bPQ0AcxMCHbrkmq77gPU1sTxLtyq81WGmzSHKxvz7UAZhZs4PSmsSTxW/B4dvJf4cD34q0+k2FlHm+vLaEd98qj+ZoA5MrI33VJFWbOzupiAkTfXFbE+u+EdNP8Armu39IV3D884rLvfiMEUppekxRjs8pyR+A/xoA07Xw5qVww2xgD1Nab6JpumweZqd9DAAOSzYxXnWoeM/Ed6pSTUDGh/hiRV/UDP61gyySTOZJZHkc9WY5JoA9Tn8X+FtJUpZia9lHdE+X8yRXOav8Rdcuw0dn5VjH28sZb8z/hXGUUAWL29vL2QyXdzLO2c5diar0UUAFFFFABRRRQAUUUUAFFFFABRRRQAUUVqeHfD+s+Ib1bPR9Pmu5ScfIPlX6k8CgDLqeytLq+uFt7K2muZm6RxIXY/gK9j034PaL4etF1L4ieJbWyTr9jt5V3n2znJ/AUah8WfDnhq2aw+Hfhu2g7fbbmBdx98dT+OKAOd0H4O+J7q2+3a00Gg2QGWku2AbH+7n+tXJV+EvhUbP9L8VX698bYAfwYAj864XxP4q8QeJLgzazqk91k5CE7UH0UcVi0Ad/qfxU1p4Ta6LY6dotrjCrbQjcB/vH/CuM1LVNS1KQyX99cXLE5/eSEj8ugqnRQAUUUUAFFFFABRRRQAUUUUAFFFFABRRRQAUUUUAFFFFABRRRQAUUUUAFFFFABRRRQAUUUUAFFFFABRRRQAUUUUAFFFFABRRRQAUUUUAFFFFABRRRQAUUUUAFFFFABRRRQAUUUUAFFFFABRRRQAUUUUAFFFFABRRRQAUUUUAFFFFABRRRQAUUUUAFFFFABRRRQAUUUUAFFFFABRRRQAUUUUAFFFFABRRRQAUUUUAFFFFABRRRQAUUUUAFFFFABRRRQAUUUUAFFFFABRRRQBreG/EmueHboXGjajPaNnLKrfI31U8GvSLb4heDfF0CWfxC8PCO4wANTscKw9yAuf515DRQB6jrXwme8tm1LwHq9v4gsMZ8sSATr7HoCfyrzbULG80+6e1vrWa2nQ/NHKhUj86saFrer6FeC80fUrqxnH8cMhXP17H8a9N0/4uWmuWqab8RdBh1iDoLuPiZO2f/rj8qAPIqK9gn+GPhbxTG938PPFdtI+Nx0+9LLIvsDtz+ea868T+E/EXhqcxa1pNzagHAkZDsb6N0oAxKKKKACiiigAooooAKKKKACiiigApUZkYMjFWHQg4IpKKANvTPFfiHT8fZ9Un2/3ZMOP/Hs10un/ABQ1KOMJqFhBd+rKfL/oa8/ooA9H1D4iWkts32TT5IpscB8EZ+tYdn481iGfdMlvNHnlNmP1rlKKAPR08c6JfIEv9Lmt2/vI4YfyBqRPEXhIrtLzL7+W3+FeaUUAenrfeF5h8uqRoD2YY/nVyLT9Muo82V3DOMfwODXklT2d1cWc6z20zxSDupxQB6Jd6Y1uSQhx61kzIVY5B/KrmlfECJrdYdWs1cgcug61oQ+JvCdwf3kRQ+rDFAHP7JD0BxUsahRzXSfbvCc4xHfwx57Zp8en+H5hldQjP40AcuetIRnr0rrhomnuuIrqE56Gk/4RuP8A57RsfY0AcmFOflBpzEY2t1rrP+EcMa/eU/jUf/CNyEHcBQByoRvoKevT2rpl8MSR/NIwK+maV9FjH3Rt+tAHMPHkZUURRzdNuRXUDSYY1+f8808JptuPnkj+maAOZMLDsc0+O3kc/KrZ+la13qmiwNue4jAHbNUZ/GWjw5EMckh9hQBYt9NlZNzKSfSpl02U9I/0rEm+IDKf9GscjtvbH8qoXPj3W5MiHyYF/wBlST+dAHZw2DR/eQfU03UvEuj6FbvGxW4uyvEcZzg+57V5xd+I9bugRLqVxg9lbb/KspiWJZiSTySe9AHUeENesbXxJcapq6yHzclSoztJPSutvPG/hfJeOG5mb0C4/nXlNFAHoc/xCsFP+jaGW95JgP5Kay73x/rErH7LHb2qnoAgYj8TXIUUAat54j1y6/12p3GPRG2fyxWbLJJK5eWRnY9WY5NMooAKKKKACiiigAooooAKKKKACiiigAooooAKKKKACilUFmCqCSTgAd67rwd8KfF3iNRcfYxptl1NzegouPYYyaAOErf8J+D/ABH4ouBFoumTTrnBlPyxr9WPH5V6SNJ+EvgL5tW1E+K9Xj628IPlKw7HjH5msLxZ8ZPE2qQGx0YR6Dp44SK0JD492/woA3bT4feBfBcKXnxB15Ly7HzDTrKTqfQ4BJ/QVU8Q/GiaCyOleBdFt/D9iBtEgVTKRjrwMA/nXk1xNNcTNPcTSTSucs7sWZj7k9ajoAtanqN9qd011qF5PdTscl5XLH9aq0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4JpreZZoJXilQ5V0Yqyn2Ir0fwx8ZPFGmwrZawlv4gsOhhvgS2PQMP65rzWigD2Vk+DvjggQ+b4O1J+xBMDH8SV/kaxvEnwV8X6bAbzSY4tescZWayOWx6lf8Ca8zra8NeKvEPhyYS6NqtxaYP3FbKH6qeKAMu8tbqyuGt7y2mtpl+9HKhRh9Qeahr1+x+LulazbrZ+PvCVjqid7q3jVZR74OP51K/gn4X+LTu8HeKpNKum6WeoAAE+g3Nn9TQB43RXe+J/hH440JTM2l/brbkiazcSAj6DmuGuIZreVobiGSKReqOpUj8DQBHRRRQAUUUUAFFFFABRRRQAUUUUAFFFFABRRRQAUUUUAFOVmX7rEfQ02igCZbq6X7tzMPo5qVNS1BD8t7cD/toTVSigDRTXNXX7t/N+dWF8Ta0ox9sY/WsaigDZbxNrTf8vjVGfEOrHrdtWVRQBen1bUJvv3Un4GqjzSv9+R2+pplFABRRRQAUUUUAFFFFABRRRQAUUUUAFFFFABRRRQAUUUUAFFFFABRRRQAUUVo6Loesa1OIdJ026vHJx+6jJA+p6D8aAM6ivV9G+B+vG3F54m1PT9AtcBj50qs+O/GQB+Zq95nwZ8G42R3Piy/UdSAYc/nt/nQB5j4e8MeIPEEyxaNo95eknG6OM7f++un616PY/BqPSbdb/x94ktNDtuvkod0h9snjP4Gs/xH8aPEd5CbPQbay0CyHCpaxKXx/vEf0rzm/vrzULhri+uprmZuryuWP60AewDx98O/BYMXgnwrHqd4ox9vvg3X1GTn9AK4Txn8RPFnixyNU1N0tz0trfMcQHpjPP4k1yV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TpazyWr3Ma740OH2nJX3I6gc9elQVd0bU73SL5byxm8uQAqwIyrqeqsDwQfSuqg0rw94tRpNJuYNE1ck/wDEvmY+TL/1zYLwfY+n40AcRRV3WNK1HSLxrTUrSW2mHZ1wD7g9CPpVKgAooooAKKKKACiiigAooooAKKKKACiiigDqfC/xC8YeHHX+zNbuREP+WMx82Mj0w2cD6Yru7b4waHrUC2/jjwVZX5x81zbKitn12kcfnXjdFAHtUfhP4QeLHH9geJJdEuXPEF3IFGfQbuv4GsvW/gX4rtlabR7rT9ZgAyDBMFY/gTj9a8prY0PxR4i0N1bSdavrQL0WOY7P++en6UAN1vw3r2iSMmq6Td2u3qzxnb/30OP1rJr13Qfj94us4xDq1rY6xCBjEqbWP1IyP0rbi8cfBrxYWPirwpJpNw4w09uCfyKDP6UAeD0V9AN8JPhf4mR5PBvxAjilI+WG6cMFP0wG/WuO8U/A3xzoytNa2sGsWw6SWT7jj1IOP0zQB5hRVi/sb3T5zBfWk9rKOqTRlD+RqvQAUUUUAFFFFABRRRQAUUUUAFFFFABRRRQAUUUUAFFFFABRRRQAUUUUAFFFFABRRRQAUUUUAFFFFABRRRQAUUUUAFFdH4Z8DeLPEcirpOh3kytj94U2pj1yf6V6RpX7PesrGLjxH4h0nSYhyy7yzY/EAD9aAPFKVFZ2CopZicAAZJr3aTwx8C/C4/4m3iO51u5Q8xQyEjPphF/nUM3xe8F6ArReC/A8UTDpNOwXPvwCT+NAHnHh/wCHfjPXdrafoN0Yyf8AWSjy1Hv82K7qw+B0ljb/AGzxh4o0rSIFGXRZ1LAfUn+lYXiL41+P9YUxpqv9nQHgR2i7OPTPJ/lXA6hf32oTedf3lxdyf35pS5/M0AewG8+CPhFdttZXnim9TALSEGIn15G38qzdb+N+vNC1p4Z0zT9AtSCoEMSu4HbnAA/KvKKKANDWda1bWZzNquo3V45Of3shYA+w6D8Kz6KKACiiigAooooAKKKKACiiigAooooAKKKKACipri1nt1QzxmIuMqrcMR646gfz7VDQAUUUUAFFFFABRRRQAUUUUAFFFFABRRRQAUUUUAFFFFABRRRQAUUUUAFFFFABRRRQAUUUUAFFFFABRRRQAUUUUAFFFFABRRRQAUUUUAFFFFABRRRQAUUUUAFFFFABRRRQAUUUUAFFFFABRRRQAUUUUAFFFFABRRRQAUUUUAFFFFABRRRQAUUUUAFFFFABRRRQAUUUUAFFFFABRRRQAUUUUAFFFFABRRRQAUUUUAFFFFABRRRQAUUUUAFFFFABRRRQAUoJByODSUUAdnofj6+jtV0zxFbJr+l8AxXTEugz/C3X8/0rS/4Q7w74rBl8Dao0d5jc2l3uQ49kbnP6/WvOqVGZGDKxVgcgg4INAF/XdE1fQ7s2usabc2M392aMrn6HofwrPrudB+JGpW1kNL1+xtPEOm4x5V4uXUf7L9fzzV5PC/g3xYGl8L67Ho982cabqJCqT6I5Y5/WgDziitvxR4U1/wANzmPVtOlhXOFmA3Rt9GHFYlABRRRQAUUUUAFFFFABRRRQAUUUUAFFFFABRRRQAoJBBHBFdHofjvxjohH9m+JNShUfwGcsv5HIrm6KAPVYvjdr1zF5HiHQ9F1uHbgieJlY/iGx+lIviT4R6xtGq+C7rR5COZLCZiin6bv6V5XRQB6n/wAIj8LdWB/sbx9LYSsflj1C3IAPpnA/nUknwN8QXCeZomtaNqsR6GOVlJ/DB/nXlFPhmlgkEkMrxOOjIxBH4igDtNU+FHxA09m8zwzezIv8cC7wfy5/SuavdB1yyBN5o2o2wHUy2zr/ADFaOleOvGGl/wDHj4i1CMejSlx+TZrprD41+OrZAk9zY34H/P1aq2fyxQB5tRXrQ+MdlfII9f8Ah/4evwfvusew/lzT38XfBvUFA1DwDe2jHqbNwAP/ACIKAPIqK9Xlg+Bl8+Ib7xDpYPrAXx/48anHgD4VXik2PxQEHoLuBB/7MKAPIaK9eHwd0a4GdN+JWhXeegwq/wDs5qKX4FeIWGbDWtEux2/0nb/jQB5NRXp0nwL8fqpaO1sJh/sXQOfzqlN8GfiLHnb4faXH9yZD/WgDz6iu2k+E/wARIz83hW9/BkP8mqF/hj4/T73hbUB/wEf40AcfRXV/8K48dZx/wi+pf9+qQ/DnxyDz4X1L/v1QBytFdYvw28dt93wvqP8A37qaP4W/ECT7vhW//EKP60AcbRXcxfCP4jSHA8L3Q92dB/7NVuP4L/EJiPM0ZYf+uk6D+tAHndFeqW/wH8cyANK2lQJ3L3Y4/SrifAq+jGb7xbodqO/7wHH6igDx+ivXW+FXg+zfGqfFPSI/VY41Lf8Aoylbwn8F9P8AmvfH2o3uOq21spB/LNAHkNFevSXHwFsU3R2fiHU3HQFSgP8A4+KafH/wysFzpPw2hncfdN4Qf6tQB5LHHJK4SNGdj0CjJNbemeDfFmpECx8N6rPnoVtXx+ZGK7yb43ahDF5ejeE/D+m+hEBcj+VYep/F7x9fZUa19ljI+5bQog/ln9aAJ9O+C/xCu13y6L9hX1un2/yzWk3wgtdMUP4m8c6JpgH3kBZ2+gzivPNQ8Q67qDM17rF/cbuoediPyzisygD1FdO+DejyMLzWdV11l/hgjKKfoeP51ND8SvBugureFPh7ZpKowJ76Rnf9Cf515RRQB6NrXxp8e6jGYodSj0yL+5ZJs49OSTXD6nrGrao5bUtTvLwk5/fzM/8AM1RooAKKKKACiiigAooooAKKKKACiiigAooooAKKKKACiinxRyTSrFFG0kjHCqoySfQCgBlFeg+GvhTrt7bjUNfkj8O6WBua4vRtYj2UkfritiTW/hr4HDJ4bsZPEurRn5b68TEKn1UZ/kPxoA5/wj8LfFniCD7a1k2m6cOWurxSi49QOp/StqXUvAHgWBotHs4/E2vLx9ruQfs8LeoAIzj2/OuP8XeNvEnih/8Aibai7Qfw28Q2RL/wEdfxzXOUAWdSvrzUr6W+v7mW5uZTl5JGyxwMD8AAAB2AAqtRRQAUUUUAFFFFABRRRQAUUUUAFFFFABRRRQAUUUUAFFFFABRRRQAUUUUAFFFFABRRRQAUUUUAFFFFABRRRQAUUUUAFFFFABRRRQAUUUUAFFFFABRRRQAUUUUAFFFFABRRRQAUUUUAFFFFABRRRQAUUUUAFFFFABRRRQAUUUUAFFFFABRRRQAUUUUAFFFFABRRRQAUUUUAFFFFABRRRQAUUUUAFFFFABRRRQAUUUUAFFFFABRRRQAUUUUAFFFFABRRRQAUUUUAFFFFABRRRQB1/hb4i+JNBiFqJoNQsTw1rfQrMhGegLAkfn+FbE03w38WD5oJvCeqP3TD2jH6cbR+VecUUAdhr3w78RaZbm9tkttWsCMrc2E6TAj3VSSK5BgVYqwIIOCD2rS0LX9a0KbzdI1K5s2JyRG/ysfdeh/EV0z+NNI1z5fGHh2O5lIx9ssCsE3tnghqAOGortT4P0vWHLeEvEFtcnGfsl6/lTj6EgBvwxXNazouq6NP5Op2M1s3YsPlP0YcH8DQBn0UUUAFFFFABRRRQAUUUUAFFFFABRRRQAUUUUAFFFFABRRRQAUUUUAFFFFABTo3eNt0bsjeqnBptFAF6LWNWhGItUvo/wDduGH9atQeKvE0BzF4g1Rf+3pz/WseigDp4fiB40i+54kv/wAZM/zqynxO8eL93xLd/iqH+lcfRQB2Y+Kfj8dPEtz/AN+4/wD4mn/8LW+IP/Qy3H/fqP8A+JriaKAOzPxT+IBJP/CS3PP/AEzj/wDiaib4l+OmOT4lvPw2j+lcjRQB0dx468YTn954j1E/SUr/ACrPn8Q6/Ocza3qUh/2rpz/WsyigC1LqOoSjbLfXUg9GlY/1qrRRQAUUUUAFFFFABRRRQAUUUUAFFFFABRRRQAUUUUAFFFFABRRRQAUUUUAFFFFABRSqCzBVBJJwAO9dXoHw/wDEWrRfaHgj06z6tcXr+UoHfg8n8qAOTq/oujarrV2trpVhPdyk4xGmQPqeg/Gu3gtPhn4aw2pXl14ovV/5ZWj+XAD7kryPxNRax8Vtce2+weHLe28OaeBgRWijfj3fA/QCgDRtPhVaaPbrf+PPEun6RD977JBOklw49MA8H8DUz/Ejwx4Xhe08A+FbZZcbf7R1BFllPuARn9RXll1cXF1O091PLPK33pJHLMfqTUVAGv4l8S674kuvtGtalPdtn5VY4Rfoo4H5Vk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S6N448SabD9m+3Ne2mMG2vCZY8fQnI/A1zVFAHZHUfA+sKFv9HuNDuj1msX3w/UockfhUbeBbq8iafw5qdjrkQx8kBZZR9UYDH51yNOjd43DxsyMpyGU4INAE+oWF9p05gv7Se1lGfllQqf1qtXS6f42162t/st1LFqdqRgwXqeYpH1+9+tWm1HwTq2Be6NPocpPMtgxlT8UduB9KAOQorrf+ENjvyD4b16x1UkZEDZhn+mw/41jaz4d13Ryf7U0i9tF/vyQkL/AN9dKAMuiiigAooooAKKKKACiiigAooooAKKKKACiiigAooooAKKKKACiiigAooooAKKKKACiiigAooooAKKKKACiiigAooooAKKKKACiiigAooooAKKKKACiiigAooooAKKfDFLNKsUMbySNwqopJP4Cun0v4e+K76MTPpj2NvjPnXn7pQPx5/SgDlaK7hfD/gnScnXPFEl9OvW302HeM9wXJx/Kl/4TTRdIO3wv4VsoGHS6vd0sv5bsD86AMbQvBniXWSptNJuFhPWaVCkYHrk/wBM1unwn4T0VC/iTxbBPcr1stORnYH0LFcD9K53X/FfiHXCRqWqXEsfOIg21APTaOKxKAO+j8fWOiK0fg/w3aaeeB9quCZZz+OcD9a5fX/Emva9Jv1jVry99FklJUfRegrJ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trSfFWv6Yuy11GQx/8APOZVlTHphwRWLRQB1o8UaPqGBr3haxlbPzT2R+zP9cLwTSrpXgnU2/4l/iC90yQ5xDf2ylfp5itgfjXI0UAdTL4E1xkMumtYarCCfns7yOT9M5rn7/T76wfZfWdxbNnGJYyufzqGCaWCUSwyvFIOjIxBH4it6w8aeJLNRH/aTXMQ6x3UazA/99gmgDnqK60+KtIvY9mseEtPlYn5pLEi1b/x1TSND4BvgfIutZ0dz/z8BbiMfTYA1AHJ0V1g8Gw3ZH9j+JtFvcjISWf7O5/4C/8AjVS/8FeJ7OMySaW8if3oJEmz/wB8E0Ac9RUtzbXFs+y5t5YW/uyIVP61FQAUUUUAFFFFABRRRQAUUUUAFFFFABRRRQAUUUUAFFFFABRRRQAUUUUAFFFFABRRRQAUUUUAFFFFABRWlp2hazqLKtlpd3Nu6FYjt/M8Vuw/DnxKYzLeLp+nRj+K7vo0/QEmgDkKK7JfDPhayIbVvGlq/HMdhC0xz/vDinDUPh1p4xb6Dq+rSqeJLm7WJG/4Cq/zoA4wAsQACSegFbukeDvE+qkfY9Guiv8AflXyl/NsCtZ/iDd2u5dB0XR9JQ9GS0SSQf8AAiP6Viat4o8RaqT9v1i8lUjBQSFU/wC+VwP0oA6D/hX8Ongt4j8U6Pp2BkxQzrcS4/3VYUwz/DfShm2ttW1+ccg3GIIs/QHOPqK4migDs7j4h6hChh0LS9J0WL/p3tUaT8WYf0rmdU1bUtUlMuoX09yxOf3jkgfQdB+FUq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u6dq2q6d/wAg/Ur2z/64TtH/ACNUqKAOpg+IPi9AFn1qe9jAxsu8Sg/99c/rTh4utLh2Op+FNEud3Voo2hc++Qf6VylFAHUi+8DXCfv9B1axb1tb5ZB+TrUp0vwLdIWt/E93YHst3aPJ/wCi1rkaKAOrfwnpkm37D438PzZ7TGaE/wDjyUreANedS1jJp+oL6210p/8AQsVydFAHQ3PgrxXbqWk0K8IHdF3/APoOay5tI1aH/XaXex/78DD+YqO21C+tQBbXtzAB08uVl/ka0rXxd4otf9T4g1NfY3LMP1NAGKysrFWBBHUEUldOnj7xaGBfWJJgO0iKwP6VO3j7VJBi607SLr1822Jz+TCgDkaK6oeMICSZPBvheQnqTbSg/pJUg8WaK3+t8BaAx/2HuF/9qUAcjRXVt4j8MMPm8A6f9Vvrlf8A2ek/t7wkf+ZEtx9NTuP8aAOVorqxrng7v4JX8NRm/wAad/bfgz/oSv8Ayozf40AclRXVHXPCA+74HjP11Kf/ABoHiDwmCCPAVqfrqVwf/ZqAOVorrv8AhKPDij938P8ASAf9q6uG/wDZ6a3i7TR/qfAvhtf99Z3/APalAHJ0V1cfjVov+Pfwv4bg/wBy1f8Aq5p7/ELxAFK262NqP+mNuBj880ActBb3E5xDBLKfREJ/lWhbeG/EFyQIdF1B89/s7AfnitCTx74wcc69dKP9jav8hVC58TeIrgnztd1N89jdPj8s0Aadv8PvF8xH/EmkiU/xSyIgH5mrEvw/vrYZ1DXvD9hzz592cj/vlTXJz3FxcNunnllPq7lv51FQB2X/AAi/ha3dft3j/TWHdbW1nl/XZinSQ/DWyKk3Wu6oe4h2xKf++lzXF0UAdgdf8G2su7T/AAWZuODe3zP/AOOgYpy/EPVLZSuk6Xo2lDsba1ww/Ek1xtFAHRX/AI58YXwxceJNT2/3Y5zGPyXFYVzcXF1IZbmeWaQ9WkcsfzNR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7N4t1aTR9c8Vu8usaPDPrriPV9KZGkMqKp8iRCyEptZmHzgZ7Ng4APGaK9Y8WnVPD9j4kv9Mkgs9YGsxw391pkbQtFbtEHjxyWhDvksARllxk4AqxOJtTmfw/dQ41bxD4bS5uIhGFeS+heSWJm6Yd415yOS/vQB4/RXq+sssfh7xV4Us2EqaHpVrAVjOd8i3KPcyYHpI5BPOAoq/wCE7j7H4c0YPd3enyw+FdSmMtuv7+JWumKuo3LyQMjkZ9aAPGaK3PF2qtqlxA3/AAkWua2saHD6om1oyTyFHmycHA7j6Vh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WdLsLvU7+KxsYWmuJThFFVq7D4TyRjxDd2/mpDc3WnywWjucASnbjnsSAw/GgAb4e6s3mx22paPd3cS7mtILkmX3ABUAn2BrkZEaORo3UqynBB6g11vhPwt4p/4TOzhj029guIblWklaNlVAG5O7oeM/Ws3x+0beM9VaONok+0NhWXaR+FAGFRXZ+HrpZPhj4ntVtLaMxfZWaZVPmSlpv4iSeBjgDA9cnmrnw5mt9P8NXuoRtqi3r6lbWrNpsqxzrG+4gbirYUsvIx8xVRkVtGkm1rurnNPEOKk7bO35f5nAUV7PZwz6fJFojXKTyXl1qqCOJQltqBGVLXG0YTZtJUBXHQfIOa8YpVaXs7DoV/a30/rX/IK1LTxH4hs7y4vbTXdUt7q6ObiaK7kV5T6swOW/GsxcbhuJAzyQM16TrujeHU0y/vNH0ixv8ATrSKGe1vrK/aWdsMFK3kDSBkVhnLIibW24JFZHQcHp+satp99Jf2GqX1pdygiSeC4ZJHBOTlgcnJAJpi6lqS6p/ai6hdrf8AmGT7UJmEu89W35zn3zXWeJRoCeGfDtxH4dsdOfVoZJLm5tnuZZIAly6ZjSSfaflTo3Uk8jgjI8A2mj3fiuCPXJbZNMSOaSU3MxiRtsbFQSp3csFGFyTnjNAGVZ6nqVlqP9o2eoXdte5Y/aIpmSXLfeO4HPOTn1zViPxBr0erSatHreppqMi7ZLtbpxM64AwXzuIwAOvYVpeKdJMeu6fFHbaXbWl/FG9tNpzzPBKjMV3jzmLgggqVO3BXp3PTSfDTSU1E2R8VzbhrH9jbv7M63JwUx+9+4ckFuoI4DA5ABwer61rGsNG2r6tf6gYgRGbq4eXZnrjcTjOB+VUK9Bg+HlkLGGW88RSQXLaZJqckS2G9UiilKSDd5gy2ASoxgkYJXrXLeLtFTQtWS1hu/tlvNbQ3VvMYvLLxyxh1yuTtODjGT0oAx6KKKACiiigAooooAKKKKACiiigAooooAKKKKACiiigAooooAKKKKACiiigAooooAKKKKACiiigAooooAKKKKACiiigAooooAKKKKACiiigAooooAKKKKACiiigAooooAKKKKACiiigAooooAKKKKACiiigAooooAKKKKACiiigAooooAKKKKACiiigAooooAKKKKACiiigAooooAK9V8DfCXTdf8C2/ivVfG9poNvNM8WLm3XYGViAN7SqMnHTFeVV9E+DbvwnZfs16fN4z0y71LS/7RkHk2zFX8zzH2nIdOOvevA4hxeIw1Cm8O2nKaWiTdmnspaXNaMU27nnvxJ+Fp8K+HLXxJpPiSy8RaRNL5LXNsgUI/PTazBhlSM54PGK84r1L4kfEPwzfeCbbwV4H0G60vR1m+0TNdNmRmyTtHzOSMkHJbPGMACvLa6cmnjJYe+LvzXdrpJ8vS6WifoKpy390KKKK9YzCiiigAooooAKKKKACiiigAooooAKKKKACiiigAooooAKKKKACiiigAooooAKKKKACiiigAooooAKKKKACiiigAooooAKKKKACiiigAooooAKKKKACiiigAooooAKKKKACiiigAooooAKKKKACiiigAooooAKKKKACiiigAooooAKKKKACiiigAooq5o8E0+oQrBHG7B14f7vUDn2oArLG7IzqpKr9446UyvZ/AGh+F9a8Yaj4Wl0oNHDZtLNcbsM0u5Ado/hUbjiuE+J2gtoHiWfT40j+zW4CROoALKc4Lep96AOTor0Lw9oPh64XS9Zv7NhpTaeFu1Ezj/SftAhLZzxw6vgHHB4x1bD4a0q102eyvrTfqcGm6hdySeY4wY5fKi4BxwY5DjHO4Z7Vv9XlY5Xi4XtZ/wBf1+R5/RU9stmy/wCkzzxt5iDEcIcbDneeWHI4wO+TyMc97deH/DsesW81rZzSWEXhw6oYZ5W3XDjcBvKn5cnaSFI6YHrUQpuexpUrRpuzR53RXpSeGtCWzm1x4NPggewspkt72acW0Mk5cN/qyZWGYjgZON+SSAa4jxVYnTfEd/Ym1+yeTOyiHzvNCDsA+BuGMYOOmKc6UoK7FSxEaknFf1/VzMpUZkYMrFWByCDyKu6rpGraT5X9qaXe2HnKWi+027R+YPVdwGRyOldP4Y0XSb/SNM1SezLQ2c11/aoEjDzUjiEsfQ/Ln5k4x0FTCDm7IupUVNXZjDxb4kCRJ/bN2ViZWQb+hByK0fHPiiw8UWNlcyae0Gtx/LdTpgRzLjg+u7NbsPhnw7BqMmnXNr5japqMtvpkplceVEYA8RABwxLTQ9c5wfeotO8K6JcWegB428+GSGbWSHb5oJkedeM/LiKPGRj7wJ6itPq8jD65C17P+v6t6nM2PiK3tbE2Y8N6XJHIqLPuuLxfPK8guFnCk554AAPQCrVl4zns9SudSt9ItI7y5J8ydL2+WQg4yCwuASCRuOSefww7wjb+G7m81C61F7OKKOzkkjgvpJEiSYygIgMTGWQBDk4APBzwMnas/D+lwTX9vqFt4bj1Sa+ggsLWa7uvs7RvGWDx+Wxch90ZDSEKMnJB4q4Rm0mmiKkqSbUk/wCvmYdr4xa0sZrC10GwgtJ8+dBHe3yxyZGDuUXGDxxzXLuQzlgoUE5CjOB7c12WlRabb6VrcuteGdOU6cGt1ImuBI907METiXaQu1icDonqc1xlZVOayuzejy3lyr+vvHRSPFIskbsjoQyspwVI6EGuk1DxleXVtfrHpelWd3qSBL+9t43E1wMgtkFyibmAZtirkj04rmaKyNzUuNamubPR7O6tbaa30pWSOMhx5qtK0jByGB5LEfKVOPfmoNKvxp98bg2NleRsrI9vcxl42VhgjghlPoykMOxqlRQBsat4gutQ1Gyujb21tFYRpHaWsKsIoUU7sDcSxyxJJLEkk81qSePdYkv/ALY1tYeZ/bi63gI+PPXov3vue3X3rk6KAOpm8c6tKMNb2I/4lk2mcI3+qldnY/e+9ljg9PY1ja7q9zrE9tNdJEjW1nDaJ5YIBSJAik5J5wBn37Cs+igAooooAKKKKACiiigAooooAKKKKACiiigAooooAKKKKACiiigAooooAKKKKACiiigAooooAKKKKACiiigAooooAKKKKACiiigAooooAKKKKACiiigAooooAKKKKACiiigAooooAKKKKACiiigAooooAKKKKACiiigAooooAKKKKACiiigAooooAKKKKACiiigAooooAKKKKACiiigArp5fG2qyfDyHwO1vZDTYrk3CyhG84tknBO7bj5j/AA1zFFZVaFOty86vyu68muo02tgooorUQUUUUAFFFFABRRRQAUUUUAFFFFABRRRQAUUUUAFFFFABRRRQAUUUUAFFFFABRRRQAUUUUAFFFFABRRRQAUUUUAFFFFABRRRQAUUUUAFFFFABRRRQAUUUUAFFFFABRRRQAUUUUAFFFFABRRRQAUUUUAFFFFABRRRQAUUUUAFFFFABRRRQAUUUUAFFFFABUtmyJdRPIzqgcFin3gM9veoqKAPTfDHxC0/R9Tu/EEej7tSNv9mL+ZtWZcqQzL/e+UZxXF+L9ZbX9Zk1WV5DNOA0obGFb0X2rGooA6u01LRB4SGgzaxqsUMlwt3MselIxEmwKVDfaBuTgdVGSAeOlbD+K9Em1261a71G+unurM2csMmjKIzGcZxtuwwJIJzu6k155RWyrNdPzOd4aL6/l/kdXfyeB7rf5Ml9Y7tuPI0onbjdnG+9b72RnOfujGOc6EfiLQlvbO5Oq6i4tdP/ALOMLaKmyaDDAq/+lZJO48gjoCMVwlFJVbbIHh7qzk/w/wAj0AeJ/D7TzefeXlxZSwwwfYJNFXyESH/VgYuw/HPJY53HOc1yPii+XU9fvNQW6muhcSeZ5ksAhYkjkbAzBQOgG48AfSs2ilOq5KzKp0I03dMK6jw9qek2Xh2/02bVdSt21JUW5WHTUlCBGJXY5nQ8g4OV6Ej3rl6KmMuV3LnDnVjtL/WtDvH0lpNd1hDpUSR22zRo/wCAjDHNzycBR24UcVZl8TaPJf6zef21qitq8JhnQaLHtjUjA2f6VxhcqM54J+tcFRWntn2/P/Mx+rR7/l69jrtKu/BtpCEma5ug0WyVJtGDbzu3Bt4u1ZSOF+QqCByDznTTxN4cbUn1C6mmvJ/OjmtzLoKD7MUAVFTZdglAAo2vuX5emSSfPqKFWa2Q5YZSd3J/h/kdfd6j4futLl0+41zWHWa9a+llOjRb3kK4Of8AScY5J6dzXIUUVnKXMaQp8nU//9k="/>
          <p:cNvSpPr>
            <a:spLocks noChangeAspect="1" noChangeArrowheads="1"/>
          </p:cNvSpPr>
          <p:nvPr/>
        </p:nvSpPr>
        <p:spPr bwMode="auto">
          <a:xfrm>
            <a:off x="349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182" t="24970" r="16245" b="14145"/>
          <a:stretch/>
        </p:blipFill>
        <p:spPr>
          <a:xfrm>
            <a:off x="838199" y="1381125"/>
            <a:ext cx="9829801" cy="498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784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9B64-828C-3A4D-B84C-4E45E18EE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40821"/>
            <a:ext cx="10972799" cy="625171"/>
          </a:xfrm>
        </p:spPr>
        <p:txBody>
          <a:bodyPr/>
          <a:lstStyle/>
          <a:p>
            <a:r>
              <a:rPr lang="en-US" dirty="0"/>
              <a:t>Case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CA78DB-A430-6448-BB3E-6F869151ED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D9F569-9F63-514F-8452-D24193859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765992"/>
            <a:ext cx="10972799" cy="5132858"/>
          </a:xfrm>
        </p:spPr>
        <p:txBody>
          <a:bodyPr/>
          <a:lstStyle/>
          <a:p>
            <a:r>
              <a:rPr lang="en-US" sz="2800" dirty="0"/>
              <a:t>A/P: 84 year-old male admitted for COVID-19 pneumonia initially requiring NRB now on NC. Developed acute onset left leg pain consistent with ALI</a:t>
            </a:r>
          </a:p>
          <a:p>
            <a:endParaRPr lang="en-US" sz="2800" dirty="0"/>
          </a:p>
          <a:p>
            <a:r>
              <a:rPr lang="en-US" sz="2800" dirty="0"/>
              <a:t>POD 0: under left iliac </a:t>
            </a:r>
            <a:r>
              <a:rPr lang="en-US" sz="2800" dirty="0" err="1"/>
              <a:t>embolectomy</a:t>
            </a:r>
            <a:r>
              <a:rPr lang="en-US" sz="2800" dirty="0"/>
              <a:t>, left femoral </a:t>
            </a:r>
            <a:r>
              <a:rPr lang="en-US" sz="2800" dirty="0" err="1"/>
              <a:t>embolectomy</a:t>
            </a:r>
            <a:r>
              <a:rPr lang="en-US" sz="2800" dirty="0"/>
              <a:t>, left AT </a:t>
            </a:r>
            <a:r>
              <a:rPr lang="en-US" sz="2800" dirty="0" err="1"/>
              <a:t>embolectomy</a:t>
            </a:r>
            <a:r>
              <a:rPr lang="en-US" sz="2800" dirty="0"/>
              <a:t>, 4-compartment fasciotomies</a:t>
            </a:r>
          </a:p>
          <a:p>
            <a:endParaRPr lang="en-US" sz="2800" dirty="0"/>
          </a:p>
          <a:p>
            <a:r>
              <a:rPr lang="en-US" sz="2800" dirty="0"/>
              <a:t>POD 1: Remains in ICU, intubated, increasing </a:t>
            </a:r>
            <a:r>
              <a:rPr lang="en-US" sz="2800" dirty="0" err="1"/>
              <a:t>pressor</a:t>
            </a:r>
            <a:r>
              <a:rPr lang="en-US" sz="2800" dirty="0"/>
              <a:t> requirements</a:t>
            </a:r>
          </a:p>
          <a:p>
            <a:endParaRPr lang="en-US" sz="2800" dirty="0"/>
          </a:p>
          <a:p>
            <a:r>
              <a:rPr lang="en-US" sz="2800" dirty="0"/>
              <a:t>POD 2 – Present: HDS, off </a:t>
            </a:r>
            <a:r>
              <a:rPr lang="en-US" sz="2800" dirty="0" err="1"/>
              <a:t>pressors</a:t>
            </a:r>
            <a:r>
              <a:rPr lang="en-US" sz="2800" dirty="0"/>
              <a:t>, s/p trach for respiratory failure. LLE with palpable DP. On floor awaiting PEG tube and disposition</a:t>
            </a:r>
          </a:p>
          <a:p>
            <a:r>
              <a:rPr lang="en-US" sz="2800" dirty="0"/>
              <a:t> 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98725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CA78DB-A430-6448-BB3E-6F869151ED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AutoShape 2" descr="data:image/jpeg;base64,/9j/4AAQSkZJRgABAQEAAAAAAAD/2wBDAAUDBAQEAwUEBAQFBQUGBwwIBwcHBw8LCwkMEQ8SEhEPERETFhwXExQaFRERGCEYGh0dHx8fExciJCIeJBweHx7/2wBDAQUFBQcGBw4ICA4eFBEUHh4eHh4eHh4eHh4eHh4eHh4eHh4eHh4eHh4eHh4eHh4eHh4eHh4eHh4eHh4eHh4eHh7/wAARCANcBY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yoor3Px7qHmXvj5F13V9YMKNC2i3CYhtlZ1/0iPMjZWMgdEUgsOgyaAPDKK+htXt4Ljx5a+KpFb/AIkuLGQ9jMwi+zn/AMmWP/bE59/PNFghuPjZqqSQx3Eq3eoPawyIHWSdRKYlKng/OF47nFAHnlFdfN4i8bT6EdUuNQvXW1vtkWpyXLC5hkaNt0Mb7t2wjllAIGF6Z56jxQb/AMSfFqLR9W1W8l0a2jt7y5SaZ3hhiS1SSV8ZIXI3c46t3zQB5RRXefFUJq0WneLIb2xvWug9pey2aSLGJ4zlf9YqtzE0Y+7/AAHk1vR6Ra/8IOPBRvrAanJp41YWZjl+0i7x5oH3Ng/0b5cb85PTtQB5LRXts14bqCHQl1jU53n8Gw7NMmjxYKRaK3ml95ww2lgfLHzAfMOtVrDU9Ul8deFtBlvrqXQ5tCsheWTyM1v5JtAZGZD8owMtnHBGaAPG6K9GuNR8QaNZ+D7XwjJcR217ZrIYrcHZfXZlZZVlA4lIwq7WyAuOBnnsta0Wz1jQp/BeiLEEuNY1Gawx91JIZIAVXH8ISSYD2A+tAHg9Fe+X+pWvnve2F/d6dZQeEJora5shuljij1BY0ZfmTJKqP4h161y3gvxBHJqviG+vNV1fxJZw+HnSUaou2Qxtcwh0UebJgbScHcOT045APLKK9B+J+lx6P4S8LWlvP9otC97Nazf89YXeNo2PodpGR2OR2rc13xPb6KNHjutZ1y4i/wCEbtUOjCMGxlL2gUbiZemSGP7s9OPUAHkVFeo+N9cez03SrOPxd4lsnPh6y22FtH/orE2y8FvPXAbv8h/GsLx1eT6d4j8OahattuLXRtLmib0ZYIyD+YoA4uivY9Ut7fQdRudeswEXxXqFqNP5wRbOY55yPbeyR446MKjudUm0q/1tFuNa0Q3fie6MGqaSqTGeRZMeRPHuViFDblXPO8/K3WgDyCiu0uLo+FvjDJcXEdhClpqZFxHZRssAjJxIqKSSo2lht7dB0rtrbR7SEweAp2jc6TNDq07ZBOPtLLJn1/0d4mx320AeK0V6pe+I9Xki8Hava393ZT6jqF40/wBnnZNyvdqxQkEZX2PpUp1G41Lxj8RLfXNW1GSztrK8jjJJuGgT7bDxGjOoxwOMgcUAeTUV3PjtLGP4f+Dl025ubm2zfbZLi3WFyfNTOVV3A/76rsLC6tJRbavcyRsfGUVvpkpPBBETwzsB2/eiFv19KAPFqK9Y1K8u9P8AC2vWFvLJaz6JYaTbo8LlWjm8wySEEdCJHcZHpUs2u65deMPhta3Ws6jPb3EenTTxSXLsksn2tvnYE4ZuByeeBQB5FRXq2lW/hz+w/GCRalfzwyX1kt59ps0gWNDd/MVZZXJ4z1C09rzWrrxx4n8PawZh4dtba88y0ZP9HsoY42NvJEn3UIIi2sBlt3fcSQDyaivXNJDL8VPB9wVbyh4etZC2ONq2ZDN9AVYE+xrFtvE3iSP4RTPH4g1ZGj1mG3QreSArF9nk/djnheB8vTgUAee0V2fg2a50/wAD+I9W0iSSHVYJrVPtEXEsFuxk3sjDlcsI1JB6HHetnT7jXW0nVvEF1AsfiFNEglsrpMNcyW5m2SXR5LCTZ8vmYB2fN/tEA8zor2TwPf308vhXxBrDNPrA/tUW89wu57q2SzJUyMeXAkLqCT0yO1Z2v50P4cx614YvLmxtL/WkubN4JyksAa3dZIiy4IKsGX3XB70AeWUV7U+tarP8cI7W71nUjaQae8sa+eziFjpjEuilgA2ST1GSetZepWsnijRPC+lxaxqfiFNQ1SRm1S+XbLZKFUSQEF3Iwo80/NggDAPNAHlNFex6qY9Z1vQPE2gw6d4iexv3sjaQB4lMI3SWyESouGCB1HBBKKPmPFYviTXNSm8KJr+j+JNYuo4dXaKK61ANHqFsXiJ8uOZJGDxlQdwAX5gp2gNQB5tRXc/GfVtVu/F89jd6ne3FpFFayRwSzs0aMbaMlgpOASScn3NcNQAUUUUAFFFFABRRRQAUUUUAFFFFABRRRQAUUUUAFFFFABRRRQAUUUUAFFFFABRRRQAUUUUAFFFFABRRRQAUUUUAFFFFABRRRQAUUUUAFFFFABRRRQAUUUUAFFFeh/AnwnpfibxLe3PiCAy6HpVlJdXg8xkDcEKMqQw/ibgj7lc2MxdPB0JV6m0e2/ovN7IqMXJ2R55RXoXx38I6f4V8WQPocJj0XUrVLmzG8uAMYZQzEk84bk/xCvPaMHi6eMoRr09pK/n6PzXUJRcXZhRRRXSSFFFFABRRRQAUUUUAFFFFABRRRQAUUUUAFFFFABRRRQAUUUUAFFFFABRRRQAUUUUAFFFFABRRRQAUUUUAFFFFABRRRQAUUUUAFFFFABRRRQAUUUUAFFFFABRRRQAUUUUAFFFFABRRRQAUUUUAFFFFABRRRQAUUUUAFFFFABRRRQAUUUUAFFerfBbTLS38I+LfGnkQXOqaPbg2CyxhxbyYLCbacjIIBBI42mud0PxRqmv3a+H/ABDeS6jDqlxb25urp989upnjZtkjAsEIXlM4zg4458z+0JSq1IQhdU2k3ez1Sbsra2T7q5p7PRXe5xdFe2+PfEGq+HfjNZeFtDlfTtCsZbW3j06D5beZJFRpN6dHLGRgScnv1rrNIsbfw78Q/iFouh6g+naeuiteLEkjiKzmdAS4VMlccEbRkDAHQV5tTiF06UajpfFFTWvS6Wumj95Pr1V++ioXdr+R8zUV7vpPjDT9Q8W/D7TbDVpdV1u3kWDU9YjWSL7RGzcQEuFeRR3LADjPJY43/BurarP8e/G9hNq14bSHT5zFE87mOIq8W0hecY3NjA4ycdaVbP61JScqFrRctW1opcv8t9d1ez8gVBO2p800V6fdeIvEFr448P6G3ii61WK2u7S5iv8A7RI0jG4hhMiK7YbyzuICkA4zkckV6XJeXGs/tD+IPBmrtJqOgXVmm6xnJeKJhbxsHQH7jZJ5XHLZ64Na4jO6lCzlTVuRz+Lomls4rWzvrbt5ijRUuvWx8y0Va1e2js9WvLOGQyRwTvGj/wB4KxAP6V9A2/iObTvB3w61nVvF02n248570S+fM96gIGwhVYN6ZcjGcjkV9BGSkk0YHzpRX0D4Y1OXX/h54u/4RrUm8NW0uswx6X5lw8KWivInyjywfLDEnIX5QXPOOaxvH+rXlr8TvCGmOl5b63pnkW1/qXEbX25kG5SpyyEbuTydzAgYIpgeL0V9Ca/4w1Dw/wDHjxDNPqF4+l2drbs9qZmMSoVg3EJ0yN7kcdSfWneFfDieFf2gWdUU22qTSmw5GDG8Mk0hX/dZVT6N3oA+eaK7+ODUtb+Leq3klrfa0+nXU900C75ZJVifEcfAJ2lticDgH2rW/aA0u48O/EGDxJpUl1YjVohdxOhMUkUuMSDjBU8gnvljQB5VRX1b4rl1HT/G+t6/cag+qeHrDSgl/oUUhkYh1PztE+I9mAxLAk4UjB5rzT4K6+Nc03Wfhrd3M1naarFM2mFZm/0dyCzRg5yUIGSvQ/MDncaAPHaK6jxfqWoWdhB4KbUJ5rXSpX89DIxQ3OfnCg9FT7oxwTub+OuXoAKujVtUF/NqA1K8F5MGEtx57eZIGGGDNnJyODnrVKvTtf0fw5N4r8VeGrXw/bWH9mW11PZ3UFxO0mYF34cSSMpBAI4UHOOaAOAbWtYZpWbVr9jNIkkpNw/zun3GPPJXse3aqr3Nw92bxriVrkyeYZi5Ll853buuc85r0u08Haa3xD1ONNCvb/R9MsraeWytPMkkleWKIBRtO/7zs/HZT2rLl8L2fhx/EtzrFl/aDaVfRWNrbTSNHHK0u8rJIVKtt2JkAFTlhnABFAHJavrOsaw0bavq1/qDRAiM3Vw8pQHrjcTjpTG1TU2nnuG1G7M08XkzSGZt0keANjHOSuFAweOBXpOl+FfD82pLd63oy6fp0uiXM8hstRW6hSWNwplhZJHJCgg7XY/NkcioLPwHYQW1jFq0TGSG71B7yW3mObi3gt45kEfUfMGyCBnD+1AHnAu7oWJsRczfZDKJjB5h8syAEBtvTdgkZ64NTDVtUGqDVRqV4NQB3C689vNBxjO/OenHWuotbXw7r+h3upnSk0JdMu7fzzZyyyrJbSvsbiVmPmLjIIOCCfl4zWj4j07QbXTL3U7Lw9pd3aW1xC1ncafqEk8UkUmcLdoZvNibGMELH84Ix0oA4+TxN4kk0waXJ4g1Z7ARiL7M15IYtgGAuzOMAAcYxSS+JfEUumDS5df1V7ARiIWrXkhi2DGF2ZxgYGBjtXfQaX4bvPF3hPR/+EX0+CDVbOC6uXjuLrfucOSq7piAvA7Z9650w6HoGgaDcX+hxatPqsb3U7TTyp5UQlaMJH5bKA3yMSW3DJHHByAc/puu63plrLaabrGo2VvMSZYre5eNHJGDkKQDxxzUVrqmp2v2f7LqN5B9mZ2g8udl8ouAHK4PylgADjrjmor/AOyi+nFi0zWnmt5BmAEhjz8u4DgNjGccZqCgDSsNe1ywkjksda1G1eKEwRtDdOhSMtuKAg8Lu5x0zzS3/iLxBfszX2uandM8RhYzXbuWjJDFDk/dyAcdMgVmUUATzXl3NawWs11PJb2+7yInkJSLccttB4XJ5OOtJdXVzdMjXVxLO0caxIZHLFUUYVRnoAAAB2FQ0UAbUXizxVFZLZR+JtaS1SMRLCt9KEVAMBQu7GMcY6YqOTxN4kk0waXJ4g1Z7ARiL7M15IYtgGAuzOMAAcYxWTRQBbm1LUZktUmv7qRbMYtQ0zEQDOcJz8vPPFWNP8Q+INPuLm4sNc1O0mun33MkF26NM2ScuQcscseT6n1rMooAVmZmLMSSTkk96tNqepNdTXTahdtPPGYpZTM2+RCu0qxzkrgAYPGOKqUUAWPtt55dvH9ruNlqS1uvmHEJJySo/hyeeO9L/aF95t1N9tufMuwy3L+a2ZwzBiHOfmywBOe4BqtRQBNLdXUttDay3M0kEG7yYmclI9xy20dBk9cdad9tvPKt4vtdx5dsxa3XzDiJiQSVH8JJAPHpVeigCy+oX7i6D3tywvHD3QMrHz2B3Avz8xyScnvSjUNQ8+1uPt1z51mFFtJ5rboAp3KEOcrgkkY6GqtFAFhb28WG4hW7nEd0QbhBIdspByNw/iweee9WbjXdbuNLTSrjWNRm0+MAJavcu0SgdMITgY7cVnUUAaMWva5FpLaTFrOox6cwIa0W5cQkE5PyZ28nnpVQXVyLM2YuJvsxkEph3nYXAIDbemcEjPvUNFAFrTNR1DS7oXemX11Y3ABUS28zRvg9RlSDUn9r6t/a39r/ANqXv9o7t32v7Q3nZxjO/O7OOOtUaKANC41rWbjUf7SuNWv5r3YY/tMly7S7SpUruJzggkY9CRVb7Zd/YfsH2qf7J5vneR5h8vzMY37em7HGeuKgooAt/wBp6l9uN/8A2hd/aymwz+c3mbdmzbuznG35cenHSnWGrarp8EkFhqd7aRSnMiQzsiudpXkA88Ej6EiqVFAFm1vr61hkhtby4gjlZGkSOVlV2Q5UkDqQeR6VNq+taxrDRtq+rX+oGIERm6uHl2Z643E4zgflVCigCa8urm8uDcXdxNcTMADJK5ZiAAAMnngAD6CoaKKACiiigAooooAKKKKACiiigAooooAKKKKACiiigAooooAKKKKACiiigAooooAKKKKACiiigAooooAKKKKACiiigAooooAKKKKACiiigAooooAKKKKACiiigAr6F+Gen+F/DfwMuJ/GWp3Gjw+KpjGZoIy0zRLkKowjcEBzkjGH9xXz1V6+1jVr+ytrG+1S+urW1XbbwTXDPHCMYwik4UYAHHpXlZtl88fThSU+WPMm7b6aq263s9exdOfI72PeviXp/hjxR8DYJ/B2q3GsR+FJBGs08ZWUREAMpyicBShyBjCdyK+d6vWGsatp9pdWdhql9aW12uy5hguGRJlwRh1BwwwSMH1NUaMpy6eXwnSc+aPM2r766u+y3u9O46k+d3sFFFFeqZhRRRQAUUUUAFFFFABRRRQAUUUUAFFFFABRRRQAUUUUAFFFFABRRRQAUUUUAFFFFABRRRQAUUUUAFFFFABRRRQAUUUUAFFFFABRRRQAUUUUAFFFFABRRRQAUUUUAFFFFABRRRQAUUUUAFFFFABRRRQAUUUUAFFFFABRRRQAUV0Pw306z1fx3o2majD51pc3SRzR7iu5T1GQQR+BrtNG8F6FJqPiC+ubR30t7BptHQyOAGktnuFO4HJ8tU2kN3PPNAHlVFegNp/hvTdd0bwveaGLyS9htjeX/wBplWZHuEVgYQp8vCb1+8rbiDz6VfEXhuw0q28Ow+WHuJ767truUM2JhFcCMHGcLxnpQBjeDfFWr+FNQkutLkiZJ4/KubaePzILmM9UdT1HX0PJ55NRanrcd1ZtaWOi6XpMUhBm+yiVmlx0BeV3YAHnapAJwSCQMd94g8FaDJpOvxaTB5GqWuvXsNivmuwlggjjZoACTl8MzA9SVIzyKjfSvDdp4u8QaO3hmwuILHSpL6F5bi53h1tkkCnbKAV3Enpnnr0rB4al7T2vL72nzttfvbpfYrmdrGH/AMLJ1aa+sdU1HStG1LWbBAtvqdzDIZ1xnYxCuI3Zc8FkJyAeTUfh74iaxpFxrF3JY6fqd5rKPHe3F75xeSNxyg2SKAPoMjoDjArM8MnQdQ8Y27azDb6dpjsSYY3lEIYKdiMxLSKjMAGbJIBOMdR2Nt4X0q51XTPtehW9sssWoK506++02Fx5Vu8kbpIJXdZAwGUJwQFOBkg87yzCOLjyKz/K97Lsr62Wg/aS7nEeF/ED+H/EkWu2mm2M00DmSCKfzTHE2cgja4Y46DcT75rp7H4qalZeJdS8RW/h3QV1HUoWhupCLkhlYgthfOwM7V6enGOc7Fl4I0C+uvBstrblhLHZHWrUyt86TthZgc5ALZQhSMfJ0zWf4U8CrqvhXUbk6Pf3F1dvcLptxCjmO3Nuu47yPl/eH92N3cH61VfL8PXk5VI3bVt3tvbcI1JR2MC28YRWrWv2PwpoNulvdLd7EN0fMkUEIWZpi2FySACBnrnmtTUviprt1qepaxa6bpGmavqUSw3OoWscvneWFC7V8yRlThQMqAeAc55rD8R6dZ2nhbwve28Oy4vrWeS5fcTvZbmRFOCcD5VA4x0rs9I8CafdeMPDqPb2B0u70q2uLmBtUjWZ5Gtt7MI/MEvL84Ax6cUpZbhZy5pRu9tW31vrd66pb9l2BVJLqeV11XiPxtc654Z0/wAPzaLpNta6cCLR4PP3xAkFuWlYHOO4PtirVzD4f8OWehQ6hoMerPqFmt7dzyXEsbojswVIQjBQQq5y4fLHoAMHZi8MaFpV/q2lLBpOs6rZ6qYfs2qai1mWtRjYYmDxqZGyd25jjaMKec9xBzmkeNbjTfBt34VXRdJnsbxxJcPL5/mSODlWysoAxhcYAHAyDzm3P8RtSvI9FOraRpGqXOjAC1u7kTiYgEEbykqh8EDqO3uc7I8NabZaBdz2ugWFzPHrlxZgeINQ+xyxwpHEyqQtxGjMCzZIznrwMVR8R2PhbSdJk1bSdNtdVt/7durSI3E0xjaJYYWUAo6EgMz4bqQRnNAFLWviBNrGrajquoeGdClvNRgWG4kBul3KoUDAE2AfkT/vkepzLp3xO1201bSNUks9OvbrSLIWdk9wJSI1wylyFkAZ2VsEnI4HAPNXtd8P6bqHxSt/B+j6DbWMAnjLyW8k8kzx+UJJM75GHA3EYAPAqbVPCFhb+Ib6SXQ7rT7K48Oz6laWdx5qvbTJGQVJY7iVdSeeoK8YNAHMap4t+3WWqW//AAj2kW7alOLieaE3AcOMnjdKRjJY7SCMnpwMXbz4gXN94W03w3f+HtFurHTSDbmQ3PmA98uJgcHJyOnTAGBjj02h1MisyZG4A4JHse1drrunaFN4S0/XE01NISbUmgb7BObwrb7AymUNJhZs7sKTHuAY7QBmgCzcfFjxFJ4wj8UxWWl29+IDbzrGkvlXMfGFkVpDwMZG3b75rF0DxfJofi1vEun6Do8dyCWhgxN5MDEYJRRJnnJ4JIGeAOMdPcaD4OtfFkQdba10s+G4r+JNSuZAsk7xArvMZ3sctkrH1wcDFLZ+HtFtrjUzrEHhS2uJjZjSo5b28+ySpKGJkXY5mIIC8vgAnnHSgDgvEmqtretXOqvZWtnLcyNLKlvv2M7Elm+dmIyT0zj0ArOrvdGtdOs49f8A+Ei8I6Yi6MJEmHn3IlNw7ssUIKzbcA5OcHKxnkk5rgqACus1rxzealPqd1Ho+k2F7qisl5dWwmMkiMQWUeZIyqDgZ2gHHGcE1yijcwUYyT3OK6rxF4TtdH+22jaww1SxjSSW3ubbyI5lOAxgkLky4JGMqu5QSOmKqMHJNoiVSMWk+pW17xfqWsWV3az29nCt3PBNO8KMGcww+VGpJY/KBk4/vEn0FSjxrqTFUuLPT7q2axisrm2mjcpdLECI3chgwdcjDIyn5R75pal4X1vTRbm+tY4BPMIAWuYsRyEA7JTu/dNgg4fbxn0OJPBvh1vEOoXlr5lyotbV7lha232mV9rKu1EDDJJYd6apy5uW2onWgo819C1N431NomtYLLTrWyFhLYQ2sMTBIY5SC5Uli5Ylc5Zm5JpY/Hmvx2Gh2qSW/wDxJGkNrKY9zsrgKUfJIZdo24x049KwNWt47TUp7WE3RWJyh+0weTKGHBDJubaQcjGT0qrUtWLTurnST+L71I4o9H0/T9DRLtLxhYo+ZJkOYyxkdzhTkhQQoJJxmman4qmutNvbC10fS9Mjv5EkvGtFkzOVJZR87sEG45wgUdOwArnqKQzorbxdqUGuaNrCQWhn0i2jtrdSjbGVAQCw3ZJ+Y9CKTS/FU1pptnYXWkaXqkdjI0lm14km6AsdxA2OoZS3O1wwznjk1z1FAFjUby61G/uL+9maa5uJGllkbqzMck/nVe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NDw3q9zoOvWWs2aRSXFnKJY1lBKEj1AIOPxratvHetwabpun7LR4dOtrq2iLI2WSdCjFsNyVUkL6e9crRQB1Fn40vbeKxeTS9Kur/T4hFZX88LmaBQPk4DCNin8JdGI49BUemeL7q1sba1vNL03VhaXLXVrJerKXhkYgtgo67gSASG3DNc3RQBvP4u1poYh9oVbiLVJNVF0q4lNw4QMT/Dj5AcY6k/Spr7xlqd34j1XXZLeyS41O0e0mRI2EaI8YjJUbsg4HHJGe1c3RQBf0HVrrRdSW9tRE52tHLDKu6OaNhh43HdSCR2I6gggEbUPje+tXtF03S9MsLW1W42WsKymNnmiaJ5GLuzs204HzYGBx1zT8N6DHqWmalql3c3ENnp4j837LbfaJSXJwdm5QEAVssWGOBznjRXwPLc2V9daXq1jqCRXNrDaiOaMNcefnbuUvmNh8oKkHndzhSa0VKbV0jGVenFtN/wBf0yPSPHmt6Xr2l6zaJaCfTrJLJI2RjHLEucbxu5OSDwRyARjFU5/FepSano1/Glvbvo6otqkSsqZWQyFmGeWZmJYjGahtfDGuXUiRwWO9nupbQfvUH72NQzgkngKpyWPGO/FXPEHg/UtJsrS6Gy6Sa2imlMTowjaR5ERRtY7wfLJDDjkD0yvZztew3Wp3S5lqU/EXiC51uK0hmtbS2itPOEKW6soUSTPKRyTwC5A9gOvWrVt4w1K38R6brqQWhudOtIrSFSjbGSOLygWG7JO3rgjnt2qHQfD0l94rbQb+c2UkQn890RZihijd2AAYBj8hH3qsSeGEvdPtr3w5d3GpLNeCzaKa2EEqSlSy8B3XaQG53DG059aFTk1ewOtBOzf9euwmm+Lbi1tbGG60nStTk07P2Ge8jkZ4F3bgvyuodQxLBXDAEnscUW3i67KOmr6bp2ug3b3ifb1kzHK5zIQY3QkMQCVOVyMgDJzPp3gfVLj7Ubmazt0i0+S9hlW7hljnCNtKq6vt6ggnJ28ZHIrM1Dw3rOn6f9vu7MJCPL8wCZGeLzF3J5iAlo9wGRuAzQ6c0rtAq9NuykiXXPFGqa1YPa6g0Upkv5b95QmHMkiIhHBwFAQYAHFU31e5fw5DoJSL7NFeSXatg7y7oiEE5xjCDt681Pomhy6jrraZJcQwpCsklzOjrKkcUalnYFTh8AHGDgnHPetP/hGdPXU7G1OpajNHqkMcunNb6ejvLuZkKurTKEYMpHDMO+RQqcmrpBKtCLs2QXHjDUp9X1fVGt7NbnVbQ2kpCNiNCqqSnzcEquMnPU1JoHjS/wBJ0pNM/s/T763RbhALlZM+XOgWSPKOpCnaDxyDk5rH8QWdpp+tXdjY332+3gkMaXHl7BJjqQMnjOcc89a09S8Kz2nh7TNUS6Saa8dUltguGgMgLQ5Oed6gt2xjvRyS18hurFWu9zL1G+hub2O5tNKsdOEYH7mDzHjYgk7iJXcnsMZxgdOudDWvE02oaW2mW+l6bpdrJc/arhLKN18+XBCltzNgKC2FXao3HjpiabwL4phvorJtMBuJZ2t1RLmJyJQpbY2GO0lQSN2MjkZrMt7C2j1V7TVdQitIolJeW323W4gZCpsbaxPA+8B6kUOnJbqwKrCXwu/pqX5fFVxcX1vc32l6XepBp0WneRPExRo41Cq2QwZX+UHcrL3HQkGw/jSea/N1faFol6qGL7NDLA4S1WIbURCrhtmOqszAnkgnmppvCFrAJb6bVphpCWEN6s62gM5Er7FTyt+A24N/HjAznnFOg8H2K+JW8O3uuvFqEl2La2WGyMiOGClJHYsuxW3DpuIwcgcZr2M+xH1mn3/BmNqHiLUtQ068s7xo5jeX/wDaFxOVxJJLtZeccY+duMd6yK6uHwcW0wNJqITU5LSe9gtFi3I8ERIYmTdwx2SFQFIIXqM1ylRKDjuaQqRnflY6NgsisyLIAQSrZw3scYP5V3J8XabZ6TeW+n3Gs3UU6xi10y/w9rYEOHyjFyXKkbQdqZBJPpXCVa1XT7vStSn06/h8m6t3Mcqbg21h2yCQfwqoTlFOxNSnCo0pHXeMPFWma3BJBby3tvDe363V3GunWsYiGDkAph52BdsMzJx1GTkc5odxYRLe219e6pawXEYXfZhW3YYHEkZZQ44/vDBweayq1NB0DVdcMv8AZtukgiKK7STxxKGc4RcuwBZiDgDk4pucpyva7JVKFKFr2RJ4x1ePW9fmv4Y5Ei2RwxmU5kdY0VA7kfxELk/XHPWsetiy8M65eWstxDY4WN5IykkqRyM6Dc6ojEM7KOoUEim2PhzV7y2juYbeJbeSIyiaa5jijCB9mSzsAvzAgZIyQcZpOM5O9tyozpwjypqy03Mmit638I65PqEmnLDZx3kc4tzbzX8EUjOcYCq7guDkYK5BzwTUf/CLa59hnvfskZhgEhfFxGXKxttd1TdudAeCygrweeDS9nPsP21P+ZfeYtFFFQ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74W1KxsEn8661TTLwkNBqGnMTKg6NGyb0BVgQcgggr3B46ZvHOltfX119nvd5udPuIZCiF7lrYtuaYggKz7s5G7B9eteeUVrGtKKsjCeHhN3l/X9WPRR4x8O2sT2lqmqzW15d30l48sEaOsdzEIz5YDsNy47nBx2zxLoviDR1u4ZIZJH0vS9FWGVb2SOGS4njneeIpGGbdl9gwM4BbJx185t4Zri4jt7eKSaaVwkcaKWZ2JwAAOSSe1bt34M8RW1za27WcEr3V4LGM295DMouCQBE7I5CMc9GI6H0OLWIlczeDhaxH4O1i303xSmqao1w8TR3CStEgeTMsLpuAJAPL56itbStc8M6ZBY6Z5F9qenjUBe3j3FukbMVjZI1WPeysAWLHc2G6EY68fPFJBPJDKu2SNirDOcEHBqxZ6deXdje3tvDvt7FFkuX3AbFZwinBOT8zAcZ61nGq4o1nQjN3f9f1c7q48ZaFLbQ2e298tdMu7J5o9Pggy0rKyuIo2CgcEEZ98nNU/FvjK01jS7xLc3EM9+IPOtxY20aLsAzmZQZJfmAIztxnnNcNXQXHg7W7fSW1WQ6V9iBYeamr2j7mVQxRQJCWfBB2jJ5HHNW8RNqxnHCU4tPt/w5H4b1Sy0bX5ZD9oudOmimtJTsCSmGVChYLuIDAHON2MjGe9av/CT6bb6jaPaJeGHTNJls7GR41V2ncP+9ZdxCgNI2AC2Nq1yl5byWlzJbytCzocExSrKh+jKSp/A1DURqyirI0lQjJ3Zo6VqP2eM2UyQGzmcfaG+xQyThDgNsd13KcdMEc12C+OLfUtZ1SDULaKHS7xk+yCG0hSSFo3UweY4wzBVG0ks2ATgV59Wvb+G9auNDfWobPdZIGbd5qB2VSAzrGTvZFLAFgCBzk8GiNWUdEFShCbu1r/X+R6Bf+MfD2ieNNSlsmvL+K51d7q6lVYyihUkVRCQ5DgmUncdvAAwetcRoOraa9zaw+I7dJNOtlJRbSwhEkjgYUSOux3XPJy+TjqOog1bwvrmlaauoX1msduWVGKzxu0TMu5VkRWLRsRzhwDS6T4W1zVbEXljaJJG3meUrXEaSTlF3OIo2YPIQOyA+nWqlXlJkQwsIK3Xv6G1c+JNMvJ9Yt7/AFDU7m11SCIG4FhHG9u8T5RUiEpUxheMbh16cc25PFHh64v9U1ZZNU07VLt/Khnjs45zb2wQIAhMqbZGA+ZsHA4XGSTzC+GtabQ/7aFmDZ+WZs+cnmeWH2GTy879m75d23bnvUeh6Dqesw3U1ilsIbUJ58txdxW6JuJC5aRlGSQeM0e3l/X9eYfVYf18v8kdBa+KNLh0yGQx3japZ6bcaZbfu1EUkUhfbIx3ZVlEr/KAwJC89a4ut/TPCGtankWJ0uZx5n7sataiQiPO4hDJuIAUnOMEDI45rAqJTcrXNYUowvbqFe3x+JNPg8SuYdcs47a48VyPcFblAsls0KAljnmMkd/lJA9K8Qoq6VZ09jPEYZVrXff8TtvF2qXGqeH9MuF1WOa8EN1Hen7UokaH7QDHGRkFlyQVTngZAwOJPhzcW8WlXKC4097k6hbSG11C6S3hCJuPnqzEZdScYyRhjlW7cLRR7Z8/MDw69m6af9XuesjUtBvkgikvdLvNKt7jUf7QlvVhW5kR2Z4njBAfc27jygDkfNgAAYDafpuseJfs1xqdj/Z2jWUMCgXkURuygG5Y3kYL8zlzuzwOeTgHhaKp1+bdERwvJfll/X9fgdw+qSR694j8QXkthDqMVqIrKK3uklVWk2xgxsrENsi3cgkggZwaZ4BhtbO0u729vtISzu7K4gnkN3tvLcbGXYkRPzFyV5CuNvGVOa4qipVX3r2LeHvFxv2+5BRRRWJ0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o+GZxa+IdPuTqT6Z5Vwji8WHzTAQch9n8QB5I9Ox6V6hpWpWel6rYX99d6Ho1/Jr1oXOhapuguoFYiWSaNJGjRQGOPuZ3sNuM149RQB7Ta3lrPdaTfXevaUW06LWY7tpdSiZ2eYSmPb82X3eYMMMjqM54qG48SvY+HNQvtK16xXTo9N0w6Rpxu0MsU8U0BlUxA7g25HZjj5wQckDjxynwyyQTJNDI8UsbBkdGIZWByCCOhoA7P4rNZWl7a6NpuFtl8zUGQKVKPctvVGBAOVi8lTnuD0rPuLq2PwssrMXERuV1u4laHeN4QwQAMV64JBGfY1z95dXN5dSXV5cS3FxK26SWVy7ufUk8k1DQB9B3virS08S6dDD4g0/7BPq9+b1RdRmKSJrdAvmc4KE54PBI7kVz2ieIrK90/T77UNW83xJLok0K3f9px2s6ut4x2Gd1YROYujMBlcgEbhXjtFAHW/ES8e+8QatcWc1qlo8kH2pLfUFlS4nEZzL91PNbd5hLqm0MxwcMCeh0rUtN/sXTtZbUbNIbDw5eaXPZvMoma4cyhAI87mVvOQ7gCBtbJ4rzGigDu7mKz074bajp019o7SS3NtcWkmn3nmS3p+fImQksiornAZY/mxwxq14Ts7jT5LnxTPqmlah4g86WO2in1u2Xy5OhuJHeUb+p2gZDHknGN3nVFAHqCalp39iLq/wDaFmIh4TbSjbmdPP8AtO4qF8rO7HO/djbjvnis7wffazG+p2r33he4luNRgfUW1e4hmMoQvlw8pMbplmyUJc5BHFcBRQB2t1d6LpuleKrnw/OgS/vhYWMbP+9SzJZ3bB+bB2xLk84JBNcV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SgEnABJq5babczDO3avqaAKVKqs33VJ+grobHRYMZmyze9X1tLeFQqoMduKAOVW0uWGRC2Kd9husZ8o11ZCKOAKDtAHSgDkmtLhesLUxoJlXc0bAeuK6+RI2I4GKgeNCcHBFAHJ0V00+n20xDbQPpVK60dVy0TEexoAxqKfJG8ZIZSMd6Z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XrLTZ7k9Co9xUmk2RkkEki8dga6a3aJEKhcN60AZ9hpcVud7YJ961XWMoPKwDjmoD3yaiL7c880ASmXBC4wabI3zc81D5nNSvyAcUAR8lt1DH3pGbbnFR/McelAEgb5T6VECcmn4JI9KGTDAigBqZU7u1TM25aY/QCgZUUAQ3VspiPyg5rn7uExP0OM11JYlBmsrUUDowxQBiUUpGDik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S3GZR3xUdSW7bZRnigDobLITNWlJ9Kq2cg2qOCK04UEoCgc0AV8t3o27uKvrp8zMMKcetWotLl67TmgDHeHaATQGZR8w4rpF0WSaPLKRilj0HcPmUgCgDnWgJQSAcGgxEIOMV1cWhu3yheO1P/sBmGCOR60Acf5bbeQaFRh711/9g/Nt25FPXQV6BefSgDj5IiMEAmneS20FlNdmfD7YA24p8ehruweooA4aQhVxtJrI1KYRqVK/SvUjodpvKGME96z9R8GWlyhBbaD+lAHkROSTSV3d98OrpQWtLyNx2Dj+tYGpeFdcseXs2lX+9F83/wBegDDoqSaGaFts0Txt6OpB/Wo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lALEBQST0Ara0fwvq2pMpWEQRHrJKdoA+nWgDEq5pum32oyiOztpJTnqF4H1Nd9pPgvSbJhJfXBvJB/D0T8u9dJb3tlaRiK1hiiUdAigUAcvoPgO5RVkvZ9p7qOa7Cz8P2tvB8q7m96q3GuJH1bk1GPEi7lXdQBuWthbqDgDI7VI1vCn3tua5W78RbD+7b61Rk8QTOwbcTQB3EtzaW8fzMuO9R211azZcMNgrgZ9TnmUrnINIt3cpF5aPtFAHocmo2i5wRUP2+BmLZFeffaJmbmU0rXTKv+uOfY0Ad3/adsmWyvpVGXUCJdyyIMn1riJZnPHmN+dVnkuEPMje3NAHpT6grKpadV/Gq97qUMIBWYMT7151LdXDAbpGP41H50xYfvGI+tAHenWkwSDzVC716TB2k1yfnzK27casRz+YvvQBstrlyVyrHHcUw61Nxk5PvWQZOPSonPNAG62pQXC/6XaxSfVRVd49Fc5bT7fP+4KzoyWoLfNQBoCy0Nz/AMeEQ+gpJLLQgD/oEeaqI2KVmoAnFrouR/xL4vypzQ6KvTToM/7gqoGxxTe+etAFwf2OOP7LtfxjH+FMY6P30q2/BBVQ5Vs0g5O40AWWg0GQFX01RnoVYj+VRHSfD8i8Rzxn2cn+dRnrQmc89aAIn8N6dJ/qdQmj/wB+MN/UVTv/AAzeQJ5lvJHdJ/skKfyzWm2e1AkkXjcR+NAHJTRSwttljZG9GGKZXcPNHPEIrmGOVf8AaUHFZd54djkBksZsH+454/OgDm6Kmu7ae1l8u4jKN796h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tfT/DupXa+Y8f2WL+/OCoI9uOaAMiiuwg0PRbNN1zK98/pyij8jmrUN3a2vy2VnFAPYc/maAOOt7C+uMeTaTvnoQhx+daFv4Z1eXlrcQj1kbH8s10Fxq10/3XwKrtfXDD5pW+lAFW38JP9671CBFHUJkn9RWhb6D4dgG6WSe4b0L4H6CqvmM/BJp6Ic89KANi3n06zjJsrKKPHcLzTpNZlkTqQPSsgD+ENgUN8ooA1Euml43EVDNJ8+Axz61SjfbSySnfxQBPPuZQxYk1XxhvmOKlSTe4BpsikyNxxQBEVLEgHikwQwqREbdxVi1tJZJNzKQvqaAGxI2enFIyzNJhRgDrV+VfLAAX8ajGd2c0AQm1kdvlOB3qL+zyX+adVJq8QGIAJzVeWAOScnNAA9lBFGC02Xoks0mhyHGaeIE8oBgSRUDwzZyoIFAFE2cq54yKiKMnJBArRVpgcc0FxgiRMigDPMe7pzUsUTqM7D+VaEM1qg4hyaeNUVTsWEUAZZRsZ5x9Kjbg1pnUIdxLQjnrULtbTEbhsoApxPg+1OlOcFauw2tluyZsVP8AYrZzlZRigDPX7gp4yavx2MLAhZskVFJavE2CMigCpjJpegp7xsG4BFOiglc8KcUARDH1NMK81de32da09A0vT7tybu48sDrQBz5HIprjnjiuh1/T9Otbgizn81azGWLBGKAKHzY4oAZjVuOMEgKKma1Yc7CM0AZ5yKfFKy4q01oFG7dUBi5PSgCRp4LiLybuFZUPqKyNT8OkKZtPbevUxsfmH0rTMfFLFJJG2VJoA4uRHjcpIpVh1BGCKbXfXEVhqkYjvogrgYWVeGFc7q3hq+tFaa3U3dv/AHo1JIHuKAMO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tabY3F/OI4V4/iY9FFV0VncIoyxOAK7O2txp+mrFGu1jyx7k0AJZWelaWgZFF1dD/AJaOvAPsOgpk95cXDfPIcelQiMs3NKEZWoAa+4j5ulAXgYNSlfaniMBaAICp64pPLJPpU/3R605PmOTQBEkeKmpyrxxTwjkYVCfoKAK56ntShv7w4p7xSE/6tuPam+XKSNqN+VAAVGCVpjDA96sLbzkD5dv1q1FFbKP37DI7A0AUrZJCytjIq7cQqu1lPXtQ91CGxCnA9qdBHcXciiKMsSfSgCB+wAwalgkuSRHGC34V1Oj+E5ZMSXDYJ7VrLYW2nzrH5CtjvigDmbXRdSuUBaEgH1rVtfB8zIWkbafSu1tWVo1aNQBj0qRvWgDlYPCMCr+8c7qsw+GLGNweW9c1uS7ww2jr1qtJNJHdeW6/Ke9AEQ0bTsYEK4px0XT2X/UrVtGGM9qkAYjPSgDnL7QrCKUsIhnNOj8O6fIvzxAZ6cV0Dosn3lzTyFA7Y9KAOZfwfYuwwuKr3HgqybhSVPrXXZyMjrSKp3HdQBwVz4GVvlSQ49azZ/A12h+V9wr0q6nhtYy8rACsZvEemebt87JoA4QeEdRV9rL9CKm/4RPUdo2n9a7+LVdPkj3eeg/EUwahZtJiO4Q+2aAPPW0DVIGP7s/Wq8jXNu22WM5HHNepSTwGIbiDWRqCWUxPmRrz7UAcL9pXqYwakFxuGFUAVrXWl28m7yTis6502aA5UcUARw2c12/y5x61v6Z4XMsOWlKnHasJLu4iGyMYx7VrWHiG6hszH5eW9aAM7XtIksnbbIXArDdGFbl3cXl5J8/Q0ltpElxJhc0AZlvEdy7TzWhLDdIAuM+lbWn+F5WlDOSADXQPo6jarLyKAOITTLqZeE5NTJ4VvnXdjFehWenxQhTgZHtV4BV+UAY+lAHlj+F9QXohNUbnSbu2z50RH4V6/wAdMCq17Zw3C4dVz9KAPHGiYHOCKmtbye3f5Tn1B6V2+vaDDHHuixXK3Gn7WI6UAZmo6RpOqKZFxZ3ROS6D5T9RXLarot/p7Eywl4u0qcqR/SutaNo3xg1LDPJHwcMvcNyKAPO6K7q/0vR73ny/s8p/ijGB+Vc/feHrmFibZ1nTtzg0AYtFSz288BImidMeo4qKgAooooAKKKKACiiigAooooAKKKKACiiigAooooAKKKKACiiigAooooAKKKKACiiigAooooAKKKKACiiigAooooAKKKKACiiigAooooAKKKKACiiigAooooAKKKKACiuz+DcWkXXja1stU0pNQM4ZYhK/7qMhGJLJj5zxxkgDrg8Y3fBGm6dJpvhbT5tPs549de/F7LLAjygIu1Ajkbo9v3vlIyTzkcUAea2drdXtyltZ281zO+dscSF2bAycAcngE1o/8Iv4m/6F3V//AACk/wAKzbW4uLWdZ7WeWCZc7ZI3KsMjBwR7Ve/4SDXv+g3qX/gU/wDjQAtx4d8QW8Dz3GhapFFGpZ3e0kVVA6kkjgVl13nw+1fVrqLxPFdapezxnw9d5SS4Zh/D2Jrg6ACiiigAooooAKKKKACiiigAooooAKKKKACiiigAooooAKKKKACiiigAooooAKKKKACiiigAooooAKKKKACiiigAooooAKKKKACiiigAooooAKKKKACiiigAooooAKKKKACiiigAooooAKKKKACiiigAooooAKKKKACiiigAooooAKKKKACilVWb7qk/QU7ypf8Anm//AHyaAGUUp4PNJQAUVc0rTL7VLkW9jbSTOTztHA+p7V6Do/hXT/Dka32rzR3F7jKRLnah/qaAMHwzojWkI1LUI9pI/dRt1x6mrl3KZ2zjAqxqN9JfzscYTsKrpCxoAh2fnTVHPIq4LfHJIqXEYHyxgmgCkI2cZxR5be9bFjYy3Rwihalk0K/w7LyF54oAwvKZhjbUkNvjG48VJEsxuBAxKknHPauw0/wwjJHNNKGU849aAOT8mNQMc09bjyR8qgV3knhfTp4GMTbXArjb/TngvmtSQ2D2oAri8IGSoqGS+k6Rxc+wroNK8LtduPNfYtdRp/hfTLTBYB296APNkttVvGysblfYYrUsvB+oXLjzsop5JJr02KCKMYhRVHbAqOaZE++4WgDl7LwbbwgGRt571u2OlWlsdsMag+uKkTUbYy+X5yg/WrUTQsflkVj9aAJol2JjdUVxDHM4459aexXI+YD8ak+RcMzACgBY41jjCrTj0qG6u7eCPLyquenNUZdYs40yJA59BQBdkkKtuyNo71yGqa4yar94FAcHFWNQ1C8vFZLeNkRuBXPz6BqTSFvLYk0AdZZa3bzhVRgCOuTW5DKkgBVhjHrXndv4e1JRvAKkdqvWVxqVhMvnK7AdjQB3WATkc0nG6uZn8VRxDatvJurJu/F91ubZHtPbNAHcmSOMkySKv1NYmu+JLS0Ro4W3y47Vwd9rF7dSl2lYA+hrPeSRm3MSfc0AaOr6xfXqlWmIU9hWIVbPOc+tWvMB+lI2FG6gCo7zJ/y0YfjV/wAPtLPqCRFmJPfNV5FVgd1aXhe4trW93S8YHBoA7eaGaK1IiUuyjp1rnb7U5IHVZo8N6YrrfCHirR01hYtQQGI9+1N+J9rol/fLPpCpyf4R1oA5CPUY5CGTIPcVrWFxDdMEuANvrUVr4WvFtxcLayYxnpVO4tbiOTZ5bKfpQBszw6LENzMN1Zd7LZuStrGBWY0E89wIQCWz0rsdA8OLHEJLpcmgDM0vSZLzDBdq+pFdTYaZDaRr8oLd6vRwpCgjiAUCndue1ADY13H5QAKQKN/PNOHPA4pWHYUANcc5qPzFR9jVYRCwx+dRywI3Xk9qAI5HVe+TUP2hcEvxWfNM1vdmORsDtmsvX9TCoI42+uKADVruR7tk35j7Vz+o3MfmbSfmFNvdQzHhMhvWoLCGO5kZpmyfWgCKTDjNVJ14yK1byK2jh2xP847Vluw3H1oApnnrwaTe6kbWqeRM9OvrVb7oOaAB5STh1DDuCKjn0vSbxMKpgmx1TgflSS561HjHzA80AY2paNeWOWZfNi/vpz+dZtdtbXk0X3m+XHSi80XTtWUyWzfZrk8+zH3FAHE0Vb1PT7vTbgw3URRux7N9DVSgAooooAKKKKACiiigAooooAKKKKACiiigAooooAKKKKACiiigAooooAKKKKACiiigAooooAKKKKACiiigAooooAKKKKACiiigAooooAKKKKACiiigC5oup32j6nDqWmz+RdQkmOTYrYyCDwwI6E1c0zxLrWm6Y+nWV4I7di5GYUZ4y67HKOQWj3LwdpGR1rHooAKKKKAOu+Gn/Mzf9i9d/wDstcjXXfDT/mZv+xeu/wD2WuRoAKKKKACiiigAooooAKKKKACiiigAooooAKKKKACiiigAooooAKKKKACiiigAooooAKKKKACiiigAooooAKKKKACiiigAooooAKKKKACiiigAooooAKKKKACiiigAooooAKKKKACiiigAooooAKKKKACiiigAooooAKKKKACirFlZz3kvlwJk9z2FbtppMNoQ0481/wBBQBi2en3VywCxlV7swwK3LbSbC3jzJ++lHr0/KrTy/LiP5fbFQrnd83NADmEZ/wCWSqB6CpE8orgqKgdvrQpoAS70+C5H3Qp9RS2Oh6fGfMuSZBn7pOKsQiRuFGau2VhcXUwjVSSaALsOqizgFvp9ukCf7Aqr5d9qUudryGuu8P8AhkRESXa/hXSR2dvGR5MSj8KAPP7bw9qG0AwkfUVfTwvf8MRn6V6AmAoBUVIvTigDzqTwzdKCzK4/Csy5sZLZ9rZB969Z65zg1z93Z/b77/VgKvfFAHBRyXkTZiYg+grX0zUNWgRmKGRGHOa6xtEtAM7RuxVS4iurCJvLgV0oA4jVA81wZ1j2NnkCrEGt6jFCsZc7V6Cp9SuzJKVMYU9xiqB2/wAQoAsx69qKElZCM9adZfarq6M7AsT3pIYYGI6Guw0jToZLP5GAOKAMqCe8jbarkYrZtLmXYNy7z71ga2lxYzEKxx9KZp95qTofKQkAdSKANvVvEEljDkxBRXFanr11fSM3mEDPArqzEbrT3+0AM+08EVwdxD5dy6kY+agBRJPncZGz9atWt/dwsH+0OCOnNXtCt4biORHUFgOKhg0yWe9MCoeuM0ATjXLsgFrhyRTxqmp3f7tZZX9hXQab4atreLfPh3962baGztY8rEhb6UAcvp2laneNmYyIg/vV0enaJb221pj5jehqx9pOPljAFQySSMdxcigDSC28Y+WNRimmeJT61ltJKeN3HrSgjb6n60AaIuYyeMYo822clW21mknPFDYHHegC6+l6bcZYxpz1NU7nw3p8n3Y1+tNKtnAc/nSpNIuFLE4oAoP4Vs1kHzDb6VHdeFoGjKxsB6VqtISc7jQZJOx4oA4668MzQgsuWx2FY91bujYdCpXsa9H8w5welV9R02G7t2wFBxQB5s44OaYqZA7GrGoRNb3LwkdDUcCyvKscS7mJoA6Pw34W1DUiskK5z0r2T4S/C+ebV1k1ncY05Cnoa4fwcNQ0+FGLBe+K9u+GviyENi9ZVbpkmgD0aPwrpP2cQLaR4Ax0rwr422enaVqYs7KGMSsM9K9t1Txtoum2ElxJcLwvy8jk185eJ7q48U+JZdRkysIb5PpQBzfhzSWW5a6uE+bJwPSupIOAKdHEsce0U8gEigCMrx60zoambr7VGIZbi4SGJSzE8YoAjP38irCRMw3bTW2nhXWoYBcSadceWehMZxVS43W4xKhTHqKAKIXy15qpPJ1GcVJcXKyo20/hXG3OtSJePEwOFNABqkzXOpmD+LsaSXw+03LSc0kM6Saj9q24G3FXftjFiU59qAK9t4Yto/ml+f2q7HodiinbGFNLDfO6gFCCPWql/f3iSDYhK/SgCK88OW7NuRiCaxNf0AwxeZACSBz7111jcGeASSAqfSpJlSSM5xigDyiMPkhxgjqKWeLcm5etanieKK31FjHgbjyBWYknJFAFFqaMZ+ark0atzjFU5FK9OlADfvNTlby3DITkUzmk2kigDWiurbUIfseowq6Hjd3Fc94j8M3Wmqbq3zc2Z53qOU+v+NXVXvnFbWjaoYcwT4eNuCG5FAHnFFd54j8HJcRNf6HtPGWtx/7L/hXCyI0bskilWU4IIwQaAG0UUUAFFFFABRRRQAUUUUAFFFFABRRRQAUUUUAFFFFABRRRQAUUUUAFFFFABRRRQAUUUUAFFFFABRRRQAUUUUAFFFFABRRRQAUUUUAFFFFABRRRQAV0HhXxhrXhq3mg0uSFUmcO/mR7uQMVz9FAHrPhHx/4i1rT/FFjfSW7Qt4fu8hYQD0A6/QmvJq674af8zN/2L13/wCy1yNABRRRQAV6p4Y+BXi7xD4fstbstR0OO3vIhLGs00ocA+oEZGfxNeV19NTaT4J1n4PeArLxprV3pUboqWjwEAPIwxhmKMFHucAdzXz3EGYV8HGl7F25pWfu8ztZvRaX2NqUFK9zxn4kfDXxL4CFtLrC2k9rc/KlzayFo9/PyHcFYHAz0xjoTg44uvb/ANoC4tvC3hLSPhlp2n6qlpazm7F7fMjCdfmwEK8EZkbPCkbRxzmvEK6sjxdbF4ONatZ3bs1pdX0dru1+1yasVGVkFFFFeuZhRRRQAUUUUAFFFFABRRRQAUUUUAFFFFABRRRQAUUUUAFFFFABRRRQAUUUUAFFFFABRRRQAUUUUAFFFFABRRRQAUUUUAFFFFABRRRQAUUUUAFFFFABRRRQAUUUUAFFFFABRRRQAUUUUAFaui6NLfnzHPlwDqx6n6Ve8M6ELhftt7hYRyin+L/61al7OA5SH5U6YFACEWtpCIrVQuOuO9VS7s2Sc0gU5zTwB1oAZ3pfpT4165GRTsDtQBGBnquamtrbzm7ipIRuYACtCIKMCgAtYFhXaoya6zwdDE0pkYjcK562nhjZkI59an03UfsVyzqeGoA9Ca8t1OxmAPpSJIv3hyDWDo0TalKblpOOwroFjVQAMcUAWE5Ap/QVGCFAJIAoSRZD8nPqaAIpZZPNEcY5PWp0TZwAM9+KkSNV+YDmnAHrQBDnB5FBUMCDyPQ0/ac/dpyx5oAx9V0G2vU4VUf1ArmdR8Oz28e4AOBXoBXHyio54VkXawoA8ncmNyoBBHau3+GOmanrl+IICSufSnaj4bjubkTImPUetdz8Dbu08P8AiDyrhdiucBm7GgDq7r4LvqFoJJZAJMV57rHhSbwzePZTxkK38R719Yw3cckayiRChHBBryb42fY76EGNlMidwaAPnrVoZrV2258sg8iuFv8A/j7bHPNeszR+Ym2RQy+9ct4m8NK0DXNoMOOSBQBx1rcPbTqyE5z616TocKmxjuGjUO65JxXle5knwwIZT3r0rwzPLNpaAtnigC9Ox3EE8fWo+g60SYBPGTTByeeKAFDMT7U7G71pc7RxSFtoyeaAFZflppHOFpuWJ3MDSqT16UALtbHpQVGKQ5/iJzSlhjHWgACseRxikZsHPWl8w9P0pg5PFADgc+1BcK3HIpD8xz0pOOgHFACk8cdKltfmOO9QYOPlNT2jBZPegDg/GcJi1dmyAD6Vo/D2xS6uXmdd2zpmqXjZt2rdMnFaHgG/+yyNE3RqAO7iQKfSqWrXF1GFSzLBs8kVdSQTfcOc+lWobcIOVBPegDnEh1nUpFS7uJBCD0LGuntl8qFY1H3R1p6pxwMU4KMe9AAjAtTtoDcVFIq43FsUiO54UE+lADyrSSCKNSzucKAMkmvoT4R/CdNK8nWNeAe4IDR25H3f97/CuV/Z48EyalrLeItTt82locQrIvDyY/pnP5V9F0ANaONo/LaNSmMbSOMfSvBf2jfDltptqNVtLZY4nHIUYAPevfK4H4+2H274bXxC5MJDn2HT+ooA+NLS8Yu8nas0WS3GqNIF+Qnnit7S9OBSRcd6kjs2jnK9FoAhSxtdu0IOlZ0NhJb6mWHzRnoK3wFVuBTGXnkUAQG3j+9t5pjQgkHaCBVk9PU0gHbpQBTljCqdoA+lVWBWCX5jkKSK0ZQMHNZlw21+2DxQB55qMzT3b7+oNVSuFJ71seJ7IW9+ZY+FfnisplwAe9ADACUqu2M9KtjrzUcyKfmAGKAKrYPWk2/lTyBj0pozjmgBpGKTkU/aKTA+lAGhpWpTWjhtx2+mat6xo+m+Ik86Nltr3HDjGG/3hWL345+tWLWUwybg2CKAOP1TT7rTbtrW7j2SL+IYeoNVa9UddO8QWgs9QQ7x/q5FOGU+1cF4k0G80S52TKXgY/u5QOD7fWgDIooooAKKKKACiiigAooooAKKKKACiiigAooooAKKKKACiiigAooooAKKKKACiiigAooooAKKKKACiiigAooooAKKKKACiiigAooooAKKKKACiiug8K+IrXRbeaK48PaZqpkcMHu4gxTjoMg8UAXvhp/zM3/YvXf/ALLUHgTwTqvjJNUbTLiyhGm2/wBom+0Oy7l54XapyeO+K7Lwj4ssdS0/xRaw+E9FsGPh+7/fW8Kq44A6498/hV/9mH/j38a/9gn+j15edYuphMFOtS+JW/FpF04qUkmeL0UUV6hAV2ni7x3/AG/4C8PeFv7K+zf2MMfaPtG/zvlx93aNv5muLorCrhqVacJzV3B3Xk7W/JjUmrnfeJPiMfEfw4sPC+taObrUdOYfZdVN1h1XOMMm35sr8p+YZIU9RzwNFFThcJRwsXCirJtu2u73t29FoEpOW4UUUV0iCiiigAooooAKKKKACiiigAooooAKKKKACiiigAooooAKKKKACiiigAooooAKKKKACiiigAooooAKKKKACiiigAooooAKKKKACiiigAooooAKKKKACiiigAooooAKKKKACiiigArpPDPh57pVvrwbLYcqp6v/APWpPCWgG/f7ZeDbaR84PG8/4V0GoX658mEbY14AHSgCLVLrc3kw4CD0rOxSyYZs5pme1ADlU5z2pQwzSMTjFEZbcBigCTdxxSKfm4FOkUhvSpbSPLbiBxQBPbqqKC3BNWo/mdVHc1ANzMARn0rd0nSpmHnSIR/dzQBWuLOKCVP3gZmxxWtFoovEUJFt461bsNBUz/aLqTPoK6KAIihYxwKAMfS9LvtPUrG+RU8iagrbsMa2GlUAfrUqsrIMCgDkNY1G9XETblXvXQeGJI5LQKW+fGcHrUHiCxWe1aQYBXmuf8O3jrqkcbn5c4xQB6Fs9Kaq7SfWplZdoOOKXchHGM0AVwMNndUgb0waX5W4NARQeM0ADKDQYyVzg1Mqg4PSjLoTlaAIug6VBcqcArwQcipmkb+6aaAzdqAHS+NPE2j2OyG6keEds9BXL3XjK/1O6VppDgn5snrXSPAkqmMrwRzms4eGLCM7ucmgCVSskYdTkEU2RGMZUcgjpTfIaxUqSXi7e1NN3biMtuA470Aec6/aw22ryNKox1C11Hg6SJtMYqoXviuY8USia+Z927niug8AbJLWWMqcigDSZsseaFPfNOnADMhWmrhRhQKAHE575pMc8nIpFwD92huvpQA47n9OKTgcYpNwA4yKQuM0AOJJ4FN+71NKW4GKQK2MsR9KAEI5zilAIPp9abu+bn1pS2T0oAXH40oVsfMMUwE7vWneZ+NADh93pViyjzKN3Sq4YMPSrNk38IoA4Xxav/E8df4auaDp+YWnUFR2NVfGAI1vPY10/hgpJZLAuGPU0AWfDEnls0UkmWzwTXSruXGea4u/jnt9VWRFOM9BXYaObq8VVjhZzjsKAHXtybW2MpUn0xWZDq89wxWOH6V6No3w98Qa4FjSwl8s9SV4r0fwl8DLe1KTalKiEEHavJoA8a8D+Edc8SX4jjgdgT0xxXvXgf4O6fZNFd64FmdcEQD7v4mvSNC0PTNDtvLsYEj4+Z8cmsvV/EzxXYgsYRIoPzSN/SgDobS2tbK2WC1hit4UHCooVQKq/wBsWPneUJCTnqBxSaRdzahZuZolTIxx6GoINDjjl3tJnmgDYHIyOlcx8Vsf8K71vP8Az7H+YrpwMAAdBXP/ABHsbjUvAusWdqu6aS2bYPUjnH6UAfH9niOJmPJ6mqDXSzTsEIIFTO7RiSJ8h+hFZdnCYpXJY8mgC62PWgYzimY+bP8AOnEqBnrQAh2r161ETub5c4pJJRnb1NIhOKABxwaztRUmE4XnPFaLHAqnMCwagDl/GEDf2dbz4Poa5Rc5r0DVoWvNFnhUAsnSvOnbY5XPINACzKwb2oQhVOaPMDemaa3I7fhQAyVWHzdqiPSrSLuXa3So5YSAQOlAFZmpucjvTxHjqKBnpjAoARc/Wn857UnAHSgMP7uTQA+C4eCTctdFp2pW2o2j2WowrJE3HzVzDeuKEcqRjP4UAU/F3hifSJPtNvumsX5VwMlPY/41zleqaPqMcsZs7tEeJhtIfpiuW8a+FzppN/Y/PZOckD/ln/8AWoA5SiiigAooooAKKKKACiiigAooooAKKKKACiiigAooooAKKKKACiiigAooooAKKKKACiiigAooooAKKKKACiiigAooooAKKKKACiiigAooooA674af8zN/2L13/wCy1d+EPxBj8A3Wpyy6GurR38KwtG1x5QABOc/I2Qc4xVL4af8AMzf9i9d/+y1yNc+LwlLF0ZUayvF7rVefTUcZOLuj1XxL8T/COq6BfabZ/CnQ9NuLiFo47uIxb4WI4YYhByPqK8qoorPB4ChgouNFNJ923+bY5TctwooorsJCiiigAooooAKKKKACiiigAooooAKKKKACiiigAooooAKKKKACiiigAooooAKKKKACiiigAooooAKKKKACiiigAooooAKKKKACiiigAooooAKKKKACiiigAooooAKKKKACiiigAooooAK3vCmgyapOJ5hstIzlif4/YVX8M6NJq95t5SBOZH/p9a7bUrhLO2js7MqiRjAC0AT6hNaix+z2wEYjGABxXMyElySac0kjOctnNAAPUUANWniNepoIXsaTtjOaAGsOeKdEOc8imcg1IrN0NACzMWI61ct/liGciq9uu5ulWi6njpQBr+FrRbvUlLHKg+leheWixhFC8dK43wO0Mc7b2ArsmmhPQ5oARIWzlsEVLHgHFMWT5TSqcg4HNAD5VVgRwKbGywjDt1qLEpPI+lQzpKBuZSQOlAFySaKSF0PIIrjreyaPXAynC78iurtYWaPLDFUtZsm2rNCPmU54oA6gL/ofme1ZNrqUc0rQ5w4NQ6RrqS23kvjevBBrPntGGpme3yu7mgDp4Z9vDDIrQsbc3ThUBJPQDmsKB2jQeawzXtn7OPhe01m6m1S7QvFbYwvZjzgfpQBwzeG9VWHzPsku0d9prNmtZIgfMODX2k9ratCYWt4jERgpsGMfSuF8RfCnw/qt59oiZ7PP3kQbgf14oA+XAuSQvNTLbtsyRg19Dv8ABLRcHy9RlRvXys/+zVz+sfBPUwjfYtRgnx91cFT+poA8SdvLPOM09WDDPWt/xZ8NPFelMZJLaTb/ALPPFc/HZXlsmLmNlYeooAJI45Iysi8HtXBeLrbySRbyHk8jd0rs7658iJmbr2rjyZL3UZI2TIPSgDkbuzmKLI2dp4BrqPASmPzVySSvFaV9o/nWO0RktGM8VleEZJFvpoQPmQUAbU0UnmsTTPunpRcTv5p3HmojISDyKAJex7Ux847Z+tM3EDv+dMLMDytAE3JAGRQ23gEj8KiZwfrQBigCbK5460xiS1N3BRmk3F+elAEm4D+GmltxztIpmcdyTQzY/i/CgCRRnk8UbUHf8aj3Z70A560ASZAGatWT4+nrVPg+uBViN4wm37ooA4rxlG0eqtJvJU+taPw6uQ11KjycAetZXjkqbtdshPHSqvgaZ49XMeflZT/KgD06aOOadNrBmLACvq74HeBNN07w3bavd26S3NwgZA4yFHrj1r5Q8NxGTW7WM85lXgfWvvXQIUt9DsIY1CqlvGAB/uigC4qqqhVAAHQAdKz9W1iz06PMjbnzjavNcj4+8cjS759KsWUzKMSNjlSewrI0eaXVI44nbdIzZyaAO1l1C5vI1VFIVzwAKn0/Rwo3XKqc9q0rC1S3too9o3KoBOKsUANijSKMRxqFUdAKdRSFRu3D72MUALRTIZPMX3B5pwdSxUMCR1FAHyd8bvDSaB42uliTba3J82EDsCBx+BzXANHt5r6Q/aZ0RrrRLXWEXP2cmNz6A5I/rXzo6ttFAFY/ex1pGzUjr3HBppKhSW6AUAZb3Cx6iY25zV1GDL6Vy+pXvmaiVgBLA1v2AkMCtIpzigC4RxmoHUMpFSLvz7UhDYIx+NAGPE+2+ktsjDrXnut2zQarMh6Bq7ySJo9YErMCua53x5atFfLPwBIM9KAOYCgMTSiSkJFN+XOc0ATCTPVqlQ7hg1V285qVMg/eFADZl2vTHG6rUihk9ar7WUGgCBg2aTaf8mnPu+lN5PU0AKADgcmn7CtMBwM5p+4ED1oARWZWznFb+i6nHJCbO6USRsMENyMVz7D0pI2ZXBHFAFbxn4bfS5De2vz2UhyMf8syT0+lczXqmj3kN1C9jer5kEi7SG5FcL4t0OTRdQKLl7aTmJ+vHofegDFooooAKKKKACiiigAooooAKKKKACiiigAooooAKKKKACiiigAooooAKKKKACiiigAooooAKKKKACiiigAooooAKKKKACiiigAroPCt/wCF7O3mXX9Cm1KVnBiaO4aPYuORwRmufooA9Z8I6p4KuNP8UR6T4ZuLK5/4R+7xK127gcDsWPfB/CvJq674af8AMzf9i9d/+y1yNABRRRQAUUUUAFFFFABRRRQAUUUUAFFFFABRRRQAUUUUAFFFFABRRRQAUUUUAFFFFABRRRQAUUUUAFFFFABRRRQAUUUUAFFFFABRRRQAUUUUAFFFFABRRRQAUUUUAFFFFABRRRQAUUUUAFFFFABV/Q9Mn1W/S2hBx1dscKKrWVrPeXKW9vGXkc8Afzr0extbfw/pgijQPOwy7HqTQATLb6TZCwszgAYJ9TWHLu3E5/GpLi6aaQsy4zUQf1oARRzywNK3y0bhnpQWGKAGHGOnNKv3e+aCVz1oXGfvCgAwe9LHjPSnoue9TRx89KAJogirwppkhXfins+BtxVcszP0oA0LWVo3HlsRXbeGZXuLdg5yw9a4e3TyojK+c44rtPBasmmvcSc7jxQBuKhXqaliUgZzxUCsWIKtwatorbRkGgBd36U2Rtw2gZp6oueM04hVIHegBinjbmlYHaQvINPIXtS4yOMUAcTrGm3S6wr2+QrtyRXaWNq62kfmNlsUiWiySBjyRWgFIXA7UAUvsU11OkMSlnZgqqO5NfYnwf8ADI8L+CbS0kQLcyqJZvUE9B+FfOnwds4bvx/p4u9ogSQO27pwQa+nfFWvR2WnSR2EyS3rjEaoQ2Pc0Ab9FeZada+Kro/aJri48zryela5uvFFkvzlnAHVhmgDtqK5jw34jlup/suoRiNx/wAtDwCa6cdKAGyRpIhjkUMp6gjINc1rPgPw1qmTPYKjHunFdPVeeba67HHB5FAHl+sfArwtqCEC4uIW9QoNeeeNfgSnhnS5tW027NzHFy/y4YCvpS3uVlO3aVb0pb23ivLOa1mUNHKhRh7EYoA+CRqsMc8luzDkFT7VzmneXDrNx5bHkf1q58SdMl0X4h3mnkkGK5ZT+ZqvrFm9lfw3MSs0cowcCgCaeZd7HPNRCWMc5GahlxGxL5APrSB1b7uCPagCfcDn580CTJwDUaso4YU4kH7tADgcn+tOwuecD3qNXyfmwAKUNkkg0ASY/u0nzdyaZu/vcUof0HFADgMGnbucLHn1pFyw6gCpQqqM7h9KAIjuzxHinYVcZ6GnszdOMVEVCjLHIoAcSqgkdKp3ksiRlk+7inzSKSDzj0rJ1S+6xFsdsUAYusFriYs5GAOKyLKO9t7n7RbEkIcnHpW61obgExgs3pUIaSzlaERjcRgg0Adh4C8QxPrti0mVdZFzn61+h/h26jvdBsLqJtyyW6MD+HNfmV4WRhrKELgg5r7v/Zq8Sf2x4MbTZpA09g4UDPJQj/HP50AcT8SrO6Tx/qMy52vKSK9B+EkAkXdMgLoM59KwfijGlp4umeUnEuGX8hXWfDC9szEYl4kI6nvQB3lFFIxwpOM0AKCD0opqHIz0Jp1AEUZ2PsYdTnIqrGTDfleW39/SrroGPOaFjVTnGT6mgDmvirY/2h8PtYg2ksLZpF+q8/yzXx3I3lkhuoJFfbviCLz9B1CD/npayr+aEV8L6pIy6nPE3RZGA/OgALNnnpVLW7pLPT5HPUjAq0hOPWquqW63VqY3xn3oA5HwwstxftMwOM55rtw3yCsHRF8i5kh2jjuK3EbPBoAep/P2pk7cd6juJFt03Uqt5iBvUUAZV/GwBkUHI5qrrECa3pypwJoxwfWtqSJWVg3Q1h31vJZn7RCSQOooA4W8sZrSRo5lI56mqzgV6DJbQa1ZtuixIB1964rU7OS0maJlYAdCRQBTDADFLkiogCTSlgOvWgCysmV4HSk+8ue9RCTI+UClV/XOKAEmTjdmoCDjuKtnkdCRURi3dsUAQAe9Awak2qOAtJjnkUAOiK9xT3XPKjFQsdvSlRnJoAmhZ0kHzYrpUWy1zSH027IBP3W7qfUVy5z6gVY0+5aC5VweAeaAOP1ewn0zUJbO4HzoeuOGHYiqleoeMNNh1/SBdW4H22BcqF6uMcrXmBBBIIII6g0AJRRRQAUUUUAFFFFABRRRQAUUUUAFFFFABRRRQAUUUUAFFFFABRRRQAUUUUAFFFFABRRRQAUUUUAFFFFABRRRQAUUUUAFFFdB4Vh8Iy28x8SXepwShx5QtApBXHOcqec0AXvhp/zM3/YvXf8A7LXI16z4Rt/AUen+KG0W/wBalu/+Efu9q3Crs6D0Ud8V5NQAUUUUAFFFFABRRRQAUUUUAFFFFABRRRQAUUUUAFFFFABRRRQAUUUUAFFFFABRRRQAUUUUAFFFFABRRRQAUUUUAFFFFABRRRQAUUUUAFFFFABRRRQAUUUUAFFFFABRRRQAUUUUAFFFFABSqCzBVBJJwAO9JXXeBtFD/wDE3u1xFGf3IP8AEfWgDW8K6Yujae11cKBdSrnn+EY6VU1G7mmkLFsip9YvGmlKqTj61nB88dqAGBieTijPJJqUbSOlIdp6gUAMViPenjpkgUny0LjrmgAZB1qMIQ3cVMW9aem3q1ADIlfOauw5EZJqKNdx9qmkkXbigBo+cHPWnIig5qvu9KQybhQBbllL/LwFHvXoHhxA2goysOK82hXzGA3V6Jols1roC5c/MaANK0YFuTV9PmUjNUNOhwm481oW/UjFADk+Ucc0bgZAWp+DngUyQAkfLj3oAk+XOBShR1z+FRiMDuacgAbvQBbh46U/zCvOKjjb04+tW9LtWvL1Y88E80Adj8NNIubzUEnRGUA9RxX0T4Y0KGGNZ51Dv7nNcX8ONPhstOj+UBhj8a7+G8MDBhzu7UAbY4HFBAIwQCPeo4DujEhzkjkVJQBnanpcFxCxjjVJeoI4rjLrV9Q0W8Tf5jxKcEc4r0SsfXtEh1CB8cPtOPc0AW9F1KHU7JbiLAJ+8uehrB15p4pbmNWKHqh9q5PwXry6Pqk9ndSfKshUj2r0i+htb6yabhgyfK1AHmc/iq9twpik3SK3avS/D2ojVNJhvMYZhhxjoRXkOp6XDba3tZnKZPTivU/BO3+w1CLhQ5A/IUAfGX7S6x2nxj1N5AArybgfc5NZlncW2oaAYJkBkVf3Z7mrf7Qip4g8e6rdQu2xbtwD6qDxXGWZeG5hgt5iVQc89qAJpI/tFsPMyCvFQINmFC1fU/6KWGCTVTfzgrz9aAE65FKEI/jFG09qNvPJ5oAUKx9DTwGHUZFIFk+tO2vj0oAQ/NxijbzTkgkJqzFajGWbmgCKCE9SxJ9BVhIVwC2c1KsWB8vFToFA6ce5oAz7lygwq5NUrg3LRnACitxvKxu2gmmNErj7o+hoA5m0ilclpX4BqzcabDJHuK8+tadzaovIX8BVDULiRYsAYFAGciNbxybBkD865m4nla882RTjdXXWkbyq21l3EdDXK67byWt0VfgE5oA6zw/Da3FzDLEcNjmvbvgH4i/4R3x1BHJJttbo+TLk8YPQ/gcV4Z8PYyXaXrnjkV3MbPDPHOh2srAgjtQB9XfG3R3u9Lt9RhX5oCVf6Hp/WuP8IXv9nrHKz7cMM816H4ev08UfCyO5Zg8klkyvjkh1H8+AfxrxYTbVljEvKMcjFAH0bo+oQ6jZpNC6scfMAehq7XiPgbxS+myxo0mVY4IPpXsum3sN/arcQtlT2z0oAs0UUUAFFFFAGV4w1BNL8LalfyHAitnI+uMD9a+HLsm51Ce4P8chYfnX0T+0l42gh0s+GrF98ztmdgenH3a+c1BJPagAYnIXpWR4muJrez3Rfia2CwHbj1Ncr421EtELWAqSTzigBPDl3LdkuiEHua6MZKj1rm/BRaGIwspBJrqBtP1oAhkj80fPUybAgUdqY0q+YFHNSBecnGKAGS9MVVmUNEyYzmrZ5NNl2xqDxQBm2arbbhtxUWpWMd/A2VUNjg4qW63NIFUHmpovkG09aAPMNRgNpePC3GDVNwSd2c10/ji1P2sTKvB6nFc0MGgBEBzTj14ApMk0KCKAHozAEH8KYxcnNL3zQxz60ANDHn5evvTSWzQeuMGlwODQAY45oDY6A0hZg3ApCSaAHHOetOQfT86j98frS4/D8aANzw7erBeIrncpPSsb4m6KlnqC6nZxbba5+8F6K/8A9eiL5JAwJB65zXU2f2XWtHm026yd6EKS3RuxH40AeSUVY1G1lsb6ezmGJIXKn3x3qvQAUUUUAFFFFABRRRQAUUUUAFFFFABRRRQAUUUUAFFFFABRRRQAUUUUAFFFFABRRRQAUUUUAFFFFABRRRQAUUUUAFFFFAHXfDT/AJmb/sXrv/2WuRrrvhp/zM3/AGL13/7LXI0AFFFFABRRRQAUUUUAFFFFABRRRQAUUUUAFFFFABRRRQAUUUUAFFFFABRRRQAUUUUAFFFFABRRRQAUUUUAFFFFABRRRQAUUUUAFFFFABRRRQAUUUUAFFFFABRRRQAUUUUAFFFFABRRRQBe0LTpNU1SGzj6Mcuf7q9zXo2qeXZ2CWduQFRQoWsbwNaf2fpj6pKCHmGEPoopl5cNNK8jSZJPFAFWQsGIxyaQbs8dBShu27Jpd38IxigBBuYE9KaN38QpzMwOduBSjDHJoAYFH404LTinfmjBH1oAVfpmrVtEkv3hVVd+fXNW4I3jUlsgkUAKFCnao4pkqnPT8qEb5juPNLuIzQBWcnpjFCoWoZeeaehVcYwTQA+CP94vz45r0rbjw3E4kzjFebwbmkCqOT0Fei3qfZ/CaeY2GwOtAFnSZGaBSGya0mZo13H86w/CrNLZbvetu7DNaOuMnFADoZmdcqeKc0jA88isjRJgpaOQkHPerOoalbWyH5gTQBprLkfdxR5hz0xWPpOtwXc/khhmtsKOoxQBJEcj5hXS+DIo/tyM4AGe9cwsmD2rovDEsnmDC8A0Ae4aTeMgjEfCgDpXUQ3auyHIOK8u0nUJIlUMfl966XTLxp7lSvAA/CgD07RrpppmVmyMZFatcv4Sk86YSLIOMhlH0rqKACiiigDwf4jWL2XjadooyEmfcMfWvSPDt9N/YEUQ5fZjmuX8aW7XnjVQQWCsOD+NdvBZrBDbjCqD6dRQBx3iSzuEl+0MAO/NdP4bu20/wDNqMh/1ccso/DOP1FZ3juF/sJnydqDHNU/Htz9g+Bl3IpMLNCirj/alGf0JoA+UtSLXctxM33pSx5964ayt7i31S4WQjOOK7pVUDAYn1rnfEUEdtMLwY/2qAK2lmWa0ZccqcZp7R7W5Tn1rFi1EwzmS3+6TyK001GORd0hAPpQBYWMH6VMkLFs4AWqscyy/6ts+wpy3sqtt280AXmSNV4OMdSah27mJD5FV5p/OI3sFHerdvDkA5O3+dAEkEUhPA4qwYwCNwNOVtq8cCkaRsZ2igAeSIHaW5qKWeFSqs23PTNZsNnetqMk00itFn5FB6Vcu7eKdU8xTlDmgCdnhVlQtyemKwPF3iSPQCm6F5d393tWwv2dZBJwXHH0pl6unXeFuRG4HY0AQ+HNZh1aKFlt3CyKDlq0tUs4zbPtQZ7GobaSzhRY7coAOAFqyZw6kAfnQBysJltrj5vwNZPii3knYTMxIre1dSlyWY8dqrzzedalSqlcdaALPgBlCbQccV2Jy1cR4OkEV3sDDaT0r0FW+UbVBOOKAPfv2WdWabSNR0WYkmNhMinoFwAf6Vi+LtFbS/FOowdImkLpkdiSRXPfs86x/Z/xItrWSQhbyNoSB3J5H6gV6t8b7GRGttRhj+8uxyPUf/WNAHk9wwhIMec5616Z8MvEjxxrBLJg4Awa84SMH5pOa0tKkMMwkT8qAPoy2uoLgDypAxxnFTV5N4e1mVYyGP3vevQdC1Ce/IzwiDk460AbFcP8AFrxpD4W0V44pB9tmUhADyo9a3fG3iOy8L6BPql66jaMRoTy7HoK+SfF3iS98SapLe3chYO2QM0AY+sahc6lePc3Ds7sckmqe0c5PNWHaNUwSKp3DKykR9T3oAyPEOorBAYoTulb0rD0nR5Lqf7RdZOTwK6SPTbdphJIoY56mtGeKOGEeUBxQBQttPitzlODVhlwu3rTUkY5LAUKSMnNACRQhcseCadznnmq8t7bxj5pVH1NUn1WEviNwx7YNAGo8wjHzYqlMxmfg4FVEmmlctJnFOZ3Kkrx70AX4sYywBIpko3DhcGsyz85ZfmywPrWqoOKAM3WrNbq0bdjI9a89vrZraZht+XNeny/N8rjIrB8SWCTQbo1GRQBwg5700bgcZrTFgytyNoqGeFV43ZNAFP5j/FTuR0JwaUqQ1OUjHNADH+vNIAtK/IzjOKYuO5oAeflFNOD6UjnHOc03ccdaAHFaKaCetPQEmgAU89M1oaTcrBOGMZ69jVBxtP3gPpSxOFbPNAFj4nacsqW2uW8ZCyDZP7Hsf1x+VcJXrFrjV/Dl3pjEneny57Ecj9RXlMsbxStHIpV0JVgexHWgBtFFFABRRRQAUUUUAFFFFABRRRQAUUUUAFFFFABRRRQAUUUUAFFFFABRRRQAUUUUAFFFFABRRRQAUUUUAFFFFABXQeFdF0XVbeaTVPEsOkOjhUSSAvvGOv3hiufooA9Z8I+HPDtjp/ii4sfGNvqEw8P3eIVtipPAPXce4A/GvJq674af8zN/2L13/wCy1yNABRRRQAUUUUAFFFFABRRRQAUUUUAFFFFABRRRQAUUUUAFFFFABRRRQAUUUUAFFFFABRRRQAUUUUAFFFFABRRRQAUUUUAFFFFABRRRQAUUUUAFFFFABRRRQAUUUUAFFFFABRRRQAVa0q0e/wBRgs4/vSuF+g7n8qq12HwwsfO1Ke+cfLBHhT7n/P60AdD4kWO3to7OA4jiXaAK5wK2a0tcmMl25ByueBVEMfT9aAGbcen1poOD7VJvPZRTS2Tyv6UAIWDDBFKi5HXFAC59DUiqeueKAAKR/ETSZyaQ8n71OjjYntQA+24bmrskq7cZGarAYxyKGX5s54oAQ7R160xjgcHmmO/PfFJHg0AAOD83NOAB56UhXb3rW8L6cdQv1VlzGvLUAbfgvQjLKt5cLmP+EHvWh43v22izCgRjGMVtCRIFSGMbVUY4Fcf4okafUyvO0CgDc8Fb/spAHy10vVdp71znhCX9wIx1HWt+QsCMCgDn9ZhNtPvjztJ7Vj6sV8vfIzYxXXXtobn7y9K5/wAQafMts21R7ZoAyPCk0cd+H7Z716THJG8QZMEV49BJNbXa7sLg16b4fvbW4tEAk+YDmgDTMiZ4FbGiXTQyqVP3qyfLQcqalt5fLbkn8qAPS7JmmhTEmSe9dRoVxLjyN6kevevMdA1f7O4SbJU9DivRNHaGeETRnB9jQB634GtDEgmznK+tdXXnXhLWVhVIeRzxk16HG6yIHU5BFADqiu5hBbPMedozipaz9Ut7m6ZYUwIu5zigDk9B0+51TxHLqE4AiVq6rWJPKeFmwqdzVuxtY7SARRjjufWuQ8d60sMhhVsrGO3PNAGZ8VdSRtKSG2kRVYjcc81R/aFuRa/CKG3jODLJAoHsOf8ACvPtb1l76+VHyV34xmu3/acUL4B08EHaJ1HHbgUAfNoLEc81na/B52nygxE4HFbCRgLnbx9ahu4w1tIvUY9aAPJoFfzniC96txK+drAmi4Jtr9+OM+lbOjQLNGZjg4oAtWVrHtTaCDtGar37iGQqvBPc1et5CxZUA471laiG+0DcckmgCWxha4mDO2QO1b6bVj54wKyTc2umWYkkOWI6DmsTUPFW/KQwt7GgDprzUY7cfKwY+lZs2vLn5sCuD1bxAI875N0n91a5y41y8kfcrBB6daAPYLbWbeQkB/xqSfWLZIz95sV41Y61eQThmk3IT8wx2rq7bXbKVBFvySOxoA2r3XAcmP5T2rIuNTuJGyCT9DRLbJMu+M8Gnwx29uoEmfegBsWqzxAN8wxW1pHiiRfluEG31zWLeGGVcwjGKp9OoJoA7y/nhv7VZoSOKk0JLP7NO15z8p2j3rjtLupIrhFZvkJ6E8V1kkOIfPVlK46A0AY0d40N9lVCgNxXoXh68+122c9BXmGoShpSVQrXW/D+ZvLOSdvvQB3vhLVJNK+IWhXa9I7tD+tfXvxMs3vPCsyxrlkdW/DOD/Ovii4uNviDTXiH3ZlOfxr72t2S80+J3UMs0SsR2ORmgDwGTRZhFu25AAOKTTbFpboRcr6+1elXXh3UFv2W3i3xs33iOMVs6d4W0+0P2m62s4GW7KKAOU8P+G5rydAuREn3mIrsfEWtaP4N8OyX19KsNvCvyrn5pG9B71w/xM+NPhLwRbPbWckeo34B2wwcoD7kdfwr5r8W+MvFHxG1Vb3VJWitEP7qBSVVR9KAOh+JHxA1Dx1qW6QGGziJEUKngD/GuVKkcDpTzGtvF8xUAVyPiXxEsLmO3lzjsPWgDpJmjjUvI2AKhFzHJ/qSMV53d65cXHDMwH1qzpuvPbIF+8KAO9Vyxx6VK8sKR/vGA+prhn8U3BJCKAPpVC91a6uCGeQqo6gUAdnqGq2sYwjbm9BXO6prl0QVg+Wuel1CRvug+xNVJLiRhjcSTQBYu9QuZZOZDmtnSbCZo0mZj64qjoFgklystxyvpXcL9nWILGAAKAK1svA3du1Pkk6rtx7VYUIelOVUzu2g/hQAy3To20Yqx1ppkUcYpQQKAGOnrVW6i3jn/wDXVxmB4x+tRsoY0Acxq8ARPNUD6VzV0pDZY9a9FlsYXHzc+1czrukqAzxdBQBzDYx96mnbj1zT3UKSGODUJA7ZoAcFGOajbg4AqT3/ADqNxjpmgBHOR/hUfmMDx/KpYwT9KZIvtQAgLHrTtxB7fnUZyvrS4z2NAD25FJwDSrmnFR1oA3PCV4lveKGyQT6VzXxKsVs/ErzRptjul84emSSD/L9av2sxgmVhjrWj8R41vvDNpqCKN1u4VjjkKeP54oA84ooooAKKKKACiiigAooooAKKKKACiiigAooooAKKKKACiiigAooooAKKKKACiiigAooooAKKKKACiiigAooooAKKK6Dwr4UuvENvNNb6lploIXCkXc5QtkZyMKeKAL3w0/5mb/sXrv8A9lrka9Z8I+B77R9P8UXk2r6LcKvh+7+S3uWZ+gPTaPSvJqACiiigAooooAKKKKACiiigAooooAKKKKACiiigAooooAKKKKACiiigAooooAKKKKACiiigAooooAKKKKACiiigAooooAKKKKACiiigAooooAKKKKACiiigAooooAKKKKACiiigAr0jwXara+ETMxKvcOznnt0H8q83r1LV447HRrW1jwBHGFwO9AHP3D7pjjOAaF6fWmL97nINK/AzuIoAXAz0NJ15xUYVv7xNOCtnvigCSKPfwDg0PvQ7TzREWQ7s80rTFj60AMDDPINTqWA7UwbW5Ip2Qo4oAaS2c0ySRulPDL2zmkbjsTQAxdxPzZIqVVwOBimfpT0LYOeKAGMrE+5rvvA1p9l04zSYDSdDiuL0+Dz7uNDnk16TBAUtUhU4CjigBt9HI2GjfkVh3sMjXyGROG4rakLrnJ5FQzSQyRfM4Dj1oAuaPZ/ZwGAxnvWvtY+v4VT0uZZ7RcMCy8GrqmRe5oAYdwP3jTLq3SeE7utFyzhd2aS1k3cMaAPNvFFm8N0W6DNUNL1K6sLgSRsdo6r612Pi6xmuLoLEOK5yfSLhByhHvQB1/h7xRHesIZgI27ZrpYnGN24EV4y32i1m3KpBU12PhfX4pMRXUhRunXigD0C01CFTtk6dq9W+EUMWuzmzhm/eDkAmvEt8TqGj5B9K0PDHibUvDOtwalp0hR4mBK/3h6UAfTt14c1TS9QV/JeSLPysvIrtPDi6kYxvDRoP74qp8M/HWleNtDivLSRI7sKPtFsWG5G7kDuK6ygAGcc9aKK5zXfE0FsZLezYNOpwWPQfSgC74m1L7DYskbATyDC+3vXjviGa8WVhJNuVuprqb+5kuYzJcSlnPIJrmtWtJbsnC5IHFAHA3FrNLq8P2csw3jNes/tQW7v8LEl3MGhu4c49+DXH6Lpk39rRTYAKuMivSf2grU3vwg1nAO+NIpgB/syKT+maAPlaH/Ur1PFVNUPlWckm45Ap+i3Udzp0cgdiCOar6/JG1lKq88UAea6lIJLh3yc5q9pNxKIhAr7d1QrHnflTjNS6Sqfage470AbVnG0Gd7jBrP1eeJJ9sZ3Oemas3swRGOcmuRuJJPthm8w5zkUAO1RruST96xx2ArH1q/XT7XYADcSD5f8AZHrXQQXH2yZI5MKAeSK4TxaNuv3KhiyqQB9MUAZTMzMWYkk9SaSinIpdgqigBtORmRgykgjoRUqLDHcASksmecV0Om6daygHYrI3TNAF7wxeXFxa4KD0yRU+oxXCy7W6e1FlGtiSqEKSeB6Vcnl3Lk5Y+ooAyl3qPvYHpT3VtmQ2BVtYl++6/hULtznbtHagCupbPJJI6Vv2FzK9qF8xvpmsZduc53GtXTk3A4GOKAK88jNcFWrt/BMXl2ZYg8jiuHlQw3ZLL35rrNG1iKG3WN8Be9AHVwrE15DgEsHHNfdvh5WXQNOVs5FrEDn/AHBXxF8J7NfFXj7S9Mg5ieYNK391Qea+yfHXi7RfBmiPqGqTKgVf3UCkBpD2AH9aAJvG3irRfB+iSatrd2sEK52Ln5pG9FFfI3xQ+POveMrmXT9E36fpucKiH5mH+0R1rlvi34s1v4keIZLy7d1gX5YIF+7GmTgCsfQNIFhH5ksYBHUmgCXTNH8yUXeoSNLKx3c10kbLFHhcIgFZE2qW0ILswx9a5bXvE8k5MNu+F9RQBP4x1+ZpWtrWTao6muOZi0hZvmJ71M3mXE3OWdjWvDo6wQeddOqsRnaetAGNFGrHlSWqf+z5VXewCrV5JrGEsy4JHSs+9vJ7ldisQlAFaWQJwvzGoJZGY9T9KsQ2U0xCxgmtzTfD0eQ1wxJ9BQBztta3V04WKNjW/p3ht8BrgHP1rr7Gxt7WMJEgHHXvU7R80AYVrpXkdGwtaEUO0AVb8taYVbJ7CgB0UK4yOtO8sYPUU1QQAVzmldiBnvQAnlKp5NOVV75H41ErMxxzUu0fiKAHCOPGRmmMMHpxQ785Gablsd6AGsrZyeMVTvYllRgecjmr6uuPQ96oalIAjLGwye9AHAaxbiG8aNTxVTAA6/WrurFjeEyYJ9aoS8etACM3bOaUv8o6VF3B60MMdhQA8Hn0p3yY+Y1EDipAcxnGDQBE7c8UnzYoz04xSnr1oAVE+pp5UepFNU/7VK2cdSaAJIBHvG4iuo2Q33hS/seCzRfLx0PauSQ4P3a6/wAFFZJGXgZGOaAPIaKfPH5U8kec7GK5+hplABRRRQAUUUUAFFFFABRRRQAUUUUAFFFFABRRRQAUUUUAFFFFABRRRQAUUUUAFFFFABRRRQAUUUUAFFFFABRRRQB13w0/5mb/ALF67/8AZa5Guu+Gn/Mzf9i9d/8AstcjQAUUUUAFFFFABRRRQAUUUUAFFFFABRRRQAUUUUAFFFFABRRRQAUUUUAFFFFABRRRQAUUUUAFFFFABRRRQAUUUUAFFFFABRRRQAUUUUAFFFFABRRRQAUUUUAFFFFABRRRQAUUUUAWNMjEuo20ZGQ0yA/TIr0zxiFW4CjOAK898MKH8QWStyPNB/Ku88UuzXrHtQBz/c8U7H0FDZzgChIzjP8AWgBVTvTtoA61GWZTwaCWbqaAB92fvA0gUk8A0oXpU0e1TQA1QwX7ppOep4qw2MbqrSz8/doAeqrj71IyDs9MSRWzgH8qUstAAF+lSxgthV5b0qE57V0/hbS2OJ5gMds0ATeHLHycXEwww6ZroYr3zXwtOmXbCVRV6cVlWM2y4IkXBzQBoSynzgHU49ann0yG5jDI2w1PD5T4bhvwq2nlj/ZoAx1WbSfmU7oz1rZsLqO4jEkTg+o9KrXzRNGUbBFYwtbiB/MtZML6ZoA6eVsnmoowq525zWZa6oMiO4G1h3NXo7y3Y/K65+tAEkkYk++ee2arSWyM21hkVbQoTncDn3p23LdqAMfUNGtXgbEfJHauVvPD9xCTJFlfavRWU8ccVMwtygDoD9RQBweg3OppIsI3sBxgiu4tUkkjHmRYbHPFJHHArbkjVfwpmoag1tGNpAA74oA6Dw7c6ho94l5p11LbTocqY2xXtHhb44zW0Udt4hsTOQMGeM7WPuRjBr590zWd8Ik3A/XitI6jBLFl2QfjQB9j+GPGfhzxGi/2ZqUTSn/li52uPw7/AIVPfeHNPuLhrhV8uRjlsdCa+NLS5uIHE1lcNEw5BRsV0Vh8TPHWlENFrE8qp0SRyw/I0AfTGoeEEkjLQ3Lb8cIRgGsK48K6qIcxqS3pXkOnftHeJLe4RdR020mTo2FIJ/Ku90H9ofwrdskeqWlxYMerD5xn8hQB1WieELxZQ90Ejwc5zXZaxp8Op6PdaZcANFcwNC2RngjGazvDXi/w34jQHR9Wt7lsf6sNh/yNbtAHwULBtD1O/wBFnXY9rcPGVPscVk6/FJM37qQoK9p/as8JSaLra+LrCNfst8QtwM/dl5JP49fzr561PxCzIViUFqAILuFI4WAky3eqmmJuuB1xUUNw87nzG6+1W7eOSPc6sAAPSgCLXbgq3lx5z71jCLcd0kg96SaRpLt2aRmOasoAV+ZKAImPkwO8J+YDivO72aSe6klm5dm5r0WdsxlI0xXDa/avb3hZgMP6UAZtdJ4YtLVrR7iVh5hyMHsK5uty3uAlpGoT5ivOBigDKvwovJgnKhziu28EwNJp0TFeOcE/WuJnSRrtlK4Zm4H1r1XRNNkttPgjjAHyigBracqudw3AjJPpVKeHPyx/dHU1u6g8kNtt+XOOTWONphJJ5oAquihMIcmolMedrjOKkkl5KhePWoWVmHC8d6AFZULDaoFaGnuqSDd09qzoywbleKtW7KHBUE+1AE2ubcqQ3FUlmIj9BVvU3eZEGzFFlpc8jBmX5aAPVv2fNdi8L3sutyj94inZmo/HvjPUPGWvS3d/cSOgJCKTwBXIySCxsVgTILDtUYuUjUdjQBuW91HZAs2DWbr/AIkPk+XGNu6sqO4knujlsjNR39vEzl5GGR0FAGZe3k1wnzMQPSqiIxG7FXTgttjXNWoLNpAPMG0UAM0uaG1bzmj3yfwiprqDVdVl3mNkQ9K2LGzgUriPdjvityNUVRtXFAHF2nhO5YgsTyeSa2rbw1DGoWQj3xW+jHpTX4/izQBnxaVbxDbEMe9TLCsX1qwWYU1xx60ALFJ8uDxTmkUDk1G3y9qiO7dyKAJd+4UhmUfLkGmv0wKgaMBs96ALHmMT8poOT7mo0ZgOlOJYj0oAlRlX71KZM8gUxY8Lyc+9PHTGKAFQluq0OlI77R1rKvNYWOQxkgetAFucNu2hsZrP1VfKtmOQTiqkmuRhiE5PqayNa1dpk27lIPoaAMe4O64ZiwPPrUL4Y+wpjMCaOB70AI3Xjp7UMu7BOaR2yB0poY5oAbtOeeamjGV6VEcDvTkYbeCaAEdMH0pu0E8VKo+v40x1OelADQrZ4ANSKuRz1qP5s8KRT0LetADwv1rrfBEKmYExk+9ckFJP3q7DwOFVwzy4wKAPJNTAGpXQHAEz/wAzVepbxxJdzSA5DSMwP1NRUAFFFFABRRRQAUUUUAFFFFABRRRQAUUUUAFFFFABRRRQAUUUUAFFFFABRRRQAUUUUAFFFFABRRRQAUUUUAW9J/s7+0Iv7WF0bPnzBbFRJ0OMbuOuPwzXbN4Y0Jbw2TeGPiCt0EWQwm2TeEZtobbszgtwD68Vy/gjU7XRfGGk6tfQma2tLuOWVAATtDAkgHqR1HuO1dVb6tpek+GNf0seMJNWnvbErBsgnWNXa4RmUM4B3MqlmyoXnGWJOACRP7D8LaVqlyvh7xhA2oWVxpsUt/GkcIkbgjO0ZKlCCBzwa84r0fx14p0nVrfxVHb6i9x9tutOksgyPhhFC6yEZHy4JA5xntmvOKACiiigAooooAKKKKACiiigAooooAKKKKACiiigAooooAKKKKACiiigAooooAKKKKACiiigAooooAKKKKACiiigAooooAKKKKACiiigAooooAKKKKACiiigAooooAKKKKACiiigDV8JME8R2TH/AJ6f0Ndx4rdWuj2wa4DQJBFrVm7dBMv6nFegeK4f9LZ1UgGgDnuD3NKzMANuaXaaenyigCEEk8ipBSM3NG0mgBUVifvVMybBkmoxhRz1pjsWPUgUAKWb0OKZgs1PyVFMDsDwKAJVTbzg03AYnipoX38FTQ3ynpQAluuZkVuhNegaaAtqiKOMVwCN8wbjg12WjTvsTnjFAG2qt0qC5s0zuUDd34rRt2Rowdwp7iP1BoAzIopI8YzVk+YyYbNWAoNAU+mBQBRMbMCP51PDGAuM1OUAPzUg29gaAKeo2UM0RC8P65rnrm11C2kzGSR2xXVSKC2cYpVjDYxQBzEVzqkPzOrEfSrR8RTR43R4I61vi3wCG6Vn6jocE6l4+GoAij8UK4A27fWtOLWrR4xlua4bULC5s3JZTtFUxduDt6CgDvrrXbdVxGMn1zWJd6pcXTkfKErnWuG25zkUz7Q398j2oA3UklVcLKQPrSrdXHGZCR3rDW4bsxqaGeVpAC3HrQB2mmapJAUbcWXuM108d1BNEJPMGCOledQTLGAS+fXFWDqSLwrDFAHV3IhlnLRlao6hFDKm3jzK52XUmHMbEH61Ppt4/mCSZjjPegDX0r+2dMuluLG6mt3Q5DRuR/Kvffhj8e7uyji03xVHJdoDt+05+cfU968Ti1qzaMRqAT0qO4VXXdHGDn0oA+rPjVqXh3xp8KbqKyvo52YrLEoOGBHr+dfDMmnyW908LfeBxgmvQ9J1+80smBmzC/GDWB4jijlvTcW4ALc8CgDnTBcxMGZNo9cVrJHG1kxDEHHNXrB45ohDcbT25on08xo3ln5T0xQByMsOJDjHXrTWZ146irOoRvC5JBxmqIZmb5QcetAE8Ukf3WHNcz4yjVgHRTwfSt9G/egc0t7ZreQNGy7sigDzqBPMmSP+8wH5mvVodCs5NNWJVTeV645rhNV0KbTrY3Y3fKwwPTmu28DTzS6Ks9ycNk8nuKAMhPCvl6hG0gZyrAg/Su4hKpGFk+XApIZBOQVZRz3qbUEjW3LORkDg0AcZ4g1C5k1QQRMPLHtRJJ+6CA81JcRRLM0p5Y96rMHdsjAFACqrBfm60qK7cKaWFZJnEa4rUtLJUHz9aAM+OLn5yT9KvW6IqcKPyq4tnGOdvWrNrZh2B5AHpQBXsrXc/mSL8g9a1LRhcXaQRIFTPzH0FJOu1do+UCktZo4QQOG9RQBu+KtAhi0+O8hcsAPm5rhQs81x5UaMT2r1TwZp1x4jhFnk+WTyxqfxl4XsvCdsbhmV5COPrQB5umn/AGRQznDdTSPbx3j4UcDqaJpL7VZ9uDHFntWtYWQt4xyPegDMg0va+1FyfXFX4NMwwaRs47Voxqc/KKl2hfvUAVhCy4CgAU/JHHJqRiWICjilxgdKAItzduBT0Xjc1B2Z96GzjmgBGJxTQ5U47VHNI5+VVNVXa53AbTigC75gLYzmhi3YVWihkU7m6mrHzKKABjJ/CKQRsTl6cJW9Kfuyc4oAZt20nmIOvWmyN83LCqN3cwxdXXNAGiWTbywH401Jl5+bH1rnptSiDb2kGBWZqHiFmBjt9uPWgDd1rVo4EZI2y3bmuNu7iSWQyNJkmq9xcNKSztkmqzNno35UAWjO2MCqjsdx70o+uTSFlx159KAGbuafu4HFGVP8IFIdv40AK3PYCkCkHPUUoIA5BpAaAHAHHQUEsBxj8qaxx0ppJ+tADt7Z5NPTnFQj3pwYjoPyoAlYNQOnNIshPc0oHH3qAHKmSMD9a63QPLs9DvbyQKFijLZNctbx73AzW34lkXTvAFyvmLvuSsag9TkjP6ZoA8sooooAKKKKACiiigAooooAKKKKACiiigAooooAKKKKACiiigAooooAKKKKACiiigAooooAKKKKACiiigAooooAKKKKACiiigAooooAKKKKACiiigAooooAKKKKACiiigAooooAKKKKACiiigAooooAKKKKACiiigAooooAKKKKACiiigAooooAKKKKACiiigAooooAKKKKACiiigAooooAKKKKACiiigAooooAktpPKuI5f7jhvyNep+Kpg0SMCORmvKK9OuZlvfD1jcHGXiGfrQBgbtxpzH5cCntGq9aNqf3qAI1XI+9Sn5Rwad271Gw570AIST1JpNue+KcqgetBb2NAARuXrTMYNSqmVPUVHtwetAE0PHWpMqwOciolztpVbPFABg7uBXW6HMrRonFckmd1dB4fdQ2N2D2oA6+1+U8jINWnRWHpVa2yyD5s1YG3PJoAFXb0JxU28AetC7PWnbVx0oAY7Bu1C7e44pdgJ60uzbzmgBR5ZH3vwpT5f8OBULFe3WlEZb+LFAEmQvO7NKJxURRunJoEXvQAXlvbXcW2VV5rndR8Ogt+54U10TwnHy/zqNhLQBxlxoc8fygbhUf9kOq5dSK6+SGRz0GPWmra8/NQBxhs/LP3Saa9qTyMiu/itYF/5Zr+NWo4oR/yyQ/hQB59Dpl3JHlFOKjfT75f+XZ2/CvSdsY4CqB7ClXYRxGPyoA81S3u1I3wOo9xV+GVU2rJGcV3jQwOu1kBz7VVn0ezkGPKH1oA5Rpo8ZiYIaVL+6iOfNJrRv8Awwwy1u5HPSoY9IXASebY1AEdreJc5W5uCH7A11fhjRpNQimcElI16muRuPDl4s6tbNvGeDXo/g69k0fQJre6RWd160AcXd2kkV2+BgA1csrxeI5MfjUjy2888hlYK5PAzUBjg8w+XgP9aAIdes4pot8cQJ9q5a7spOvKD0rtkY42sM1SvrEyAuigH3oA4C4jIJXdzVuxkaMAEjHvWvqVvGoI8v5/YVgzKY36GgDWKw3KeXIgZT1FXBb2v2XyYY9vHAFY9lPg/NkVpW06qfv5zQBa0aykSQySZCjpVHxDfPkxKrbRW3FcAWTsSEAHWuRnvFkuW+UMoPU96AGNIWhDdKhj3SSbVNSXMwkI4Cj0FT2MSsc7sUAWdNtWUGQhvrWnDE8jYAOKfaxrtCqM1qQR7E5xigCukI2gcZqxGoUdaje4ijJyQPc1m6hqaRg7WJPagCzfzJGT2I61UVmktmkjz9axpbia5lWCPczuea7rRNOezsEimAZ26jFAGh4H8RXmk6eRAhL9jTdev7vXrkTahIzAdFPQVHqjLZ2m5VG88AAVSsRI0W+RuSelAEyJFGm2JQKY3Bzu/CpWDAc8CqkmGagCwlwd20MPwqWJ+eRmq0EcYUtzmnPKIxnBNAFzepHzDFMkkBGBiqkV003GwAD3qcMM9s0AOAGM4JpxUlfSmNIMcU1pT36dqAHhVHBNHmQLwrAn0qlIzM3Wnwxru3ZoAsrIpPC0pKEc4FQbvmxUVzd29upaSVQfQmgCdyuT2FUrrULaDIM6KR2zXP6z4g3ZS2bA7mucmupJXLMSc96AOj1TXlGViYN+Nc/LfTSPmqchYnrSfjmgCSW4mJKknFQktngHJo3D/ClB29TQA0q3VgaTaOuRQzL7inptI9qAGgD+9SFcH1p52qfvCkOMetACKoz60j4U+9AYClLBh3P1FACBm9Binr+VRED8aBnPUGgB7/WmHH90g07r1NLtHqTQAwOe5NGcngnNKF59acqqe1ACLuJ609QxpACD0xUsalmA3YNAF3RrWSa8VR3NQ/Fm7RZ7HSIcAQx+ZJ/vEkD9P51uWUcOl6bLqlxINkS7uepPYCvMNSu5b+/nvJjmSZyx9vagCvRRRQAUUUUAFFFFABRRRQAUUUUAFFFFABRRRQAUUUUAFFFFABRRRQAUUUUAFFFFABRRRQAUUUUAFFFFABRRRQAUUUUAFFFFABRRRQAUUUUAFFFFABRRRQAUUUUAFFFFABRRRQAUUUUAFFFFABRRRQAUUUUAFFFFABRRRQAUUUUAFFFFABRRRQAUUUUAFFFFABRRRQAUUUUAFFFFABRRRQAUUUUAFFFFABRRRQAV6D4RkN34RMQXc9vIy8+nX+tefV13w0vNt/cafIf3c8e4D/aBH9P5UASSsdxD9R6VHuOeK0NYhjjuWAUjmqAC564oAeg4yzE0x+tPBHrUcg5oAUe9IWIphLUoVj1oAsxFdh3cUwqhbNR47U+LlttADyAOnSkZfTinPHjnNN5oAB14q1aTsjjHBquFyKfEyqec0AddoV5K20NJkV0sUKt826vObG+a3mBU8HqK7bRrg3EYYSHH1oA1THgdMU1VcH1FPGCQNxJqQYHY0ACbcc9aGPoBSgBjxxS7cCgCErzyBSFV/vGpyBUbbfTNACA8dcUxi496bLJt4AxUazSFuACKAJlkPVsgUO2eR/OmjzHOdv4VJ5SkfMMUARglu4p3f5sGhbcE9x+NSfZeM5J/GgCIyKONpNSR+ax4UgVJHtjH3elTCVcelADUVv4sVL24HNRm4gUfM4ppuYiPlYk0ATjOPm2imOwx1qEuT9aYysw+8PyoAhuZGVvlkbn3rIvmlJztY/QVuJbhvvVPHBCo6KfqKAMDS768ilVWVwue4ror28YWm9lB46VHMkbDhQD61Q/fRzZk+eIdjQBzWpLf3l6GhyvPQVFezahZ7ZGJVl9V616Bp82kuQVVPNHbFQa3bW94mJoVKdiB0oA5Ow8QRzKBcNh/YVqw36ykbWBX0JxWBq/h3yWM1kxI9BWT5WpRnjzM/WgDupo4Z1+4oz3FYep6SP4ehqjZ6hf22FmQn3NdFaX0dxCMgFu9AHGT2rQyFWOPxpobawG7pXRa1p5uPmhUBq5ieGWJyr5BBoA0LmR3sGUMVX69ayoY1J27ua3YbPz9FLq3IHOazNHtVku9rMTg0AVzEqOMtWrpUYeQKFyKl1fS9rLIv3cVY0eJkUY2jPpQBs20DBeAq0t5ItvER1akMnkqSOcViXlxPdXO1iVXPNAEd9M8nJYYzxVR7ZpCCDk9qmvMbgI8HFXdKt2Zg78+1AE3h3Sfskn2645b+EV2VpPBON5fBA5rl7+4nkURQrgDvVi0jeOIB5TuPXmgCfWJvtVxtjzsBwM1LE6pGsfeoYoSWyCSPWrCQKPmLUANkLONqUiQlR83Wpwu0ZWhsKvzdaAEjTjkcUXEKsmW4HpUTzAD5c0xpJWXnJ9qAI3jEalui/WoIJ9z9CBVhlLrg5p0VumOgzQA5ZE70j4aoZgI3zuFUL7VobdSAwZvSgC/wpyf1qlqWrW9pHktk+gNczqfiCeTKR5U+1ZDzvOSZGJNAGveeJrmTcsKbQehrHmvLiY7pZWJ+tNIXGA2KYIf9rNADd2WzkmnbgRxxSFVQc0ny4oAaTz14pCwIp2FphwP4TigBMMDmgtml3bvpRxnrQAA89qcfbik+XPNG5V4FACGM/WjaVNKsjZ4pd+eooAaQacobHalXr0pzEelADCp9qAp44p5K+lISAOtACD/ADxTtw7CmBj2agt6mgB24Z6U8HHSoN4LVPGrN0Uk0AJls9K1dB02S7lEjDCLySeKk07TGYeZKQijklqyvFPihY7ZtL0hgqnKyzL39h/jQBW8fa4Lu4Gl2hxa27EMQf8AWN/gK5OiigAooooAKKKKACiiigAooooAKKKKACiiigAooooAKKKKACiiigAooooAKKKKACiiigAooooAKKKKACiiigAooooAKKKKACiiigAooooAKKKKACiiigAooooAKKKKACiiigAooooAKKKKACiiigAooooAKKKKACiiigAooooAKKKKACiiigAooooAKKKKACiiigAooooAKKKKACiiigAooooAKKKKACiiigAooooAKt6PePp+p294hwYnBP07/pVSigD0vxLF5zLcR5KONwNc/hs4zWx4FuF1bQ5bCVt1xaj5Ae6dv8Kr3UAhkZdoBBoAoBffNSbQRx1pGPPGKQN/eYCgAKsOxpMt9KV92OGGKZhscHNAAWbdjmnoSKj+bvn8KcjSZ+7+JoAl8z1zS+ZkYqJt3tQmRQBMjNSEgH7wNKvC96YY2blQaAJVZTWxoeptYyYPKd6w0Xb94HNTqcdqAPRrLWLedQysK0o7iGT7rV5dBPNGw2tx6VvaVqoQgSMVoA7fzFA+9TftCDOSOKzra7WRMqyk49aGkWRird6ALj30RGFODUTXODlV3Cq8OnLu37257VYEKx4XmgBscjTN93A96tKE6beaEA9QBUgGOlAAuV6dKduz6UBe+aY8sMfUkmgB5OB61HLMyr0yKjM277q8VKNuzpk0AZl1d3BOIsgU6Ga42/Nn61eNurDmlW2RR1NAFeO180bmzVhIYEXkYIpQsa/dJoYhuApoAljkU8Kad3wetVmTv0pq9fvEUAXsdMnNNIbtUKbu0nHvT9xxwaAHhefmOKbIkZB+YGk5xzzSDIXsaAMu7t/LkE0K4I9Kl/teRofJnXC+tW7kbl5X8qx7xFwVbigDSs7iCO3YqyEn1qCRUkBk2/P7VQsoF8z72BWhcM4i2qFwKAMe7h81W3LlhUelBmmMa/K3bNXl+bhlwaoySR2t8rsDnNAF+5nkt/kdPmNZN+i3QxgA+1dBLLaanbhGOxgOtYk1o8M5Ut8meD60AGm7obOSDbkY71i6Z56art2lULc10Nsh+1IsYJz6V2OkfDm+1fF3GBGnrQBzl+8JhWPg8Vlptifdnp0Fem658M9QgsPOiZJNo6Kc153qOn3VhMRcxFMGgB1uJp8kjC1Q1JvLJVeeasJeBYW2+lY8053sXbOaAGrKvmAMwWtvTZLfaFSUMT2rnxGjturS00rE2VbpQB0cSLtwAB7mpFhjJ3MT7CqNvcb8dauLKq/dOTQBaCbQB0ApGZVXrUJl4zuqIyDpnJoAseaQA26oJZWdjk8VG8iscZqGZtg60AWQy4+YnHeka43kLEMjuRWeLhTJtmkwPSorzXra2Xy4cZoA0pZmT7zFRWfqGqiGMrFKM+uawdU1i5nQ+W+B6Vz7SSM+XkY0Aa99rFzI2EY+5qgZnY7mYk1Cp9z9KCuTmgBrhmO7NMPB71Nzux2pjtg428etAEZZQe9OVlYcAimMw9KcrYH3aAAn2pNx7KBSlSeSDS7DjIFADWUmlCt70rA9hQM9MYoAFjHTJpTGgpGbjAzSBjnvQAFQF6UmwfWpgxx92kYe1AEIGB92kB5+7UjIzDilSNvujBoAQZ7U7B9CatwafcOo+XGatxaFdH72386AMfb68U9It3etW40+3tV3XdzFEP8Aaasy61jR7UlUYzn/AGBkfnQBEYWJ5WnxWkrvtVcmqcvihFBFvZAj1c/4Vnz+INQkyEZIvTYORQB1UWnwpg3ACH3qG91rSdOfEWLiQdk7fjXF3N1cXLbriZ5D/tGoaANjWPEWo6jlGkMMJ/5ZoSAR7+tY9FFABRRRQAUUUUAFFFFABRRRQAUUUUAFFFFABRRRQAUUUUAFFFFABRRRQAUUUUAFFFFABRRRQAUUUUAFFFFABRRRQAUUUUAFFFFABRRRQAUUUUAFFFFABRRRQAUUUUAFFFFABRRRQAUUUUAFFFFABRRRQAUUUUAFFFFABRRRQAUUUUAFFFFABRRRQAUUUUAFFFFABRRRQAUUUUAFFFFABRRRQAUUUUAFFFFABRRRQAUUUUAFFFFAF7Q9Sm0rUoryEn5Thx/eXuK72/EGoWqX9rl0kXdx2NeaVueFtek0mfypsyWjn50/u+4oA0XzuKkEYpmwk+1b17Yx3Srd2ciyRSDcNozWTPBLEcMvFAEaqqjlqQ7ezUwqxPoKUBVx3oAcMD7xNOVuOKbkehP40baAEdmz6Um5u1OPTtSbvSgCSOQqeeafK7djgVXGc9afyw7fWgBTLkdaFf8A2qTYfbFPWNcZ4oAUT7emTTvPZunFIEB4bAFBVV6UAWre8uE+7Kwx71saNqbi5USMWrnNzAitXR2jUmWQYx0oA7RNYt1cIz7T9Kupd28w4lUn615re3SyXLEM3XikgvpYT8khoA9N86NeAc1Ikx9sfWvOYdcuYmzuLfWr9t4mcH96vH0oA7hpdwxuwKhb5j3P4Vz8HiW143LgVaj8Q2Dn/WFKANmPPTij99ngjFZg17TV6Slj9KcuuWsn+rBP40AXnklGcPUYebY26X9KhW+iYZ24HuaP7QtTxQBNDuB+dyatBgo+XNUVuoGOAw/OnfaFDfe/DNAFsyt7YqIsWb71RbtwJNIfl5zQBZTcpyfyqZGJ6LVFXPUv+tMe5kU4DjFAGn14J/KjdsHy81nxXBY/LU/mMB2/OgC0ZV2ZxlqpXHlvlsCpPNj79fSlDxd1zQBg3QmRiFVgPUCq0YmQlhI2fc10c6+YvAArLuLWTPy4FAFeC6m34mxs9QKfeQwyxeYMkiovLVT82au2sRkXCj5fSgDmdQvXt8eWTkHtV+2vWvYELOCcc1D4hsWjz8u0HvVfw5DHE7+Y5PoBQB6J4WjsZbERYAnHVjX0P4C0nTtS8JpDDexQyqPmDOAT+tfJ8GorayEpIV+hrTtvGV9ZENbXk2fRWIoA+lNZ0i28O2cl1dapG45wnmA5/DNeE+M76PU76R40AjJ9K53UvGGs6kw+0ztIvoTVOS/kaHJbBoApaz5NugVAc9zWYrLID/M0y+ujcTFXbIFLAsZXlqALGm2yzOxycCtIJHGNqCsptQjtIysJBNUJtVuGJKnGaAOoSbyEySopn9pRb+Tn6Vyf2yaT78hNN8xm/iI/GgDsluoWG9plHoN1MOqRrkAj65rkI3KsSWJp5m3qaAN+TXoo3xt3Gql7rpcgrwKxGYfU007ccjNAE93ey3Dbg5FUxktyxJ9zQck9MCl2nNAE0bDpTZRzTcMB0p3VeetADGIC+lRKxJ6kVK27jpimhWYnj8aAE796fuHTGaZtxxQFbdxQAMmW+Wjbg+tSHcq9s1GzNn7w/KgCRWXvn8qR3XHU/lSK3HXNKSucnkUANVt3r+VKdueppykfw0scUkjZVSaAGYH+RSfe9R+FXYrC5kcDyyBWhbaSTJtY7R3JoAwx5h4VCfwqZIJ2GfLP5VvzjSdPjzdXUSf8DFZV54u0e1G20hkuWH4D8zQBZtNLndA7RlfcimXep6Rpa7J5Ekl/uxgMR9fSuX1nxbq2ogxrN9mh/uR8H86wCSTk8mgDr73xtJjbZWioOzSdfyrHvPEmsXQw10Y19IxiseigB8kkkjbpJGdvVjk0yiigAooooAKKKKACiiigAooooAKKKKACiiigAooooAKKKKACiiigAooooAKKKKACiiigAooooAKKKKACiiigAooooAKKKKACiiigAooooAKKKKACiiigAooooAKKKKACiiigAooooAKKKKACiiigAooooAKKKKACiiigAooooAKKKKACiiigAooooAKKKKACiiigAooooAKKKKACiiigAooooAKKKKACiiigAooooAKKKKACiiigAooooAKKKKACiiigAooooA2fDfiG80WXEf72An5omP8AL0rvdN1Tw3ru1TOILhhzHJwc/Xoa8pooA9S1bw6Y33QITGe9YlzZtCxDKRj2rJ0Hxdq2lYTzBdwf88pySB9D2rutI8RaD4iC28u2zu342MPvH2PSgDkSyKcAHNDMmOTg11uqeFZIwXQgr1yKwbiyELFGAzQBRTae5xTzGnah1VDjmkUjOcmgBNnPBFKF57U7Ix1FN+990Z+lADzgdqQsuehqMLjrlaUFfWgCZWH93NOLKedmKh3Hs1Oz9TQA87WGBxVlSVtj3qlux/DU0JMiFc4oAiZed1ISqn3pXXAKlhUff1FAEoKYzwTRuGMCmA+i0mBnrigB6lh0OKXec03AWgZ/hGaALEcigjJAqZb7yW+X5vpVAE89qTLY+8aANGXVZnAwSBT4tSmPXpWUPU81KknpwKANM6hLztPPrUZ1aVPvMzH2qvIrLGG2nBqq2OpFAGuNevsfKWC+5pT4iux1DZ9RWOpyeGp5UdKANdNcvj8w6e9PGr3DnJxmsdPlOAakkdhH8tAGzaa7LET5hJHvV4eIYwPmjJFcgAxPX86kG9aAOyh121PzAEH0NTxeILTfhkP1rjY5GU8kEVMZ4wvzYH1oA7tNRtZVG2UZPanMysPlINefNPjmJ/1qzb6xcRY/iI7k0Ada8EjE/LxToT5XGa57+35WjIKkn2qAatI2Q77T2oA6fVJIZ7co5U1zL/uC/lvt96qTXkpbmQ/hVee6Zk2dT60AI8sjOfmLVpaawT/WdfesaLh/vc1eiZm9R70AaTTMsny9KlkuN0BXGDWW8sinjpTkmlkGDgCgCtcDbIcZqLzXxxnFT3C5PPWqsiSL93BoAGXv1Y0sUbscEjFMG7PzUF/m+UmgCaZVUAACmKRnHFJvYjkUqgHPOKAAqM/eo3BQcUnyqeeaCUPXAoAbuXpzmnfLj1prHP3cUFGVMg80AI8vzbVUChSRzUbK1NKtx81AFlmyfWmmQ9OlRjg8tg+lLsXbnk0APZQ3WkBCjaKRcdqmCHbngUAQseOtIgUnmpJAM8c0jLtXhc0AI+3oOaZtUjkAfWpAMLnFMbOeFFACrGgGf5U0jngEmlLSMQobHsK2dF0ia6cOysyjqSOKAKul6fJPyy7V7k9Kl1HxFoukr5FtGLmdeG29AfrVHxn4hgt4n0fScDB2zTKT/wB8iuHoA6u48c6k3EFvBEO2QWrHvde1a7ctLfTAH+FGKj9KzKKAFdmdizMWY9STk0l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R+HfGOsaMBEsoubYdYZeRj2PUV3Wn+IvDniRVhk/0O6/uSAAMfY55ryKigD2DU/DUioWhjyOoI5rnLrTrmDOUGBWJ4e8Za5o2I4rnz7fvFKNwx7HqK7fTvGWha2ohvoVsJz1LkBD/AMC/xoA5Ybg2CPzpxOB3H0rsb7wwZYftNnJHIvUbSDmufutOubckSwlffFAGXuDdM/iKXYf7ox9akki2k+v0qMZHHNADNvPcU9VwOHpWB+tIPl6rQAEH+9UluwEoznHeowdxxU8ChXHcd6AFupIQx4OarqY26VYuo4zJkLURWMDoBQAwrk/epyr7ZpuUzxTkbHrQAEe1NJPpTy/rSAigCMKc5NPX3NBOBxzSEj05oAdwo45pFbvtpyt8pzTF3MaALr3LNBsHT6VTJOanDDZsxzUQHPINADUPzUspx0Gc0jAhuBQAzHpQAKG/i6U8njFN24OWNK3H0oAazAGlB3Dg0nDGpEiZRu4xQAD8aQr/AHuacZMDoKjd8tuoAcBt424FBBNHmMy84oUg+ooAEk2/Lg05izcgUAYPTNPwoGT+VADVJC9M0MynqOaXcq9KR9ucjk0AIpVR1pd0juFV8CmlcnLdKacKcqaALC7143Zq3pwM1wsfXJqij5HNaOh83qbeDmgDrbrwv52ledEhEgGRXEzwtDK8cnDA4r2nRplaxRWIbjBrjPiHo0Kk3cOAe4FAHn7gD3pvHpzUmNo5600nPGKAI2Yg5p0LE57U5uvQUZ+WgBrn06UqkEc01jjtSbxigB7svFAdj0IxUXyn3p6J3zQAEE98UKOcdaNoOctRkJ3oAkaNcUKAvAqN5WI44qEhzyWOPagCw+1R1pnmdhk1Aeo4JqRFkbGBtoAd+8Ayo/OgtK2P3gq1HaPLhVYk+wrX07w/LIys8ZUep4oAwY45pGwOav2mjXk52rH+Zrfv7jw/oURa8vYWmH/LKMh2/IVy+pfEOfa0elWaQDtJJhj+XSgDoodItdKgN1qlxFCo/vEVzPinxqZ7ZtO0VTBbnIebGGce3pXJajf3moTme9uHmkPdj0+g6Cq1ABRRRQAUUUUAFFFFABRRRQAUUUUAFFFFABRRRQAUUUUAFFFFABRRRQAUUUUAFFFFABRRRQAUUUUAFFFFABRRRQAUUUUAFFFFABRRRQAUUUUAFFFFABRRRQAUUUUAFFFFABRRRQAUUUUAFFFFABRRRQAUUUUAFFFFABRRRQAUUUUAFFFFABRRRQAUUUUAFFFFABRRRQAUUUUAFFFFABRRRQAUUUUAFFFFABRRRQAUUUUAFFFFABRRRQAUUUUAFFFFABRRRQAUUUUAaXhnTBrWvWmlm5jtjcvsWR+gODgficD8a9ST4Eam4+XU0z/uV4/bTS21xFcQOY5YnDow6qwOQfzr3GP43FfB8cnkKurLiJowfvMFH7weik/lyOaAOb8T/BXxBo+nSX0V1bXKoMmP7rEe1eaSWtzGxWSCVSDggqa3vEHjjxPrk7SXmrXKqTxHE5VR+VZFvq2pQPvivrhT/wBdCf50AUzwcHikrorXxdqEahbq2s71e/nRkk/kRVqPWvCl6Quo+Gxa/wDTS0lYfjjIoA5Oiu0Tw94S1M40rxP9mlJ4ivIiPwB4/rUOofDvxNbRedbWqajD132jF+PpgGgDkaKlura4tJjDdW8sEo6pIhVh+BqKgAooooAKKKKACiiigAooooA1dE8Raxo7g2N9IiD/AJZsdyH8DXd6P8RNNvIxb69Y+S3eeP5lP4YyP1ry+igD2v8AsnRtZi+0aTewSg+jDI/CsXUvD15bMdqFlHevNLS6ubSYTWtxLBIP4o3Kn9K7HR/iRrFsgh1GKLUIuhL5D/n0/SgB81tcRnDIRSeSxHzV1Wl+I/COtRiGW4+wTt0SVcDP1xirl94V3x+daTLKnUbT1oA4VlVf4eaVG5zite+0K7jJZQeO1ZkltJEcSKRQAyUlj1qLap5bJqSTgADrUaZz0NABtUfdWm5YduKlKnrTdxB+7mgBq+uPzoxnilJB6kCjcvagCSOJcZJOaayqGpytkdDSbsds0ASJGvlk4yfeoWJzTg+f4jTe+aAHwttOTTpX3HI4poZcdBmkLD0oACRjJyaiErZ+VcCpOo4FCxqMUAMXcx+bFKAVPrUxMagYxmmSNuPQUAJkdcUeZnjdx6Uwx89eKQgA85oAfgUhA+n1p6t8tMLKx5UigBgPPrUoAbkCoym7ocCp4VEa5GDQAJkDmmOzZxmnuzN14pvagBB05YE1JHHvHDKDUWzJqRI9vzbuaAB1dflGDUe1upxinNuznJJpQSflOaAHRquK2PCyq2oBW5zWR8yKM1seHpNkwdRk0AejWETxJ8rfhWT4ieSaKRJhkYrR8OyyTh2cniqHiaSNAyFSWPpQB5zOoErfWosBckjP0q3cKrTNtHeq7xvg9qAIDhiafH83GKa0bj/apyMyrjaBQA1l5NNIUdqUvjtmm7ixoAcm304p7suML0qNlZqfHET1oAgIXPANSBcjGKmitp3fEURY1qWeg6pcYIhZR6kUAYrR9OalggdyFWNj+FdjB4bs7WHz9SmjiVRli5rOvvF/hrSwY7MfbXHTyxx+Z4oAqWWgX10RthKqO+K118PWNhbfaNWvoYUUZILgVx2qfETWrmNobJYrGM948l/z/wDrVyd5eXV5L5l3cyzv6yOW/nQB6TfeMPDWkqU0u1N/L/e+6o/Ej+VcrrnjbW9UDRrMLSA9Eh4OPr1rmaKAFZmZizEkk5JPekoooAKKKKACiiigAooooAKKKKACiiigAoqzp+n32oTeTYWdxdSf3YYy5/Suqsfhp4olj86+t4tLi7tdtt4+gBoA4yiu7/4RnwZpvOseLVuXB5isoyfwzg1Fdap8P7MFdO8P3d24/juZSAfwz/SgDia3fCPhHxB4qu/s+i6fJcEfefoi/jUk/iaMEix0LTbRf9wsfzyK2/CXxV8T+Gpg1gbYR55TYRn8c0AbifAfxeke68ktrc4yRhmx/KvLr+Fba+ntkmSdYpWQSJ91wDjcPY9a908TftC3upeC57G0tpYNXuU8vz93EAyMsPUkZA9Op9D4JQAUUUUAFFFFABRRRQAUUUUAFFFFABRRRQAUUUUAFFFFABRRRQAUUUUAFFFFABRRRQAUUUUAFFFFABRRRQAUUUUAFFFFABRRRQAUUUUAFFFFABRRRQAUUUUAFFFFABRRRQAUUUUAFFFFABRRRQAUUUUAFFFFABRRRQAUUUUAFFFFABRRRQAUUUUAFFFFABRRRQAUUUUAFFFFABRRRQAUUUUAFFFFABRRRQAUUUUAFFFFABRRRQAVc03VNR02USWF7PbMDn925AP1HQ1TooA73T/iVeS262fiTSNP1u14BM0QWT65Her8OjfDXxUQNK1e48OXzdILtd0RYnsxb+teZ0UAdn4n+GfizQ42ufsDX9l1FzafvFI9SByK40gqSCCCOoNdF4T8b+JfDEinS9ScRDrBKBJER6bT0/DFd9H4u+HnjgLB4x0RdF1FuBqFiqqpPYtgD9eKAPHqK9N8TfCHU4LU6p4V1C18RaYRuDwSIJFX3XPP4flXms8UsErQzRvFIpwyOpBB9waAGUUUUAFFFFABRRRQAUUUUAFaGk61qulOGsL6aAf3Q3yn8OlZ9FAHo2jfFC4UCHWNOhnjxy8IIf8AInFb1nrXgvWiAt2bOVv+Wc67efTPSvG6KAPb73wbHPGJrOZXU9CDmsO88L3UGeW49q870nWNU0qTfp97LAfQHK/keK63SvidrUHy6jb21+nTJUI35jj9KAHz6fPF97OKqv8ALwy109r428JaoRHeW9xYyH+JgCn5g/zrXi0XwzqabtP1O1nf0WdTz+dAHnyjNOMeBkfpXY3ng2aJS0ZUjtg5rNl0C6hXLKxH0oA57zO1M3AtzWnNpdzv+WI4pkmkXgTcIzQBTBGOKQj1p0kNxDgSRlfwpArH+FifpQAqbaVtvvSpG2MkYpxCkUARxkE06VivRaVV54xTZGx70AN+YkE0rDjrTd2TxTlPHvQBGOG9RUwjVhk00KByRzS7j9KAHbUXgZqN1GelPGG6Nk01s7unFACKOO5pVYrxtp42+tNlRjyKAJIyjcsefSmSfMfao1baeBUu0sMnigBqs2Panow9PxNMZSPu05EY80AJIhzuU0+Fc/WnIMLgg09AoBxmgCJo3Y+1aulMYR+7Xc1Uoky3etjTYduAAcn2oA7TwlPJLbMHj2Y71l+JblvOkXA46Uthr9lZ3qaWrB52HzY7VQ1y4825bPQ0AcxMCHbrkmq77gPU1sTxLtyq81WGmzSHKxvz7UAZhZs4PSmsSTxW/B4dvJf4cD34q0+k2FlHm+vLaEd98qj+ZoA5MrI33VJFWbOzupiAkTfXFbE+u+EdNP8Armu39IV3D884rLvfiMEUppekxRjs8pyR+A/xoA07Xw5qVww2xgD1Nab6JpumweZqd9DAAOSzYxXnWoeM/Ed6pSTUDGh/hiRV/UDP61gyySTOZJZHkc9WY5JoA9Tn8X+FtJUpZia9lHdE+X8yRXOav8Rdcuw0dn5VjH28sZb8z/hXGUUAWL29vL2QyXdzLO2c5diar0UUAFFFFABRRRQAUUUUAFFFFABRRRQAUUVqeHfD+s+Ib1bPR9Pmu5ScfIPlX6k8CgDLqeytLq+uFt7K2muZm6RxIXY/gK9j034PaL4etF1L4ieJbWyTr9jt5V3n2znJ/AUah8WfDnhq2aw+Hfhu2g7fbbmBdx98dT+OKAOd0H4O+J7q2+3a00Gg2QGWku2AbH+7n+tXJV+EvhUbP9L8VX698bYAfwYAj864XxP4q8QeJLgzazqk91k5CE7UH0UcVi0Ad/qfxU1p4Ta6LY6dotrjCrbQjcB/vH/CuM1LVNS1KQyX99cXLE5/eSEj8ugqnRQAUUUUAFFFFABRRRQAUUUUAFFFFABRRRQAUUUUAFFFFABRRRQAUUUUAFFFFABRRRQAUUUUAFFFFABRRRQAUUUUAFFFFABRRRQAUUUUAFFFFABRRRQAUUUUAFFFFABRRRQAUUUUAFFFFABRRRQAUUUUAFFFFABRRRQAUUUUAFFFFABRRRQAUUUUAFFFFABRRRQAUUUUAFFFFABRRRQAUUUUAFFFFABRRRQAUUUUAFFFFABRRRQAUUUUAFFFFABRRRQAUUUUAFFFFABRRRQBreG/EmueHboXGjajPaNnLKrfI31U8GvSLb4heDfF0CWfxC8PCO4wANTscKw9yAuf515DRQB6jrXwme8tm1LwHq9v4gsMZ8sSATr7HoCfyrzbULG80+6e1vrWa2nQ/NHKhUj86saFrer6FeC80fUrqxnH8cMhXP17H8a9N0/4uWmuWqab8RdBh1iDoLuPiZO2f/rj8qAPIqK9gn+GPhbxTG938PPFdtI+Nx0+9LLIvsDtz+ea868T+E/EXhqcxa1pNzagHAkZDsb6N0oAxKKKKACiiigAooooAKKKKACiiigApUZkYMjFWHQg4IpKKANvTPFfiHT8fZ9Un2/3ZMOP/Hs10un/ABQ1KOMJqFhBd+rKfL/oa8/ooA9H1D4iWkts32TT5IpscB8EZ+tYdn481iGfdMlvNHnlNmP1rlKKAPR08c6JfIEv9Lmt2/vI4YfyBqRPEXhIrtLzL7+W3+FeaUUAenrfeF5h8uqRoD2YY/nVyLT9Muo82V3DOMfwODXklT2d1cWc6z20zxSDupxQB6Jd6Y1uSQhx61kzIVY5B/KrmlfECJrdYdWs1cgcug61oQ+JvCdwf3kRQ+rDFAHP7JD0BxUsahRzXSfbvCc4xHfwx57Zp8en+H5hldQjP40AcuetIRnr0rrhomnuuIrqE56Gk/4RuP8A57RsfY0AcmFOflBpzEY2t1rrP+EcMa/eU/jUf/CNyEHcBQByoRvoKevT2rpl8MSR/NIwK+maV9FjH3Rt+tAHMPHkZUURRzdNuRXUDSYY1+f8808JptuPnkj+maAOZMLDsc0+O3kc/KrZ+la13qmiwNue4jAHbNUZ/GWjw5EMckh9hQBYt9NlZNzKSfSpl02U9I/0rEm+IDKf9GscjtvbH8qoXPj3W5MiHyYF/wBlST+dAHZw2DR/eQfU03UvEuj6FbvGxW4uyvEcZzg+57V5xd+I9bugRLqVxg9lbb/KspiWJZiSTySe9AHUeENesbXxJcapq6yHzclSoztJPSutvPG/hfJeOG5mb0C4/nXlNFAHoc/xCsFP+jaGW95JgP5Kay73x/rErH7LHb2qnoAgYj8TXIUUAat54j1y6/12p3GPRG2fyxWbLJJK5eWRnY9WY5NMooAKKKKACiiigAooooAKKKKACiiigAooooAKKKKACilUFmCqCSTgAd67rwd8KfF3iNRcfYxptl1NzegouPYYyaAOErf8J+D/ABH4ouBFoumTTrnBlPyxr9WPH5V6SNJ+EvgL5tW1E+K9Xj628IPlKw7HjH5msLxZ8ZPE2qQGx0YR6Dp44SK0JD492/woA3bT4feBfBcKXnxB15Ly7HzDTrKTqfQ4BJ/QVU8Q/GiaCyOleBdFt/D9iBtEgVTKRjrwMA/nXk1xNNcTNPcTSTSucs7sWZj7k9ajoAtanqN9qd011qF5PdTscl5XLH9aq0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4JpreZZoJXilQ5V0Yqyn2Ir0fwx8ZPFGmwrZawlv4gsOhhvgS2PQMP65rzWigD2Vk+DvjggQ+b4O1J+xBMDH8SV/kaxvEnwV8X6bAbzSY4tescZWayOWx6lf8Ca8zra8NeKvEPhyYS6NqtxaYP3FbKH6qeKAMu8tbqyuGt7y2mtpl+9HKhRh9Qeahr1+x+LulazbrZ+PvCVjqid7q3jVZR74OP51K/gn4X+LTu8HeKpNKum6WeoAAE+g3Nn9TQB43RXe+J/hH440JTM2l/brbkiazcSAj6DmuGuIZreVobiGSKReqOpUj8DQBHRRRQAUUUUAFFFFABRRRQAUUUUAFFFFABRRRQAUUUUAFOVmX7rEfQ02igCZbq6X7tzMPo5qVNS1BD8t7cD/toTVSigDRTXNXX7t/N+dWF8Ta0ox9sY/WsaigDZbxNrTf8vjVGfEOrHrdtWVRQBen1bUJvv3Un4GqjzSv9+R2+pplFABRRRQAUUUUAFFFFABRRRQAUUUUAFFFFABRRRQAUUUUAFFFFABRRRQAUUVo6Loesa1OIdJ026vHJx+6jJA+p6D8aAM6ivV9G+B+vG3F54m1PT9AtcBj50qs+O/GQB+Zq95nwZ8G42R3Piy/UdSAYc/nt/nQB5j4e8MeIPEEyxaNo95eknG6OM7f++un616PY/BqPSbdb/x94ktNDtuvkod0h9snjP4Gs/xH8aPEd5CbPQbay0CyHCpaxKXx/vEf0rzm/vrzULhri+uprmZuryuWP60AewDx98O/BYMXgnwrHqd4ox9vvg3X1GTn9AK4Txn8RPFnixyNU1N0tz0trfMcQHpjPP4k1yV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TpazyWr3Ma740OH2nJX3I6gc9elQVd0bU73SL5byxm8uQAqwIyrqeqsDwQfSuqg0rw94tRpNJuYNE1ck/wDEvmY+TL/1zYLwfY+n40AcRRV3WNK1HSLxrTUrSW2mHZ1wD7g9CPpVKgAooooAKKKKACiiigAooooAKKKKACiiigDqfC/xC8YeHHX+zNbuREP+WMx82Mj0w2cD6Yru7b4waHrUC2/jjwVZX5x81zbKitn12kcfnXjdFAHtUfhP4QeLHH9geJJdEuXPEF3IFGfQbuv4GsvW/gX4rtlabR7rT9ZgAyDBMFY/gTj9a8prY0PxR4i0N1bSdavrQL0WOY7P++en6UAN1vw3r2iSMmq6Td2u3qzxnb/30OP1rJr13Qfj94us4xDq1rY6xCBjEqbWP1IyP0rbi8cfBrxYWPirwpJpNw4w09uCfyKDP6UAeD0V9AN8JPhf4mR5PBvxAjilI+WG6cMFP0wG/WuO8U/A3xzoytNa2sGsWw6SWT7jj1IOP0zQB5hRVi/sb3T5zBfWk9rKOqTRlD+RqvQAUUUUAFFFFABRRRQAUUUUAFFFFABRRRQAUUUUAFFFFABRRRQAUUUUAFFFFABRRRQAUUUUAFFFFABRRRQAUUUUAFFdH4Z8DeLPEcirpOh3kytj94U2pj1yf6V6RpX7PesrGLjxH4h0nSYhyy7yzY/EAD9aAPFKVFZ2CopZicAAZJr3aTwx8C/C4/4m3iO51u5Q8xQyEjPphF/nUM3xe8F6ArReC/A8UTDpNOwXPvwCT+NAHnHh/wCHfjPXdrafoN0Yyf8AWSjy1Hv82K7qw+B0ljb/AGzxh4o0rSIFGXRZ1LAfUn+lYXiL41+P9YUxpqv9nQHgR2i7OPTPJ/lXA6hf32oTedf3lxdyf35pS5/M0AewG8+CPhFdttZXnim9TALSEGIn15G38qzdb+N+vNC1p4Z0zT9AtSCoEMSu4HbnAA/KvKKKANDWda1bWZzNquo3V45Of3shYA+w6D8Kz6KKACiiigAooooAKKKKACiiigAooooAKKKKACipri1nt1QzxmIuMqrcMR646gfz7VDQAUUUUAFFFFABRRRQAUUUUAFFFFABRRRQAUUUUAFFFFABRRRQAUUUUAFFFFABRRRQAUUUUAFFFFABRRRQAUUUUAFFFFABRRRQAUUUUAFFFFABRRRQAUUUUAFFFFABRRRQAUUUUAFFFFABRRRQAUUUUAFFFFABRRRQAUUUUAFFFFABRRRQAUUUUAFFFFABRRRQAUUUUAFFFFABRRRQAUUUUAFFFFABRRRQAUUUUAFFFFABRRRQAUUUUAFFFFABRRRQAUoJByODSUUAdnofj6+jtV0zxFbJr+l8AxXTEugz/C3X8/0rS/4Q7w74rBl8Dao0d5jc2l3uQ49kbnP6/WvOqVGZGDKxVgcgg4INAF/XdE1fQ7s2usabc2M392aMrn6HofwrPrudB+JGpW1kNL1+xtPEOm4x5V4uXUf7L9fzzV5PC/g3xYGl8L67Ho982cabqJCqT6I5Y5/WgDziitvxR4U1/wANzmPVtOlhXOFmA3Rt9GHFYlABRRRQAUUUUAFFFFABRRRQAUUUUAFFFFABRRRQAoJBBHBFdHofjvxjohH9m+JNShUfwGcsv5HIrm6KAPVYvjdr1zF5HiHQ9F1uHbgieJlY/iGx+lIviT4R6xtGq+C7rR5COZLCZiin6bv6V5XRQB6n/wAIj8LdWB/sbx9LYSsflj1C3IAPpnA/nUknwN8QXCeZomtaNqsR6GOVlJ/DB/nXlFPhmlgkEkMrxOOjIxBH4igDtNU+FHxA09m8zwzezIv8cC7wfy5/SuavdB1yyBN5o2o2wHUy2zr/ADFaOleOvGGl/wDHj4i1CMejSlx+TZrprD41+OrZAk9zY34H/P1aq2fyxQB5tRXrQ+MdlfII9f8Ah/4evwfvusew/lzT38XfBvUFA1DwDe2jHqbNwAP/ACIKAPIqK9Xlg+Bl8+Ib7xDpYPrAXx/48anHgD4VXik2PxQEHoLuBB/7MKAPIaK9eHwd0a4GdN+JWhXeegwq/wDs5qKX4FeIWGbDWtEux2/0nb/jQB5NRXp0nwL8fqpaO1sJh/sXQOfzqlN8GfiLHnb4faXH9yZD/WgDz6iu2k+E/wARIz83hW9/BkP8mqF/hj4/T73hbUB/wEf40AcfRXV/8K48dZx/wi+pf9+qQ/DnxyDz4X1L/v1QBytFdYvw28dt93wvqP8A37qaP4W/ECT7vhW//EKP60AcbRXcxfCP4jSHA8L3Q92dB/7NVuP4L/EJiPM0ZYf+uk6D+tAHndFeqW/wH8cyANK2lQJ3L3Y4/SrifAq+jGb7xbodqO/7wHH6igDx+ivXW+FXg+zfGqfFPSI/VY41Lf8Aoylbwn8F9P8AmvfH2o3uOq21spB/LNAHkNFevSXHwFsU3R2fiHU3HQFSgP8A4+KafH/wysFzpPw2hncfdN4Qf6tQB5LHHJK4SNGdj0CjJNbemeDfFmpECx8N6rPnoVtXx+ZGK7yb43ahDF5ejeE/D+m+hEBcj+VYep/F7x9fZUa19ljI+5bQog/ln9aAJ9O+C/xCu13y6L9hX1un2/yzWk3wgtdMUP4m8c6JpgH3kBZ2+gzivPNQ8Q67qDM17rF/cbuoediPyzisygD1FdO+DejyMLzWdV11l/hgjKKfoeP51ND8SvBugureFPh7ZpKowJ76Rnf9Cf515RRQB6NrXxp8e6jGYodSj0yL+5ZJs49OSTXD6nrGrao5bUtTvLwk5/fzM/8AM1RooAKKKKACiiigAooooAKKKKACiiigAooooAKKKKACiinxRyTSrFFG0kjHCqoySfQCgBlFeg+GvhTrt7bjUNfkj8O6WBua4vRtYj2UkfritiTW/hr4HDJ4bsZPEurRn5b68TEKn1UZ/kPxoA5/wj8LfFniCD7a1k2m6cOWurxSi49QOp/StqXUvAHgWBotHs4/E2vLx9ruQfs8LeoAIzj2/OuP8XeNvEnih/8Aibai7Qfw28Q2RL/wEdfxzXOUAWdSvrzUr6W+v7mW5uZTl5JGyxwMD8AAAB2AAqtRRQAUUUUAFFFFABRRRQAUUUUAFFFFABRRRQAUUUUAFFFFABRRRQAUUUUAFFFFABRRRQAUUUUAFFFFABRRRQAUUUUAFFFFABRRRQAUUUUAFFFFABRRRQAUUUUAFFFFABRRRQAUUUUAFFFFABRRRQAUUUUAFFFFABRRRQAUUUUAFFFFABRRRQAUUUUAFFFFABRRRQAUUUUAFFFFABRRRQAUUUUAFFFFABRRRQAUUUUAFFFFABRRRQAUUUUAFFFFABRRRQAUUUUAFFFFABRRRQB1/hb4i+JNBiFqJoNQsTw1rfQrMhGegLAkfn+FbE03w38WD5oJvCeqP3TD2jH6cbR+VecUUAdhr3w78RaZbm9tkttWsCMrc2E6TAj3VSSK5BgVYqwIIOCD2rS0LX9a0KbzdI1K5s2JyRG/ysfdeh/EV0z+NNI1z5fGHh2O5lIx9ssCsE3tnghqAOGortT4P0vWHLeEvEFtcnGfsl6/lTj6EgBvwxXNazouq6NP5Op2M1s3YsPlP0YcH8DQBn0UUUAFFFFABRRRQAUUUUAFFFFABRRRQAUUUUAFFFFABRRRQAUUUUAFFFFABTo3eNt0bsjeqnBptFAF6LWNWhGItUvo/wDduGH9atQeKvE0BzF4g1Rf+3pz/WseigDp4fiB40i+54kv/wAZM/zqynxO8eL93xLd/iqH+lcfRQB2Y+Kfj8dPEtz/AN+4/wD4mn/8LW+IP/Qy3H/fqP8A+JriaKAOzPxT+IBJP/CS3PP/AEzj/wDiaib4l+OmOT4lvPw2j+lcjRQB0dx468YTn954j1E/SUr/ACrPn8Q6/Ocza3qUh/2rpz/WsyigC1LqOoSjbLfXUg9GlY/1qrRRQAUUUUAFFFFABRRRQAUUUUAFFFFABRRRQAUUUUAFFFFABRRRQAUUUUAFFFFABRSqCzBVBJJwAO9dXoHw/wDEWrRfaHgj06z6tcXr+UoHfg8n8qAOTq/oujarrV2trpVhPdyk4xGmQPqeg/Gu3gtPhn4aw2pXl14ovV/5ZWj+XAD7kryPxNRax8Vtce2+weHLe28OaeBgRWijfj3fA/QCgDRtPhVaaPbrf+PPEun6RD977JBOklw49MA8H8DUz/Ejwx4Xhe08A+FbZZcbf7R1BFllPuARn9RXll1cXF1O091PLPK33pJHLMfqTUVAGv4l8S674kuvtGtalPdtn5VY4Rfoo4H5Vk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S6N448SabD9m+3Ne2mMG2vCZY8fQnI/A1zVFAHZHUfA+sKFv9HuNDuj1msX3w/UockfhUbeBbq8iafw5qdjrkQx8kBZZR9UYDH51yNOjd43DxsyMpyGU4INAE+oWF9p05gv7Se1lGfllQqf1qtXS6f42162t/st1LFqdqRgwXqeYpH1+9+tWm1HwTq2Be6NPocpPMtgxlT8UduB9KAOQorrf+ENjvyD4b16x1UkZEDZhn+mw/41jaz4d13Ryf7U0i9tF/vyQkL/AN9dKAMuiiigAooooAKKKKACiiigAooooAKKKKACiiigAooooAKKKKACiiigAooooAKKKKACiiigAooooAKKKKACiiigAooooAKKKKACiiigAooooAKKKKACiiigAooooAKKfDFLNKsUMbySNwqopJP4Cun0v4e+K76MTPpj2NvjPnXn7pQPx5/SgDlaK7hfD/gnScnXPFEl9OvW302HeM9wXJx/Kl/4TTRdIO3wv4VsoGHS6vd0sv5bsD86AMbQvBniXWSptNJuFhPWaVCkYHrk/wBM1unwn4T0VC/iTxbBPcr1stORnYH0LFcD9K53X/FfiHXCRqWqXEsfOIg21APTaOKxKAO+j8fWOiK0fg/w3aaeeB9quCZZz+OcD9a5fX/Emva9Jv1jVry99FklJUfRegrJ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trSfFWv6Yuy11GQx/8APOZVlTHphwRWLRQB1o8UaPqGBr3haxlbPzT2R+zP9cLwTSrpXgnU2/4l/iC90yQ5xDf2ylfp5itgfjXI0UAdTL4E1xkMumtYarCCfns7yOT9M5rn7/T76wfZfWdxbNnGJYyufzqGCaWCUSwyvFIOjIxBH4it6w8aeJLNRH/aTXMQ6x3UazA/99gmgDnqK60+KtIvY9mseEtPlYn5pLEi1b/x1TSND4BvgfIutZ0dz/z8BbiMfTYA1AHJ0V1g8Gw3ZH9j+JtFvcjISWf7O5/4C/8AjVS/8FeJ7OMySaW8if3oJEmz/wB8E0Ac9RUtzbXFs+y5t5YW/uyIVP61FQAUUUUAFFFFABRRRQAUUUUAFFFFABRRRQAUUUUAFFFFABRRRQAUUUUAFFFFABRRRQAUUUUAFFFFABRWlp2hazqLKtlpd3Nu6FYjt/M8Vuw/DnxKYzLeLp+nRj+K7vo0/QEmgDkKK7JfDPhayIbVvGlq/HMdhC0xz/vDinDUPh1p4xb6Dq+rSqeJLm7WJG/4Cq/zoA4wAsQACSegFbukeDvE+qkfY9Guiv8AflXyl/NsCtZ/iDd2u5dB0XR9JQ9GS0SSQf8AAiP6Viat4o8RaqT9v1i8lUjBQSFU/wC+VwP0oA6D/hX8Ongt4j8U6Pp2BkxQzrcS4/3VYUwz/DfShm2ttW1+ccg3GIIs/QHOPqK4migDs7j4h6hChh0LS9J0WL/p3tUaT8WYf0rmdU1bUtUlMuoX09yxOf3jkgfQdB+FUq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u6dq2q6d/wAg/Ur2z/64TtH/ACNUqKAOpg+IPi9AFn1qe9jAxsu8Sg/99c/rTh4utLh2Op+FNEud3Voo2hc++Qf6VylFAHUi+8DXCfv9B1axb1tb5ZB+TrUp0vwLdIWt/E93YHst3aPJ/wCi1rkaKAOrfwnpkm37D438PzZ7TGaE/wDjyUreANedS1jJp+oL6210p/8AQsVydFAHQ3PgrxXbqWk0K8IHdF3/APoOay5tI1aH/XaXex/78DD+YqO21C+tQBbXtzAB08uVl/ka0rXxd4otf9T4g1NfY3LMP1NAGKysrFWBBHUEUldOnj7xaGBfWJJgO0iKwP6VO3j7VJBi607SLr1822Jz+TCgDkaK6oeMICSZPBvheQnqTbSg/pJUg8WaK3+t8BaAx/2HuF/9qUAcjRXVt4j8MMPm8A6f9Vvrlf8A2ek/t7wkf+ZEtx9NTuP8aAOVorqxrng7v4JX8NRm/wAad/bfgz/oSv8Ayozf40AclRXVHXPCA+74HjP11Kf/ABoHiDwmCCPAVqfrqVwf/ZqAOVorrv8AhKPDij938P8ASAf9q6uG/wDZ6a3i7TR/qfAvhtf99Z3/APalAHJ0V1cfjVov+Pfwv4bg/wBy1f8Aq5p7/ELxAFK262NqP+mNuBj880ActBb3E5xDBLKfREJ/lWhbeG/EFyQIdF1B89/s7AfnitCTx74wcc69dKP9jav8hVC58TeIrgnztd1N89jdPj8s0Aadv8PvF8xH/EmkiU/xSyIgH5mrEvw/vrYZ1DXvD9hzz592cj/vlTXJz3FxcNunnllPq7lv51FQB2X/AAi/ha3dft3j/TWHdbW1nl/XZinSQ/DWyKk3Wu6oe4h2xKf++lzXF0UAdgdf8G2su7T/AAWZuODe3zP/AOOgYpy/EPVLZSuk6Xo2lDsba1ww/Ek1xtFAHRX/AI58YXwxceJNT2/3Y5zGPyXFYVzcXF1IZbmeWaQ9WkcsfzNR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7N4t1aTR9c8Vu8usaPDPrriPV9KZGkMqKp8iRCyEptZmHzgZ7Ng4APGaK9Y8WnVPD9j4kv9Mkgs9YGsxw391pkbQtFbtEHjxyWhDvksARllxk4AqxOJtTmfw/dQ41bxD4bS5uIhGFeS+heSWJm6Yd415yOS/vQB4/RXq+sssfh7xV4Us2EqaHpVrAVjOd8i3KPcyYHpI5BPOAoq/wCE7j7H4c0YPd3enyw+FdSmMtuv7+JWumKuo3LyQMjkZ9aAPGaK3PF2qtqlxA3/AAkWua2saHD6om1oyTyFHmycHA7j6Vh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WdLsLvU7+KxsYWmuJThFFVq7D4TyRjxDd2/mpDc3WnywWjucASnbjnsSAw/GgAb4e6s3mx22paPd3cS7mtILkmX3ABUAn2BrkZEaORo3UqynBB6g11vhPwt4p/4TOzhj029guIblWklaNlVAG5O7oeM/Ws3x+0beM9VaONok+0NhWXaR+FAGFRXZ+HrpZPhj4ntVtLaMxfZWaZVPmSlpv4iSeBjgDA9cnmrnw5mt9P8NXuoRtqi3r6lbWrNpsqxzrG+4gbirYUsvIx8xVRkVtGkm1rurnNPEOKk7bO35f5nAUV7PZwz6fJFojXKTyXl1qqCOJQltqBGVLXG0YTZtJUBXHQfIOa8YpVaXs7DoV/a30/rX/IK1LTxH4hs7y4vbTXdUt7q6ObiaK7kV5T6swOW/GsxcbhuJAzyQM16TrujeHU0y/vNH0ixv8ATrSKGe1vrK/aWdsMFK3kDSBkVhnLIibW24JFZHQcHp+satp99Jf2GqX1pdygiSeC4ZJHBOTlgcnJAJpi6lqS6p/ai6hdrf8AmGT7UJmEu89W35zn3zXWeJRoCeGfDtxH4dsdOfVoZJLm5tnuZZIAly6ZjSSfaflTo3Uk8jgjI8A2mj3fiuCPXJbZNMSOaSU3MxiRtsbFQSp3csFGFyTnjNAGVZ6nqVlqP9o2eoXdte5Y/aIpmSXLfeO4HPOTn1zViPxBr0erSatHreppqMi7ZLtbpxM64AwXzuIwAOvYVpeKdJMeu6fFHbaXbWl/FG9tNpzzPBKjMV3jzmLgggqVO3BXp3PTSfDTSU1E2R8VzbhrH9jbv7M63JwUx+9+4ckFuoI4DA5ABwer61rGsNG2r6tf6gYgRGbq4eXZnrjcTjOB+VUK9Bg+HlkLGGW88RSQXLaZJqckS2G9UiilKSDd5gy2ASoxgkYJXrXLeLtFTQtWS1hu/tlvNbQ3VvMYvLLxyxh1yuTtODjGT0oAx6KKKACiiigAooooAKKKKACiiigAooooAKKKKACiiigAooooAKKKKACiiigAooooAKKKKACiiigAooooAKKKKACiiigAooooAKKKKACiiigAooooAKKKKACiiigAooooAKKKKACiiigAooooAKKKKACiiigAooooAKKKKACiiigAooooAKKKKACiiigAooooAKKKKACiiigAooooAK9V8DfCXTdf8C2/ivVfG9poNvNM8WLm3XYGViAN7SqMnHTFeVV9E+DbvwnZfs16fN4z0y71LS/7RkHk2zFX8zzH2nIdOOvevA4hxeIw1Cm8O2nKaWiTdmnspaXNaMU27nnvxJ+Fp8K+HLXxJpPiSy8RaRNL5LXNsgUI/PTazBhlSM54PGK84r1L4kfEPwzfeCbbwV4H0G60vR1m+0TNdNmRmyTtHzOSMkHJbPGMACvLa6cmnjJYe+LvzXdrpJ8vS6WifoKpy390KKKK9YzCiiigAooooAKKKKACiiigAooooAKKKKACiiigAooooAKKKKACiiigAooooAKKKKACiiigAooooAKKKKACiiigAooooAKKKKACiiigAooooAKKKKACiiigAooooAKKKKACiiigAooooAKKKKACiiigAooooAKKKKACiiigAooooAKKKKACiiigAooq5o8E0+oQrBHG7B14f7vUDn2oArLG7IzqpKr9446UyvZ/AGh+F9a8Yaj4Wl0oNHDZtLNcbsM0u5Ado/hUbjiuE+J2gtoHiWfT40j+zW4CROoALKc4Lep96AOTor0Lw9oPh64XS9Zv7NhpTaeFu1Ezj/SftAhLZzxw6vgHHB4x1bD4a0q102eyvrTfqcGm6hdySeY4wY5fKi4BxwY5DjHO4Z7Vv9XlY5Xi4XtZ/wBf1+R5/RU9stmy/wCkzzxt5iDEcIcbDneeWHI4wO+TyMc97deH/DsesW81rZzSWEXhw6oYZ5W3XDjcBvKn5cnaSFI6YHrUQpuexpUrRpuzR53RXpSeGtCWzm1x4NPggewspkt72acW0Mk5cN/qyZWGYjgZON+SSAa4jxVYnTfEd/Ym1+yeTOyiHzvNCDsA+BuGMYOOmKc6UoK7FSxEaknFf1/VzMpUZkYMrFWByCDyKu6rpGraT5X9qaXe2HnKWi+027R+YPVdwGRyOldP4Y0XSb/SNM1SezLQ2c11/aoEjDzUjiEsfQ/Ln5k4x0FTCDm7IupUVNXZjDxb4kCRJ/bN2ViZWQb+hByK0fHPiiw8UWNlcyae0Gtx/LdTpgRzLjg+u7NbsPhnw7BqMmnXNr5japqMtvpkplceVEYA8RABwxLTQ9c5wfeotO8K6JcWegB428+GSGbWSHb5oJkedeM/LiKPGRj7wJ6itPq8jD65C17P+v6t6nM2PiK3tbE2Y8N6XJHIqLPuuLxfPK8guFnCk554AAPQCrVl4zns9SudSt9ItI7y5J8ydL2+WQg4yCwuASCRuOSefww7wjb+G7m81C61F7OKKOzkkjgvpJEiSYygIgMTGWQBDk4APBzwMnas/D+lwTX9vqFt4bj1Sa+ggsLWa7uvs7RvGWDx+Wxch90ZDSEKMnJB4q4Rm0mmiKkqSbUk/wCvmYdr4xa0sZrC10GwgtJ8+dBHe3yxyZGDuUXGDxxzXLuQzlgoUE5CjOB7c12WlRabb6VrcuteGdOU6cGt1ImuBI907METiXaQu1icDonqc1xlZVOayuzejy3lyr+vvHRSPFIskbsjoQyspwVI6EGuk1DxleXVtfrHpelWd3qSBL+9t43E1wMgtkFyibmAZtirkj04rmaKyNzUuNamubPR7O6tbaa30pWSOMhx5qtK0jByGB5LEfKVOPfmoNKvxp98bg2NleRsrI9vcxl42VhgjghlPoykMOxqlRQBsat4gutQ1Gyujb21tFYRpHaWsKsIoUU7sDcSxyxJJLEkk81qSePdYkv/ALY1tYeZ/bi63gI+PPXov3vue3X3rk6KAOpm8c6tKMNb2I/4lk2mcI3+qldnY/e+9ljg9PY1ja7q9zrE9tNdJEjW1nDaJ5YIBSJAik5J5wBn37Cs+igAooooAKKKKACiiigAooooAKKKKACiiigAooooAKKKKACiiigAooooAKKKKACiiigAooooAKKKKACiiigAooooAKKKKACiiigAooooAKKKKACiiigAooooAKKKKACiiigAooooAKKKKACiiigAooooAKKKKACiiigAooooAKKKKACiiigAooooAKKKKACiiigAooooAKKKKACiiigArp5fG2qyfDyHwO1vZDTYrk3CyhG84tknBO7bj5j/AA1zFFZVaFOty86vyu68muo02tgooorUQUUUUAFFFFABRRRQAUUUUAFFFFABRRRQAUUUUAFFFFABRRRQAUUUUAFFFFABRRRQAUUUUAFFFFABRRRQAUUUUAFFFFABRRRQAUUUUAFFFFABRRRQAUUUUAFFFFABRRRQAUUUUAFFFFABRRRQAUUUUAFFFFABRRRQAUUUUAFFFFABRRRQAUUUUAFFFFABUtmyJdRPIzqgcFin3gM9veoqKAPTfDHxC0/R9Tu/EEej7tSNv9mL+ZtWZcqQzL/e+UZxXF+L9ZbX9Zk1WV5DNOA0obGFb0X2rGooA6u01LRB4SGgzaxqsUMlwt3MselIxEmwKVDfaBuTgdVGSAeOlbD+K9Em1261a71G+unurM2csMmjKIzGcZxtuwwJIJzu6k155RWyrNdPzOd4aL6/l/kdXfyeB7rf5Ml9Y7tuPI0onbjdnG+9b72RnOfujGOc6EfiLQlvbO5Oq6i4tdP/ALOMLaKmyaDDAq/+lZJO48gjoCMVwlFJVbbIHh7qzk/w/wAj0AeJ/D7TzefeXlxZSwwwfYJNFXyESH/VgYuw/HPJY53HOc1yPii+XU9fvNQW6muhcSeZ5ksAhYkjkbAzBQOgG48AfSs2ilOq5KzKp0I03dMK6jw9qek2Xh2/02bVdSt21JUW5WHTUlCBGJXY5nQ8g4OV6Ej3rl6KmMuV3LnDnVjtL/WtDvH0lpNd1hDpUSR22zRo/wCAjDHNzycBR24UcVZl8TaPJf6zef21qitq8JhnQaLHtjUjA2f6VxhcqM54J+tcFRWntn2/P/Mx+rR7/l69jrtKu/BtpCEma5ug0WyVJtGDbzu3Bt4u1ZSOF+QqCByDznTTxN4cbUn1C6mmvJ/OjmtzLoKD7MUAVFTZdglAAo2vuX5emSSfPqKFWa2Q5YZSd3J/h/kdfd6j4futLl0+41zWHWa9a+llOjRb3kK4Of8AScY5J6dzXIUUVnKXMaQp8nU//9k="/>
          <p:cNvSpPr>
            <a:spLocks noChangeAspect="1" noChangeArrowheads="1"/>
          </p:cNvSpPr>
          <p:nvPr/>
        </p:nvSpPr>
        <p:spPr bwMode="auto">
          <a:xfrm>
            <a:off x="349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424" t="11350" r="12940" b="16473"/>
          <a:stretch/>
        </p:blipFill>
        <p:spPr>
          <a:xfrm>
            <a:off x="600075" y="266699"/>
            <a:ext cx="10515600" cy="590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82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CA78DB-A430-6448-BB3E-6F869151ED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AutoShape 2" descr="data:image/jpeg;base64,/9j/4AAQSkZJRgABAQEAAAAAAAD/2wBDAAUDBAQEAwUEBAQFBQUGBwwIBwcHBw8LCwkMEQ8SEhEPERETFhwXExQaFRERGCEYGh0dHx8fExciJCIeJBweHx7/2wBDAQUFBQcGBw4ICA4eFBEUHh4eHh4eHh4eHh4eHh4eHh4eHh4eHh4eHh4eHh4eHh4eHh4eHh4eHh4eHh4eHh4eHh7/wAARCANcBY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yoor3Px7qHmXvj5F13V9YMKNC2i3CYhtlZ1/0iPMjZWMgdEUgsOgyaAPDKK+htXt4Ljx5a+KpFb/AIkuLGQ9jMwi+zn/AMmWP/bE59/PNFghuPjZqqSQx3Eq3eoPawyIHWSdRKYlKng/OF47nFAHnlFdfN4i8bT6EdUuNQvXW1vtkWpyXLC5hkaNt0Mb7t2wjllAIGF6Z56jxQb/AMSfFqLR9W1W8l0a2jt7y5SaZ3hhiS1SSV8ZIXI3c46t3zQB5RRXefFUJq0WneLIb2xvWug9pey2aSLGJ4zlf9YqtzE0Y+7/AAHk1vR6Ra/8IOPBRvrAanJp41YWZjl+0i7x5oH3Ng/0b5cb85PTtQB5LRXts14bqCHQl1jU53n8Gw7NMmjxYKRaK3ml95ww2lgfLHzAfMOtVrDU9Ul8deFtBlvrqXQ5tCsheWTyM1v5JtAZGZD8owMtnHBGaAPG6K9GuNR8QaNZ+D7XwjJcR217ZrIYrcHZfXZlZZVlA4lIwq7WyAuOBnnsta0Wz1jQp/BeiLEEuNY1Gawx91JIZIAVXH8ISSYD2A+tAHg9Fe+X+pWvnve2F/d6dZQeEJora5shuljij1BY0ZfmTJKqP4h161y3gvxBHJqviG+vNV1fxJZw+HnSUaou2Qxtcwh0UebJgbScHcOT045APLKK9B+J+lx6P4S8LWlvP9otC97Nazf89YXeNo2PodpGR2OR2rc13xPb6KNHjutZ1y4i/wCEbtUOjCMGxlL2gUbiZemSGP7s9OPUAHkVFeo+N9cez03SrOPxd4lsnPh6y22FtH/orE2y8FvPXAbv8h/GsLx1eT6d4j8OahattuLXRtLmib0ZYIyD+YoA4uivY9Ut7fQdRudeswEXxXqFqNP5wRbOY55yPbeyR446MKjudUm0q/1tFuNa0Q3fie6MGqaSqTGeRZMeRPHuViFDblXPO8/K3WgDyCiu0uLo+FvjDJcXEdhClpqZFxHZRssAjJxIqKSSo2lht7dB0rtrbR7SEweAp2jc6TNDq07ZBOPtLLJn1/0d4mx320AeK0V6pe+I9Xki8Hava393ZT6jqF40/wBnnZNyvdqxQkEZX2PpUp1G41Lxj8RLfXNW1GSztrK8jjJJuGgT7bDxGjOoxwOMgcUAeTUV3PjtLGP4f+Dl025ubm2zfbZLi3WFyfNTOVV3A/76rsLC6tJRbavcyRsfGUVvpkpPBBETwzsB2/eiFv19KAPFqK9Y1K8u9P8AC2vWFvLJaz6JYaTbo8LlWjm8wySEEdCJHcZHpUs2u65deMPhta3Ws6jPb3EenTTxSXLsksn2tvnYE4ZuByeeBQB5FRXq2lW/hz+w/GCRalfzwyX1kt59ps0gWNDd/MVZZXJ4z1C09rzWrrxx4n8PawZh4dtba88y0ZP9HsoY42NvJEn3UIIi2sBlt3fcSQDyaivXNJDL8VPB9wVbyh4etZC2ONq2ZDN9AVYE+xrFtvE3iSP4RTPH4g1ZGj1mG3QreSArF9nk/djnheB8vTgUAee0V2fg2a50/wAD+I9W0iSSHVYJrVPtEXEsFuxk3sjDlcsI1JB6HHetnT7jXW0nVvEF1AsfiFNEglsrpMNcyW5m2SXR5LCTZ8vmYB2fN/tEA8zor2TwPf308vhXxBrDNPrA/tUW89wu57q2SzJUyMeXAkLqCT0yO1Z2v50P4cx614YvLmxtL/WkubN4JyksAa3dZIiy4IKsGX3XB70AeWUV7U+tarP8cI7W71nUjaQae8sa+eziFjpjEuilgA2ST1GSetZepWsnijRPC+lxaxqfiFNQ1SRm1S+XbLZKFUSQEF3Iwo80/NggDAPNAHlNFex6qY9Z1vQPE2gw6d4iexv3sjaQB4lMI3SWyESouGCB1HBBKKPmPFYviTXNSm8KJr+j+JNYuo4dXaKK61ANHqFsXiJ8uOZJGDxlQdwAX5gp2gNQB5tRXc/GfVtVu/F89jd6ne3FpFFayRwSzs0aMbaMlgpOASScn3NcNQAUUUUAFFFFABRRRQAUUUUAFFFFABRRRQAUUUUAFFFFABRRRQAUUUUAFFFFABRRRQAUUUUAFFFFABRRRQAUUUUAFFFFABRRRQAUUUUAFFFFABRRRQAUUUUAFFFeh/AnwnpfibxLe3PiCAy6HpVlJdXg8xkDcEKMqQw/ibgj7lc2MxdPB0JV6m0e2/ovN7IqMXJ2R55RXoXx38I6f4V8WQPocJj0XUrVLmzG8uAMYZQzEk84bk/xCvPaMHi6eMoRr09pK/n6PzXUJRcXZhRRRXSSFFFFABRRRQAUUUUAFFFFABRRRQAUUUUAFFFFABRRRQAUUUUAFFFFABRRRQAUUUUAFFFFABRRRQAUUUUAFFFFABRRRQAUUUUAFFFFABRRRQAUUUUAFFFFABRRRQAUUUUAFFFFABRRRQAUUUUAFFFFABRRRQAUUUUAFFFFABRRRQAUUUUAFFerfBbTLS38I+LfGnkQXOqaPbg2CyxhxbyYLCbacjIIBBI42mud0PxRqmv3a+H/ABDeS6jDqlxb25urp989upnjZtkjAsEIXlM4zg4458z+0JSq1IQhdU2k3ez1Sbsra2T7q5p7PRXe5xdFe2+PfEGq+HfjNZeFtDlfTtCsZbW3j06D5beZJFRpN6dHLGRgScnv1rrNIsbfw78Q/iFouh6g+naeuiteLEkjiKzmdAS4VMlccEbRkDAHQV5tTiF06UajpfFFTWvS6Wumj95Pr1V++ioXdr+R8zUV7vpPjDT9Q8W/D7TbDVpdV1u3kWDU9YjWSL7RGzcQEuFeRR3LADjPJY43/BurarP8e/G9hNq14bSHT5zFE87mOIq8W0hecY3NjA4ycdaVbP61JScqFrRctW1opcv8t9d1ez8gVBO2p800V6fdeIvEFr448P6G3ii61WK2u7S5iv8A7RI0jG4hhMiK7YbyzuICkA4zkckV6XJeXGs/tD+IPBmrtJqOgXVmm6xnJeKJhbxsHQH7jZJ5XHLZ64Na4jO6lCzlTVuRz+Lomls4rWzvrbt5ijRUuvWx8y0Va1e2js9WvLOGQyRwTvGj/wB4KxAP6V9A2/iObTvB3w61nVvF02n248570S+fM96gIGwhVYN6ZcjGcjkV9BGSkk0YHzpRX0D4Y1OXX/h54u/4RrUm8NW0uswx6X5lw8KWivInyjywfLDEnIX5QXPOOaxvH+rXlr8TvCGmOl5b63pnkW1/qXEbX25kG5SpyyEbuTydzAgYIpgeL0V9Ca/4w1Dw/wDHjxDNPqF4+l2drbs9qZmMSoVg3EJ0yN7kcdSfWneFfDieFf2gWdUU22qTSmw5GDG8Mk0hX/dZVT6N3oA+eaK7+ODUtb+Leq3klrfa0+nXU900C75ZJVifEcfAJ2lticDgH2rW/aA0u48O/EGDxJpUl1YjVohdxOhMUkUuMSDjBU8gnvljQB5VRX1b4rl1HT/G+t6/cag+qeHrDSgl/oUUhkYh1PztE+I9mAxLAk4UjB5rzT4K6+Nc03Wfhrd3M1naarFM2mFZm/0dyCzRg5yUIGSvQ/MDncaAPHaK6jxfqWoWdhB4KbUJ5rXSpX89DIxQ3OfnCg9FT7oxwTub+OuXoAKujVtUF/NqA1K8F5MGEtx57eZIGGGDNnJyODnrVKvTtf0fw5N4r8VeGrXw/bWH9mW11PZ3UFxO0mYF34cSSMpBAI4UHOOaAOAbWtYZpWbVr9jNIkkpNw/zun3GPPJXse3aqr3Nw92bxriVrkyeYZi5Ll853buuc85r0u08Haa3xD1ONNCvb/R9MsraeWytPMkkleWKIBRtO/7zs/HZT2rLl8L2fhx/EtzrFl/aDaVfRWNrbTSNHHK0u8rJIVKtt2JkAFTlhnABFAHJavrOsaw0bavq1/qDRAiM3Vw8pQHrjcTjpTG1TU2nnuG1G7M08XkzSGZt0keANjHOSuFAweOBXpOl+FfD82pLd63oy6fp0uiXM8hstRW6hSWNwplhZJHJCgg7XY/NkcioLPwHYQW1jFq0TGSG71B7yW3mObi3gt45kEfUfMGyCBnD+1AHnAu7oWJsRczfZDKJjB5h8syAEBtvTdgkZ64NTDVtUGqDVRqV4NQB3C689vNBxjO/OenHWuotbXw7r+h3upnSk0JdMu7fzzZyyyrJbSvsbiVmPmLjIIOCCfl4zWj4j07QbXTL3U7Lw9pd3aW1xC1ncafqEk8UkUmcLdoZvNibGMELH84Ix0oA4+TxN4kk0waXJ4g1Z7ARiL7M15IYtgGAuzOMAAcYxSS+JfEUumDS5df1V7ARiIWrXkhi2DGF2ZxgYGBjtXfQaX4bvPF3hPR/+EX0+CDVbOC6uXjuLrfucOSq7piAvA7Z9650w6HoGgaDcX+hxatPqsb3U7TTyp5UQlaMJH5bKA3yMSW3DJHHByAc/puu63plrLaabrGo2VvMSZYre5eNHJGDkKQDxxzUVrqmp2v2f7LqN5B9mZ2g8udl8ouAHK4PylgADjrjmor/AOyi+nFi0zWnmt5BmAEhjz8u4DgNjGccZqCgDSsNe1ywkjksda1G1eKEwRtDdOhSMtuKAg8Lu5x0zzS3/iLxBfszX2uandM8RhYzXbuWjJDFDk/dyAcdMgVmUUATzXl3NawWs11PJb2+7yInkJSLccttB4XJ5OOtJdXVzdMjXVxLO0caxIZHLFUUYVRnoAAAB2FQ0UAbUXizxVFZLZR+JtaS1SMRLCt9KEVAMBQu7GMcY6YqOTxN4kk0waXJ4g1Z7ARiL7M15IYtgGAuzOMAAcYxWTRQBbm1LUZktUmv7qRbMYtQ0zEQDOcJz8vPPFWNP8Q+INPuLm4sNc1O0mun33MkF26NM2ScuQcscseT6n1rMooAVmZmLMSSTkk96tNqepNdTXTahdtPPGYpZTM2+RCu0qxzkrgAYPGOKqUUAWPtt55dvH9ruNlqS1uvmHEJJySo/hyeeO9L/aF95t1N9tufMuwy3L+a2ZwzBiHOfmywBOe4BqtRQBNLdXUttDay3M0kEG7yYmclI9xy20dBk9cdad9tvPKt4vtdx5dsxa3XzDiJiQSVH8JJAPHpVeigCy+oX7i6D3tywvHD3QMrHz2B3Avz8xyScnvSjUNQ8+1uPt1z51mFFtJ5rboAp3KEOcrgkkY6GqtFAFhb28WG4hW7nEd0QbhBIdspByNw/iweee9WbjXdbuNLTSrjWNRm0+MAJavcu0SgdMITgY7cVnUUAaMWva5FpLaTFrOox6cwIa0W5cQkE5PyZ28nnpVQXVyLM2YuJvsxkEph3nYXAIDbemcEjPvUNFAFrTNR1DS7oXemX11Y3ABUS28zRvg9RlSDUn9r6t/a39r/ANqXv9o7t32v7Q3nZxjO/O7OOOtUaKANC41rWbjUf7SuNWv5r3YY/tMly7S7SpUruJzggkY9CRVb7Zd/YfsH2qf7J5vneR5h8vzMY37em7HGeuKgooAt/wBp6l9uN/8A2hd/aymwz+c3mbdmzbuznG35cenHSnWGrarp8EkFhqd7aRSnMiQzsiudpXkA88Ej6EiqVFAFm1vr61hkhtby4gjlZGkSOVlV2Q5UkDqQeR6VNq+taxrDRtq+rX+oGIERm6uHl2Z643E4zgflVCigCa8urm8uDcXdxNcTMADJK5ZiAAAMnngAD6CoaKKACiiigAooooAKKKKACiiigAooooAKKKKACiiigAooooAKKKKACiiigAooooAKKKKACiiigAooooAKKKKACiiigAooooAKKKKACiiigAooooAKKKKACiiigAr6F+Gen+F/DfwMuJ/GWp3Gjw+KpjGZoIy0zRLkKowjcEBzkjGH9xXz1V6+1jVr+ytrG+1S+urW1XbbwTXDPHCMYwik4UYAHHpXlZtl88fThSU+WPMm7b6aq263s9exdOfI72PeviXp/hjxR8DYJ/B2q3GsR+FJBGs08ZWUREAMpyicBShyBjCdyK+d6vWGsatp9pdWdhql9aW12uy5hguGRJlwRh1BwwwSMH1NUaMpy6eXwnSc+aPM2r766u+y3u9O46k+d3sFFFFeqZhRRRQAUUUUAFFFFABRRRQAUUUUAFFFFABRRRQAUUUUAFFFFABRRRQAUUUUAFFFFABRRRQAUUUUAFFFFABRRRQAUUUUAFFFFABRRRQAUUUUAFFFFABRRRQAUUUUAFFFFABRRRQAUUUUAFFFFABRRRQAUUUUAFFFFABRRRQAUV0Pw306z1fx3o2majD51pc3SRzR7iu5T1GQQR+BrtNG8F6FJqPiC+ubR30t7BptHQyOAGktnuFO4HJ8tU2kN3PPNAHlVFegNp/hvTdd0bwveaGLyS9htjeX/wBplWZHuEVgYQp8vCb1+8rbiDz6VfEXhuw0q28Ow+WHuJ767truUM2JhFcCMHGcLxnpQBjeDfFWr+FNQkutLkiZJ4/KubaePzILmM9UdT1HX0PJ55NRanrcd1ZtaWOi6XpMUhBm+yiVmlx0BeV3YAHnapAJwSCQMd94g8FaDJpOvxaTB5GqWuvXsNivmuwlggjjZoACTl8MzA9SVIzyKjfSvDdp4u8QaO3hmwuILHSpL6F5bi53h1tkkCnbKAV3Enpnnr0rB4al7T2vL72nzttfvbpfYrmdrGH/AMLJ1aa+sdU1HStG1LWbBAtvqdzDIZ1xnYxCuI3Zc8FkJyAeTUfh74iaxpFxrF3JY6fqd5rKPHe3F75xeSNxyg2SKAPoMjoDjArM8MnQdQ8Y27azDb6dpjsSYY3lEIYKdiMxLSKjMAGbJIBOMdR2Nt4X0q51XTPtehW9sssWoK506++02Fx5Vu8kbpIJXdZAwGUJwQFOBkg87yzCOLjyKz/K97Lsr62Wg/aS7nEeF/ED+H/EkWu2mm2M00DmSCKfzTHE2cgja4Y46DcT75rp7H4qalZeJdS8RW/h3QV1HUoWhupCLkhlYgthfOwM7V6enGOc7Fl4I0C+uvBstrblhLHZHWrUyt86TthZgc5ALZQhSMfJ0zWf4U8CrqvhXUbk6Pf3F1dvcLptxCjmO3Nuu47yPl/eH92N3cH61VfL8PXk5VI3bVt3tvbcI1JR2MC28YRWrWv2PwpoNulvdLd7EN0fMkUEIWZpi2FySACBnrnmtTUviprt1qepaxa6bpGmavqUSw3OoWscvneWFC7V8yRlThQMqAeAc55rD8R6dZ2nhbwve28Oy4vrWeS5fcTvZbmRFOCcD5VA4x0rs9I8CafdeMPDqPb2B0u70q2uLmBtUjWZ5Gtt7MI/MEvL84Ax6cUpZbhZy5pRu9tW31vrd66pb9l2BVJLqeV11XiPxtc654Z0/wAPzaLpNta6cCLR4PP3xAkFuWlYHOO4PtirVzD4f8OWehQ6hoMerPqFmt7dzyXEsbojswVIQjBQQq5y4fLHoAMHZi8MaFpV/q2lLBpOs6rZ6qYfs2qai1mWtRjYYmDxqZGyd25jjaMKec9xBzmkeNbjTfBt34VXRdJnsbxxJcPL5/mSODlWysoAxhcYAHAyDzm3P8RtSvI9FOraRpGqXOjAC1u7kTiYgEEbykqh8EDqO3uc7I8NabZaBdz2ugWFzPHrlxZgeINQ+xyxwpHEyqQtxGjMCzZIznrwMVR8R2PhbSdJk1bSdNtdVt/7durSI3E0xjaJYYWUAo6EgMz4bqQRnNAFLWviBNrGrajquoeGdClvNRgWG4kBul3KoUDAE2AfkT/vkepzLp3xO1201bSNUks9OvbrSLIWdk9wJSI1wylyFkAZ2VsEnI4HAPNXtd8P6bqHxSt/B+j6DbWMAnjLyW8k8kzx+UJJM75GHA3EYAPAqbVPCFhb+Ib6SXQ7rT7K48Oz6laWdx5qvbTJGQVJY7iVdSeeoK8YNAHMap4t+3WWqW//AAj2kW7alOLieaE3AcOMnjdKRjJY7SCMnpwMXbz4gXN94W03w3f+HtFurHTSDbmQ3PmA98uJgcHJyOnTAGBjj02h1MisyZG4A4JHse1drrunaFN4S0/XE01NISbUmgb7BObwrb7AymUNJhZs7sKTHuAY7QBmgCzcfFjxFJ4wj8UxWWl29+IDbzrGkvlXMfGFkVpDwMZG3b75rF0DxfJofi1vEun6Do8dyCWhgxN5MDEYJRRJnnJ4JIGeAOMdPcaD4OtfFkQdba10s+G4r+JNSuZAsk7xArvMZ3sctkrH1wcDFLZ+HtFtrjUzrEHhS2uJjZjSo5b28+ySpKGJkXY5mIIC8vgAnnHSgDgvEmqtretXOqvZWtnLcyNLKlvv2M7Elm+dmIyT0zj0ArOrvdGtdOs49f8A+Ei8I6Yi6MJEmHn3IlNw7ssUIKzbcA5OcHKxnkk5rgqACus1rxzealPqd1Ho+k2F7qisl5dWwmMkiMQWUeZIyqDgZ2gHHGcE1yijcwUYyT3OK6rxF4TtdH+22jaww1SxjSSW3ubbyI5lOAxgkLky4JGMqu5QSOmKqMHJNoiVSMWk+pW17xfqWsWV3az29nCt3PBNO8KMGcww+VGpJY/KBk4/vEn0FSjxrqTFUuLPT7q2axisrm2mjcpdLECI3chgwdcjDIyn5R75pal4X1vTRbm+tY4BPMIAWuYsRyEA7JTu/dNgg4fbxn0OJPBvh1vEOoXlr5lyotbV7lha232mV9rKu1EDDJJYd6apy5uW2onWgo819C1N431NomtYLLTrWyFhLYQ2sMTBIY5SC5Uli5Ylc5Zm5JpY/Hmvx2Gh2qSW/wDxJGkNrKY9zsrgKUfJIZdo24x049KwNWt47TUp7WE3RWJyh+0weTKGHBDJubaQcjGT0qrUtWLTurnST+L71I4o9H0/T9DRLtLxhYo+ZJkOYyxkdzhTkhQQoJJxmman4qmutNvbC10fS9Mjv5EkvGtFkzOVJZR87sEG45wgUdOwArnqKQzorbxdqUGuaNrCQWhn0i2jtrdSjbGVAQCw3ZJ+Y9CKTS/FU1pptnYXWkaXqkdjI0lm14km6AsdxA2OoZS3O1wwznjk1z1FAFjUby61G/uL+9maa5uJGllkbqzMck/nVe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NDw3q9zoOvWWs2aRSXFnKJY1lBKEj1AIOPxratvHetwabpun7LR4dOtrq2iLI2WSdCjFsNyVUkL6e9crRQB1Fn40vbeKxeTS9Kur/T4hFZX88LmaBQPk4DCNin8JdGI49BUemeL7q1sba1vNL03VhaXLXVrJerKXhkYgtgo67gSASG3DNc3RQBvP4u1poYh9oVbiLVJNVF0q4lNw4QMT/Dj5AcY6k/Spr7xlqd34j1XXZLeyS41O0e0mRI2EaI8YjJUbsg4HHJGe1c3RQBf0HVrrRdSW9tRE52tHLDKu6OaNhh43HdSCR2I6gggEbUPje+tXtF03S9MsLW1W42WsKymNnmiaJ5GLuzs204HzYGBx1zT8N6DHqWmalql3c3ENnp4j837LbfaJSXJwdm5QEAVssWGOBznjRXwPLc2V9daXq1jqCRXNrDaiOaMNcefnbuUvmNh8oKkHndzhSa0VKbV0jGVenFtN/wBf0yPSPHmt6Xr2l6zaJaCfTrJLJI2RjHLEucbxu5OSDwRyARjFU5/FepSano1/Glvbvo6otqkSsqZWQyFmGeWZmJYjGahtfDGuXUiRwWO9nupbQfvUH72NQzgkngKpyWPGO/FXPEHg/UtJsrS6Gy6Sa2imlMTowjaR5ERRtY7wfLJDDjkD0yvZztew3Wp3S5lqU/EXiC51uK0hmtbS2itPOEKW6soUSTPKRyTwC5A9gOvWrVt4w1K38R6brqQWhudOtIrSFSjbGSOLygWG7JO3rgjnt2qHQfD0l94rbQb+c2UkQn890RZihijd2AAYBj8hH3qsSeGEvdPtr3w5d3GpLNeCzaKa2EEqSlSy8B3XaQG53DG059aFTk1ewOtBOzf9euwmm+Lbi1tbGG60nStTk07P2Ge8jkZ4F3bgvyuodQxLBXDAEnscUW3i67KOmr6bp2ug3b3ifb1kzHK5zIQY3QkMQCVOVyMgDJzPp3gfVLj7Ubmazt0i0+S9hlW7hljnCNtKq6vt6ggnJ28ZHIrM1Dw3rOn6f9vu7MJCPL8wCZGeLzF3J5iAlo9wGRuAzQ6c0rtAq9NuykiXXPFGqa1YPa6g0Upkv5b95QmHMkiIhHBwFAQYAHFU31e5fw5DoJSL7NFeSXatg7y7oiEE5xjCDt681Pomhy6jrraZJcQwpCsklzOjrKkcUalnYFTh8AHGDgnHPetP/hGdPXU7G1OpajNHqkMcunNb6ejvLuZkKurTKEYMpHDMO+RQqcmrpBKtCLs2QXHjDUp9X1fVGt7NbnVbQ2kpCNiNCqqSnzcEquMnPU1JoHjS/wBJ0pNM/s/T763RbhALlZM+XOgWSPKOpCnaDxyDk5rH8QWdpp+tXdjY332+3gkMaXHl7BJjqQMnjOcc89a09S8Kz2nh7TNUS6Saa8dUltguGgMgLQ5Oed6gt2xjvRyS18hurFWu9zL1G+hub2O5tNKsdOEYH7mDzHjYgk7iJXcnsMZxgdOudDWvE02oaW2mW+l6bpdrJc/arhLKN18+XBCltzNgKC2FXao3HjpiabwL4phvorJtMBuJZ2t1RLmJyJQpbY2GO0lQSN2MjkZrMt7C2j1V7TVdQitIolJeW323W4gZCpsbaxPA+8B6kUOnJbqwKrCXwu/pqX5fFVxcX1vc32l6XepBp0WneRPExRo41Cq2QwZX+UHcrL3HQkGw/jSea/N1faFol6qGL7NDLA4S1WIbURCrhtmOqszAnkgnmppvCFrAJb6bVphpCWEN6s62gM5Er7FTyt+A24N/HjAznnFOg8H2K+JW8O3uuvFqEl2La2WGyMiOGClJHYsuxW3DpuIwcgcZr2M+xH1mn3/BmNqHiLUtQ068s7xo5jeX/wDaFxOVxJJLtZeccY+duMd6yK6uHwcW0wNJqITU5LSe9gtFi3I8ERIYmTdwx2SFQFIIXqM1ylRKDjuaQqRnflY6NgsisyLIAQSrZw3scYP5V3J8XabZ6TeW+n3Gs3UU6xi10y/w9rYEOHyjFyXKkbQdqZBJPpXCVa1XT7vStSn06/h8m6t3Mcqbg21h2yCQfwqoTlFOxNSnCo0pHXeMPFWma3BJBby3tvDe363V3GunWsYiGDkAph52BdsMzJx1GTkc5odxYRLe219e6pawXEYXfZhW3YYHEkZZQ44/vDBweayq1NB0DVdcMv8AZtukgiKK7STxxKGc4RcuwBZiDgDk4pucpyva7JVKFKFr2RJ4x1ePW9fmv4Y5Ei2RwxmU5kdY0VA7kfxELk/XHPWsetiy8M65eWstxDY4WN5IykkqRyM6Dc6ojEM7KOoUEim2PhzV7y2juYbeJbeSIyiaa5jijCB9mSzsAvzAgZIyQcZpOM5O9tyozpwjypqy03Mmit638I65PqEmnLDZx3kc4tzbzX8EUjOcYCq7guDkYK5BzwTUf/CLa59hnvfskZhgEhfFxGXKxttd1TdudAeCygrweeDS9nPsP21P+ZfeYtFFFQ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74W1KxsEn8661TTLwkNBqGnMTKg6NGyb0BVgQcgggr3B46ZvHOltfX119nvd5udPuIZCiF7lrYtuaYggKz7s5G7B9eteeUVrGtKKsjCeHhN3l/X9WPRR4x8O2sT2lqmqzW15d30l48sEaOsdzEIz5YDsNy47nBx2zxLoviDR1u4ZIZJH0vS9FWGVb2SOGS4njneeIpGGbdl9gwM4BbJx185t4Zri4jt7eKSaaVwkcaKWZ2JwAAOSSe1bt34M8RW1za27WcEr3V4LGM295DMouCQBE7I5CMc9GI6H0OLWIlczeDhaxH4O1i303xSmqao1w8TR3CStEgeTMsLpuAJAPL56itbStc8M6ZBY6Z5F9qenjUBe3j3FukbMVjZI1WPeysAWLHc2G6EY68fPFJBPJDKu2SNirDOcEHBqxZ6deXdje3tvDvt7FFkuX3AbFZwinBOT8zAcZ61nGq4o1nQjN3f9f1c7q48ZaFLbQ2e298tdMu7J5o9Pggy0rKyuIo2CgcEEZ98nNU/FvjK01jS7xLc3EM9+IPOtxY20aLsAzmZQZJfmAIztxnnNcNXQXHg7W7fSW1WQ6V9iBYeamr2j7mVQxRQJCWfBB2jJ5HHNW8RNqxnHCU4tPt/w5H4b1Sy0bX5ZD9oudOmimtJTsCSmGVChYLuIDAHON2MjGe9av/CT6bb6jaPaJeGHTNJls7GR41V2ncP+9ZdxCgNI2AC2Nq1yl5byWlzJbytCzocExSrKh+jKSp/A1DURqyirI0lQjJ3Zo6VqP2eM2UyQGzmcfaG+xQyThDgNsd13KcdMEc12C+OLfUtZ1SDULaKHS7xk+yCG0hSSFo3UweY4wzBVG0ks2ATgV59Wvb+G9auNDfWobPdZIGbd5qB2VSAzrGTvZFLAFgCBzk8GiNWUdEFShCbu1r/X+R6Bf+MfD2ieNNSlsmvL+K51d7q6lVYyihUkVRCQ5DgmUncdvAAwetcRoOraa9zaw+I7dJNOtlJRbSwhEkjgYUSOux3XPJy+TjqOog1bwvrmlaauoX1msduWVGKzxu0TMu5VkRWLRsRzhwDS6T4W1zVbEXljaJJG3meUrXEaSTlF3OIo2YPIQOyA+nWqlXlJkQwsIK3Xv6G1c+JNMvJ9Yt7/AFDU7m11SCIG4FhHG9u8T5RUiEpUxheMbh16cc25PFHh64v9U1ZZNU07VLt/Khnjs45zb2wQIAhMqbZGA+ZsHA4XGSTzC+GtabQ/7aFmDZ+WZs+cnmeWH2GTy879m75d23bnvUeh6Dqesw3U1ilsIbUJ58txdxW6JuJC5aRlGSQeM0e3l/X9eYfVYf18v8kdBa+KNLh0yGQx3japZ6bcaZbfu1EUkUhfbIx3ZVlEr/KAwJC89a4ut/TPCGtankWJ0uZx5n7sataiQiPO4hDJuIAUnOMEDI45rAqJTcrXNYUowvbqFe3x+JNPg8SuYdcs47a48VyPcFblAsls0KAljnmMkd/lJA9K8Qoq6VZ09jPEYZVrXff8TtvF2qXGqeH9MuF1WOa8EN1Hen7UokaH7QDHGRkFlyQVTngZAwOJPhzcW8WlXKC4097k6hbSG11C6S3hCJuPnqzEZdScYyRhjlW7cLRR7Z8/MDw69m6af9XuesjUtBvkgikvdLvNKt7jUf7QlvVhW5kR2Z4njBAfc27jygDkfNgAAYDafpuseJfs1xqdj/Z2jWUMCgXkURuygG5Y3kYL8zlzuzwOeTgHhaKp1+bdERwvJfll/X9fgdw+qSR694j8QXkthDqMVqIrKK3uklVWk2xgxsrENsi3cgkggZwaZ4BhtbO0u729vtISzu7K4gnkN3tvLcbGXYkRPzFyV5CuNvGVOa4qipVX3r2LeHvFxv2+5BRRRWJ0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o+GZxa+IdPuTqT6Z5Vwji8WHzTAQch9n8QB5I9Ox6V6hpWpWel6rYX99d6Ho1/Jr1oXOhapuguoFYiWSaNJGjRQGOPuZ3sNuM149RQB7Ta3lrPdaTfXevaUW06LWY7tpdSiZ2eYSmPb82X3eYMMMjqM54qG48SvY+HNQvtK16xXTo9N0w6Rpxu0MsU8U0BlUxA7g25HZjj5wQckDjxynwyyQTJNDI8UsbBkdGIZWByCCOhoA7P4rNZWl7a6NpuFtl8zUGQKVKPctvVGBAOVi8lTnuD0rPuLq2PwssrMXERuV1u4laHeN4QwQAMV64JBGfY1z95dXN5dSXV5cS3FxK26SWVy7ufUk8k1DQB9B3virS08S6dDD4g0/7BPq9+b1RdRmKSJrdAvmc4KE54PBI7kVz2ieIrK90/T77UNW83xJLok0K3f9px2s6ut4x2Gd1YROYujMBlcgEbhXjtFAHW/ES8e+8QatcWc1qlo8kH2pLfUFlS4nEZzL91PNbd5hLqm0MxwcMCeh0rUtN/sXTtZbUbNIbDw5eaXPZvMoma4cyhAI87mVvOQ7gCBtbJ4rzGigDu7mKz074bajp019o7SS3NtcWkmn3nmS3p+fImQksiornAZY/mxwxq14Ts7jT5LnxTPqmlah4g86WO2in1u2Xy5OhuJHeUb+p2gZDHknGN3nVFAHqCalp39iLq/wDaFmIh4TbSjbmdPP8AtO4qF8rO7HO/djbjvnis7wffazG+p2r33he4luNRgfUW1e4hmMoQvlw8pMbplmyUJc5BHFcBRQB2t1d6LpuleKrnw/OgS/vhYWMbP+9SzJZ3bB+bB2xLk84JBNcV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SgEnABJq5babczDO3avqaAKVKqs33VJ+grobHRYMZmyze9X1tLeFQqoMduKAOVW0uWGRC2Kd9husZ8o11ZCKOAKDtAHSgDkmtLhesLUxoJlXc0bAeuK6+RI2I4GKgeNCcHBFAHJ0V00+n20xDbQPpVK60dVy0TEexoAxqKfJG8ZIZSMd6Z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XrLTZ7k9Co9xUmk2RkkEki8dga6a3aJEKhcN60AZ9hpcVud7YJ961XWMoPKwDjmoD3yaiL7c880ASmXBC4wabI3zc81D5nNSvyAcUAR8lt1DH3pGbbnFR/McelAEgb5T6VECcmn4JI9KGTDAigBqZU7u1TM25aY/QCgZUUAQ3VspiPyg5rn7uExP0OM11JYlBmsrUUDowxQBiUUpGDik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S3GZR3xUdSW7bZRnigDobLITNWlJ9Kq2cg2qOCK04UEoCgc0AV8t3o27uKvrp8zMMKcetWotLl67TmgDHeHaATQGZR8w4rpF0WSaPLKRilj0HcPmUgCgDnWgJQSAcGgxEIOMV1cWhu3yheO1P/sBmGCOR60Acf5bbeQaFRh711/9g/Nt25FPXQV6BefSgDj5IiMEAmneS20FlNdmfD7YA24p8ehruweooA4aQhVxtJrI1KYRqVK/SvUjodpvKGME96z9R8GWlyhBbaD+lAHkROSTSV3d98OrpQWtLyNx2Dj+tYGpeFdcseXs2lX+9F83/wBegDDoqSaGaFts0Txt6OpB/Wo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lALEBQST0Ara0fwvq2pMpWEQRHrJKdoA+nWgDEq5pum32oyiOztpJTnqF4H1Nd9pPgvSbJhJfXBvJB/D0T8u9dJb3tlaRiK1hiiUdAigUAcvoPgO5RVkvZ9p7qOa7Cz8P2tvB8q7m96q3GuJH1bk1GPEi7lXdQBuWthbqDgDI7VI1vCn3tua5W78RbD+7b61Rk8QTOwbcTQB3EtzaW8fzMuO9R211azZcMNgrgZ9TnmUrnINIt3cpF5aPtFAHocmo2i5wRUP2+BmLZFeffaJmbmU0rXTKv+uOfY0Ad3/adsmWyvpVGXUCJdyyIMn1riJZnPHmN+dVnkuEPMje3NAHpT6grKpadV/Gq97qUMIBWYMT7151LdXDAbpGP41H50xYfvGI+tAHenWkwSDzVC716TB2k1yfnzK27casRz+YvvQBstrlyVyrHHcUw61Nxk5PvWQZOPSonPNAG62pQXC/6XaxSfVRVd49Fc5bT7fP+4KzoyWoLfNQBoCy0Nz/AMeEQ+gpJLLQgD/oEeaqI2KVmoAnFrouR/xL4vypzQ6KvTToM/7gqoGxxTe+etAFwf2OOP7LtfxjH+FMY6P30q2/BBVQ5Vs0g5O40AWWg0GQFX01RnoVYj+VRHSfD8i8Rzxn2cn+dRnrQmc89aAIn8N6dJ/qdQmj/wB+MN/UVTv/AAzeQJ5lvJHdJ/skKfyzWm2e1AkkXjcR+NAHJTRSwttljZG9GGKZXcPNHPEIrmGOVf8AaUHFZd54djkBksZsH+454/OgDm6Kmu7ae1l8u4jKN796h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tfT/DupXa+Y8f2WL+/OCoI9uOaAMiiuwg0PRbNN1zK98/pyij8jmrUN3a2vy2VnFAPYc/maAOOt7C+uMeTaTvnoQhx+daFv4Z1eXlrcQj1kbH8s10Fxq10/3XwKrtfXDD5pW+lAFW38JP9671CBFHUJkn9RWhb6D4dgG6WSe4b0L4H6CqvmM/BJp6Ic89KANi3n06zjJsrKKPHcLzTpNZlkTqQPSsgD+ENgUN8ooA1Euml43EVDNJ8+Axz61SjfbSySnfxQBPPuZQxYk1XxhvmOKlSTe4BpsikyNxxQBEVLEgHikwQwqREbdxVi1tJZJNzKQvqaAGxI2enFIyzNJhRgDrV+VfLAAX8ajGd2c0AQm1kdvlOB3qL+zyX+adVJq8QGIAJzVeWAOScnNAA9lBFGC02Xoks0mhyHGaeIE8oBgSRUDwzZyoIFAFE2cq54yKiKMnJBArRVpgcc0FxgiRMigDPMe7pzUsUTqM7D+VaEM1qg4hyaeNUVTsWEUAZZRsZ5x9Kjbg1pnUIdxLQjnrULtbTEbhsoApxPg+1OlOcFauw2tluyZsVP8AYrZzlZRigDPX7gp4yavx2MLAhZskVFJavE2CMigCpjJpegp7xsG4BFOiglc8KcUARDH1NMK81de32da09A0vT7tybu48sDrQBz5HIprjnjiuh1/T9Otbgizn81azGWLBGKAKHzY4oAZjVuOMEgKKma1Yc7CM0AZ5yKfFKy4q01oFG7dUBi5PSgCRp4LiLybuFZUPqKyNT8OkKZtPbevUxsfmH0rTMfFLFJJG2VJoA4uRHjcpIpVh1BGCKbXfXEVhqkYjvogrgYWVeGFc7q3hq+tFaa3U3dv/AHo1JIHuKAMO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tabY3F/OI4V4/iY9FFV0VncIoyxOAK7O2txp+mrFGu1jyx7k0AJZWelaWgZFF1dD/AJaOvAPsOgpk95cXDfPIcelQiMs3NKEZWoAa+4j5ulAXgYNSlfaniMBaAICp64pPLJPpU/3R605PmOTQBEkeKmpyrxxTwjkYVCfoKAK56ntShv7w4p7xSE/6tuPam+XKSNqN+VAAVGCVpjDA96sLbzkD5dv1q1FFbKP37DI7A0AUrZJCytjIq7cQqu1lPXtQ91CGxCnA9qdBHcXciiKMsSfSgCB+wAwalgkuSRHGC34V1Oj+E5ZMSXDYJ7VrLYW2nzrH5CtjvigDmbXRdSuUBaEgH1rVtfB8zIWkbafSu1tWVo1aNQBj0qRvWgDlYPCMCr+8c7qsw+GLGNweW9c1uS7ww2jr1qtJNJHdeW6/Ke9AEQ0bTsYEK4px0XT2X/UrVtGGM9qkAYjPSgDnL7QrCKUsIhnNOj8O6fIvzxAZ6cV0Dosn3lzTyFA7Y9KAOZfwfYuwwuKr3HgqybhSVPrXXZyMjrSKp3HdQBwVz4GVvlSQ49azZ/A12h+V9wr0q6nhtYy8rACsZvEemebt87JoA4QeEdRV9rL9CKm/4RPUdo2n9a7+LVdPkj3eeg/EUwahZtJiO4Q+2aAPPW0DVIGP7s/Wq8jXNu22WM5HHNepSTwGIbiDWRqCWUxPmRrz7UAcL9pXqYwakFxuGFUAVrXWl28m7yTis6502aA5UcUARw2c12/y5x61v6Z4XMsOWlKnHasJLu4iGyMYx7VrWHiG6hszH5eW9aAM7XtIksnbbIXArDdGFbl3cXl5J8/Q0ltpElxJhc0AZlvEdy7TzWhLDdIAuM+lbWn+F5WlDOSADXQPo6jarLyKAOITTLqZeE5NTJ4VvnXdjFehWenxQhTgZHtV4BV+UAY+lAHlj+F9QXohNUbnSbu2z50RH4V6/wAdMCq17Zw3C4dVz9KAPHGiYHOCKmtbye3f5Tn1B6V2+vaDDHHuixXK3Gn7WI6UAZmo6RpOqKZFxZ3ROS6D5T9RXLarot/p7Eywl4u0qcqR/SutaNo3xg1LDPJHwcMvcNyKAPO6K7q/0vR73ny/s8p/ijGB+Vc/feHrmFibZ1nTtzg0AYtFSz288BImidMeo4qKgAooooAKKKKACiiigAooooAKKKKACiiigAooooAKKKKACiiigAooooAKKKKACiiigAooooAKKKKACiiigAooooAKKKKACiiigAooooAKKKKACiiigAooooAKKKKACiuz+DcWkXXja1stU0pNQM4ZYhK/7qMhGJLJj5zxxkgDrg8Y3fBGm6dJpvhbT5tPs549de/F7LLAjygIu1Ajkbo9v3vlIyTzkcUAea2drdXtyltZ281zO+dscSF2bAycAcngE1o/8Iv4m/6F3V//AACk/wAKzbW4uLWdZ7WeWCZc7ZI3KsMjBwR7Ve/4SDXv+g3qX/gU/wDjQAtx4d8QW8Dz3GhapFFGpZ3e0kVVA6kkjgVl13nw+1fVrqLxPFdapezxnw9d5SS4Zh/D2Jrg6ACiiigAooooAKKKKACiiigAooooAKKKKACiiigAooooAKKKKACiiigAooooAKKKKACiiigAooooAKKKKACiiigAooooAKKKKACiiigAooooAKKKKACiiigAooooAKKKKACiiigAooooAKKKKACiiigAooooAKKKKACiiigAooooAKKKKACilVWb7qk/QU7ypf8Anm//AHyaAGUUp4PNJQAUVc0rTL7VLkW9jbSTOTztHA+p7V6Do/hXT/Dka32rzR3F7jKRLnah/qaAMHwzojWkI1LUI9pI/dRt1x6mrl3KZ2zjAqxqN9JfzscYTsKrpCxoAh2fnTVHPIq4LfHJIqXEYHyxgmgCkI2cZxR5be9bFjYy3Rwihalk0K/w7LyF54oAwvKZhjbUkNvjG48VJEsxuBAxKknHPauw0/wwjJHNNKGU849aAOT8mNQMc09bjyR8qgV3knhfTp4GMTbXArjb/TngvmtSQ2D2oAri8IGSoqGS+k6Rxc+wroNK8LtduPNfYtdRp/hfTLTBYB296APNkttVvGysblfYYrUsvB+oXLjzsop5JJr02KCKMYhRVHbAqOaZE++4WgDl7LwbbwgGRt571u2OlWlsdsMag+uKkTUbYy+X5yg/WrUTQsflkVj9aAJol2JjdUVxDHM4459aexXI+YD8ak+RcMzACgBY41jjCrTj0qG6u7eCPLyquenNUZdYs40yJA59BQBdkkKtuyNo71yGqa4yar94FAcHFWNQ1C8vFZLeNkRuBXPz6BqTSFvLYk0AdZZa3bzhVRgCOuTW5DKkgBVhjHrXndv4e1JRvAKkdqvWVxqVhMvnK7AdjQB3WATkc0nG6uZn8VRxDatvJurJu/F91ubZHtPbNAHcmSOMkySKv1NYmu+JLS0Ro4W3y47Vwd9rF7dSl2lYA+hrPeSRm3MSfc0AaOr6xfXqlWmIU9hWIVbPOc+tWvMB+lI2FG6gCo7zJ/y0YfjV/wAPtLPqCRFmJPfNV5FVgd1aXhe4trW93S8YHBoA7eaGaK1IiUuyjp1rnb7U5IHVZo8N6YrrfCHirR01hYtQQGI9+1N+J9rol/fLPpCpyf4R1oA5CPUY5CGTIPcVrWFxDdMEuANvrUVr4WvFtxcLayYxnpVO4tbiOTZ5bKfpQBszw6LENzMN1Zd7LZuStrGBWY0E89wIQCWz0rsdA8OLHEJLpcmgDM0vSZLzDBdq+pFdTYaZDaRr8oLd6vRwpCgjiAUCndue1ADY13H5QAKQKN/PNOHPA4pWHYUANcc5qPzFR9jVYRCwx+dRywI3Xk9qAI5HVe+TUP2hcEvxWfNM1vdmORsDtmsvX9TCoI42+uKADVruR7tk35j7Vz+o3MfmbSfmFNvdQzHhMhvWoLCGO5kZpmyfWgCKTDjNVJ14yK1byK2jh2xP847Vluw3H1oApnnrwaTe6kbWqeRM9OvrVb7oOaAB5STh1DDuCKjn0vSbxMKpgmx1TgflSS561HjHzA80AY2paNeWOWZfNi/vpz+dZtdtbXk0X3m+XHSi80XTtWUyWzfZrk8+zH3FAHE0Vb1PT7vTbgw3URRux7N9DVSgAooooAKKKKACiiigAooooAKKKKACiiigAooooAKKKKACiiigAooooAKKKKACiiigAooooAKKKKACiiigAooooAKKKKACiiigAooooAKKKKACiiigC5oup32j6nDqWmz+RdQkmOTYrYyCDwwI6E1c0zxLrWm6Y+nWV4I7di5GYUZ4y67HKOQWj3LwdpGR1rHooAKKKKAOu+Gn/Mzf9i9d/wDstcjXXfDT/mZv+xeu/wD2WuRoAKKKKACiiigAooooAKKKKACiiigAooooAKKKKACiiigAooooAKKKKACiiigAooooAKKKKACiiigAooooAKKKKACiiigAooooAKKKKACiiigAooooAKKKKACiiigAooooAKKKKACiiigAooooAKKKKACiiigAooooAKKKKACirFlZz3kvlwJk9z2FbtppMNoQ0481/wBBQBi2en3VywCxlV7swwK3LbSbC3jzJ++lHr0/KrTy/LiP5fbFQrnd83NADmEZ/wCWSqB6CpE8orgqKgdvrQpoAS70+C5H3Qp9RS2Oh6fGfMuSZBn7pOKsQiRuFGau2VhcXUwjVSSaALsOqizgFvp9ukCf7Aqr5d9qUudryGuu8P8AhkRESXa/hXSR2dvGR5MSj8KAPP7bw9qG0AwkfUVfTwvf8MRn6V6AmAoBUVIvTigDzqTwzdKCzK4/Csy5sZLZ9rZB969Z65zg1z93Z/b77/VgKvfFAHBRyXkTZiYg+grX0zUNWgRmKGRGHOa6xtEtAM7RuxVS4iurCJvLgV0oA4jVA81wZ1j2NnkCrEGt6jFCsZc7V6Cp9SuzJKVMYU9xiqB2/wAQoAsx69qKElZCM9adZfarq6M7AsT3pIYYGI6Guw0jToZLP5GAOKAMqCe8jbarkYrZtLmXYNy7z71ga2lxYzEKxx9KZp95qTofKQkAdSKANvVvEEljDkxBRXFanr11fSM3mEDPArqzEbrT3+0AM+08EVwdxD5dy6kY+agBRJPncZGz9atWt/dwsH+0OCOnNXtCt4biORHUFgOKhg0yWe9MCoeuM0ATjXLsgFrhyRTxqmp3f7tZZX9hXQab4atreLfPh3962baGztY8rEhb6UAcvp2laneNmYyIg/vV0enaJb221pj5jehqx9pOPljAFQySSMdxcigDSC28Y+WNRimmeJT61ltJKeN3HrSgjb6n60AaIuYyeMYo822clW21mknPFDYHHegC6+l6bcZYxpz1NU7nw3p8n3Y1+tNKtnAc/nSpNIuFLE4oAoP4Vs1kHzDb6VHdeFoGjKxsB6VqtISc7jQZJOx4oA4668MzQgsuWx2FY91bujYdCpXsa9H8w5welV9R02G7t2wFBxQB5s44OaYqZA7GrGoRNb3LwkdDUcCyvKscS7mJoA6Pw34W1DUiskK5z0r2T4S/C+ebV1k1ncY05Cnoa4fwcNQ0+FGLBe+K9u+GviyENi9ZVbpkmgD0aPwrpP2cQLaR4Ax0rwr422enaVqYs7KGMSsM9K9t1Txtoum2ElxJcLwvy8jk185eJ7q48U+JZdRkysIb5PpQBzfhzSWW5a6uE+bJwPSupIOAKdHEsce0U8gEigCMrx60zoambr7VGIZbi4SGJSzE8YoAjP38irCRMw3bTW2nhXWoYBcSadceWehMZxVS43W4xKhTHqKAKIXy15qpPJ1GcVJcXKyo20/hXG3OtSJePEwOFNABqkzXOpmD+LsaSXw+03LSc0kM6Saj9q24G3FXftjFiU59qAK9t4Yto/ml+f2q7HodiinbGFNLDfO6gFCCPWql/f3iSDYhK/SgCK88OW7NuRiCaxNf0AwxeZACSBz7111jcGeASSAqfSpJlSSM5xigDyiMPkhxgjqKWeLcm5etanieKK31FjHgbjyBWYknJFAFFqaMZ+ark0atzjFU5FK9OlADfvNTlby3DITkUzmk2kigDWiurbUIfseowq6Hjd3Fc94j8M3Wmqbq3zc2Z53qOU+v+NXVXvnFbWjaoYcwT4eNuCG5FAHnFFd54j8HJcRNf6HtPGWtx/7L/hXCyI0bskilWU4IIwQaAG0UUUAFFFFABRRRQAUUUUAFFFFABRRRQAUUUUAFFFFABRRRQAUUUUAFFFFABRRRQAUUUUAFFFFABRRRQAUUUUAFFFFABRRRQAUUUUAFFFFABRRRQAV0HhXxhrXhq3mg0uSFUmcO/mR7uQMVz9FAHrPhHx/4i1rT/FFjfSW7Qt4fu8hYQD0A6/QmvJq674af8zN/2L13/wCy1yNABRRRQAV6p4Y+BXi7xD4fstbstR0OO3vIhLGs00ocA+oEZGfxNeV19NTaT4J1n4PeArLxprV3pUboqWjwEAPIwxhmKMFHucAdzXz3EGYV8HGl7F25pWfu8ztZvRaX2NqUFK9zxn4kfDXxL4CFtLrC2k9rc/KlzayFo9/PyHcFYHAz0xjoTg44uvb/ANoC4tvC3hLSPhlp2n6qlpazm7F7fMjCdfmwEK8EZkbPCkbRxzmvEK6sjxdbF4ONatZ3bs1pdX0dru1+1yasVGVkFFFFeuZhRRRQAUUUUAFFFFABRRRQAUUUUAFFFFABRRRQAUUUUAFFFFABRRRQAUUUUAFFFFABRRRQAUUUUAFFFFABRRRQAUUUUAFFFFABRRRQAUUUUAFFFFABRRRQAUUUUAFFFFABRRRQAUUUUAFaui6NLfnzHPlwDqx6n6Ve8M6ELhftt7hYRyin+L/61al7OA5SH5U6YFACEWtpCIrVQuOuO9VS7s2Sc0gU5zTwB1oAZ3pfpT4165GRTsDtQBGBnquamtrbzm7ipIRuYACtCIKMCgAtYFhXaoya6zwdDE0pkYjcK562nhjZkI59an03UfsVyzqeGoA9Ca8t1OxmAPpSJIv3hyDWDo0TalKblpOOwroFjVQAMcUAWE5Ap/QVGCFAJIAoSRZD8nPqaAIpZZPNEcY5PWp0TZwAM9+KkSNV+YDmnAHrQBDnB5FBUMCDyPQ0/ac/dpyx5oAx9V0G2vU4VUf1ArmdR8Oz28e4AOBXoBXHyio54VkXawoA8ncmNyoBBHau3+GOmanrl+IICSufSnaj4bjubkTImPUetdz8Dbu08P8AiDyrhdiucBm7GgDq7r4LvqFoJJZAJMV57rHhSbwzePZTxkK38R719Yw3cckayiRChHBBryb42fY76EGNlMidwaAPnrVoZrV2258sg8iuFv8A/j7bHPNeszR+Ym2RQy+9ct4m8NK0DXNoMOOSBQBx1rcPbTqyE5z616TocKmxjuGjUO65JxXle5knwwIZT3r0rwzPLNpaAtnigC9Ox3EE8fWo+g60SYBPGTTByeeKAFDMT7U7G71pc7RxSFtoyeaAFZflppHOFpuWJ3MDSqT16UALtbHpQVGKQ5/iJzSlhjHWgACseRxikZsHPWl8w9P0pg5PFADgc+1BcK3HIpD8xz0pOOgHFACk8cdKltfmOO9QYOPlNT2jBZPegDg/GcJi1dmyAD6Vo/D2xS6uXmdd2zpmqXjZt2rdMnFaHgG/+yyNE3RqAO7iQKfSqWrXF1GFSzLBs8kVdSQTfcOc+lWobcIOVBPegDnEh1nUpFS7uJBCD0LGuntl8qFY1H3R1p6pxwMU4KMe9AAjAtTtoDcVFIq43FsUiO54UE+lADyrSSCKNSzucKAMkmvoT4R/CdNK8nWNeAe4IDR25H3f97/CuV/Z48EyalrLeItTt82locQrIvDyY/pnP5V9F0ANaONo/LaNSmMbSOMfSvBf2jfDltptqNVtLZY4nHIUYAPevfK4H4+2H274bXxC5MJDn2HT+ooA+NLS8Yu8nas0WS3GqNIF+Qnnit7S9OBSRcd6kjs2jnK9FoAhSxtdu0IOlZ0NhJb6mWHzRnoK3wFVuBTGXnkUAQG3j+9t5pjQgkHaCBVk9PU0gHbpQBTljCqdoA+lVWBWCX5jkKSK0ZQMHNZlw21+2DxQB55qMzT3b7+oNVSuFJ71seJ7IW9+ZY+FfnisplwAe9ADACUqu2M9KtjrzUcyKfmAGKAKrYPWk2/lTyBj0pozjmgBpGKTkU/aKTA+lAGhpWpTWjhtx2+mat6xo+m+Ik86Nltr3HDjGG/3hWL345+tWLWUwybg2CKAOP1TT7rTbtrW7j2SL+IYeoNVa9UddO8QWgs9QQ7x/q5FOGU+1cF4k0G80S52TKXgY/u5QOD7fWgDIooooAKKKKACiiigAooooAKKKKACiiigAooooAKKKKACiiigAooooAKKKKACiiigAooooAKKKKACiiigAooooAKKKKACiiigAooooAKKKKACiiug8K+IrXRbeaK48PaZqpkcMHu4gxTjoMg8UAXvhp/zM3/YvXf/ALLUHgTwTqvjJNUbTLiyhGm2/wBom+0Oy7l54XapyeO+K7Lwj4ssdS0/xRaw+E9FsGPh+7/fW8Kq44A6498/hV/9mH/j38a/9gn+j15edYuphMFOtS+JW/FpF04qUkmeL0UUV6hAV2ni7x3/AG/4C8PeFv7K+zf2MMfaPtG/zvlx93aNv5muLorCrhqVacJzV3B3Xk7W/JjUmrnfeJPiMfEfw4sPC+taObrUdOYfZdVN1h1XOMMm35sr8p+YZIU9RzwNFFThcJRwsXCirJtu2u73t29FoEpOW4UUUV0iCiiigAooooAKKKKACiiigAooooAKKKKACiiigAooooAKKKKACiiigAooooAKKKKACiiigAooooAKKKKACiiigAooooAKKKKACiiigAooooAKKKKACiiigAooooAKKKKACiiigArpPDPh57pVvrwbLYcqp6v/APWpPCWgG/f7ZeDbaR84PG8/4V0GoX658mEbY14AHSgCLVLrc3kw4CD0rOxSyYZs5pme1ADlU5z2pQwzSMTjFEZbcBigCTdxxSKfm4FOkUhvSpbSPLbiBxQBPbqqKC3BNWo/mdVHc1ANzMARn0rd0nSpmHnSIR/dzQBWuLOKCVP3gZmxxWtFoovEUJFt461bsNBUz/aLqTPoK6KAIihYxwKAMfS9LvtPUrG+RU8iagrbsMa2GlUAfrUqsrIMCgDkNY1G9XETblXvXQeGJI5LQKW+fGcHrUHiCxWe1aQYBXmuf8O3jrqkcbn5c4xQB6Fs9Kaq7SfWplZdoOOKXchHGM0AVwMNndUgb0waX5W4NARQeM0ADKDQYyVzg1Mqg4PSjLoTlaAIug6VBcqcArwQcipmkb+6aaAzdqAHS+NPE2j2OyG6keEds9BXL3XjK/1O6VppDgn5snrXSPAkqmMrwRzms4eGLCM7ucmgCVSskYdTkEU2RGMZUcgjpTfIaxUqSXi7e1NN3biMtuA470Aec6/aw22ryNKox1C11Hg6SJtMYqoXviuY8USia+Z927niug8AbJLWWMqcigDSZsseaFPfNOnADMhWmrhRhQKAHE575pMc8nIpFwD92huvpQA47n9OKTgcYpNwA4yKQuM0AOJJ4FN+71NKW4GKQK2MsR9KAEI5zilAIPp9abu+bn1pS2T0oAXH40oVsfMMUwE7vWneZ+NADh93pViyjzKN3Sq4YMPSrNk38IoA4Xxav/E8df4auaDp+YWnUFR2NVfGAI1vPY10/hgpJZLAuGPU0AWfDEnls0UkmWzwTXSruXGea4u/jnt9VWRFOM9BXYaObq8VVjhZzjsKAHXtybW2MpUn0xWZDq89wxWOH6V6No3w98Qa4FjSwl8s9SV4r0fwl8DLe1KTalKiEEHavJoA8a8D+Edc8SX4jjgdgT0xxXvXgf4O6fZNFd64FmdcEQD7v4mvSNC0PTNDtvLsYEj4+Z8cmsvV/EzxXYgsYRIoPzSN/SgDobS2tbK2WC1hit4UHCooVQKq/wBsWPneUJCTnqBxSaRdzahZuZolTIxx6GoINDjjl3tJnmgDYHIyOlcx8Vsf8K71vP8Az7H+YrpwMAAdBXP/ABHsbjUvAusWdqu6aS2bYPUjnH6UAfH9niOJmPJ6mqDXSzTsEIIFTO7RiSJ8h+hFZdnCYpXJY8mgC62PWgYzimY+bP8AOnEqBnrQAh2r161ETub5c4pJJRnb1NIhOKABxwaztRUmE4XnPFaLHAqnMCwagDl/GEDf2dbz4Poa5Rc5r0DVoWvNFnhUAsnSvOnbY5XPINACzKwb2oQhVOaPMDemaa3I7fhQAyVWHzdqiPSrSLuXa3So5YSAQOlAFZmpucjvTxHjqKBnpjAoARc/Wn857UnAHSgMP7uTQA+C4eCTctdFp2pW2o2j2WowrJE3HzVzDeuKEcqRjP4UAU/F3hifSJPtNvumsX5VwMlPY/41zleqaPqMcsZs7tEeJhtIfpiuW8a+FzppN/Y/PZOckD/ln/8AWoA5SiiigAooooAKKKKACiiigAooooAKKKKACiiigAooooAKKKKACiiigAooooAKKKKACiiigAooooAKKKKACiiigAooooAKKKKACiiigAooooA674af8zN/2L13/wCy1d+EPxBj8A3Wpyy6GurR38KwtG1x5QABOc/I2Qc4xVL4af8AMzf9i9d/+y1yNc+LwlLF0ZUayvF7rVefTUcZOLuj1XxL8T/COq6BfabZ/CnQ9NuLiFo47uIxb4WI4YYhByPqK8qoorPB4ChgouNFNJ923+bY5TctwooorsJCiiigAooooAKKKKACiiigAooooAKKKKACiiigAooooAKKKKACiiigAooooAKKKKACiiigAooooAKKKKACiiigAooooAKKKKACiiigAooooAKKKKACiiigAooooAKKKKACiiigAooooAK3vCmgyapOJ5hstIzlif4/YVX8M6NJq95t5SBOZH/p9a7bUrhLO2js7MqiRjAC0AT6hNaix+z2wEYjGABxXMyElySac0kjOctnNAAPUUANWniNepoIXsaTtjOaAGsOeKdEOc8imcg1IrN0NACzMWI61ct/liGciq9uu5ulWi6njpQBr+FrRbvUlLHKg+leheWixhFC8dK43wO0Mc7b2ArsmmhPQ5oARIWzlsEVLHgHFMWT5TSqcg4HNAD5VVgRwKbGywjDt1qLEpPI+lQzpKBuZSQOlAFySaKSF0PIIrjreyaPXAynC78iurtYWaPLDFUtZsm2rNCPmU54oA6gL/ofme1ZNrqUc0rQ5w4NQ6RrqS23kvjevBBrPntGGpme3yu7mgDp4Z9vDDIrQsbc3ThUBJPQDmsKB2jQeawzXtn7OPhe01m6m1S7QvFbYwvZjzgfpQBwzeG9VWHzPsku0d9prNmtZIgfMODX2k9ratCYWt4jERgpsGMfSuF8RfCnw/qt59oiZ7PP3kQbgf14oA+XAuSQvNTLbtsyRg19Dv8ABLRcHy9RlRvXys/+zVz+sfBPUwjfYtRgnx91cFT+poA8SdvLPOM09WDDPWt/xZ8NPFelMZJLaTb/ALPPFc/HZXlsmLmNlYeooAJI45Iysi8HtXBeLrbySRbyHk8jd0rs7658iJmbr2rjyZL3UZI2TIPSgDkbuzmKLI2dp4BrqPASmPzVySSvFaV9o/nWO0RktGM8VleEZJFvpoQPmQUAbU0UnmsTTPunpRcTv5p3HmojISDyKAJex7Ux847Z+tM3EDv+dMLMDytAE3JAGRQ23gEj8KiZwfrQBigCbK5460xiS1N3BRmk3F+elAEm4D+GmltxztIpmcdyTQzY/i/CgCRRnk8UbUHf8aj3Z70A560ASZAGatWT4+nrVPg+uBViN4wm37ooA4rxlG0eqtJvJU+taPw6uQ11KjycAetZXjkqbtdshPHSqvgaZ49XMeflZT/KgD06aOOadNrBmLACvq74HeBNN07w3bavd26S3NwgZA4yFHrj1r5Q8NxGTW7WM85lXgfWvvXQIUt9DsIY1CqlvGAB/uigC4qqqhVAAHQAdKz9W1iz06PMjbnzjavNcj4+8cjS759KsWUzKMSNjlSewrI0eaXVI44nbdIzZyaAO1l1C5vI1VFIVzwAKn0/Rwo3XKqc9q0rC1S3too9o3KoBOKsUANijSKMRxqFUdAKdRSFRu3D72MUALRTIZPMX3B5pwdSxUMCR1FAHyd8bvDSaB42uliTba3J82EDsCBx+BzXANHt5r6Q/aZ0RrrRLXWEXP2cmNz6A5I/rXzo6ttFAFY/ex1pGzUjr3HBppKhSW6AUAZb3Cx6iY25zV1GDL6Vy+pXvmaiVgBLA1v2AkMCtIpzigC4RxmoHUMpFSLvz7UhDYIx+NAGPE+2+ktsjDrXnut2zQarMh6Bq7ySJo9YErMCua53x5atFfLPwBIM9KAOYCgMTSiSkJFN+XOc0ATCTPVqlQ7hg1V285qVMg/eFADZl2vTHG6rUihk9ar7WUGgCBg2aTaf8mnPu+lN5PU0AKADgcmn7CtMBwM5p+4ED1oARWZWznFb+i6nHJCbO6USRsMENyMVz7D0pI2ZXBHFAFbxn4bfS5De2vz2UhyMf8syT0+lczXqmj3kN1C9jer5kEi7SG5FcL4t0OTRdQKLl7aTmJ+vHofegDFooooAKKKKACiiigAooooAKKKKACiiigAooooAKKKKACiiigAooooAKKKKACiiigAooooAKKKKACiiigAooooAKKKKACiiigAroPCt/wCF7O3mXX9Cm1KVnBiaO4aPYuORwRmufooA9Z8I6p4KuNP8UR6T4ZuLK5/4R+7xK127gcDsWPfB/CvJq674af8AMzf9i9d/+y1yNABRRRQAUUUUAFFFFABRRRQAUUUUAFFFFABRRRQAUUUUAFFFFABRRRQAUUUUAFFFFABRRRQAUUUUAFFFFABRRRQAUUUUAFFFFABRRRQAUUUUAFFFFABRRRQAUUUUAFFFFABRRRQAUUUUAFFFFABV/Q9Mn1W/S2hBx1dscKKrWVrPeXKW9vGXkc8Afzr0extbfw/pgijQPOwy7HqTQATLb6TZCwszgAYJ9TWHLu3E5/GpLi6aaQsy4zUQf1oARRzywNK3y0bhnpQWGKAGHGOnNKv3e+aCVz1oXGfvCgAwe9LHjPSnoue9TRx89KAJogirwppkhXfins+BtxVcszP0oA0LWVo3HlsRXbeGZXuLdg5yw9a4e3TyojK+c44rtPBasmmvcSc7jxQBuKhXqaliUgZzxUCsWIKtwatorbRkGgBd36U2Rtw2gZp6oueM04hVIHegBinjbmlYHaQvINPIXtS4yOMUAcTrGm3S6wr2+QrtyRXaWNq62kfmNlsUiWiySBjyRWgFIXA7UAUvsU11OkMSlnZgqqO5NfYnwf8ADI8L+CbS0kQLcyqJZvUE9B+FfOnwds4bvx/p4u9ogSQO27pwQa+nfFWvR2WnSR2EyS3rjEaoQ2Pc0Ab9FeZada+Kro/aJri48zryela5uvFFkvzlnAHVhmgDtqK5jw34jlup/suoRiNx/wAtDwCa6cdKAGyRpIhjkUMp6gjINc1rPgPw1qmTPYKjHunFdPVeeba67HHB5FAHl+sfArwtqCEC4uIW9QoNeeeNfgSnhnS5tW027NzHFy/y4YCvpS3uVlO3aVb0pb23ivLOa1mUNHKhRh7EYoA+CRqsMc8luzDkFT7VzmneXDrNx5bHkf1q58SdMl0X4h3mnkkGK5ZT+ZqvrFm9lfw3MSs0cowcCgCaeZd7HPNRCWMc5GahlxGxL5APrSB1b7uCPagCfcDn580CTJwDUaso4YU4kH7tADgcn+tOwuecD3qNXyfmwAKUNkkg0ASY/u0nzdyaZu/vcUof0HFADgMGnbucLHn1pFyw6gCpQqqM7h9KAIjuzxHinYVcZ6GnszdOMVEVCjLHIoAcSqgkdKp3ksiRlk+7inzSKSDzj0rJ1S+6xFsdsUAYusFriYs5GAOKyLKO9t7n7RbEkIcnHpW61obgExgs3pUIaSzlaERjcRgg0Adh4C8QxPrti0mVdZFzn61+h/h26jvdBsLqJtyyW6MD+HNfmV4WRhrKELgg5r7v/Zq8Sf2x4MbTZpA09g4UDPJQj/HP50AcT8SrO6Tx/qMy52vKSK9B+EkAkXdMgLoM59KwfijGlp4umeUnEuGX8hXWfDC9szEYl4kI6nvQB3lFFIxwpOM0AKCD0opqHIz0Jp1AEUZ2PsYdTnIqrGTDfleW39/SrroGPOaFjVTnGT6mgDmvirY/2h8PtYg2ksLZpF+q8/yzXx3I3lkhuoJFfbviCLz9B1CD/npayr+aEV8L6pIy6nPE3RZGA/OgALNnnpVLW7pLPT5HPUjAq0hOPWquqW63VqY3xn3oA5HwwstxftMwOM55rtw3yCsHRF8i5kh2jjuK3EbPBoAep/P2pk7cd6juJFt03Uqt5iBvUUAZV/GwBkUHI5qrrECa3pypwJoxwfWtqSJWVg3Q1h31vJZn7RCSQOooA4W8sZrSRo5lI56mqzgV6DJbQa1ZtuixIB1964rU7OS0maJlYAdCRQBTDADFLkiogCTSlgOvWgCysmV4HSk+8ue9RCTI+UClV/XOKAEmTjdmoCDjuKtnkdCRURi3dsUAQAe9Awak2qOAtJjnkUAOiK9xT3XPKjFQsdvSlRnJoAmhZ0kHzYrpUWy1zSH027IBP3W7qfUVy5z6gVY0+5aC5VweAeaAOP1ewn0zUJbO4HzoeuOGHYiqleoeMNNh1/SBdW4H22BcqF6uMcrXmBBBIIII6g0AJRRRQAUUUUAFFFFABRRRQAUUUUAFFFFABRRRQAUUUUAFFFFABRRRQAUUUUAFFFFABRRRQAUUUUAFFFFABRRRQAUUUUAFFFdB4Vh8Iy28x8SXepwShx5QtApBXHOcqec0AXvhp/zM3/YvXf8A7LXI16z4Rt/AUen+KG0W/wBalu/+Efu9q3Crs6D0Ud8V5NQAUUUUAFFFFABRRRQAUUUUAFFFFABRRRQAUUUUAFFFFABRRRQAUUUUAFFFFABRRRQAUUUUAFFFFABRRRQAUUUUAFFFFABRRRQAUUUUAFFFFABRRRQAUUUUAFFFFABRRRQAUUUUAFFFFABSqCzBVBJJwAO9JXXeBtFD/wDE3u1xFGf3IP8AEfWgDW8K6Yujae11cKBdSrnn+EY6VU1G7mmkLFsip9YvGmlKqTj61nB88dqAGBieTijPJJqUbSOlIdp6gUAMViPenjpkgUny0LjrmgAZB1qMIQ3cVMW9aem3q1ADIlfOauw5EZJqKNdx9qmkkXbigBo+cHPWnIig5qvu9KQybhQBbllL/LwFHvXoHhxA2goysOK82hXzGA3V6Jols1roC5c/MaANK0YFuTV9PmUjNUNOhwm481oW/UjFADk+Ucc0bgZAWp+DngUyQAkfLj3oAk+XOBShR1z+FRiMDuacgAbvQBbh46U/zCvOKjjb04+tW9LtWvL1Y88E80Adj8NNIubzUEnRGUA9RxX0T4Y0KGGNZ51Dv7nNcX8ONPhstOj+UBhj8a7+G8MDBhzu7UAbY4HFBAIwQCPeo4DujEhzkjkVJQBnanpcFxCxjjVJeoI4rjLrV9Q0W8Tf5jxKcEc4r0SsfXtEh1CB8cPtOPc0AW9F1KHU7JbiLAJ+8uehrB15p4pbmNWKHqh9q5PwXry6Pqk9ndSfKshUj2r0i+htb6yabhgyfK1AHmc/iq9twpik3SK3avS/D2ojVNJhvMYZhhxjoRXkOp6XDba3tZnKZPTivU/BO3+w1CLhQ5A/IUAfGX7S6x2nxj1N5AArybgfc5NZlncW2oaAYJkBkVf3Z7mrf7Qip4g8e6rdQu2xbtwD6qDxXGWZeG5hgt5iVQc89qAJpI/tFsPMyCvFQINmFC1fU/6KWGCTVTfzgrz9aAE65FKEI/jFG09qNvPJ5oAUKx9DTwGHUZFIFk+tO2vj0oAQ/NxijbzTkgkJqzFajGWbmgCKCE9SxJ9BVhIVwC2c1KsWB8vFToFA6ce5oAz7lygwq5NUrg3LRnACitxvKxu2gmmNErj7o+hoA5m0ilclpX4BqzcabDJHuK8+tadzaovIX8BVDULiRYsAYFAGciNbxybBkD865m4nla882RTjdXXWkbyq21l3EdDXK67byWt0VfgE5oA6zw/Da3FzDLEcNjmvbvgH4i/4R3x1BHJJttbo+TLk8YPQ/gcV4Z8PYyXaXrnjkV3MbPDPHOh2srAgjtQB9XfG3R3u9Lt9RhX5oCVf6Hp/WuP8IXv9nrHKz7cMM816H4ev08UfCyO5Zg8klkyvjkh1H8+AfxrxYTbVljEvKMcjFAH0bo+oQ6jZpNC6scfMAehq7XiPgbxS+myxo0mVY4IPpXsum3sN/arcQtlT2z0oAs0UUUAFFFFAGV4w1BNL8LalfyHAitnI+uMD9a+HLsm51Ce4P8chYfnX0T+0l42gh0s+GrF98ztmdgenH3a+c1BJPagAYnIXpWR4muJrez3Rfia2CwHbj1Ncr421EtELWAqSTzigBPDl3LdkuiEHua6MZKj1rm/BRaGIwspBJrqBtP1oAhkj80fPUybAgUdqY0q+YFHNSBecnGKAGS9MVVmUNEyYzmrZ5NNl2xqDxQBm2arbbhtxUWpWMd/A2VUNjg4qW63NIFUHmpovkG09aAPMNRgNpePC3GDVNwSd2c10/ji1P2sTKvB6nFc0MGgBEBzTj14ApMk0KCKAHozAEH8KYxcnNL3zQxz60ANDHn5evvTSWzQeuMGlwODQAY45oDY6A0hZg3ApCSaAHHOetOQfT86j98frS4/D8aANzw7erBeIrncpPSsb4m6KlnqC6nZxbba5+8F6K/8A9eiL5JAwJB65zXU2f2XWtHm026yd6EKS3RuxH40AeSUVY1G1lsb6ezmGJIXKn3x3qvQAUUUUAFFFFABRRRQAUUUUAFFFFABRRRQAUUUUAFFFFABRRRQAUUUUAFFFFABRRRQAUUUUAFFFFABRRRQAUUUUAFFFFAHXfDT/AJmb/sXrv/2WuRrrvhp/zM3/AGL13/7LXI0AFFFFABRRRQAUUUUAFFFFABRRRQAUUUUAFFFFABRRRQAUUUUAFFFFABRRRQAUUUUAFFFFABRRRQAUUUUAFFFFABRRRQAUUUUAFFFFABRRRQAUUUUAFFFFABRRRQAUUUUAFFFFABRRRQBe0LTpNU1SGzj6Mcuf7q9zXo2qeXZ2CWduQFRQoWsbwNaf2fpj6pKCHmGEPoopl5cNNK8jSZJPFAFWQsGIxyaQbs8dBShu27Jpd38IxigBBuYE9KaN38QpzMwOduBSjDHJoAYFH404LTinfmjBH1oAVfpmrVtEkv3hVVd+fXNW4I3jUlsgkUAKFCnao4pkqnPT8qEb5juPNLuIzQBWcnpjFCoWoZeeaehVcYwTQA+CP94vz45r0rbjw3E4kzjFebwbmkCqOT0Fei3qfZ/CaeY2GwOtAFnSZGaBSGya0mZo13H86w/CrNLZbvetu7DNaOuMnFADoZmdcqeKc0jA88isjRJgpaOQkHPerOoalbWyH5gTQBprLkfdxR5hz0xWPpOtwXc/khhmtsKOoxQBJEcj5hXS+DIo/tyM4AGe9cwsmD2rovDEsnmDC8A0Ae4aTeMgjEfCgDpXUQ3auyHIOK8u0nUJIlUMfl966XTLxp7lSvAA/CgD07RrpppmVmyMZFatcv4Sk86YSLIOMhlH0rqKACiiigDwf4jWL2XjadooyEmfcMfWvSPDt9N/YEUQ5fZjmuX8aW7XnjVQQWCsOD+NdvBZrBDbjCqD6dRQBx3iSzuEl+0MAO/NdP4bu20/wDNqMh/1ccso/DOP1FZ3juF/sJnydqDHNU/Htz9g+Bl3IpMLNCirj/alGf0JoA+UtSLXctxM33pSx5964ayt7i31S4WQjOOK7pVUDAYn1rnfEUEdtMLwY/2qAK2lmWa0ZccqcZp7R7W5Tn1rFi1EwzmS3+6TyK001GORd0hAPpQBYWMH6VMkLFs4AWqscyy/6ts+wpy3sqtt280AXmSNV4OMdSah27mJD5FV5p/OI3sFHerdvDkA5O3+dAEkEUhPA4qwYwCNwNOVtq8cCkaRsZ2igAeSIHaW5qKWeFSqs23PTNZsNnetqMk00itFn5FB6Vcu7eKdU8xTlDmgCdnhVlQtyemKwPF3iSPQCm6F5d393tWwv2dZBJwXHH0pl6unXeFuRG4HY0AQ+HNZh1aKFlt3CyKDlq0tUs4zbPtQZ7GobaSzhRY7coAOAFqyZw6kAfnQBysJltrj5vwNZPii3knYTMxIre1dSlyWY8dqrzzedalSqlcdaALPgBlCbQccV2Jy1cR4OkEV3sDDaT0r0FW+UbVBOOKAPfv2WdWabSNR0WYkmNhMinoFwAf6Vi+LtFbS/FOowdImkLpkdiSRXPfs86x/Z/xItrWSQhbyNoSB3J5H6gV6t8b7GRGttRhj+8uxyPUf/WNAHk9wwhIMec5616Z8MvEjxxrBLJg4Awa84SMH5pOa0tKkMMwkT8qAPoy2uoLgDypAxxnFTV5N4e1mVYyGP3vevQdC1Ce/IzwiDk460AbFcP8AFrxpD4W0V44pB9tmUhADyo9a3fG3iOy8L6BPql66jaMRoTy7HoK+SfF3iS98SapLe3chYO2QM0AY+sahc6lePc3Ds7sckmqe0c5PNWHaNUwSKp3DKykR9T3oAyPEOorBAYoTulb0rD0nR5Lqf7RdZOTwK6SPTbdphJIoY56mtGeKOGEeUBxQBQttPitzlODVhlwu3rTUkY5LAUKSMnNACRQhcseCadznnmq8t7bxj5pVH1NUn1WEviNwx7YNAGo8wjHzYqlMxmfg4FVEmmlctJnFOZ3Kkrx70AX4sYywBIpko3DhcGsyz85ZfmywPrWqoOKAM3WrNbq0bdjI9a89vrZraZht+XNeny/N8rjIrB8SWCTQbo1GRQBwg5700bgcZrTFgytyNoqGeFV43ZNAFP5j/FTuR0JwaUqQ1OUjHNADH+vNIAtK/IzjOKYuO5oAeflFNOD6UjnHOc03ccdaAHFaKaCetPQEmgAU89M1oaTcrBOGMZ69jVBxtP3gPpSxOFbPNAFj4nacsqW2uW8ZCyDZP7Hsf1x+VcJXrFrjV/Dl3pjEneny57Ecj9RXlMsbxStHIpV0JVgexHWgBtFFFABRRRQAUUUUAFFFFABRRRQAUUUUAFFFFABRRRQAUUUUAFFFFABRRRQAUUUUAFFFFABRRRQAUUUUAFFFFABXQeFdF0XVbeaTVPEsOkOjhUSSAvvGOv3hiufooA9Z8I+HPDtjp/ii4sfGNvqEw8P3eIVtipPAPXce4A/GvJq674af8zN/2L13/wCy1yNABRRRQAUUUUAFFFFABRRRQAUUUUAFFFFABRRRQAUUUUAFFFFABRRRQAUUUUAFFFFABRRRQAUUUUAFFFFABRRRQAUUUUAFFFFABRRRQAUUUUAFFFFABRRRQAUUUUAFFFFABRRRQAVa0q0e/wBRgs4/vSuF+g7n8qq12HwwsfO1Ke+cfLBHhT7n/P60AdD4kWO3to7OA4jiXaAK5wK2a0tcmMl25ByueBVEMfT9aAGbcen1poOD7VJvPZRTS2Tyv6UAIWDDBFKi5HXFAC59DUiqeueKAAKR/ETSZyaQ8n71OjjYntQA+24bmrskq7cZGarAYxyKGX5s54oAQ7R160xjgcHmmO/PfFJHg0AAOD83NOAB56UhXb3rW8L6cdQv1VlzGvLUAbfgvQjLKt5cLmP+EHvWh43v22izCgRjGMVtCRIFSGMbVUY4Fcf4okafUyvO0CgDc8Fb/spAHy10vVdp71znhCX9wIx1HWt+QsCMCgDn9ZhNtPvjztJ7Vj6sV8vfIzYxXXXtobn7y9K5/wAQafMts21R7ZoAyPCk0cd+H7Z716THJG8QZMEV49BJNbXa7sLg16b4fvbW4tEAk+YDmgDTMiZ4FbGiXTQyqVP3qyfLQcqalt5fLbkn8qAPS7JmmhTEmSe9dRoVxLjyN6kevevMdA1f7O4SbJU9DivRNHaGeETRnB9jQB634GtDEgmznK+tdXXnXhLWVhVIeRzxk16HG6yIHU5BFADqiu5hBbPMedozipaz9Ut7m6ZYUwIu5zigDk9B0+51TxHLqE4AiVq6rWJPKeFmwqdzVuxtY7SARRjjufWuQ8d60sMhhVsrGO3PNAGZ8VdSRtKSG2kRVYjcc81R/aFuRa/CKG3jODLJAoHsOf8ACvPtb1l76+VHyV34xmu3/acUL4B08EHaJ1HHbgUAfNoLEc81na/B52nygxE4HFbCRgLnbx9ahu4w1tIvUY9aAPJoFfzniC96txK+drAmi4Jtr9+OM+lbOjQLNGZjg4oAtWVrHtTaCDtGar37iGQqvBPc1et5CxZUA471laiG+0DcckmgCWxha4mDO2QO1b6bVj54wKyTc2umWYkkOWI6DmsTUPFW/KQwt7GgDprzUY7cfKwY+lZs2vLn5sCuD1bxAI875N0n91a5y41y8kfcrBB6daAPYLbWbeQkB/xqSfWLZIz95sV41Y61eQThmk3IT8wx2rq7bXbKVBFvySOxoA2r3XAcmP5T2rIuNTuJGyCT9DRLbJMu+M8Gnwx29uoEmfegBsWqzxAN8wxW1pHiiRfluEG31zWLeGGVcwjGKp9OoJoA7y/nhv7VZoSOKk0JLP7NO15z8p2j3rjtLupIrhFZvkJ6E8V1kkOIfPVlK46A0AY0d40N9lVCgNxXoXh68+122c9BXmGoShpSVQrXW/D+ZvLOSdvvQB3vhLVJNK+IWhXa9I7tD+tfXvxMs3vPCsyxrlkdW/DOD/Ovii4uNviDTXiH3ZlOfxr72t2S80+J3UMs0SsR2ORmgDwGTRZhFu25AAOKTTbFpboRcr6+1elXXh3UFv2W3i3xs33iOMVs6d4W0+0P2m62s4GW7KKAOU8P+G5rydAuREn3mIrsfEWtaP4N8OyX19KsNvCvyrn5pG9B71w/xM+NPhLwRbPbWckeo34B2wwcoD7kdfwr5r8W+MvFHxG1Vb3VJWitEP7qBSVVR9KAOh+JHxA1Dx1qW6QGGziJEUKngD/GuVKkcDpTzGtvF8xUAVyPiXxEsLmO3lzjsPWgDpJmjjUvI2AKhFzHJ/qSMV53d65cXHDMwH1qzpuvPbIF+8KAO9Vyxx6VK8sKR/vGA+prhn8U3BJCKAPpVC91a6uCGeQqo6gUAdnqGq2sYwjbm9BXO6prl0QVg+Wuel1CRvug+xNVJLiRhjcSTQBYu9QuZZOZDmtnSbCZo0mZj64qjoFgklystxyvpXcL9nWILGAAKAK1svA3du1Pkk6rtx7VYUIelOVUzu2g/hQAy3To20Yqx1ppkUcYpQQKAGOnrVW6i3jn/wDXVxmB4x+tRsoY0Acxq8ARPNUD6VzV0pDZY9a9FlsYXHzc+1czrukqAzxdBQBzDYx96mnbj1zT3UKSGODUJA7ZoAcFGOajbg4AqT3/ADqNxjpmgBHOR/hUfmMDx/KpYwT9KZIvtQAgLHrTtxB7fnUZyvrS4z2NAD25FJwDSrmnFR1oA3PCV4lveKGyQT6VzXxKsVs/ErzRptjul84emSSD/L9av2sxgmVhjrWj8R41vvDNpqCKN1u4VjjkKeP54oA84ooooAKKKKACiiigAooooAKKKKACiiigAooooAKKKKACiiigAooooAKKKKACiiigAooooAKKKKACiiigAooooAKKK6Dwr4UuvENvNNb6lploIXCkXc5QtkZyMKeKAL3w0/5mb/sXrv8A9lrka9Z8I+B77R9P8UXk2r6LcKvh+7+S3uWZ+gPTaPSvJqACiiigAooooAKKKKACiiigAooooAKKKKACiiigAooooAKKKKACiiigAooooAKKKKACiiigAooooAKKKKACiiigAooooAKKKKACiiigAooooAKKKKACiiigAooooAKKKKACiiigAr0jwXara+ETMxKvcOznnt0H8q83r1LV447HRrW1jwBHGFwO9AHP3D7pjjOAaF6fWmL97nINK/AzuIoAXAz0NJ15xUYVv7xNOCtnvigCSKPfwDg0PvQ7TzREWQ7s80rTFj60AMDDPINTqWA7UwbW5Ip2Qo4oAaS2c0ySRulPDL2zmkbjsTQAxdxPzZIqVVwOBimfpT0LYOeKAGMrE+5rvvA1p9l04zSYDSdDiuL0+Dz7uNDnk16TBAUtUhU4CjigBt9HI2GjfkVh3sMjXyGROG4rakLrnJ5FQzSQyRfM4Dj1oAuaPZ/ZwGAxnvWvtY+v4VT0uZZ7RcMCy8GrqmRe5oAYdwP3jTLq3SeE7utFyzhd2aS1k3cMaAPNvFFm8N0W6DNUNL1K6sLgSRsdo6r612Pi6xmuLoLEOK5yfSLhByhHvQB1/h7xRHesIZgI27ZrpYnGN24EV4y32i1m3KpBU12PhfX4pMRXUhRunXigD0C01CFTtk6dq9W+EUMWuzmzhm/eDkAmvEt8TqGj5B9K0PDHibUvDOtwalp0hR4mBK/3h6UAfTt14c1TS9QV/JeSLPysvIrtPDi6kYxvDRoP74qp8M/HWleNtDivLSRI7sKPtFsWG5G7kDuK6ygAGcc9aKK5zXfE0FsZLezYNOpwWPQfSgC74m1L7DYskbATyDC+3vXjviGa8WVhJNuVuprqb+5kuYzJcSlnPIJrmtWtJbsnC5IHFAHA3FrNLq8P2csw3jNes/tQW7v8LEl3MGhu4c49+DXH6Lpk39rRTYAKuMivSf2grU3vwg1nAO+NIpgB/syKT+maAPlaH/Ur1PFVNUPlWckm45Ap+i3Udzp0cgdiCOar6/JG1lKq88UAea6lIJLh3yc5q9pNxKIhAr7d1QrHnflTjNS6Sqfage470AbVnG0Gd7jBrP1eeJJ9sZ3Oemas3swRGOcmuRuJJPthm8w5zkUAO1RruST96xx2ArH1q/XT7XYADcSD5f8AZHrXQQXH2yZI5MKAeSK4TxaNuv3KhiyqQB9MUAZTMzMWYkk9SaSinIpdgqigBtORmRgykgjoRUqLDHcASksmecV0Om6daygHYrI3TNAF7wxeXFxa4KD0yRU+oxXCy7W6e1FlGtiSqEKSeB6Vcnl3Lk5Y+ooAyl3qPvYHpT3VtmQ2BVtYl++6/hULtznbtHagCupbPJJI6Vv2FzK9qF8xvpmsZduc53GtXTk3A4GOKAK88jNcFWrt/BMXl2ZYg8jiuHlQw3ZLL35rrNG1iKG3WN8Be9AHVwrE15DgEsHHNfdvh5WXQNOVs5FrEDn/AHBXxF8J7NfFXj7S9Mg5ieYNK391Qea+yfHXi7RfBmiPqGqTKgVf3UCkBpD2AH9aAJvG3irRfB+iSatrd2sEK52Ln5pG9FFfI3xQ+POveMrmXT9E36fpucKiH5mH+0R1rlvi34s1v4keIZLy7d1gX5YIF+7GmTgCsfQNIFhH5ksYBHUmgCXTNH8yUXeoSNLKx3c10kbLFHhcIgFZE2qW0ILswx9a5bXvE8k5MNu+F9RQBP4x1+ZpWtrWTao6muOZi0hZvmJ71M3mXE3OWdjWvDo6wQeddOqsRnaetAGNFGrHlSWqf+z5VXewCrV5JrGEsy4JHSs+9vJ7ldisQlAFaWQJwvzGoJZGY9T9KsQ2U0xCxgmtzTfD0eQ1wxJ9BQBztta3V04WKNjW/p3ht8BrgHP1rr7Gxt7WMJEgHHXvU7R80AYVrpXkdGwtaEUO0AVb8taYVbJ7CgB0UK4yOtO8sYPUU1QQAVzmldiBnvQAnlKp5NOVV75H41ErMxxzUu0fiKAHCOPGRmmMMHpxQ785Gablsd6AGsrZyeMVTvYllRgecjmr6uuPQ96oalIAjLGwye9AHAaxbiG8aNTxVTAA6/WrurFjeEyYJ9aoS8etACM3bOaUv8o6VF3B60MMdhQA8Hn0p3yY+Y1EDipAcxnGDQBE7c8UnzYoz04xSnr1oAVE+pp5UepFNU/7VK2cdSaAJIBHvG4iuo2Q33hS/seCzRfLx0PauSQ4P3a6/wAFFZJGXgZGOaAPIaKfPH5U8kec7GK5+hplABRRRQAUUUUAFFFFABRRRQAUUUUAFFFFABRRRQAUUUUAFFFFABRRRQAUUUUAFFFFABRRRQAUUUUAFFFFABRRRQB13w0/5mb/ALF67/8AZa5Guu+Gn/Mzf9i9d/8AstcjQAUUUUAFFFFABRRRQAUUUUAFFFFABRRRQAUUUUAFFFFABRRRQAUUUUAFFFFABRRRQAUUUUAFFFFABRRRQAUUUUAFFFFABRRRQAUUUUAFFFFABRRRQAUUUUAFFFFABRRRQAUUUUAWNMjEuo20ZGQ0yA/TIr0zxiFW4CjOAK898MKH8QWStyPNB/Ku88UuzXrHtQBz/c8U7H0FDZzgChIzjP8AWgBVTvTtoA61GWZTwaCWbqaAB92fvA0gUk8A0oXpU0e1TQA1QwX7ppOep4qw2MbqrSz8/doAeqrj71IyDs9MSRWzgH8qUstAAF+lSxgthV5b0qE57V0/hbS2OJ5gMds0ATeHLHycXEwww6ZroYr3zXwtOmXbCVRV6cVlWM2y4IkXBzQBoSynzgHU49ann0yG5jDI2w1PD5T4bhvwq2nlj/ZoAx1WbSfmU7oz1rZsLqO4jEkTg+o9KrXzRNGUbBFYwtbiB/MtZML6ZoA6eVsnmoowq525zWZa6oMiO4G1h3NXo7y3Y/K65+tAEkkYk++ee2arSWyM21hkVbQoTncDn3p23LdqAMfUNGtXgbEfJHauVvPD9xCTJFlfavRWU8ccVMwtygDoD9RQBweg3OppIsI3sBxgiu4tUkkjHmRYbHPFJHHArbkjVfwpmoag1tGNpAA74oA6Dw7c6ho94l5p11LbTocqY2xXtHhb44zW0Udt4hsTOQMGeM7WPuRjBr590zWd8Ik3A/XitI6jBLFl2QfjQB9j+GPGfhzxGi/2ZqUTSn/li52uPw7/AIVPfeHNPuLhrhV8uRjlsdCa+NLS5uIHE1lcNEw5BRsV0Vh8TPHWlENFrE8qp0SRyw/I0AfTGoeEEkjLQ3Lb8cIRgGsK48K6qIcxqS3pXkOnftHeJLe4RdR020mTo2FIJ/Ku90H9ofwrdskeqWlxYMerD5xn8hQB1WieELxZQ90Ejwc5zXZaxp8Op6PdaZcANFcwNC2RngjGazvDXi/w34jQHR9Wt7lsf6sNh/yNbtAHwULBtD1O/wBFnXY9rcPGVPscVk6/FJM37qQoK9p/as8JSaLra+LrCNfst8QtwM/dl5JP49fzr561PxCzIViUFqAILuFI4WAky3eqmmJuuB1xUUNw87nzG6+1W7eOSPc6sAAPSgCLXbgq3lx5z71jCLcd0kg96SaRpLt2aRmOasoAV+ZKAImPkwO8J+YDivO72aSe6klm5dm5r0WdsxlI0xXDa/avb3hZgMP6UAZtdJ4YtLVrR7iVh5hyMHsK5uty3uAlpGoT5ivOBigDKvwovJgnKhziu28EwNJp0TFeOcE/WuJnSRrtlK4Zm4H1r1XRNNkttPgjjAHyigBracqudw3AjJPpVKeHPyx/dHU1u6g8kNtt+XOOTWONphJJ5oAquihMIcmolMedrjOKkkl5KhePWoWVmHC8d6AFZULDaoFaGnuqSDd09qzoywbleKtW7KHBUE+1AE2ubcqQ3FUlmIj9BVvU3eZEGzFFlpc8jBmX5aAPVv2fNdi8L3sutyj94inZmo/HvjPUPGWvS3d/cSOgJCKTwBXIySCxsVgTILDtUYuUjUdjQBuW91HZAs2DWbr/AIkPk+XGNu6sqO4knujlsjNR39vEzl5GGR0FAGZe3k1wnzMQPSqiIxG7FXTgttjXNWoLNpAPMG0UAM0uaG1bzmj3yfwiprqDVdVl3mNkQ9K2LGzgUriPdjvityNUVRtXFAHF2nhO5YgsTyeSa2rbw1DGoWQj3xW+jHpTX4/izQBnxaVbxDbEMe9TLCsX1qwWYU1xx60ALFJ8uDxTmkUDk1G3y9qiO7dyKAJd+4UhmUfLkGmv0wKgaMBs96ALHmMT8poOT7mo0ZgOlOJYj0oAlRlX71KZM8gUxY8Lyc+9PHTGKAFQluq0OlI77R1rKvNYWOQxkgetAFucNu2hsZrP1VfKtmOQTiqkmuRhiE5PqayNa1dpk27lIPoaAMe4O64ZiwPPrUL4Y+wpjMCaOB70AI3Xjp7UMu7BOaR2yB0poY5oAbtOeeamjGV6VEcDvTkYbeCaAEdMH0pu0E8VKo+v40x1OelADQrZ4ANSKuRz1qP5s8KRT0LetADwv1rrfBEKmYExk+9ckFJP3q7DwOFVwzy4wKAPJNTAGpXQHAEz/wAzVepbxxJdzSA5DSMwP1NRUAFFFFABRRRQAUUUUAFFFFABRRRQAUUUUAFFFFABRRRQAUUUUAFFFFABRRRQAUUUUAFFFFABRRRQAUUUUAW9J/s7+0Iv7WF0bPnzBbFRJ0OMbuOuPwzXbN4Y0Jbw2TeGPiCt0EWQwm2TeEZtobbszgtwD68Vy/gjU7XRfGGk6tfQma2tLuOWVAATtDAkgHqR1HuO1dVb6tpek+GNf0seMJNWnvbErBsgnWNXa4RmUM4B3MqlmyoXnGWJOACRP7D8LaVqlyvh7xhA2oWVxpsUt/GkcIkbgjO0ZKlCCBzwa84r0fx14p0nVrfxVHb6i9x9tutOksgyPhhFC6yEZHy4JA5xntmvOKACiiigAooooAKKKKACiiigAooooAKKKKACiiigAooooAKKKKACiiigAooooAKKKKACiiigAooooAKKKKACiiigAooooAKKKKACiiigAooooAKKKKACiiigAooooAKKKKACiiigDV8JME8R2TH/AJ6f0Ndx4rdWuj2wa4DQJBFrVm7dBMv6nFegeK4f9LZ1UgGgDnuD3NKzMANuaXaaenyigCEEk8ipBSM3NG0mgBUVifvVMybBkmoxhRz1pjsWPUgUAKWb0OKZgs1PyVFMDsDwKAJVTbzg03AYnipoX38FTQ3ynpQAluuZkVuhNegaaAtqiKOMVwCN8wbjg12WjTvsTnjFAG2qt0qC5s0zuUDd34rRt2Rowdwp7iP1BoAzIopI8YzVk+YyYbNWAoNAU+mBQBRMbMCP51PDGAuM1OUAPzUg29gaAKeo2UM0RC8P65rnrm11C2kzGSR2xXVSKC2cYpVjDYxQBzEVzqkPzOrEfSrR8RTR43R4I61vi3wCG6Vn6jocE6l4+GoAij8UK4A27fWtOLWrR4xlua4bULC5s3JZTtFUxduDt6CgDvrrXbdVxGMn1zWJd6pcXTkfKErnWuG25zkUz7Q398j2oA3UklVcLKQPrSrdXHGZCR3rDW4bsxqaGeVpAC3HrQB2mmapJAUbcWXuM108d1BNEJPMGCOledQTLGAS+fXFWDqSLwrDFAHV3IhlnLRlao6hFDKm3jzK52XUmHMbEH61Ppt4/mCSZjjPegDX0r+2dMuluLG6mt3Q5DRuR/Kvffhj8e7uyji03xVHJdoDt+05+cfU968Ti1qzaMRqAT0qO4VXXdHGDn0oA+rPjVqXh3xp8KbqKyvo52YrLEoOGBHr+dfDMmnyW908LfeBxgmvQ9J1+80smBmzC/GDWB4jijlvTcW4ALc8CgDnTBcxMGZNo9cVrJHG1kxDEHHNXrB45ohDcbT25on08xo3ln5T0xQByMsOJDjHXrTWZ146irOoRvC5JBxmqIZmb5QcetAE8Ukf3WHNcz4yjVgHRTwfSt9G/egc0t7ZreQNGy7sigDzqBPMmSP+8wH5mvVodCs5NNWJVTeV645rhNV0KbTrY3Y3fKwwPTmu28DTzS6Ks9ycNk8nuKAMhPCvl6hG0gZyrAg/Su4hKpGFk+XApIZBOQVZRz3qbUEjW3LORkDg0AcZ4g1C5k1QQRMPLHtRJJ+6CA81JcRRLM0p5Y96rMHdsjAFACqrBfm60qK7cKaWFZJnEa4rUtLJUHz9aAM+OLn5yT9KvW6IqcKPyq4tnGOdvWrNrZh2B5AHpQBXsrXc/mSL8g9a1LRhcXaQRIFTPzH0FJOu1do+UCktZo4QQOG9RQBu+KtAhi0+O8hcsAPm5rhQs81x5UaMT2r1TwZp1x4jhFnk+WTyxqfxl4XsvCdsbhmV5COPrQB5umn/AGRQznDdTSPbx3j4UcDqaJpL7VZ9uDHFntWtYWQt4xyPegDMg0va+1FyfXFX4NMwwaRs47Voxqc/KKl2hfvUAVhCy4CgAU/JHHJqRiWICjilxgdKAItzduBT0Xjc1B2Z96GzjmgBGJxTQ5U47VHNI5+VVNVXa53AbTigC75gLYzmhi3YVWihkU7m6mrHzKKABjJ/CKQRsTl6cJW9Kfuyc4oAZt20nmIOvWmyN83LCqN3cwxdXXNAGiWTbywH401Jl5+bH1rnptSiDb2kGBWZqHiFmBjt9uPWgDd1rVo4EZI2y3bmuNu7iSWQyNJkmq9xcNKSztkmqzNno35UAWjO2MCqjsdx70o+uTSFlx159KAGbuafu4HFGVP8IFIdv40AK3PYCkCkHPUUoIA5BpAaAHAHHQUEsBxj8qaxx0ppJ+tADt7Z5NPTnFQj3pwYjoPyoAlYNQOnNIshPc0oHH3qAHKmSMD9a63QPLs9DvbyQKFijLZNctbx73AzW34lkXTvAFyvmLvuSsag9TkjP6ZoA8sooooAKKKKACiiigAooooAKKKKACiiigAooooAKKKKACiiigAooooAKKKKACiiigAooooAKKKKACiiigAooooAKKKKACiiigAooooAKKKKACiiigAooooAKKKKACiiigAooooAKKKKACiiigAooooAKKKKACiiigAooooAKKKKACiiigAooooAKKKKACiiigAooooAKKKKACiiigAooooAKKKKACiiigAooooAktpPKuI5f7jhvyNep+Kpg0SMCORmvKK9OuZlvfD1jcHGXiGfrQBgbtxpzH5cCntGq9aNqf3qAI1XI+9Sn5Rwad271Gw570AIST1JpNue+KcqgetBb2NAARuXrTMYNSqmVPUVHtwetAE0PHWpMqwOciolztpVbPFABg7uBXW6HMrRonFckmd1dB4fdQ2N2D2oA6+1+U8jINWnRWHpVa2yyD5s1YG3PJoAFXb0JxU28AetC7PWnbVx0oAY7Bu1C7e44pdgJ60uzbzmgBR5ZH3vwpT5f8OBULFe3WlEZb+LFAEmQvO7NKJxURRunJoEXvQAXlvbXcW2VV5rndR8Ogt+54U10TwnHy/zqNhLQBxlxoc8fygbhUf9kOq5dSK6+SGRz0GPWmra8/NQBxhs/LP3Saa9qTyMiu/itYF/5Zr+NWo4oR/yyQ/hQB59Dpl3JHlFOKjfT75f+XZ2/CvSdsY4CqB7ClXYRxGPyoA81S3u1I3wOo9xV+GVU2rJGcV3jQwOu1kBz7VVn0ezkGPKH1oA5Rpo8ZiYIaVL+6iOfNJrRv8Awwwy1u5HPSoY9IXASebY1AEdreJc5W5uCH7A11fhjRpNQimcElI16muRuPDl4s6tbNvGeDXo/g69k0fQJre6RWd160AcXd2kkV2+BgA1csrxeI5MfjUjy2888hlYK5PAzUBjg8w+XgP9aAIdes4pot8cQJ9q5a7spOvKD0rtkY42sM1SvrEyAuigH3oA4C4jIJXdzVuxkaMAEjHvWvqVvGoI8v5/YVgzKY36GgDWKw3KeXIgZT1FXBb2v2XyYY9vHAFY9lPg/NkVpW06qfv5zQBa0aykSQySZCjpVHxDfPkxKrbRW3FcAWTsSEAHWuRnvFkuW+UMoPU96AGNIWhDdKhj3SSbVNSXMwkI4Cj0FT2MSsc7sUAWdNtWUGQhvrWnDE8jYAOKfaxrtCqM1qQR7E5xigCukI2gcZqxGoUdaje4ijJyQPc1m6hqaRg7WJPagCzfzJGT2I61UVmktmkjz9axpbia5lWCPczuea7rRNOezsEimAZ26jFAGh4H8RXmk6eRAhL9jTdev7vXrkTahIzAdFPQVHqjLZ2m5VG88AAVSsRI0W+RuSelAEyJFGm2JQKY3Bzu/CpWDAc8CqkmGagCwlwd20MPwqWJ+eRmq0EcYUtzmnPKIxnBNAFzepHzDFMkkBGBiqkV003GwAD3qcMM9s0AOAGM4JpxUlfSmNIMcU1pT36dqAHhVHBNHmQLwrAn0qlIzM3Wnwxru3ZoAsrIpPC0pKEc4FQbvmxUVzd29upaSVQfQmgCdyuT2FUrrULaDIM6KR2zXP6z4g3ZS2bA7mucmupJXLMSc96AOj1TXlGViYN+Nc/LfTSPmqchYnrSfjmgCSW4mJKknFQktngHJo3D/ClB29TQA0q3VgaTaOuRQzL7inptI9qAGgD+9SFcH1p52qfvCkOMetACKoz60j4U+9AYClLBh3P1FACBm9Binr+VRED8aBnPUGgB7/WmHH90g07r1NLtHqTQAwOe5NGcngnNKF59acqqe1ACLuJ609QxpACD0xUsalmA3YNAF3RrWSa8VR3NQ/Fm7RZ7HSIcAQx+ZJ/vEkD9P51uWUcOl6bLqlxINkS7uepPYCvMNSu5b+/nvJjmSZyx9vagCvRRRQAUUUUAFFFFABRRRQAUUUUAFFFFABRRRQAUUUUAFFFFABRRRQAUUUUAFFFFABRRRQAUUUUAFFFFABRRRQAUUUUAFFFFABRRRQAUUUUAFFFFABRRRQAUUUUAFFFFABRRRQAUUUUAFFFFABRRRQAUUUUAFFFFABRRRQAUUUUAFFFFABRRRQAUUUUAFFFFABRRRQAUUUUAFFFFABRRRQAUUUUAFFFFABRRRQAV6D4RkN34RMQXc9vIy8+nX+tefV13w0vNt/cafIf3c8e4D/aBH9P5UASSsdxD9R6VHuOeK0NYhjjuWAUjmqAC564oAeg4yzE0x+tPBHrUcg5oAUe9IWIphLUoVj1oAsxFdh3cUwqhbNR47U+LlttADyAOnSkZfTinPHjnNN5oAB14q1aTsjjHBquFyKfEyqec0AddoV5K20NJkV0sUKt826vObG+a3mBU8HqK7bRrg3EYYSHH1oA1THgdMU1VcH1FPGCQNxJqQYHY0ACbcc9aGPoBSgBjxxS7cCgCErzyBSFV/vGpyBUbbfTNACA8dcUxi496bLJt4AxUazSFuACKAJlkPVsgUO2eR/OmjzHOdv4VJ5SkfMMUARglu4p3f5sGhbcE9x+NSfZeM5J/GgCIyKONpNSR+ax4UgVJHtjH3elTCVcelADUVv4sVL24HNRm4gUfM4ppuYiPlYk0ATjOPm2imOwx1qEuT9aYysw+8PyoAhuZGVvlkbn3rIvmlJztY/QVuJbhvvVPHBCo6KfqKAMDS768ilVWVwue4ror28YWm9lB46VHMkbDhQD61Q/fRzZk+eIdjQBzWpLf3l6GhyvPQVFezahZ7ZGJVl9V616Bp82kuQVVPNHbFQa3bW94mJoVKdiB0oA5Ow8QRzKBcNh/YVqw36ykbWBX0JxWBq/h3yWM1kxI9BWT5WpRnjzM/WgDupo4Z1+4oz3FYep6SP4ehqjZ6hf22FmQn3NdFaX0dxCMgFu9AHGT2rQyFWOPxpobawG7pXRa1p5uPmhUBq5ieGWJyr5BBoA0LmR3sGUMVX69ayoY1J27ua3YbPz9FLq3IHOazNHtVku9rMTg0AVzEqOMtWrpUYeQKFyKl1fS9rLIv3cVY0eJkUY2jPpQBs20DBeAq0t5ItvER1akMnkqSOcViXlxPdXO1iVXPNAEd9M8nJYYzxVR7ZpCCDk9qmvMbgI8HFXdKt2Zg78+1AE3h3Sfskn2645b+EV2VpPBON5fBA5rl7+4nkURQrgDvVi0jeOIB5TuPXmgCfWJvtVxtjzsBwM1LE6pGsfeoYoSWyCSPWrCQKPmLUANkLONqUiQlR83Wpwu0ZWhsKvzdaAEjTjkcUXEKsmW4HpUTzAD5c0xpJWXnJ9qAI3jEalui/WoIJ9z9CBVhlLrg5p0VumOgzQA5ZE70j4aoZgI3zuFUL7VobdSAwZvSgC/wpyf1qlqWrW9pHktk+gNczqfiCeTKR5U+1ZDzvOSZGJNAGveeJrmTcsKbQehrHmvLiY7pZWJ+tNIXGA2KYIf9rNADd2WzkmnbgRxxSFVQc0ny4oAaTz14pCwIp2FphwP4TigBMMDmgtml3bvpRxnrQAA89qcfbik+XPNG5V4FACGM/WjaVNKsjZ4pd+eooAaQacobHalXr0pzEelADCp9qAp44p5K+lISAOtACD/ADxTtw7CmBj2agt6mgB24Z6U8HHSoN4LVPGrN0Uk0AJls9K1dB02S7lEjDCLySeKk07TGYeZKQijklqyvFPihY7ZtL0hgqnKyzL39h/jQBW8fa4Lu4Gl2hxa27EMQf8AWN/gK5OiigAooooAKKKKACiiigAooooAKKKKACiiigAooooAKKKKACiiigAooooAKKKKACiiigAooooAKKKKACiiigAooooAKKKKACiiigAooooAKKKKACiiigAooooAKKKKACiiigAooooAKKKKACiiigAooooAKKKKACiiigAooooAKKKKACiiigAooooAKKKKACiiigAooooAKKKKACiiigAooooAKKKKACiiigAooooAKt6PePp+p294hwYnBP07/pVSigD0vxLF5zLcR5KONwNc/hs4zWx4FuF1bQ5bCVt1xaj5Ae6dv8Kr3UAhkZdoBBoAoBffNSbQRx1pGPPGKQN/eYCgAKsOxpMt9KV92OGGKZhscHNAAWbdjmnoSKj+bvn8KcjSZ+7+JoAl8z1zS+ZkYqJt3tQmRQBMjNSEgH7wNKvC96YY2blQaAJVZTWxoeptYyYPKd6w0Xb94HNTqcdqAPRrLWLedQysK0o7iGT7rV5dBPNGw2tx6VvaVqoQgSMVoA7fzFA+9TftCDOSOKzra7WRMqyk49aGkWRird6ALj30RGFODUTXODlV3Cq8OnLu37257VYEKx4XmgBscjTN93A96tKE6beaEA9QBUgGOlAAuV6dKduz6UBe+aY8sMfUkmgB5OB61HLMyr0yKjM277q8VKNuzpk0AZl1d3BOIsgU6Ga42/Nn61eNurDmlW2RR1NAFeO180bmzVhIYEXkYIpQsa/dJoYhuApoAljkU8Kad3wetVmTv0pq9fvEUAXsdMnNNIbtUKbu0nHvT9xxwaAHhefmOKbIkZB+YGk5xzzSDIXsaAMu7t/LkE0K4I9Kl/teRofJnXC+tW7kbl5X8qx7xFwVbigDSs7iCO3YqyEn1qCRUkBk2/P7VQsoF8z72BWhcM4i2qFwKAMe7h81W3LlhUelBmmMa/K3bNXl+bhlwaoySR2t8rsDnNAF+5nkt/kdPmNZN+i3QxgA+1dBLLaanbhGOxgOtYk1o8M5Ut8meD60AGm7obOSDbkY71i6Z56art2lULc10Nsh+1IsYJz6V2OkfDm+1fF3GBGnrQBzl+8JhWPg8Vlptifdnp0Fem658M9QgsPOiZJNo6Kc153qOn3VhMRcxFMGgB1uJp8kjC1Q1JvLJVeeasJeBYW2+lY8053sXbOaAGrKvmAMwWtvTZLfaFSUMT2rnxGjturS00rE2VbpQB0cSLtwAB7mpFhjJ3MT7CqNvcb8dauLKq/dOTQBaCbQB0ApGZVXrUJl4zuqIyDpnJoAseaQA26oJZWdjk8VG8iscZqGZtg60AWQy4+YnHeka43kLEMjuRWeLhTJtmkwPSorzXra2Xy4cZoA0pZmT7zFRWfqGqiGMrFKM+uawdU1i5nQ+W+B6Vz7SSM+XkY0Aa99rFzI2EY+5qgZnY7mYk1Cp9z9KCuTmgBrhmO7NMPB71Nzux2pjtg428etAEZZQe9OVlYcAimMw9KcrYH3aAAn2pNx7KBSlSeSDS7DjIFADWUmlCt70rA9hQM9MYoAFjHTJpTGgpGbjAzSBjnvQAFQF6UmwfWpgxx92kYe1AEIGB92kB5+7UjIzDilSNvujBoAQZ7U7B9CatwafcOo+XGatxaFdH72386AMfb68U9It3etW40+3tV3XdzFEP8Aaasy61jR7UlUYzn/AGBkfnQBEYWJ5WnxWkrvtVcmqcvihFBFvZAj1c/4Vnz+INQkyEZIvTYORQB1UWnwpg3ACH3qG91rSdOfEWLiQdk7fjXF3N1cXLbriZ5D/tGoaANjWPEWo6jlGkMMJ/5ZoSAR7+tY9FFABRRRQAUUUUAFFFFABRRRQAUUUUAFFFFABRRRQAUUUUAFFFFABRRRQAUUUUAFFFFABRRRQAUUUUAFFFFABRRRQAUUUUAFFFFABRRRQAUUUUAFFFFABRRRQAUUUUAFFFFABRRRQAUUUUAFFFFABRRRQAUUUUAFFFFABRRRQAUUUUAFFFFABRRRQAUUUUAFFFFABRRRQAUUUUAFFFFABRRRQAUUUUAFFFFABRRRQAUUUUAFFFFAF7Q9Sm0rUoryEn5Thx/eXuK72/EGoWqX9rl0kXdx2NeaVueFtek0mfypsyWjn50/u+4oA0XzuKkEYpmwk+1b17Yx3Srd2ciyRSDcNozWTPBLEcMvFAEaqqjlqQ7ezUwqxPoKUBVx3oAcMD7xNOVuOKbkehP40baAEdmz6Um5u1OPTtSbvSgCSOQqeeafK7djgVXGc9afyw7fWgBTLkdaFf8A2qTYfbFPWNcZ4oAUT7emTTvPZunFIEB4bAFBVV6UAWre8uE+7Kwx71saNqbi5USMWrnNzAitXR2jUmWQYx0oA7RNYt1cIz7T9Kupd28w4lUn615re3SyXLEM3XikgvpYT8khoA9N86NeAc1Ikx9sfWvOYdcuYmzuLfWr9t4mcH96vH0oA7hpdwxuwKhb5j3P4Vz8HiW143LgVaj8Q2Dn/WFKANmPPTij99ngjFZg17TV6Slj9KcuuWsn+rBP40AXnklGcPUYebY26X9KhW+iYZ24HuaP7QtTxQBNDuB+dyatBgo+XNUVuoGOAw/OnfaFDfe/DNAFsyt7YqIsWb71RbtwJNIfl5zQBZTcpyfyqZGJ6LVFXPUv+tMe5kU4DjFAGn14J/KjdsHy81nxXBY/LU/mMB2/OgC0ZV2ZxlqpXHlvlsCpPNj79fSlDxd1zQBg3QmRiFVgPUCq0YmQlhI2fc10c6+YvAArLuLWTPy4FAFeC6m34mxs9QKfeQwyxeYMkiovLVT82au2sRkXCj5fSgDmdQvXt8eWTkHtV+2vWvYELOCcc1D4hsWjz8u0HvVfw5DHE7+Y5PoBQB6J4WjsZbERYAnHVjX0P4C0nTtS8JpDDexQyqPmDOAT+tfJ8GorayEpIV+hrTtvGV9ZENbXk2fRWIoA+lNZ0i28O2cl1dapG45wnmA5/DNeE+M76PU76R40AjJ9K53UvGGs6kw+0ztIvoTVOS/kaHJbBoApaz5NugVAc9zWYrLID/M0y+ujcTFXbIFLAsZXlqALGm2yzOxycCtIJHGNqCsptQjtIysJBNUJtVuGJKnGaAOoSbyEySopn9pRb+Tn6Vyf2yaT78hNN8xm/iI/GgDsluoWG9plHoN1MOqRrkAj65rkI3KsSWJp5m3qaAN+TXoo3xt3Gql7rpcgrwKxGYfU007ccjNAE93ey3Dbg5FUxktyxJ9zQck9MCl2nNAE0bDpTZRzTcMB0p3VeetADGIC+lRKxJ6kVK27jpimhWYnj8aAE796fuHTGaZtxxQFbdxQAMmW+Wjbg+tSHcq9s1GzNn7w/KgCRWXvn8qR3XHU/lSK3HXNKSucnkUANVt3r+VKdueppykfw0scUkjZVSaAGYH+RSfe9R+FXYrC5kcDyyBWhbaSTJtY7R3JoAwx5h4VCfwqZIJ2GfLP5VvzjSdPjzdXUSf8DFZV54u0e1G20hkuWH4D8zQBZtNLndA7RlfcimXep6Rpa7J5Ekl/uxgMR9fSuX1nxbq2ogxrN9mh/uR8H86wCSTk8mgDr73xtJjbZWioOzSdfyrHvPEmsXQw10Y19IxiseigB8kkkjbpJGdvVjk0yiigAooooAKKKKACiiigAooooAKKKKACiiigAooooAKKKKACiiigAooooAKKKKACiiigAooooAKKKKACiiigAooooAKKKKACiiigAooooAKKKKACiiigAooooAKKKKACiiigAooooAKKKKACiiigAooooAKKKKACiiigAooooAKKKKACiiigAooooAKKKKACiiigAooooAKKKKACiiigAooooAKKKKACiiigAooooAKKKKACiiigAooooAKKKKACiiigAooooA2fDfiG80WXEf72An5omP8AL0rvdN1Tw3ru1TOILhhzHJwc/Xoa8pooA9S1bw6Y33QITGe9YlzZtCxDKRj2rJ0Hxdq2lYTzBdwf88pySB9D2rutI8RaD4iC28u2zu342MPvH2PSgDkSyKcAHNDMmOTg11uqeFZIwXQgr1yKwbiyELFGAzQBRTae5xTzGnah1VDjmkUjOcmgBNnPBFKF57U7Ix1FN+990Z+lADzgdqQsuehqMLjrlaUFfWgCZWH93NOLKedmKh3Hs1Oz9TQA87WGBxVlSVtj3qlux/DU0JMiFc4oAiZed1ISqn3pXXAKlhUff1FAEoKYzwTRuGMCmA+i0mBnrigB6lh0OKXec03AWgZ/hGaALEcigjJAqZb7yW+X5vpVAE89qTLY+8aANGXVZnAwSBT4tSmPXpWUPU81KknpwKANM6hLztPPrUZ1aVPvMzH2qvIrLGG2nBqq2OpFAGuNevsfKWC+5pT4iux1DZ9RWOpyeGp5UdKANdNcvj8w6e9PGr3DnJxmsdPlOAakkdhH8tAGzaa7LET5hJHvV4eIYwPmjJFcgAxPX86kG9aAOyh121PzAEH0NTxeILTfhkP1rjY5GU8kEVMZ4wvzYH1oA7tNRtZVG2UZPanMysPlINefNPjmJ/1qzb6xcRY/iI7k0Ada8EjE/LxToT5XGa57+35WjIKkn2qAatI2Q77T2oA6fVJIZ7co5U1zL/uC/lvt96qTXkpbmQ/hVee6Zk2dT60AI8sjOfmLVpaawT/WdfesaLh/vc1eiZm9R70AaTTMsny9KlkuN0BXGDWW8sinjpTkmlkGDgCgCtcDbIcZqLzXxxnFT3C5PPWqsiSL93BoAGXv1Y0sUbscEjFMG7PzUF/m+UmgCaZVUAACmKRnHFJvYjkUqgHPOKAAqM/eo3BQcUnyqeeaCUPXAoAbuXpzmnfLj1prHP3cUFGVMg80AI8vzbVUChSRzUbK1NKtx81AFlmyfWmmQ9OlRjg8tg+lLsXbnk0APZQ3WkBCjaKRcdqmCHbngUAQseOtIgUnmpJAM8c0jLtXhc0AI+3oOaZtUjkAfWpAMLnFMbOeFFACrGgGf5U0jngEmlLSMQobHsK2dF0ia6cOysyjqSOKAKul6fJPyy7V7k9Kl1HxFoukr5FtGLmdeG29AfrVHxn4hgt4n0fScDB2zTKT/wB8iuHoA6u48c6k3EFvBEO2QWrHvde1a7ctLfTAH+FGKj9KzKKAFdmdizMWY9STk0l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R+HfGOsaMBEsoubYdYZeRj2PUV3Wn+IvDniRVhk/0O6/uSAAMfY55ryKigD2DU/DUioWhjyOoI5rnLrTrmDOUGBWJ4e8Za5o2I4rnz7fvFKNwx7HqK7fTvGWha2ohvoVsJz1LkBD/AMC/xoA5Ybg2CPzpxOB3H0rsb7wwZYftNnJHIvUbSDmufutOubckSwlffFAGXuDdM/iKXYf7ox9akki2k+v0qMZHHNADNvPcU9VwOHpWB+tIPl6rQAEH+9UluwEoznHeowdxxU8ChXHcd6AFupIQx4OarqY26VYuo4zJkLURWMDoBQAwrk/epyr7ZpuUzxTkbHrQAEe1NJPpTy/rSAigCMKc5NPX3NBOBxzSEj05oAdwo45pFbvtpyt8pzTF3MaALr3LNBsHT6VTJOanDDZsxzUQHPINADUPzUspx0Gc0jAhuBQAzHpQAKG/i6U8njFN24OWNK3H0oAazAGlB3Dg0nDGpEiZRu4xQAD8aQr/AHuacZMDoKjd8tuoAcBt424FBBNHmMy84oUg+ooAEk2/Lg05izcgUAYPTNPwoGT+VADVJC9M0MynqOaXcq9KR9ucjk0AIpVR1pd0juFV8CmlcnLdKacKcqaALC7143Zq3pwM1wsfXJqij5HNaOh83qbeDmgDrbrwv52ledEhEgGRXEzwtDK8cnDA4r2nRplaxRWIbjBrjPiHo0Kk3cOAe4FAHn7gD3pvHpzUmNo5600nPGKAI2Yg5p0LE57U5uvQUZ+WgBrn06UqkEc01jjtSbxigB7svFAdj0IxUXyn3p6J3zQAEE98UKOcdaNoOctRkJ3oAkaNcUKAvAqN5WI44qEhzyWOPagCw+1R1pnmdhk1Aeo4JqRFkbGBtoAd+8Ayo/OgtK2P3gq1HaPLhVYk+wrX07w/LIys8ZUep4oAwY45pGwOav2mjXk52rH+Zrfv7jw/oURa8vYWmH/LKMh2/IVy+pfEOfa0elWaQDtJJhj+XSgDoodItdKgN1qlxFCo/vEVzPinxqZ7ZtO0VTBbnIebGGce3pXJajf3moTme9uHmkPdj0+g6Cq1ABRRRQAUUUUAFFFFABRRRQAUUUUAFFFFABRRRQAUUUUAFFFFABRRRQAUUUUAFFFFABRRRQAUUUUAFFFFABRRRQAUUUUAFFFFABRRRQAUUUUAFFFFABRRRQAUUUUAFFFFABRRRQAUUUUAFFFFABRRRQAUUUUAFFFFABRRRQAUUUUAFFFFABRRRQAUUUUAFFFFABRRRQAUUUUAFFFFABRRRQAUUUUAFFFFABRRRQAUUUUAFFFFABRRRQAUUUUAFFFFABRRRQAUUUUAaXhnTBrWvWmlm5jtjcvsWR+gODgficD8a9ST4Eam4+XU0z/uV4/bTS21xFcQOY5YnDow6qwOQfzr3GP43FfB8cnkKurLiJowfvMFH7weik/lyOaAOb8T/BXxBo+nSX0V1bXKoMmP7rEe1eaSWtzGxWSCVSDggqa3vEHjjxPrk7SXmrXKqTxHE5VR+VZFvq2pQPvivrhT/wBdCf50AUzwcHikrorXxdqEahbq2s71e/nRkk/kRVqPWvCl6Quo+Gxa/wDTS0lYfjjIoA5Oiu0Tw94S1M40rxP9mlJ4ivIiPwB4/rUOofDvxNbRedbWqajD132jF+PpgGgDkaKlura4tJjDdW8sEo6pIhVh+BqKgAooooAKKKKACiiigAooooA1dE8Raxo7g2N9IiD/AJZsdyH8DXd6P8RNNvIxb69Y+S3eeP5lP4YyP1ry+igD2v8AsnRtZi+0aTewSg+jDI/CsXUvD15bMdqFlHevNLS6ubSYTWtxLBIP4o3Kn9K7HR/iRrFsgh1GKLUIuhL5D/n0/SgB81tcRnDIRSeSxHzV1Wl+I/COtRiGW4+wTt0SVcDP1xirl94V3x+daTLKnUbT1oA4VlVf4eaVG5zite+0K7jJZQeO1ZkltJEcSKRQAyUlj1qLap5bJqSTgADrUaZz0NABtUfdWm5YduKlKnrTdxB+7mgBq+uPzoxnilJB6kCjcvagCSOJcZJOaayqGpytkdDSbsds0ASJGvlk4yfeoWJzTg+f4jTe+aAHwttOTTpX3HI4poZcdBmkLD0oACRjJyaiErZ+VcCpOo4FCxqMUAMXcx+bFKAVPrUxMagYxmmSNuPQUAJkdcUeZnjdx6Uwx89eKQgA85oAfgUhA+n1p6t8tMLKx5UigBgPPrUoAbkCoym7ocCp4VEa5GDQAJkDmmOzZxmnuzN14pvagBB05YE1JHHvHDKDUWzJqRI9vzbuaAB1dflGDUe1upxinNuznJJpQSflOaAHRquK2PCyq2oBW5zWR8yKM1seHpNkwdRk0AejWETxJ8rfhWT4ieSaKRJhkYrR8OyyTh2cniqHiaSNAyFSWPpQB5zOoErfWosBckjP0q3cKrTNtHeq7xvg9qAIDhiafH83GKa0bj/apyMyrjaBQA1l5NNIUdqUvjtmm7ixoAcm304p7suML0qNlZqfHET1oAgIXPANSBcjGKmitp3fEURY1qWeg6pcYIhZR6kUAYrR9OalggdyFWNj+FdjB4bs7WHz9SmjiVRli5rOvvF/hrSwY7MfbXHTyxx+Z4oAqWWgX10RthKqO+K118PWNhbfaNWvoYUUZILgVx2qfETWrmNobJYrGM948l/z/wDrVyd5eXV5L5l3cyzv6yOW/nQB6TfeMPDWkqU0u1N/L/e+6o/Ej+VcrrnjbW9UDRrMLSA9Eh4OPr1rmaKAFZmZizEkk5JPekoooAKKKKACiiigAooooAKKKKACiiigAoqzp+n32oTeTYWdxdSf3YYy5/Suqsfhp4olj86+t4tLi7tdtt4+gBoA4yiu7/4RnwZpvOseLVuXB5isoyfwzg1Fdap8P7MFdO8P3d24/juZSAfwz/SgDia3fCPhHxB4qu/s+i6fJcEfefoi/jUk/iaMEix0LTbRf9wsfzyK2/CXxV8T+Gpg1gbYR55TYRn8c0AbifAfxeke68ktrc4yRhmx/KvLr+Fba+ntkmSdYpWQSJ91wDjcPY9a908TftC3upeC57G0tpYNXuU8vz93EAyMsPUkZA9Op9D4JQAUUUUAFFFFABRRRQAUUUUAFFFFABRRRQAUUUUAFFFFABRRRQAUUUUAFFFFABRRRQAUUUUAFFFFABRRRQAUUUUAFFFFABRRRQAUUUUAFFFFABRRRQAUUUUAFFFFABRRRQAUUUUAFFFFABRRRQAUUUUAFFFFABRRRQAUUUUAFFFFABRRRQAUUUUAFFFFABRRRQAUUUUAFFFFABRRRQAUUUUAFFFFABRRRQAUUUUAFFFFABRRRQAVc03VNR02USWF7PbMDn925AP1HQ1TooA73T/iVeS262fiTSNP1u14BM0QWT65Her8OjfDXxUQNK1e48OXzdILtd0RYnsxb+teZ0UAdn4n+GfizQ42ufsDX9l1FzafvFI9SByK40gqSCCCOoNdF4T8b+JfDEinS9ScRDrBKBJER6bT0/DFd9H4u+HnjgLB4x0RdF1FuBqFiqqpPYtgD9eKAPHqK9N8TfCHU4LU6p4V1C18RaYRuDwSIJFX3XPP4flXms8UsErQzRvFIpwyOpBB9waAGUUUUAFFFFABRRRQAUUUUAFaGk61qulOGsL6aAf3Q3yn8OlZ9FAHo2jfFC4UCHWNOhnjxy8IIf8AInFb1nrXgvWiAt2bOVv+Wc67efTPSvG6KAPb73wbHPGJrOZXU9CDmsO88L3UGeW49q870nWNU0qTfp97LAfQHK/keK63SvidrUHy6jb21+nTJUI35jj9KAHz6fPF97OKqv8ALwy109r428JaoRHeW9xYyH+JgCn5g/zrXi0XwzqabtP1O1nf0WdTz+dAHnyjNOMeBkfpXY3ng2aJS0ZUjtg5rNl0C6hXLKxH0oA57zO1M3AtzWnNpdzv+WI4pkmkXgTcIzQBTBGOKQj1p0kNxDgSRlfwpArH+FifpQAqbaVtvvSpG2MkYpxCkUARxkE06VivRaVV54xTZGx70AN+YkE0rDjrTd2TxTlPHvQBGOG9RUwjVhk00KByRzS7j9KAHbUXgZqN1GelPGG6Nk01s7unFACKOO5pVYrxtp42+tNlRjyKAJIyjcsefSmSfMfao1baeBUu0sMnigBqs2Panow9PxNMZSPu05EY80AJIhzuU0+Fc/WnIMLgg09AoBxmgCJo3Y+1aulMYR+7Xc1Uoky3etjTYduAAcn2oA7TwlPJLbMHj2Y71l+JblvOkXA46Uthr9lZ3qaWrB52HzY7VQ1y4825bPQ0AcxMCHbrkmq77gPU1sTxLtyq81WGmzSHKxvz7UAZhZs4PSmsSTxW/B4dvJf4cD34q0+k2FlHm+vLaEd98qj+ZoA5MrI33VJFWbOzupiAkTfXFbE+u+EdNP8Armu39IV3D884rLvfiMEUppekxRjs8pyR+A/xoA07Xw5qVww2xgD1Nab6JpumweZqd9DAAOSzYxXnWoeM/Ed6pSTUDGh/hiRV/UDP61gyySTOZJZHkc9WY5JoA9Tn8X+FtJUpZia9lHdE+X8yRXOav8Rdcuw0dn5VjH28sZb8z/hXGUUAWL29vL2QyXdzLO2c5diar0UUAFFFFABRRRQAUUUUAFFFFABRRRQAUUVqeHfD+s+Ib1bPR9Pmu5ScfIPlX6k8CgDLqeytLq+uFt7K2muZm6RxIXY/gK9j034PaL4etF1L4ieJbWyTr9jt5V3n2znJ/AUah8WfDnhq2aw+Hfhu2g7fbbmBdx98dT+OKAOd0H4O+J7q2+3a00Gg2QGWku2AbH+7n+tXJV+EvhUbP9L8VX698bYAfwYAj864XxP4q8QeJLgzazqk91k5CE7UH0UcVi0Ad/qfxU1p4Ta6LY6dotrjCrbQjcB/vH/CuM1LVNS1KQyX99cXLE5/eSEj8ugqnRQAUUUUAFFFFABRRRQAUUUUAFFFFABRRRQAUUUUAFFFFABRRRQAUUUUAFFFFABRRRQAUUUUAFFFFABRRRQAUUUUAFFFFABRRRQAUUUUAFFFFABRRRQAUUUUAFFFFABRRRQAUUUUAFFFFABRRRQAUUUUAFFFFABRRRQAUUUUAFFFFABRRRQAUUUUAFFFFABRRRQAUUUUAFFFFABRRRQAUUUUAFFFFABRRRQAUUUUAFFFFABRRRQAUUUUAFFFFABRRRQAUUUUAFFFFABRRRQBreG/EmueHboXGjajPaNnLKrfI31U8GvSLb4heDfF0CWfxC8PCO4wANTscKw9yAuf515DRQB6jrXwme8tm1LwHq9v4gsMZ8sSATr7HoCfyrzbULG80+6e1vrWa2nQ/NHKhUj86saFrer6FeC80fUrqxnH8cMhXP17H8a9N0/4uWmuWqab8RdBh1iDoLuPiZO2f/rj8qAPIqK9gn+GPhbxTG938PPFdtI+Nx0+9LLIvsDtz+ea868T+E/EXhqcxa1pNzagHAkZDsb6N0oAxKKKKACiiigAooooAKKKKACiiigApUZkYMjFWHQg4IpKKANvTPFfiHT8fZ9Un2/3ZMOP/Hs10un/ABQ1KOMJqFhBd+rKfL/oa8/ooA9H1D4iWkts32TT5IpscB8EZ+tYdn481iGfdMlvNHnlNmP1rlKKAPR08c6JfIEv9Lmt2/vI4YfyBqRPEXhIrtLzL7+W3+FeaUUAenrfeF5h8uqRoD2YY/nVyLT9Muo82V3DOMfwODXklT2d1cWc6z20zxSDupxQB6Jd6Y1uSQhx61kzIVY5B/KrmlfECJrdYdWs1cgcug61oQ+JvCdwf3kRQ+rDFAHP7JD0BxUsahRzXSfbvCc4xHfwx57Zp8en+H5hldQjP40AcuetIRnr0rrhomnuuIrqE56Gk/4RuP8A57RsfY0AcmFOflBpzEY2t1rrP+EcMa/eU/jUf/CNyEHcBQByoRvoKevT2rpl8MSR/NIwK+maV9FjH3Rt+tAHMPHkZUURRzdNuRXUDSYY1+f8808JptuPnkj+maAOZMLDsc0+O3kc/KrZ+la13qmiwNue4jAHbNUZ/GWjw5EMckh9hQBYt9NlZNzKSfSpl02U9I/0rEm+IDKf9GscjtvbH8qoXPj3W5MiHyYF/wBlST+dAHZw2DR/eQfU03UvEuj6FbvGxW4uyvEcZzg+57V5xd+I9bugRLqVxg9lbb/KspiWJZiSTySe9AHUeENesbXxJcapq6yHzclSoztJPSutvPG/hfJeOG5mb0C4/nXlNFAHoc/xCsFP+jaGW95JgP5Kay73x/rErH7LHb2qnoAgYj8TXIUUAat54j1y6/12p3GPRG2fyxWbLJJK5eWRnY9WY5NMooAKKKKACiiigAooooAKKKKACiiigAooooAKKKKACilUFmCqCSTgAd67rwd8KfF3iNRcfYxptl1NzegouPYYyaAOErf8J+D/ABH4ouBFoumTTrnBlPyxr9WPH5V6SNJ+EvgL5tW1E+K9Xj628IPlKw7HjH5msLxZ8ZPE2qQGx0YR6Dp44SK0JD492/woA3bT4feBfBcKXnxB15Ly7HzDTrKTqfQ4BJ/QVU8Q/GiaCyOleBdFt/D9iBtEgVTKRjrwMA/nXk1xNNcTNPcTSTSucs7sWZj7k9ajoAtanqN9qd011qF5PdTscl5XLH9aq0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4JpreZZoJXilQ5V0Yqyn2Ir0fwx8ZPFGmwrZawlv4gsOhhvgS2PQMP65rzWigD2Vk+DvjggQ+b4O1J+xBMDH8SV/kaxvEnwV8X6bAbzSY4tescZWayOWx6lf8Ca8zra8NeKvEPhyYS6NqtxaYP3FbKH6qeKAMu8tbqyuGt7y2mtpl+9HKhRh9Qeahr1+x+LulazbrZ+PvCVjqid7q3jVZR74OP51K/gn4X+LTu8HeKpNKum6WeoAAE+g3Nn9TQB43RXe+J/hH440JTM2l/brbkiazcSAj6DmuGuIZreVobiGSKReqOpUj8DQBHRRRQAUUUUAFFFFABRRRQAUUUUAFFFFABRRRQAUUUUAFOVmX7rEfQ02igCZbq6X7tzMPo5qVNS1BD8t7cD/toTVSigDRTXNXX7t/N+dWF8Ta0ox9sY/WsaigDZbxNrTf8vjVGfEOrHrdtWVRQBen1bUJvv3Un4GqjzSv9+R2+pplFABRRRQAUUUUAFFFFABRRRQAUUUUAFFFFABRRRQAUUUUAFFFFABRRRQAUUVo6Loesa1OIdJ026vHJx+6jJA+p6D8aAM6ivV9G+B+vG3F54m1PT9AtcBj50qs+O/GQB+Zq95nwZ8G42R3Piy/UdSAYc/nt/nQB5j4e8MeIPEEyxaNo95eknG6OM7f++un616PY/BqPSbdb/x94ktNDtuvkod0h9snjP4Gs/xH8aPEd5CbPQbay0CyHCpaxKXx/vEf0rzm/vrzULhri+uprmZuryuWP60AewDx98O/BYMXgnwrHqd4ox9vvg3X1GTn9AK4Txn8RPFnixyNU1N0tz0trfMcQHpjPP4k1yV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TpazyWr3Ma740OH2nJX3I6gc9elQVd0bU73SL5byxm8uQAqwIyrqeqsDwQfSuqg0rw94tRpNJuYNE1ck/wDEvmY+TL/1zYLwfY+n40AcRRV3WNK1HSLxrTUrSW2mHZ1wD7g9CPpVKgAooooAKKKKACiiigAooooAKKKKACiiigDqfC/xC8YeHHX+zNbuREP+WMx82Mj0w2cD6Yru7b4waHrUC2/jjwVZX5x81zbKitn12kcfnXjdFAHtUfhP4QeLHH9geJJdEuXPEF3IFGfQbuv4GsvW/gX4rtlabR7rT9ZgAyDBMFY/gTj9a8prY0PxR4i0N1bSdavrQL0WOY7P++en6UAN1vw3r2iSMmq6Td2u3qzxnb/30OP1rJr13Qfj94us4xDq1rY6xCBjEqbWP1IyP0rbi8cfBrxYWPirwpJpNw4w09uCfyKDP6UAeD0V9AN8JPhf4mR5PBvxAjilI+WG6cMFP0wG/WuO8U/A3xzoytNa2sGsWw6SWT7jj1IOP0zQB5hRVi/sb3T5zBfWk9rKOqTRlD+RqvQAUUUUAFFFFABRRRQAUUUUAFFFFABRRRQAUUUUAFFFFABRRRQAUUUUAFFFFABRRRQAUUUUAFFFFABRRRQAUUUUAFFdH4Z8DeLPEcirpOh3kytj94U2pj1yf6V6RpX7PesrGLjxH4h0nSYhyy7yzY/EAD9aAPFKVFZ2CopZicAAZJr3aTwx8C/C4/4m3iO51u5Q8xQyEjPphF/nUM3xe8F6ArReC/A8UTDpNOwXPvwCT+NAHnHh/wCHfjPXdrafoN0Yyf8AWSjy1Hv82K7qw+B0ljb/AGzxh4o0rSIFGXRZ1LAfUn+lYXiL41+P9YUxpqv9nQHgR2i7OPTPJ/lXA6hf32oTedf3lxdyf35pS5/M0AewG8+CPhFdttZXnim9TALSEGIn15G38qzdb+N+vNC1p4Z0zT9AtSCoEMSu4HbnAA/KvKKKANDWda1bWZzNquo3V45Of3shYA+w6D8Kz6KKACiiigAooooAKKKKACiiigAooooAKKKKACipri1nt1QzxmIuMqrcMR646gfz7VDQAUUUUAFFFFABRRRQAUUUUAFFFFABRRRQAUUUUAFFFFABRRRQAUUUUAFFFFABRRRQAUUUUAFFFFABRRRQAUUUUAFFFFABRRRQAUUUUAFFFFABRRRQAUUUUAFFFFABRRRQAUUUUAFFFFABRRRQAUUUUAFFFFABRRRQAUUUUAFFFFABRRRQAUUUUAFFFFABRRRQAUUUUAFFFFABRRRQAUUUUAFFFFABRRRQAUUUUAFFFFABRRRQAUUUUAFFFFABRRRQAUoJByODSUUAdnofj6+jtV0zxFbJr+l8AxXTEugz/C3X8/0rS/4Q7w74rBl8Dao0d5jc2l3uQ49kbnP6/WvOqVGZGDKxVgcgg4INAF/XdE1fQ7s2usabc2M392aMrn6HofwrPrudB+JGpW1kNL1+xtPEOm4x5V4uXUf7L9fzzV5PC/g3xYGl8L67Ho982cabqJCqT6I5Y5/WgDziitvxR4U1/wANzmPVtOlhXOFmA3Rt9GHFYlABRRRQAUUUUAFFFFABRRRQAUUUUAFFFFABRRRQAoJBBHBFdHofjvxjohH9m+JNShUfwGcsv5HIrm6KAPVYvjdr1zF5HiHQ9F1uHbgieJlY/iGx+lIviT4R6xtGq+C7rR5COZLCZiin6bv6V5XRQB6n/wAIj8LdWB/sbx9LYSsflj1C3IAPpnA/nUknwN8QXCeZomtaNqsR6GOVlJ/DB/nXlFPhmlgkEkMrxOOjIxBH4igDtNU+FHxA09m8zwzezIv8cC7wfy5/SuavdB1yyBN5o2o2wHUy2zr/ADFaOleOvGGl/wDHj4i1CMejSlx+TZrprD41+OrZAk9zY34H/P1aq2fyxQB5tRXrQ+MdlfII9f8Ah/4evwfvusew/lzT38XfBvUFA1DwDe2jHqbNwAP/ACIKAPIqK9Xlg+Bl8+Ib7xDpYPrAXx/48anHgD4VXik2PxQEHoLuBB/7MKAPIaK9eHwd0a4GdN+JWhXeegwq/wDs5qKX4FeIWGbDWtEux2/0nb/jQB5NRXp0nwL8fqpaO1sJh/sXQOfzqlN8GfiLHnb4faXH9yZD/WgDz6iu2k+E/wARIz83hW9/BkP8mqF/hj4/T73hbUB/wEf40AcfRXV/8K48dZx/wi+pf9+qQ/DnxyDz4X1L/v1QBytFdYvw28dt93wvqP8A37qaP4W/ECT7vhW//EKP60AcbRXcxfCP4jSHA8L3Q92dB/7NVuP4L/EJiPM0ZYf+uk6D+tAHndFeqW/wH8cyANK2lQJ3L3Y4/SrifAq+jGb7xbodqO/7wHH6igDx+ivXW+FXg+zfGqfFPSI/VY41Lf8Aoylbwn8F9P8AmvfH2o3uOq21spB/LNAHkNFevSXHwFsU3R2fiHU3HQFSgP8A4+KafH/wysFzpPw2hncfdN4Qf6tQB5LHHJK4SNGdj0CjJNbemeDfFmpECx8N6rPnoVtXx+ZGK7yb43ahDF5ejeE/D+m+hEBcj+VYep/F7x9fZUa19ljI+5bQog/ln9aAJ9O+C/xCu13y6L9hX1un2/yzWk3wgtdMUP4m8c6JpgH3kBZ2+gzivPNQ8Q67qDM17rF/cbuoediPyzisygD1FdO+DejyMLzWdV11l/hgjKKfoeP51ND8SvBugureFPh7ZpKowJ76Rnf9Cf515RRQB6NrXxp8e6jGYodSj0yL+5ZJs49OSTXD6nrGrao5bUtTvLwk5/fzM/8AM1RooAKKKKACiiigAooooAKKKKACiiigAooooAKKKKACiinxRyTSrFFG0kjHCqoySfQCgBlFeg+GvhTrt7bjUNfkj8O6WBua4vRtYj2UkfritiTW/hr4HDJ4bsZPEurRn5b68TEKn1UZ/kPxoA5/wj8LfFniCD7a1k2m6cOWurxSi49QOp/StqXUvAHgWBotHs4/E2vLx9ruQfs8LeoAIzj2/OuP8XeNvEnih/8Aibai7Qfw28Q2RL/wEdfxzXOUAWdSvrzUr6W+v7mW5uZTl5JGyxwMD8AAAB2AAqtRRQAUUUUAFFFFABRRRQAUUUUAFFFFABRRRQAUUUUAFFFFABRRRQAUUUUAFFFFABRRRQAUUUUAFFFFABRRRQAUUUUAFFFFABRRRQAUUUUAFFFFABRRRQAUUUUAFFFFABRRRQAUUUUAFFFFABRRRQAUUUUAFFFFABRRRQAUUUUAFFFFABRRRQAUUUUAFFFFABRRRQAUUUUAFFFFABRRRQAUUUUAFFFFABRRRQAUUUUAFFFFABRRRQAUUUUAFFFFABRRRQAUUUUAFFFFABRRRQB1/hb4i+JNBiFqJoNQsTw1rfQrMhGegLAkfn+FbE03w38WD5oJvCeqP3TD2jH6cbR+VecUUAdhr3w78RaZbm9tkttWsCMrc2E6TAj3VSSK5BgVYqwIIOCD2rS0LX9a0KbzdI1K5s2JyRG/ysfdeh/EV0z+NNI1z5fGHh2O5lIx9ssCsE3tnghqAOGortT4P0vWHLeEvEFtcnGfsl6/lTj6EgBvwxXNazouq6NP5Op2M1s3YsPlP0YcH8DQBn0UUUAFFFFABRRRQAUUUUAFFFFABRRRQAUUUUAFFFFABRRRQAUUUUAFFFFABTo3eNt0bsjeqnBptFAF6LWNWhGItUvo/wDduGH9atQeKvE0BzF4g1Rf+3pz/WseigDp4fiB40i+54kv/wAZM/zqynxO8eL93xLd/iqH+lcfRQB2Y+Kfj8dPEtz/AN+4/wD4mn/8LW+IP/Qy3H/fqP8A+JriaKAOzPxT+IBJP/CS3PP/AEzj/wDiaib4l+OmOT4lvPw2j+lcjRQB0dx468YTn954j1E/SUr/ACrPn8Q6/Ocza3qUh/2rpz/WsyigC1LqOoSjbLfXUg9GlY/1qrRRQAUUUUAFFFFABRRRQAUUUUAFFFFABRRRQAUUUUAFFFFABRRRQAUUUUAFFFFABRSqCzBVBJJwAO9dXoHw/wDEWrRfaHgj06z6tcXr+UoHfg8n8qAOTq/oujarrV2trpVhPdyk4xGmQPqeg/Gu3gtPhn4aw2pXl14ovV/5ZWj+XAD7kryPxNRax8Vtce2+weHLe28OaeBgRWijfj3fA/QCgDRtPhVaaPbrf+PPEun6RD977JBOklw49MA8H8DUz/Ejwx4Xhe08A+FbZZcbf7R1BFllPuARn9RXll1cXF1O091PLPK33pJHLMfqTUVAGv4l8S674kuvtGtalPdtn5VY4Rfoo4H5Vk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S6N448SabD9m+3Ne2mMG2vCZY8fQnI/A1zVFAHZHUfA+sKFv9HuNDuj1msX3w/UockfhUbeBbq8iafw5qdjrkQx8kBZZR9UYDH51yNOjd43DxsyMpyGU4INAE+oWF9p05gv7Se1lGfllQqf1qtXS6f42162t/st1LFqdqRgwXqeYpH1+9+tWm1HwTq2Be6NPocpPMtgxlT8UduB9KAOQorrf+ENjvyD4b16x1UkZEDZhn+mw/41jaz4d13Ryf7U0i9tF/vyQkL/AN9dKAMuiiigAooooAKKKKACiiigAooooAKKKKACiiigAooooAKKKKACiiigAooooAKKKKACiiigAooooAKKKKACiiigAooooAKKKKACiiigAooooAKKKKACiiigAooooAKKfDFLNKsUMbySNwqopJP4Cun0v4e+K76MTPpj2NvjPnXn7pQPx5/SgDlaK7hfD/gnScnXPFEl9OvW302HeM9wXJx/Kl/4TTRdIO3wv4VsoGHS6vd0sv5bsD86AMbQvBniXWSptNJuFhPWaVCkYHrk/wBM1unwn4T0VC/iTxbBPcr1stORnYH0LFcD9K53X/FfiHXCRqWqXEsfOIg21APTaOKxKAO+j8fWOiK0fg/w3aaeeB9quCZZz+OcD9a5fX/Emva9Jv1jVry99FklJUfRegrJ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trSfFWv6Yuy11GQx/8APOZVlTHphwRWLRQB1o8UaPqGBr3haxlbPzT2R+zP9cLwTSrpXgnU2/4l/iC90yQ5xDf2ylfp5itgfjXI0UAdTL4E1xkMumtYarCCfns7yOT9M5rn7/T76wfZfWdxbNnGJYyufzqGCaWCUSwyvFIOjIxBH4it6w8aeJLNRH/aTXMQ6x3UazA/99gmgDnqK60+KtIvY9mseEtPlYn5pLEi1b/x1TSND4BvgfIutZ0dz/z8BbiMfTYA1AHJ0V1g8Gw3ZH9j+JtFvcjISWf7O5/4C/8AjVS/8FeJ7OMySaW8if3oJEmz/wB8E0Ac9RUtzbXFs+y5t5YW/uyIVP61FQAUUUUAFFFFABRRRQAUUUUAFFFFABRRRQAUUUUAFFFFABRRRQAUUUUAFFFFABRRRQAUUUUAFFFFABRWlp2hazqLKtlpd3Nu6FYjt/M8Vuw/DnxKYzLeLp+nRj+K7vo0/QEmgDkKK7JfDPhayIbVvGlq/HMdhC0xz/vDinDUPh1p4xb6Dq+rSqeJLm7WJG/4Cq/zoA4wAsQACSegFbukeDvE+qkfY9Guiv8AflXyl/NsCtZ/iDd2u5dB0XR9JQ9GS0SSQf8AAiP6Viat4o8RaqT9v1i8lUjBQSFU/wC+VwP0oA6D/hX8Ongt4j8U6Pp2BkxQzrcS4/3VYUwz/DfShm2ttW1+ccg3GIIs/QHOPqK4migDs7j4h6hChh0LS9J0WL/p3tUaT8WYf0rmdU1bUtUlMuoX09yxOf3jkgfQdB+FUq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u6dq2q6d/wAg/Ur2z/64TtH/ACNUqKAOpg+IPi9AFn1qe9jAxsu8Sg/99c/rTh4utLh2Op+FNEud3Voo2hc++Qf6VylFAHUi+8DXCfv9B1axb1tb5ZB+TrUp0vwLdIWt/E93YHst3aPJ/wCi1rkaKAOrfwnpkm37D438PzZ7TGaE/wDjyUreANedS1jJp+oL6210p/8AQsVydFAHQ3PgrxXbqWk0K8IHdF3/APoOay5tI1aH/XaXex/78DD+YqO21C+tQBbXtzAB08uVl/ka0rXxd4otf9T4g1NfY3LMP1NAGKysrFWBBHUEUldOnj7xaGBfWJJgO0iKwP6VO3j7VJBi607SLr1822Jz+TCgDkaK6oeMICSZPBvheQnqTbSg/pJUg8WaK3+t8BaAx/2HuF/9qUAcjRXVt4j8MMPm8A6f9Vvrlf8A2ek/t7wkf+ZEtx9NTuP8aAOVorqxrng7v4JX8NRm/wAad/bfgz/oSv8Ayozf40AclRXVHXPCA+74HjP11Kf/ABoHiDwmCCPAVqfrqVwf/ZqAOVorrv8AhKPDij938P8ASAf9q6uG/wDZ6a3i7TR/qfAvhtf99Z3/APalAHJ0V1cfjVov+Pfwv4bg/wBy1f8Aq5p7/ELxAFK262NqP+mNuBj880ActBb3E5xDBLKfREJ/lWhbeG/EFyQIdF1B89/s7AfnitCTx74wcc69dKP9jav8hVC58TeIrgnztd1N89jdPj8s0Aadv8PvF8xH/EmkiU/xSyIgH5mrEvw/vrYZ1DXvD9hzz592cj/vlTXJz3FxcNunnllPq7lv51FQB2X/AAi/ha3dft3j/TWHdbW1nl/XZinSQ/DWyKk3Wu6oe4h2xKf++lzXF0UAdgdf8G2su7T/AAWZuODe3zP/AOOgYpy/EPVLZSuk6Xo2lDsba1ww/Ek1xtFAHRX/AI58YXwxceJNT2/3Y5zGPyXFYVzcXF1IZbmeWaQ9WkcsfzNR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7N4t1aTR9c8Vu8usaPDPrriPV9KZGkMqKp8iRCyEptZmHzgZ7Ng4APGaK9Y8WnVPD9j4kv9Mkgs9YGsxw391pkbQtFbtEHjxyWhDvksARllxk4AqxOJtTmfw/dQ41bxD4bS5uIhGFeS+heSWJm6Yd415yOS/vQB4/RXq+sssfh7xV4Us2EqaHpVrAVjOd8i3KPcyYHpI5BPOAoq/wCE7j7H4c0YPd3enyw+FdSmMtuv7+JWumKuo3LyQMjkZ9aAPGaK3PF2qtqlxA3/AAkWua2saHD6om1oyTyFHmycHA7j6Vh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WdLsLvU7+KxsYWmuJThFFVq7D4TyRjxDd2/mpDc3WnywWjucASnbjnsSAw/GgAb4e6s3mx22paPd3cS7mtILkmX3ABUAn2BrkZEaORo3UqynBB6g11vhPwt4p/4TOzhj029guIblWklaNlVAG5O7oeM/Ws3x+0beM9VaONok+0NhWXaR+FAGFRXZ+HrpZPhj4ntVtLaMxfZWaZVPmSlpv4iSeBjgDA9cnmrnw5mt9P8NXuoRtqi3r6lbWrNpsqxzrG+4gbirYUsvIx8xVRkVtGkm1rurnNPEOKk7bO35f5nAUV7PZwz6fJFojXKTyXl1qqCOJQltqBGVLXG0YTZtJUBXHQfIOa8YpVaXs7DoV/a30/rX/IK1LTxH4hs7y4vbTXdUt7q6ObiaK7kV5T6swOW/GsxcbhuJAzyQM16TrujeHU0y/vNH0ixv8ATrSKGe1vrK/aWdsMFK3kDSBkVhnLIibW24JFZHQcHp+satp99Jf2GqX1pdygiSeC4ZJHBOTlgcnJAJpi6lqS6p/ai6hdrf8AmGT7UJmEu89W35zn3zXWeJRoCeGfDtxH4dsdOfVoZJLm5tnuZZIAly6ZjSSfaflTo3Uk8jgjI8A2mj3fiuCPXJbZNMSOaSU3MxiRtsbFQSp3csFGFyTnjNAGVZ6nqVlqP9o2eoXdte5Y/aIpmSXLfeO4HPOTn1zViPxBr0erSatHreppqMi7ZLtbpxM64AwXzuIwAOvYVpeKdJMeu6fFHbaXbWl/FG9tNpzzPBKjMV3jzmLgggqVO3BXp3PTSfDTSU1E2R8VzbhrH9jbv7M63JwUx+9+4ckFuoI4DA5ABwer61rGsNG2r6tf6gYgRGbq4eXZnrjcTjOB+VUK9Bg+HlkLGGW88RSQXLaZJqckS2G9UiilKSDd5gy2ASoxgkYJXrXLeLtFTQtWS1hu/tlvNbQ3VvMYvLLxyxh1yuTtODjGT0oAx6KKKACiiigAooooAKKKKACiiigAooooAKKKKACiiigAooooAKKKKACiiigAooooAKKKKACiiigAooooAKKKKACiiigAooooAKKKKACiiigAooooAKKKKACiiigAooooAKKKKACiiigAooooAKKKKACiiigAooooAKKKKACiiigAooooAKKKKACiiigAooooAKKKKACiiigAooooAK9V8DfCXTdf8C2/ivVfG9poNvNM8WLm3XYGViAN7SqMnHTFeVV9E+DbvwnZfs16fN4z0y71LS/7RkHk2zFX8zzH2nIdOOvevA4hxeIw1Cm8O2nKaWiTdmnspaXNaMU27nnvxJ+Fp8K+HLXxJpPiSy8RaRNL5LXNsgUI/PTazBhlSM54PGK84r1L4kfEPwzfeCbbwV4H0G60vR1m+0TNdNmRmyTtHzOSMkHJbPGMACvLa6cmnjJYe+LvzXdrpJ8vS6WifoKpy390KKKK9YzCiiigAooooAKKKKACiiigAooooAKKKKACiiigAooooAKKKKACiiigAooooAKKKKACiiigAooooAKKKKACiiigAooooAKKKKACiiigAooooAKKKKACiiigAooooAKKKKACiiigAooooAKKKKACiiigAooooAKKKKACiiigAooooAKKKKACiiigAooq5o8E0+oQrBHG7B14f7vUDn2oArLG7IzqpKr9446UyvZ/AGh+F9a8Yaj4Wl0oNHDZtLNcbsM0u5Ado/hUbjiuE+J2gtoHiWfT40j+zW4CROoALKc4Lep96AOTor0Lw9oPh64XS9Zv7NhpTaeFu1Ezj/SftAhLZzxw6vgHHB4x1bD4a0q102eyvrTfqcGm6hdySeY4wY5fKi4BxwY5DjHO4Z7Vv9XlY5Xi4XtZ/wBf1+R5/RU9stmy/wCkzzxt5iDEcIcbDneeWHI4wO+TyMc97deH/DsesW81rZzSWEXhw6oYZ5W3XDjcBvKn5cnaSFI6YHrUQpuexpUrRpuzR53RXpSeGtCWzm1x4NPggewspkt72acW0Mk5cN/qyZWGYjgZON+SSAa4jxVYnTfEd/Ym1+yeTOyiHzvNCDsA+BuGMYOOmKc6UoK7FSxEaknFf1/VzMpUZkYMrFWByCDyKu6rpGraT5X9qaXe2HnKWi+027R+YPVdwGRyOldP4Y0XSb/SNM1SezLQ2c11/aoEjDzUjiEsfQ/Ln5k4x0FTCDm7IupUVNXZjDxb4kCRJ/bN2ViZWQb+hByK0fHPiiw8UWNlcyae0Gtx/LdTpgRzLjg+u7NbsPhnw7BqMmnXNr5japqMtvpkplceVEYA8RABwxLTQ9c5wfeotO8K6JcWegB428+GSGbWSHb5oJkedeM/LiKPGRj7wJ6itPq8jD65C17P+v6t6nM2PiK3tbE2Y8N6XJHIqLPuuLxfPK8guFnCk554AAPQCrVl4zns9SudSt9ItI7y5J8ydL2+WQg4yCwuASCRuOSefww7wjb+G7m81C61F7OKKOzkkjgvpJEiSYygIgMTGWQBDk4APBzwMnas/D+lwTX9vqFt4bj1Sa+ggsLWa7uvs7RvGWDx+Wxch90ZDSEKMnJB4q4Rm0mmiKkqSbUk/wCvmYdr4xa0sZrC10GwgtJ8+dBHe3yxyZGDuUXGDxxzXLuQzlgoUE5CjOB7c12WlRabb6VrcuteGdOU6cGt1ImuBI907METiXaQu1icDonqc1xlZVOayuzejy3lyr+vvHRSPFIskbsjoQyspwVI6EGuk1DxleXVtfrHpelWd3qSBL+9t43E1wMgtkFyibmAZtirkj04rmaKyNzUuNamubPR7O6tbaa30pWSOMhx5qtK0jByGB5LEfKVOPfmoNKvxp98bg2NleRsrI9vcxl42VhgjghlPoykMOxqlRQBsat4gutQ1Gyujb21tFYRpHaWsKsIoUU7sDcSxyxJJLEkk81qSePdYkv/ALY1tYeZ/bi63gI+PPXov3vue3X3rk6KAOpm8c6tKMNb2I/4lk2mcI3+qldnY/e+9ljg9PY1ja7q9zrE9tNdJEjW1nDaJ5YIBSJAik5J5wBn37Cs+igAooooAKKKKACiiigAooooAKKKKACiiigAooooAKKKKACiiigAooooAKKKKACiiigAooooAKKKKACiiigAooooAKKKKACiiigAooooAKKKKACiiigAooooAKKKKACiiigAooooAKKKKACiiigAooooAKKKKACiiigAooooAKKKKACiiigAooooAKKKKACiiigAooooAKKKKACiiigArp5fG2qyfDyHwO1vZDTYrk3CyhG84tknBO7bj5j/AA1zFFZVaFOty86vyu68muo02tgooorUQUUUUAFFFFABRRRQAUUUUAFFFFABRRRQAUUUUAFFFFABRRRQAUUUUAFFFFABRRRQAUUUUAFFFFABRRRQAUUUUAFFFFABRRRQAUUUUAFFFFABRRRQAUUUUAFFFFABRRRQAUUUUAFFFFABRRRQAUUUUAFFFFABRRRQAUUUUAFFFFABRRRQAUUUUAFFFFABUtmyJdRPIzqgcFin3gM9veoqKAPTfDHxC0/R9Tu/EEej7tSNv9mL+ZtWZcqQzL/e+UZxXF+L9ZbX9Zk1WV5DNOA0obGFb0X2rGooA6u01LRB4SGgzaxqsUMlwt3MselIxEmwKVDfaBuTgdVGSAeOlbD+K9Em1261a71G+unurM2csMmjKIzGcZxtuwwJIJzu6k155RWyrNdPzOd4aL6/l/kdXfyeB7rf5Ml9Y7tuPI0onbjdnG+9b72RnOfujGOc6EfiLQlvbO5Oq6i4tdP/ALOMLaKmyaDDAq/+lZJO48gjoCMVwlFJVbbIHh7qzk/w/wAj0AeJ/D7TzefeXlxZSwwwfYJNFXyESH/VgYuw/HPJY53HOc1yPii+XU9fvNQW6muhcSeZ5ksAhYkjkbAzBQOgG48AfSs2ilOq5KzKp0I03dMK6jw9qek2Xh2/02bVdSt21JUW5WHTUlCBGJXY5nQ8g4OV6Ej3rl6KmMuV3LnDnVjtL/WtDvH0lpNd1hDpUSR22zRo/wCAjDHNzycBR24UcVZl8TaPJf6zef21qitq8JhnQaLHtjUjA2f6VxhcqM54J+tcFRWntn2/P/Mx+rR7/l69jrtKu/BtpCEma5ug0WyVJtGDbzu3Bt4u1ZSOF+QqCByDznTTxN4cbUn1C6mmvJ/OjmtzLoKD7MUAVFTZdglAAo2vuX5emSSfPqKFWa2Q5YZSd3J/h/kdfd6j4futLl0+41zWHWa9a+llOjRb3kK4Of8AScY5J6dzXIUUVnKXMaQp8nU//9k="/>
          <p:cNvSpPr>
            <a:spLocks noChangeAspect="1" noChangeArrowheads="1"/>
          </p:cNvSpPr>
          <p:nvPr/>
        </p:nvSpPr>
        <p:spPr bwMode="auto">
          <a:xfrm>
            <a:off x="349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5119" t="8322" r="13713" b="11702"/>
          <a:stretch/>
        </p:blipFill>
        <p:spPr>
          <a:xfrm>
            <a:off x="1371599" y="19050"/>
            <a:ext cx="9639301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73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CA78DB-A430-6448-BB3E-6F869151ED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AutoShape 2" descr="data:image/jpeg;base64,/9j/4AAQSkZJRgABAQEAAAAAAAD/2wBDAAUDBAQEAwUEBAQFBQUGBwwIBwcHBw8LCwkMEQ8SEhEPERETFhwXExQaFRERGCEYGh0dHx8fExciJCIeJBweHx7/2wBDAQUFBQcGBw4ICA4eFBEUHh4eHh4eHh4eHh4eHh4eHh4eHh4eHh4eHh4eHh4eHh4eHh4eHh4eHh4eHh4eHh4eHh7/wAARCANcBY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yoor3Px7qHmXvj5F13V9YMKNC2i3CYhtlZ1/0iPMjZWMgdEUgsOgyaAPDKK+htXt4Ljx5a+KpFb/AIkuLGQ9jMwi+zn/AMmWP/bE59/PNFghuPjZqqSQx3Eq3eoPawyIHWSdRKYlKng/OF47nFAHnlFdfN4i8bT6EdUuNQvXW1vtkWpyXLC5hkaNt0Mb7t2wjllAIGF6Z56jxQb/AMSfFqLR9W1W8l0a2jt7y5SaZ3hhiS1SSV8ZIXI3c46t3zQB5RRXefFUJq0WneLIb2xvWug9pey2aSLGJ4zlf9YqtzE0Y+7/AAHk1vR6Ra/8IOPBRvrAanJp41YWZjl+0i7x5oH3Ng/0b5cb85PTtQB5LRXts14bqCHQl1jU53n8Gw7NMmjxYKRaK3ml95ww2lgfLHzAfMOtVrDU9Ul8deFtBlvrqXQ5tCsheWTyM1v5JtAZGZD8owMtnHBGaAPG6K9GuNR8QaNZ+D7XwjJcR217ZrIYrcHZfXZlZZVlA4lIwq7WyAuOBnnsta0Wz1jQp/BeiLEEuNY1Gawx91JIZIAVXH8ISSYD2A+tAHg9Fe+X+pWvnve2F/d6dZQeEJora5shuljij1BY0ZfmTJKqP4h161y3gvxBHJqviG+vNV1fxJZw+HnSUaou2Qxtcwh0UebJgbScHcOT045APLKK9B+J+lx6P4S8LWlvP9otC97Nazf89YXeNo2PodpGR2OR2rc13xPb6KNHjutZ1y4i/wCEbtUOjCMGxlL2gUbiZemSGP7s9OPUAHkVFeo+N9cez03SrOPxd4lsnPh6y22FtH/orE2y8FvPXAbv8h/GsLx1eT6d4j8OahattuLXRtLmib0ZYIyD+YoA4uivY9Ut7fQdRudeswEXxXqFqNP5wRbOY55yPbeyR446MKjudUm0q/1tFuNa0Q3fie6MGqaSqTGeRZMeRPHuViFDblXPO8/K3WgDyCiu0uLo+FvjDJcXEdhClpqZFxHZRssAjJxIqKSSo2lht7dB0rtrbR7SEweAp2jc6TNDq07ZBOPtLLJn1/0d4mx320AeK0V6pe+I9Xki8Hava393ZT6jqF40/wBnnZNyvdqxQkEZX2PpUp1G41Lxj8RLfXNW1GSztrK8jjJJuGgT7bDxGjOoxwOMgcUAeTUV3PjtLGP4f+Dl025ubm2zfbZLi3WFyfNTOVV3A/76rsLC6tJRbavcyRsfGUVvpkpPBBETwzsB2/eiFv19KAPFqK9Y1K8u9P8AC2vWFvLJaz6JYaTbo8LlWjm8wySEEdCJHcZHpUs2u65deMPhta3Ws6jPb3EenTTxSXLsksn2tvnYE4ZuByeeBQB5FRXq2lW/hz+w/GCRalfzwyX1kt59ps0gWNDd/MVZZXJ4z1C09rzWrrxx4n8PawZh4dtba88y0ZP9HsoY42NvJEn3UIIi2sBlt3fcSQDyaivXNJDL8VPB9wVbyh4etZC2ONq2ZDN9AVYE+xrFtvE3iSP4RTPH4g1ZGj1mG3QreSArF9nk/djnheB8vTgUAee0V2fg2a50/wAD+I9W0iSSHVYJrVPtEXEsFuxk3sjDlcsI1JB6HHetnT7jXW0nVvEF1AsfiFNEglsrpMNcyW5m2SXR5LCTZ8vmYB2fN/tEA8zor2TwPf308vhXxBrDNPrA/tUW89wu57q2SzJUyMeXAkLqCT0yO1Z2v50P4cx614YvLmxtL/WkubN4JyksAa3dZIiy4IKsGX3XB70AeWUV7U+tarP8cI7W71nUjaQae8sa+eziFjpjEuilgA2ST1GSetZepWsnijRPC+lxaxqfiFNQ1SRm1S+XbLZKFUSQEF3Iwo80/NggDAPNAHlNFex6qY9Z1vQPE2gw6d4iexv3sjaQB4lMI3SWyESouGCB1HBBKKPmPFYviTXNSm8KJr+j+JNYuo4dXaKK61ANHqFsXiJ8uOZJGDxlQdwAX5gp2gNQB5tRXc/GfVtVu/F89jd6ne3FpFFayRwSzs0aMbaMlgpOASScn3NcNQAUUUUAFFFFABRRRQAUUUUAFFFFABRRRQAUUUUAFFFFABRRRQAUUUUAFFFFABRRRQAUUUUAFFFFABRRRQAUUUUAFFFFABRRRQAUUUUAFFFFABRRRQAUUUUAFFFeh/AnwnpfibxLe3PiCAy6HpVlJdXg8xkDcEKMqQw/ibgj7lc2MxdPB0JV6m0e2/ovN7IqMXJ2R55RXoXx38I6f4V8WQPocJj0XUrVLmzG8uAMYZQzEk84bk/xCvPaMHi6eMoRr09pK/n6PzXUJRcXZhRRRXSSFFFFABRRRQAUUUUAFFFFABRRRQAUUUUAFFFFABRRRQAUUUUAFFFFABRRRQAUUUUAFFFFABRRRQAUUUUAFFFFABRRRQAUUUUAFFFFABRRRQAUUUUAFFFFABRRRQAUUUUAFFFFABRRRQAUUUUAFFFFABRRRQAUUUUAFFFFABRRRQAUUUUAFFerfBbTLS38I+LfGnkQXOqaPbg2CyxhxbyYLCbacjIIBBI42mud0PxRqmv3a+H/ABDeS6jDqlxb25urp989upnjZtkjAsEIXlM4zg4458z+0JSq1IQhdU2k3ez1Sbsra2T7q5p7PRXe5xdFe2+PfEGq+HfjNZeFtDlfTtCsZbW3j06D5beZJFRpN6dHLGRgScnv1rrNIsbfw78Q/iFouh6g+naeuiteLEkjiKzmdAS4VMlccEbRkDAHQV5tTiF06UajpfFFTWvS6Wumj95Pr1V++ioXdr+R8zUV7vpPjDT9Q8W/D7TbDVpdV1u3kWDU9YjWSL7RGzcQEuFeRR3LADjPJY43/BurarP8e/G9hNq14bSHT5zFE87mOIq8W0hecY3NjA4ycdaVbP61JScqFrRctW1opcv8t9d1ez8gVBO2p800V6fdeIvEFr448P6G3ii61WK2u7S5iv8A7RI0jG4hhMiK7YbyzuICkA4zkckV6XJeXGs/tD+IPBmrtJqOgXVmm6xnJeKJhbxsHQH7jZJ5XHLZ64Na4jO6lCzlTVuRz+Lomls4rWzvrbt5ijRUuvWx8y0Va1e2js9WvLOGQyRwTvGj/wB4KxAP6V9A2/iObTvB3w61nVvF02n248570S+fM96gIGwhVYN6ZcjGcjkV9BGSkk0YHzpRX0D4Y1OXX/h54u/4RrUm8NW0uswx6X5lw8KWivInyjywfLDEnIX5QXPOOaxvH+rXlr8TvCGmOl5b63pnkW1/qXEbX25kG5SpyyEbuTydzAgYIpgeL0V9Ca/4w1Dw/wDHjxDNPqF4+l2drbs9qZmMSoVg3EJ0yN7kcdSfWneFfDieFf2gWdUU22qTSmw5GDG8Mk0hX/dZVT6N3oA+eaK7+ODUtb+Leq3klrfa0+nXU900C75ZJVifEcfAJ2lticDgH2rW/aA0u48O/EGDxJpUl1YjVohdxOhMUkUuMSDjBU8gnvljQB5VRX1b4rl1HT/G+t6/cag+qeHrDSgl/oUUhkYh1PztE+I9mAxLAk4UjB5rzT4K6+Nc03Wfhrd3M1naarFM2mFZm/0dyCzRg5yUIGSvQ/MDncaAPHaK6jxfqWoWdhB4KbUJ5rXSpX89DIxQ3OfnCg9FT7oxwTub+OuXoAKujVtUF/NqA1K8F5MGEtx57eZIGGGDNnJyODnrVKvTtf0fw5N4r8VeGrXw/bWH9mW11PZ3UFxO0mYF34cSSMpBAI4UHOOaAOAbWtYZpWbVr9jNIkkpNw/zun3GPPJXse3aqr3Nw92bxriVrkyeYZi5Ll853buuc85r0u08Haa3xD1ONNCvb/R9MsraeWytPMkkleWKIBRtO/7zs/HZT2rLl8L2fhx/EtzrFl/aDaVfRWNrbTSNHHK0u8rJIVKtt2JkAFTlhnABFAHJavrOsaw0bavq1/qDRAiM3Vw8pQHrjcTjpTG1TU2nnuG1G7M08XkzSGZt0keANjHOSuFAweOBXpOl+FfD82pLd63oy6fp0uiXM8hstRW6hSWNwplhZJHJCgg7XY/NkcioLPwHYQW1jFq0TGSG71B7yW3mObi3gt45kEfUfMGyCBnD+1AHnAu7oWJsRczfZDKJjB5h8syAEBtvTdgkZ64NTDVtUGqDVRqV4NQB3C689vNBxjO/OenHWuotbXw7r+h3upnSk0JdMu7fzzZyyyrJbSvsbiVmPmLjIIOCCfl4zWj4j07QbXTL3U7Lw9pd3aW1xC1ncafqEk8UkUmcLdoZvNibGMELH84Ix0oA4+TxN4kk0waXJ4g1Z7ARiL7M15IYtgGAuzOMAAcYxSS+JfEUumDS5df1V7ARiIWrXkhi2DGF2ZxgYGBjtXfQaX4bvPF3hPR/+EX0+CDVbOC6uXjuLrfucOSq7piAvA7Z9650w6HoGgaDcX+hxatPqsb3U7TTyp5UQlaMJH5bKA3yMSW3DJHHByAc/puu63plrLaabrGo2VvMSZYre5eNHJGDkKQDxxzUVrqmp2v2f7LqN5B9mZ2g8udl8ouAHK4PylgADjrjmor/AOyi+nFi0zWnmt5BmAEhjz8u4DgNjGccZqCgDSsNe1ywkjksda1G1eKEwRtDdOhSMtuKAg8Lu5x0zzS3/iLxBfszX2uandM8RhYzXbuWjJDFDk/dyAcdMgVmUUATzXl3NawWs11PJb2+7yInkJSLccttB4XJ5OOtJdXVzdMjXVxLO0caxIZHLFUUYVRnoAAAB2FQ0UAbUXizxVFZLZR+JtaS1SMRLCt9KEVAMBQu7GMcY6YqOTxN4kk0waXJ4g1Z7ARiL7M15IYtgGAuzOMAAcYxWTRQBbm1LUZktUmv7qRbMYtQ0zEQDOcJz8vPPFWNP8Q+INPuLm4sNc1O0mun33MkF26NM2ScuQcscseT6n1rMooAVmZmLMSSTkk96tNqepNdTXTahdtPPGYpZTM2+RCu0qxzkrgAYPGOKqUUAWPtt55dvH9ruNlqS1uvmHEJJySo/hyeeO9L/aF95t1N9tufMuwy3L+a2ZwzBiHOfmywBOe4BqtRQBNLdXUttDay3M0kEG7yYmclI9xy20dBk9cdad9tvPKt4vtdx5dsxa3XzDiJiQSVH8JJAPHpVeigCy+oX7i6D3tywvHD3QMrHz2B3Avz8xyScnvSjUNQ8+1uPt1z51mFFtJ5rboAp3KEOcrgkkY6GqtFAFhb28WG4hW7nEd0QbhBIdspByNw/iweee9WbjXdbuNLTSrjWNRm0+MAJavcu0SgdMITgY7cVnUUAaMWva5FpLaTFrOox6cwIa0W5cQkE5PyZ28nnpVQXVyLM2YuJvsxkEph3nYXAIDbemcEjPvUNFAFrTNR1DS7oXemX11Y3ABUS28zRvg9RlSDUn9r6t/a39r/ANqXv9o7t32v7Q3nZxjO/O7OOOtUaKANC41rWbjUf7SuNWv5r3YY/tMly7S7SpUruJzggkY9CRVb7Zd/YfsH2qf7J5vneR5h8vzMY37em7HGeuKgooAt/wBp6l9uN/8A2hd/aymwz+c3mbdmzbuznG35cenHSnWGrarp8EkFhqd7aRSnMiQzsiudpXkA88Ej6EiqVFAFm1vr61hkhtby4gjlZGkSOVlV2Q5UkDqQeR6VNq+taxrDRtq+rX+oGIERm6uHl2Z643E4zgflVCigCa8urm8uDcXdxNcTMADJK5ZiAAAMnngAD6CoaKKACiiigAooooAKKKKACiiigAooooAKKKKACiiigAooooAKKKKACiiigAooooAKKKKACiiigAooooAKKKKACiiigAooooAKKKKACiiigAooooAKKKKACiiigAr6F+Gen+F/DfwMuJ/GWp3Gjw+KpjGZoIy0zRLkKowjcEBzkjGH9xXz1V6+1jVr+ytrG+1S+urW1XbbwTXDPHCMYwik4UYAHHpXlZtl88fThSU+WPMm7b6aq263s9exdOfI72PeviXp/hjxR8DYJ/B2q3GsR+FJBGs08ZWUREAMpyicBShyBjCdyK+d6vWGsatp9pdWdhql9aW12uy5hguGRJlwRh1BwwwSMH1NUaMpy6eXwnSc+aPM2r766u+y3u9O46k+d3sFFFFeqZhRRRQAUUUUAFFFFABRRRQAUUUUAFFFFABRRRQAUUUUAFFFFABRRRQAUUUUAFFFFABRRRQAUUUUAFFFFABRRRQAUUUUAFFFFABRRRQAUUUUAFFFFABRRRQAUUUUAFFFFABRRRQAUUUUAFFFFABRRRQAUUUUAFFFFABRRRQAUV0Pw306z1fx3o2majD51pc3SRzR7iu5T1GQQR+BrtNG8F6FJqPiC+ubR30t7BptHQyOAGktnuFO4HJ8tU2kN3PPNAHlVFegNp/hvTdd0bwveaGLyS9htjeX/wBplWZHuEVgYQp8vCb1+8rbiDz6VfEXhuw0q28Ow+WHuJ767truUM2JhFcCMHGcLxnpQBjeDfFWr+FNQkutLkiZJ4/KubaePzILmM9UdT1HX0PJ55NRanrcd1ZtaWOi6XpMUhBm+yiVmlx0BeV3YAHnapAJwSCQMd94g8FaDJpOvxaTB5GqWuvXsNivmuwlggjjZoACTl8MzA9SVIzyKjfSvDdp4u8QaO3hmwuILHSpL6F5bi53h1tkkCnbKAV3Enpnnr0rB4al7T2vL72nzttfvbpfYrmdrGH/AMLJ1aa+sdU1HStG1LWbBAtvqdzDIZ1xnYxCuI3Zc8FkJyAeTUfh74iaxpFxrF3JY6fqd5rKPHe3F75xeSNxyg2SKAPoMjoDjArM8MnQdQ8Y27azDb6dpjsSYY3lEIYKdiMxLSKjMAGbJIBOMdR2Nt4X0q51XTPtehW9sssWoK506++02Fx5Vu8kbpIJXdZAwGUJwQFOBkg87yzCOLjyKz/K97Lsr62Wg/aS7nEeF/ED+H/EkWu2mm2M00DmSCKfzTHE2cgja4Y46DcT75rp7H4qalZeJdS8RW/h3QV1HUoWhupCLkhlYgthfOwM7V6enGOc7Fl4I0C+uvBstrblhLHZHWrUyt86TthZgc5ALZQhSMfJ0zWf4U8CrqvhXUbk6Pf3F1dvcLptxCjmO3Nuu47yPl/eH92N3cH61VfL8PXk5VI3bVt3tvbcI1JR2MC28YRWrWv2PwpoNulvdLd7EN0fMkUEIWZpi2FySACBnrnmtTUviprt1qepaxa6bpGmavqUSw3OoWscvneWFC7V8yRlThQMqAeAc55rD8R6dZ2nhbwve28Oy4vrWeS5fcTvZbmRFOCcD5VA4x0rs9I8CafdeMPDqPb2B0u70q2uLmBtUjWZ5Gtt7MI/MEvL84Ax6cUpZbhZy5pRu9tW31vrd66pb9l2BVJLqeV11XiPxtc654Z0/wAPzaLpNta6cCLR4PP3xAkFuWlYHOO4PtirVzD4f8OWehQ6hoMerPqFmt7dzyXEsbojswVIQjBQQq5y4fLHoAMHZi8MaFpV/q2lLBpOs6rZ6qYfs2qai1mWtRjYYmDxqZGyd25jjaMKec9xBzmkeNbjTfBt34VXRdJnsbxxJcPL5/mSODlWysoAxhcYAHAyDzm3P8RtSvI9FOraRpGqXOjAC1u7kTiYgEEbykqh8EDqO3uc7I8NabZaBdz2ugWFzPHrlxZgeINQ+xyxwpHEyqQtxGjMCzZIznrwMVR8R2PhbSdJk1bSdNtdVt/7durSI3E0xjaJYYWUAo6EgMz4bqQRnNAFLWviBNrGrajquoeGdClvNRgWG4kBul3KoUDAE2AfkT/vkepzLp3xO1201bSNUks9OvbrSLIWdk9wJSI1wylyFkAZ2VsEnI4HAPNXtd8P6bqHxSt/B+j6DbWMAnjLyW8k8kzx+UJJM75GHA3EYAPAqbVPCFhb+Ib6SXQ7rT7K48Oz6laWdx5qvbTJGQVJY7iVdSeeoK8YNAHMap4t+3WWqW//AAj2kW7alOLieaE3AcOMnjdKRjJY7SCMnpwMXbz4gXN94W03w3f+HtFurHTSDbmQ3PmA98uJgcHJyOnTAGBjj02h1MisyZG4A4JHse1drrunaFN4S0/XE01NISbUmgb7BObwrb7AymUNJhZs7sKTHuAY7QBmgCzcfFjxFJ4wj8UxWWl29+IDbzrGkvlXMfGFkVpDwMZG3b75rF0DxfJofi1vEun6Do8dyCWhgxN5MDEYJRRJnnJ4JIGeAOMdPcaD4OtfFkQdba10s+G4r+JNSuZAsk7xArvMZ3sctkrH1wcDFLZ+HtFtrjUzrEHhS2uJjZjSo5b28+ySpKGJkXY5mIIC8vgAnnHSgDgvEmqtretXOqvZWtnLcyNLKlvv2M7Elm+dmIyT0zj0ArOrvdGtdOs49f8A+Ei8I6Yi6MJEmHn3IlNw7ssUIKzbcA5OcHKxnkk5rgqACus1rxzealPqd1Ho+k2F7qisl5dWwmMkiMQWUeZIyqDgZ2gHHGcE1yijcwUYyT3OK6rxF4TtdH+22jaww1SxjSSW3ubbyI5lOAxgkLky4JGMqu5QSOmKqMHJNoiVSMWk+pW17xfqWsWV3az29nCt3PBNO8KMGcww+VGpJY/KBk4/vEn0FSjxrqTFUuLPT7q2axisrm2mjcpdLECI3chgwdcjDIyn5R75pal4X1vTRbm+tY4BPMIAWuYsRyEA7JTu/dNgg4fbxn0OJPBvh1vEOoXlr5lyotbV7lha232mV9rKu1EDDJJYd6apy5uW2onWgo819C1N431NomtYLLTrWyFhLYQ2sMTBIY5SC5Uli5Ylc5Zm5JpY/Hmvx2Gh2qSW/wDxJGkNrKY9zsrgKUfJIZdo24x049KwNWt47TUp7WE3RWJyh+0weTKGHBDJubaQcjGT0qrUtWLTurnST+L71I4o9H0/T9DRLtLxhYo+ZJkOYyxkdzhTkhQQoJJxmman4qmutNvbC10fS9Mjv5EkvGtFkzOVJZR87sEG45wgUdOwArnqKQzorbxdqUGuaNrCQWhn0i2jtrdSjbGVAQCw3ZJ+Y9CKTS/FU1pptnYXWkaXqkdjI0lm14km6AsdxA2OoZS3O1wwznjk1z1FAFjUby61G/uL+9maa5uJGllkbqzMck/nVe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NDw3q9zoOvWWs2aRSXFnKJY1lBKEj1AIOPxratvHetwabpun7LR4dOtrq2iLI2WSdCjFsNyVUkL6e9crRQB1Fn40vbeKxeTS9Kur/T4hFZX88LmaBQPk4DCNin8JdGI49BUemeL7q1sba1vNL03VhaXLXVrJerKXhkYgtgo67gSASG3DNc3RQBvP4u1poYh9oVbiLVJNVF0q4lNw4QMT/Dj5AcY6k/Spr7xlqd34j1XXZLeyS41O0e0mRI2EaI8YjJUbsg4HHJGe1c3RQBf0HVrrRdSW9tRE52tHLDKu6OaNhh43HdSCR2I6gggEbUPje+tXtF03S9MsLW1W42WsKymNnmiaJ5GLuzs204HzYGBx1zT8N6DHqWmalql3c3ENnp4j837LbfaJSXJwdm5QEAVssWGOBznjRXwPLc2V9daXq1jqCRXNrDaiOaMNcefnbuUvmNh8oKkHndzhSa0VKbV0jGVenFtN/wBf0yPSPHmt6Xr2l6zaJaCfTrJLJI2RjHLEucbxu5OSDwRyARjFU5/FepSano1/Glvbvo6otqkSsqZWQyFmGeWZmJYjGahtfDGuXUiRwWO9nupbQfvUH72NQzgkngKpyWPGO/FXPEHg/UtJsrS6Gy6Sa2imlMTowjaR5ERRtY7wfLJDDjkD0yvZztew3Wp3S5lqU/EXiC51uK0hmtbS2itPOEKW6soUSTPKRyTwC5A9gOvWrVt4w1K38R6brqQWhudOtIrSFSjbGSOLygWG7JO3rgjnt2qHQfD0l94rbQb+c2UkQn890RZihijd2AAYBj8hH3qsSeGEvdPtr3w5d3GpLNeCzaKa2EEqSlSy8B3XaQG53DG059aFTk1ewOtBOzf9euwmm+Lbi1tbGG60nStTk07P2Ge8jkZ4F3bgvyuodQxLBXDAEnscUW3i67KOmr6bp2ug3b3ifb1kzHK5zIQY3QkMQCVOVyMgDJzPp3gfVLj7Ubmazt0i0+S9hlW7hljnCNtKq6vt6ggnJ28ZHIrM1Dw3rOn6f9vu7MJCPL8wCZGeLzF3J5iAlo9wGRuAzQ6c0rtAq9NuykiXXPFGqa1YPa6g0Upkv5b95QmHMkiIhHBwFAQYAHFU31e5fw5DoJSL7NFeSXatg7y7oiEE5xjCDt681Pomhy6jrraZJcQwpCsklzOjrKkcUalnYFTh8AHGDgnHPetP/hGdPXU7G1OpajNHqkMcunNb6ejvLuZkKurTKEYMpHDMO+RQqcmrpBKtCLs2QXHjDUp9X1fVGt7NbnVbQ2kpCNiNCqqSnzcEquMnPU1JoHjS/wBJ0pNM/s/T763RbhALlZM+XOgWSPKOpCnaDxyDk5rH8QWdpp+tXdjY332+3gkMaXHl7BJjqQMnjOcc89a09S8Kz2nh7TNUS6Saa8dUltguGgMgLQ5Oed6gt2xjvRyS18hurFWu9zL1G+hub2O5tNKsdOEYH7mDzHjYgk7iJXcnsMZxgdOudDWvE02oaW2mW+l6bpdrJc/arhLKN18+XBCltzNgKC2FXao3HjpiabwL4phvorJtMBuJZ2t1RLmJyJQpbY2GO0lQSN2MjkZrMt7C2j1V7TVdQitIolJeW323W4gZCpsbaxPA+8B6kUOnJbqwKrCXwu/pqX5fFVxcX1vc32l6XepBp0WneRPExRo41Cq2QwZX+UHcrL3HQkGw/jSea/N1faFol6qGL7NDLA4S1WIbURCrhtmOqszAnkgnmppvCFrAJb6bVphpCWEN6s62gM5Er7FTyt+A24N/HjAznnFOg8H2K+JW8O3uuvFqEl2La2WGyMiOGClJHYsuxW3DpuIwcgcZr2M+xH1mn3/BmNqHiLUtQ068s7xo5jeX/wDaFxOVxJJLtZeccY+duMd6yK6uHwcW0wNJqITU5LSe9gtFi3I8ERIYmTdwx2SFQFIIXqM1ylRKDjuaQqRnflY6NgsisyLIAQSrZw3scYP5V3J8XabZ6TeW+n3Gs3UU6xi10y/w9rYEOHyjFyXKkbQdqZBJPpXCVa1XT7vStSn06/h8m6t3Mcqbg21h2yCQfwqoTlFOxNSnCo0pHXeMPFWma3BJBby3tvDe363V3GunWsYiGDkAph52BdsMzJx1GTkc5odxYRLe219e6pawXEYXfZhW3YYHEkZZQ44/vDBweayq1NB0DVdcMv8AZtukgiKK7STxxKGc4RcuwBZiDgDk4pucpyva7JVKFKFr2RJ4x1ePW9fmv4Y5Ei2RwxmU5kdY0VA7kfxELk/XHPWsetiy8M65eWstxDY4WN5IykkqRyM6Dc6ojEM7KOoUEim2PhzV7y2juYbeJbeSIyiaa5jijCB9mSzsAvzAgZIyQcZpOM5O9tyozpwjypqy03Mmit638I65PqEmnLDZx3kc4tzbzX8EUjOcYCq7guDkYK5BzwTUf/CLa59hnvfskZhgEhfFxGXKxttd1TdudAeCygrweeDS9nPsP21P+ZfeYtFFFQ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74W1KxsEn8661TTLwkNBqGnMTKg6NGyb0BVgQcgggr3B46ZvHOltfX119nvd5udPuIZCiF7lrYtuaYggKz7s5G7B9eteeUVrGtKKsjCeHhN3l/X9WPRR4x8O2sT2lqmqzW15d30l48sEaOsdzEIz5YDsNy47nBx2zxLoviDR1u4ZIZJH0vS9FWGVb2SOGS4njneeIpGGbdl9gwM4BbJx185t4Zri4jt7eKSaaVwkcaKWZ2JwAAOSSe1bt34M8RW1za27WcEr3V4LGM295DMouCQBE7I5CMc9GI6H0OLWIlczeDhaxH4O1i303xSmqao1w8TR3CStEgeTMsLpuAJAPL56itbStc8M6ZBY6Z5F9qenjUBe3j3FukbMVjZI1WPeysAWLHc2G6EY68fPFJBPJDKu2SNirDOcEHBqxZ6deXdje3tvDvt7FFkuX3AbFZwinBOT8zAcZ61nGq4o1nQjN3f9f1c7q48ZaFLbQ2e298tdMu7J5o9Pggy0rKyuIo2CgcEEZ98nNU/FvjK01jS7xLc3EM9+IPOtxY20aLsAzmZQZJfmAIztxnnNcNXQXHg7W7fSW1WQ6V9iBYeamr2j7mVQxRQJCWfBB2jJ5HHNW8RNqxnHCU4tPt/w5H4b1Sy0bX5ZD9oudOmimtJTsCSmGVChYLuIDAHON2MjGe9av/CT6bb6jaPaJeGHTNJls7GR41V2ncP+9ZdxCgNI2AC2Nq1yl5byWlzJbytCzocExSrKh+jKSp/A1DURqyirI0lQjJ3Zo6VqP2eM2UyQGzmcfaG+xQyThDgNsd13KcdMEc12C+OLfUtZ1SDULaKHS7xk+yCG0hSSFo3UweY4wzBVG0ks2ATgV59Wvb+G9auNDfWobPdZIGbd5qB2VSAzrGTvZFLAFgCBzk8GiNWUdEFShCbu1r/X+R6Bf+MfD2ieNNSlsmvL+K51d7q6lVYyihUkVRCQ5DgmUncdvAAwetcRoOraa9zaw+I7dJNOtlJRbSwhEkjgYUSOux3XPJy+TjqOog1bwvrmlaauoX1msduWVGKzxu0TMu5VkRWLRsRzhwDS6T4W1zVbEXljaJJG3meUrXEaSTlF3OIo2YPIQOyA+nWqlXlJkQwsIK3Xv6G1c+JNMvJ9Yt7/AFDU7m11SCIG4FhHG9u8T5RUiEpUxheMbh16cc25PFHh64v9U1ZZNU07VLt/Khnjs45zb2wQIAhMqbZGA+ZsHA4XGSTzC+GtabQ/7aFmDZ+WZs+cnmeWH2GTy879m75d23bnvUeh6Dqesw3U1ilsIbUJ58txdxW6JuJC5aRlGSQeM0e3l/X9eYfVYf18v8kdBa+KNLh0yGQx3japZ6bcaZbfu1EUkUhfbIx3ZVlEr/KAwJC89a4ut/TPCGtankWJ0uZx5n7sataiQiPO4hDJuIAUnOMEDI45rAqJTcrXNYUowvbqFe3x+JNPg8SuYdcs47a48VyPcFblAsls0KAljnmMkd/lJA9K8Qoq6VZ09jPEYZVrXff8TtvF2qXGqeH9MuF1WOa8EN1Hen7UokaH7QDHGRkFlyQVTngZAwOJPhzcW8WlXKC4097k6hbSG11C6S3hCJuPnqzEZdScYyRhjlW7cLRR7Z8/MDw69m6af9XuesjUtBvkgikvdLvNKt7jUf7QlvVhW5kR2Z4njBAfc27jygDkfNgAAYDafpuseJfs1xqdj/Z2jWUMCgXkURuygG5Y3kYL8zlzuzwOeTgHhaKp1+bdERwvJfll/X9fgdw+qSR694j8QXkthDqMVqIrKK3uklVWk2xgxsrENsi3cgkggZwaZ4BhtbO0u729vtISzu7K4gnkN3tvLcbGXYkRPzFyV5CuNvGVOa4qipVX3r2LeHvFxv2+5BRRRWJ0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o+GZxa+IdPuTqT6Z5Vwji8WHzTAQch9n8QB5I9Ox6V6hpWpWel6rYX99d6Ho1/Jr1oXOhapuguoFYiWSaNJGjRQGOPuZ3sNuM149RQB7Ta3lrPdaTfXevaUW06LWY7tpdSiZ2eYSmPb82X3eYMMMjqM54qG48SvY+HNQvtK16xXTo9N0w6Rpxu0MsU8U0BlUxA7g25HZjj5wQckDjxynwyyQTJNDI8UsbBkdGIZWByCCOhoA7P4rNZWl7a6NpuFtl8zUGQKVKPctvVGBAOVi8lTnuD0rPuLq2PwssrMXERuV1u4laHeN4QwQAMV64JBGfY1z95dXN5dSXV5cS3FxK26SWVy7ufUk8k1DQB9B3virS08S6dDD4g0/7BPq9+b1RdRmKSJrdAvmc4KE54PBI7kVz2ieIrK90/T77UNW83xJLok0K3f9px2s6ut4x2Gd1YROYujMBlcgEbhXjtFAHW/ES8e+8QatcWc1qlo8kH2pLfUFlS4nEZzL91PNbd5hLqm0MxwcMCeh0rUtN/sXTtZbUbNIbDw5eaXPZvMoma4cyhAI87mVvOQ7gCBtbJ4rzGigDu7mKz074bajp019o7SS3NtcWkmn3nmS3p+fImQksiornAZY/mxwxq14Ts7jT5LnxTPqmlah4g86WO2in1u2Xy5OhuJHeUb+p2gZDHknGN3nVFAHqCalp39iLq/wDaFmIh4TbSjbmdPP8AtO4qF8rO7HO/djbjvnis7wffazG+p2r33he4luNRgfUW1e4hmMoQvlw8pMbplmyUJc5BHFcBRQB2t1d6LpuleKrnw/OgS/vhYWMbP+9SzJZ3bB+bB2xLk84JBNcV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SgEnABJq5babczDO3avqaAKVKqs33VJ+grobHRYMZmyze9X1tLeFQqoMduKAOVW0uWGRC2Kd9husZ8o11ZCKOAKDtAHSgDkmtLhesLUxoJlXc0bAeuK6+RI2I4GKgeNCcHBFAHJ0V00+n20xDbQPpVK60dVy0TEexoAxqKfJG8ZIZSMd6Z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XrLTZ7k9Co9xUmk2RkkEki8dga6a3aJEKhcN60AZ9hpcVud7YJ961XWMoPKwDjmoD3yaiL7c880ASmXBC4wabI3zc81D5nNSvyAcUAR8lt1DH3pGbbnFR/McelAEgb5T6VECcmn4JI9KGTDAigBqZU7u1TM25aY/QCgZUUAQ3VspiPyg5rn7uExP0OM11JYlBmsrUUDowxQBiUUpGDik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S3GZR3xUdSW7bZRnigDobLITNWlJ9Kq2cg2qOCK04UEoCgc0AV8t3o27uKvrp8zMMKcetWotLl67TmgDHeHaATQGZR8w4rpF0WSaPLKRilj0HcPmUgCgDnWgJQSAcGgxEIOMV1cWhu3yheO1P/sBmGCOR60Acf5bbeQaFRh711/9g/Nt25FPXQV6BefSgDj5IiMEAmneS20FlNdmfD7YA24p8ehruweooA4aQhVxtJrI1KYRqVK/SvUjodpvKGME96z9R8GWlyhBbaD+lAHkROSTSV3d98OrpQWtLyNx2Dj+tYGpeFdcseXs2lX+9F83/wBegDDoqSaGaFts0Txt6OpB/Wo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lALEBQST0Ara0fwvq2pMpWEQRHrJKdoA+nWgDEq5pum32oyiOztpJTnqF4H1Nd9pPgvSbJhJfXBvJB/D0T8u9dJb3tlaRiK1hiiUdAigUAcvoPgO5RVkvZ9p7qOa7Cz8P2tvB8q7m96q3GuJH1bk1GPEi7lXdQBuWthbqDgDI7VI1vCn3tua5W78RbD+7b61Rk8QTOwbcTQB3EtzaW8fzMuO9R211azZcMNgrgZ9TnmUrnINIt3cpF5aPtFAHocmo2i5wRUP2+BmLZFeffaJmbmU0rXTKv+uOfY0Ad3/adsmWyvpVGXUCJdyyIMn1riJZnPHmN+dVnkuEPMje3NAHpT6grKpadV/Gq97qUMIBWYMT7151LdXDAbpGP41H50xYfvGI+tAHenWkwSDzVC716TB2k1yfnzK27casRz+YvvQBstrlyVyrHHcUw61Nxk5PvWQZOPSonPNAG62pQXC/6XaxSfVRVd49Fc5bT7fP+4KzoyWoLfNQBoCy0Nz/AMeEQ+gpJLLQgD/oEeaqI2KVmoAnFrouR/xL4vypzQ6KvTToM/7gqoGxxTe+etAFwf2OOP7LtfxjH+FMY6P30q2/BBVQ5Vs0g5O40AWWg0GQFX01RnoVYj+VRHSfD8i8Rzxn2cn+dRnrQmc89aAIn8N6dJ/qdQmj/wB+MN/UVTv/AAzeQJ5lvJHdJ/skKfyzWm2e1AkkXjcR+NAHJTRSwttljZG9GGKZXcPNHPEIrmGOVf8AaUHFZd54djkBksZsH+454/OgDm6Kmu7ae1l8u4jKN796h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tfT/DupXa+Y8f2WL+/OCoI9uOaAMiiuwg0PRbNN1zK98/pyij8jmrUN3a2vy2VnFAPYc/maAOOt7C+uMeTaTvnoQhx+daFv4Z1eXlrcQj1kbH8s10Fxq10/3XwKrtfXDD5pW+lAFW38JP9671CBFHUJkn9RWhb6D4dgG6WSe4b0L4H6CqvmM/BJp6Ic89KANi3n06zjJsrKKPHcLzTpNZlkTqQPSsgD+ENgUN8ooA1Euml43EVDNJ8+Axz61SjfbSySnfxQBPPuZQxYk1XxhvmOKlSTe4BpsikyNxxQBEVLEgHikwQwqREbdxVi1tJZJNzKQvqaAGxI2enFIyzNJhRgDrV+VfLAAX8ajGd2c0AQm1kdvlOB3qL+zyX+adVJq8QGIAJzVeWAOScnNAA9lBFGC02Xoks0mhyHGaeIE8oBgSRUDwzZyoIFAFE2cq54yKiKMnJBArRVpgcc0FxgiRMigDPMe7pzUsUTqM7D+VaEM1qg4hyaeNUVTsWEUAZZRsZ5x9Kjbg1pnUIdxLQjnrULtbTEbhsoApxPg+1OlOcFauw2tluyZsVP8AYrZzlZRigDPX7gp4yavx2MLAhZskVFJavE2CMigCpjJpegp7xsG4BFOiglc8KcUARDH1NMK81de32da09A0vT7tybu48sDrQBz5HIprjnjiuh1/T9Otbgizn81azGWLBGKAKHzY4oAZjVuOMEgKKma1Yc7CM0AZ5yKfFKy4q01oFG7dUBi5PSgCRp4LiLybuFZUPqKyNT8OkKZtPbevUxsfmH0rTMfFLFJJG2VJoA4uRHjcpIpVh1BGCKbXfXEVhqkYjvogrgYWVeGFc7q3hq+tFaa3U3dv/AHo1JIHuKAMO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tabY3F/OI4V4/iY9FFV0VncIoyxOAK7O2txp+mrFGu1jyx7k0AJZWelaWgZFF1dD/AJaOvAPsOgpk95cXDfPIcelQiMs3NKEZWoAa+4j5ulAXgYNSlfaniMBaAICp64pPLJPpU/3R605PmOTQBEkeKmpyrxxTwjkYVCfoKAK56ntShv7w4p7xSE/6tuPam+XKSNqN+VAAVGCVpjDA96sLbzkD5dv1q1FFbKP37DI7A0AUrZJCytjIq7cQqu1lPXtQ91CGxCnA9qdBHcXciiKMsSfSgCB+wAwalgkuSRHGC34V1Oj+E5ZMSXDYJ7VrLYW2nzrH5CtjvigDmbXRdSuUBaEgH1rVtfB8zIWkbafSu1tWVo1aNQBj0qRvWgDlYPCMCr+8c7qsw+GLGNweW9c1uS7ww2jr1qtJNJHdeW6/Ke9AEQ0bTsYEK4px0XT2X/UrVtGGM9qkAYjPSgDnL7QrCKUsIhnNOj8O6fIvzxAZ6cV0Dosn3lzTyFA7Y9KAOZfwfYuwwuKr3HgqybhSVPrXXZyMjrSKp3HdQBwVz4GVvlSQ49azZ/A12h+V9wr0q6nhtYy8rACsZvEemebt87JoA4QeEdRV9rL9CKm/4RPUdo2n9a7+LVdPkj3eeg/EUwahZtJiO4Q+2aAPPW0DVIGP7s/Wq8jXNu22WM5HHNepSTwGIbiDWRqCWUxPmRrz7UAcL9pXqYwakFxuGFUAVrXWl28m7yTis6502aA5UcUARw2c12/y5x61v6Z4XMsOWlKnHasJLu4iGyMYx7VrWHiG6hszH5eW9aAM7XtIksnbbIXArDdGFbl3cXl5J8/Q0ltpElxJhc0AZlvEdy7TzWhLDdIAuM+lbWn+F5WlDOSADXQPo6jarLyKAOITTLqZeE5NTJ4VvnXdjFehWenxQhTgZHtV4BV+UAY+lAHlj+F9QXohNUbnSbu2z50RH4V6/wAdMCq17Zw3C4dVz9KAPHGiYHOCKmtbye3f5Tn1B6V2+vaDDHHuixXK3Gn7WI6UAZmo6RpOqKZFxZ3ROS6D5T9RXLarot/p7Eywl4u0qcqR/SutaNo3xg1LDPJHwcMvcNyKAPO6K7q/0vR73ny/s8p/ijGB+Vc/feHrmFibZ1nTtzg0AYtFSz288BImidMeo4qKgAooooAKKKKACiiigAooooAKKKKACiiigAooooAKKKKACiiigAooooAKKKKACiiigAooooAKKKKACiiigAooooAKKKKACiiigAooooAKKKKACiiigAooooAKKKKACiuz+DcWkXXja1stU0pNQM4ZYhK/7qMhGJLJj5zxxkgDrg8Y3fBGm6dJpvhbT5tPs549de/F7LLAjygIu1Ajkbo9v3vlIyTzkcUAea2drdXtyltZ281zO+dscSF2bAycAcngE1o/8Iv4m/6F3V//AACk/wAKzbW4uLWdZ7WeWCZc7ZI3KsMjBwR7Ve/4SDXv+g3qX/gU/wDjQAtx4d8QW8Dz3GhapFFGpZ3e0kVVA6kkjgVl13nw+1fVrqLxPFdapezxnw9d5SS4Zh/D2Jrg6ACiiigAooooAKKKKACiiigAooooAKKKKACiiigAooooAKKKKACiiigAooooAKKKKACiiigAooooAKKKKACiiigAooooAKKKKACiiigAooooAKKKKACiiigAooooAKKKKACiiigAooooAKKKKACiiigAooooAKKKKACiiigAooooAKKKKACilVWb7qk/QU7ypf8Anm//AHyaAGUUp4PNJQAUVc0rTL7VLkW9jbSTOTztHA+p7V6Do/hXT/Dka32rzR3F7jKRLnah/qaAMHwzojWkI1LUI9pI/dRt1x6mrl3KZ2zjAqxqN9JfzscYTsKrpCxoAh2fnTVHPIq4LfHJIqXEYHyxgmgCkI2cZxR5be9bFjYy3Rwihalk0K/w7LyF54oAwvKZhjbUkNvjG48VJEsxuBAxKknHPauw0/wwjJHNNKGU849aAOT8mNQMc09bjyR8qgV3knhfTp4GMTbXArjb/TngvmtSQ2D2oAri8IGSoqGS+k6Rxc+wroNK8LtduPNfYtdRp/hfTLTBYB296APNkttVvGysblfYYrUsvB+oXLjzsop5JJr02KCKMYhRVHbAqOaZE++4WgDl7LwbbwgGRt571u2OlWlsdsMag+uKkTUbYy+X5yg/WrUTQsflkVj9aAJol2JjdUVxDHM4459aexXI+YD8ak+RcMzACgBY41jjCrTj0qG6u7eCPLyquenNUZdYs40yJA59BQBdkkKtuyNo71yGqa4yar94FAcHFWNQ1C8vFZLeNkRuBXPz6BqTSFvLYk0AdZZa3bzhVRgCOuTW5DKkgBVhjHrXndv4e1JRvAKkdqvWVxqVhMvnK7AdjQB3WATkc0nG6uZn8VRxDatvJurJu/F91ubZHtPbNAHcmSOMkySKv1NYmu+JLS0Ro4W3y47Vwd9rF7dSl2lYA+hrPeSRm3MSfc0AaOr6xfXqlWmIU9hWIVbPOc+tWvMB+lI2FG6gCo7zJ/y0YfjV/wAPtLPqCRFmJPfNV5FVgd1aXhe4trW93S8YHBoA7eaGaK1IiUuyjp1rnb7U5IHVZo8N6YrrfCHirR01hYtQQGI9+1N+J9rol/fLPpCpyf4R1oA5CPUY5CGTIPcVrWFxDdMEuANvrUVr4WvFtxcLayYxnpVO4tbiOTZ5bKfpQBszw6LENzMN1Zd7LZuStrGBWY0E89wIQCWz0rsdA8OLHEJLpcmgDM0vSZLzDBdq+pFdTYaZDaRr8oLd6vRwpCgjiAUCndue1ADY13H5QAKQKN/PNOHPA4pWHYUANcc5qPzFR9jVYRCwx+dRywI3Xk9qAI5HVe+TUP2hcEvxWfNM1vdmORsDtmsvX9TCoI42+uKADVruR7tk35j7Vz+o3MfmbSfmFNvdQzHhMhvWoLCGO5kZpmyfWgCKTDjNVJ14yK1byK2jh2xP847Vluw3H1oApnnrwaTe6kbWqeRM9OvrVb7oOaAB5STh1DDuCKjn0vSbxMKpgmx1TgflSS561HjHzA80AY2paNeWOWZfNi/vpz+dZtdtbXk0X3m+XHSi80XTtWUyWzfZrk8+zH3FAHE0Vb1PT7vTbgw3URRux7N9DVSgAooooAKKKKACiiigAooooAKKKKACiiigAooooAKKKKACiiigAooooAKKKKACiiigAooooAKKKKACiiigAooooAKKKKACiiigAooooAKKKKACiiigC5oup32j6nDqWmz+RdQkmOTYrYyCDwwI6E1c0zxLrWm6Y+nWV4I7di5GYUZ4y67HKOQWj3LwdpGR1rHooAKKKKAOu+Gn/Mzf9i9d/wDstcjXXfDT/mZv+xeu/wD2WuRoAKKKKACiiigAooooAKKKKACiiigAooooAKKKKACiiigAooooAKKKKACiiigAooooAKKKKACiiigAooooAKKKKACiiigAooooAKKKKACiiigAooooAKKKKACiiigAooooAKKKKACiiigAooooAKKKKACiiigAooooAKKKKACirFlZz3kvlwJk9z2FbtppMNoQ0481/wBBQBi2en3VywCxlV7swwK3LbSbC3jzJ++lHr0/KrTy/LiP5fbFQrnd83NADmEZ/wCWSqB6CpE8orgqKgdvrQpoAS70+C5H3Qp9RS2Oh6fGfMuSZBn7pOKsQiRuFGau2VhcXUwjVSSaALsOqizgFvp9ukCf7Aqr5d9qUudryGuu8P8AhkRESXa/hXSR2dvGR5MSj8KAPP7bw9qG0AwkfUVfTwvf8MRn6V6AmAoBUVIvTigDzqTwzdKCzK4/Csy5sZLZ9rZB969Z65zg1z93Z/b77/VgKvfFAHBRyXkTZiYg+grX0zUNWgRmKGRGHOa6xtEtAM7RuxVS4iurCJvLgV0oA4jVA81wZ1j2NnkCrEGt6jFCsZc7V6Cp9SuzJKVMYU9xiqB2/wAQoAsx69qKElZCM9adZfarq6M7AsT3pIYYGI6Guw0jToZLP5GAOKAMqCe8jbarkYrZtLmXYNy7z71ga2lxYzEKxx9KZp95qTofKQkAdSKANvVvEEljDkxBRXFanr11fSM3mEDPArqzEbrT3+0AM+08EVwdxD5dy6kY+agBRJPncZGz9atWt/dwsH+0OCOnNXtCt4biORHUFgOKhg0yWe9MCoeuM0ATjXLsgFrhyRTxqmp3f7tZZX9hXQab4atreLfPh3962baGztY8rEhb6UAcvp2laneNmYyIg/vV0enaJb221pj5jehqx9pOPljAFQySSMdxcigDSC28Y+WNRimmeJT61ltJKeN3HrSgjb6n60AaIuYyeMYo822clW21mknPFDYHHegC6+l6bcZYxpz1NU7nw3p8n3Y1+tNKtnAc/nSpNIuFLE4oAoP4Vs1kHzDb6VHdeFoGjKxsB6VqtISc7jQZJOx4oA4668MzQgsuWx2FY91bujYdCpXsa9H8w5welV9R02G7t2wFBxQB5s44OaYqZA7GrGoRNb3LwkdDUcCyvKscS7mJoA6Pw34W1DUiskK5z0r2T4S/C+ebV1k1ncY05Cnoa4fwcNQ0+FGLBe+K9u+GviyENi9ZVbpkmgD0aPwrpP2cQLaR4Ax0rwr422enaVqYs7KGMSsM9K9t1Txtoum2ElxJcLwvy8jk185eJ7q48U+JZdRkysIb5PpQBzfhzSWW5a6uE+bJwPSupIOAKdHEsce0U8gEigCMrx60zoambr7VGIZbi4SGJSzE8YoAjP38irCRMw3bTW2nhXWoYBcSadceWehMZxVS43W4xKhTHqKAKIXy15qpPJ1GcVJcXKyo20/hXG3OtSJePEwOFNABqkzXOpmD+LsaSXw+03LSc0kM6Saj9q24G3FXftjFiU59qAK9t4Yto/ml+f2q7HodiinbGFNLDfO6gFCCPWql/f3iSDYhK/SgCK88OW7NuRiCaxNf0AwxeZACSBz7111jcGeASSAqfSpJlSSM5xigDyiMPkhxgjqKWeLcm5etanieKK31FjHgbjyBWYknJFAFFqaMZ+ark0atzjFU5FK9OlADfvNTlby3DITkUzmk2kigDWiurbUIfseowq6Hjd3Fc94j8M3Wmqbq3zc2Z53qOU+v+NXVXvnFbWjaoYcwT4eNuCG5FAHnFFd54j8HJcRNf6HtPGWtx/7L/hXCyI0bskilWU4IIwQaAG0UUUAFFFFABRRRQAUUUUAFFFFABRRRQAUUUUAFFFFABRRRQAUUUUAFFFFABRRRQAUUUUAFFFFABRRRQAUUUUAFFFFABRRRQAUUUUAFFFFABRRRQAV0HhXxhrXhq3mg0uSFUmcO/mR7uQMVz9FAHrPhHx/4i1rT/FFjfSW7Qt4fu8hYQD0A6/QmvJq674af8zN/2L13/wCy1yNABRRRQAV6p4Y+BXi7xD4fstbstR0OO3vIhLGs00ocA+oEZGfxNeV19NTaT4J1n4PeArLxprV3pUboqWjwEAPIwxhmKMFHucAdzXz3EGYV8HGl7F25pWfu8ztZvRaX2NqUFK9zxn4kfDXxL4CFtLrC2k9rc/KlzayFo9/PyHcFYHAz0xjoTg44uvb/ANoC4tvC3hLSPhlp2n6qlpazm7F7fMjCdfmwEK8EZkbPCkbRxzmvEK6sjxdbF4ONatZ3bs1pdX0dru1+1yasVGVkFFFFeuZhRRRQAUUUUAFFFFABRRRQAUUUUAFFFFABRRRQAUUUUAFFFFABRRRQAUUUUAFFFFABRRRQAUUUUAFFFFABRRRQAUUUUAFFFFABRRRQAUUUUAFFFFABRRRQAUUUUAFFFFABRRRQAUUUUAFaui6NLfnzHPlwDqx6n6Ve8M6ELhftt7hYRyin+L/61al7OA5SH5U6YFACEWtpCIrVQuOuO9VS7s2Sc0gU5zTwB1oAZ3pfpT4165GRTsDtQBGBnquamtrbzm7ipIRuYACtCIKMCgAtYFhXaoya6zwdDE0pkYjcK562nhjZkI59an03UfsVyzqeGoA9Ca8t1OxmAPpSJIv3hyDWDo0TalKblpOOwroFjVQAMcUAWE5Ap/QVGCFAJIAoSRZD8nPqaAIpZZPNEcY5PWp0TZwAM9+KkSNV+YDmnAHrQBDnB5FBUMCDyPQ0/ac/dpyx5oAx9V0G2vU4VUf1ArmdR8Oz28e4AOBXoBXHyio54VkXawoA8ncmNyoBBHau3+GOmanrl+IICSufSnaj4bjubkTImPUetdz8Dbu08P8AiDyrhdiucBm7GgDq7r4LvqFoJJZAJMV57rHhSbwzePZTxkK38R719Yw3cckayiRChHBBryb42fY76EGNlMidwaAPnrVoZrV2258sg8iuFv8A/j7bHPNeszR+Ym2RQy+9ct4m8NK0DXNoMOOSBQBx1rcPbTqyE5z616TocKmxjuGjUO65JxXle5knwwIZT3r0rwzPLNpaAtnigC9Ox3EE8fWo+g60SYBPGTTByeeKAFDMT7U7G71pc7RxSFtoyeaAFZflppHOFpuWJ3MDSqT16UALtbHpQVGKQ5/iJzSlhjHWgACseRxikZsHPWl8w9P0pg5PFADgc+1BcK3HIpD8xz0pOOgHFACk8cdKltfmOO9QYOPlNT2jBZPegDg/GcJi1dmyAD6Vo/D2xS6uXmdd2zpmqXjZt2rdMnFaHgG/+yyNE3RqAO7iQKfSqWrXF1GFSzLBs8kVdSQTfcOc+lWobcIOVBPegDnEh1nUpFS7uJBCD0LGuntl8qFY1H3R1p6pxwMU4KMe9AAjAtTtoDcVFIq43FsUiO54UE+lADyrSSCKNSzucKAMkmvoT4R/CdNK8nWNeAe4IDR25H3f97/CuV/Z48EyalrLeItTt82locQrIvDyY/pnP5V9F0ANaONo/LaNSmMbSOMfSvBf2jfDltptqNVtLZY4nHIUYAPevfK4H4+2H274bXxC5MJDn2HT+ooA+NLS8Yu8nas0WS3GqNIF+Qnnit7S9OBSRcd6kjs2jnK9FoAhSxtdu0IOlZ0NhJb6mWHzRnoK3wFVuBTGXnkUAQG3j+9t5pjQgkHaCBVk9PU0gHbpQBTljCqdoA+lVWBWCX5jkKSK0ZQMHNZlw21+2DxQB55qMzT3b7+oNVSuFJ71seJ7IW9+ZY+FfnisplwAe9ADACUqu2M9KtjrzUcyKfmAGKAKrYPWk2/lTyBj0pozjmgBpGKTkU/aKTA+lAGhpWpTWjhtx2+mat6xo+m+Ik86Nltr3HDjGG/3hWL345+tWLWUwybg2CKAOP1TT7rTbtrW7j2SL+IYeoNVa9UddO8QWgs9QQ7x/q5FOGU+1cF4k0G80S52TKXgY/u5QOD7fWgDIooooAKKKKACiiigAooooAKKKKACiiigAooooAKKKKACiiigAooooAKKKKACiiigAooooAKKKKACiiigAooooAKKKKACiiigAooooAKKKKACiiug8K+IrXRbeaK48PaZqpkcMHu4gxTjoMg8UAXvhp/zM3/YvXf/ALLUHgTwTqvjJNUbTLiyhGm2/wBom+0Oy7l54XapyeO+K7Lwj4ssdS0/xRaw+E9FsGPh+7/fW8Kq44A6498/hV/9mH/j38a/9gn+j15edYuphMFOtS+JW/FpF04qUkmeL0UUV6hAV2ni7x3/AG/4C8PeFv7K+zf2MMfaPtG/zvlx93aNv5muLorCrhqVacJzV3B3Xk7W/JjUmrnfeJPiMfEfw4sPC+taObrUdOYfZdVN1h1XOMMm35sr8p+YZIU9RzwNFFThcJRwsXCirJtu2u73t29FoEpOW4UUUV0iCiiigAooooAKKKKACiiigAooooAKKKKACiiigAooooAKKKKACiiigAooooAKKKKACiiigAooooAKKKKACiiigAooooAKKKKACiiigAooooAKKKKACiiigAooooAKKKKACiiigArpPDPh57pVvrwbLYcqp6v/APWpPCWgG/f7ZeDbaR84PG8/4V0GoX658mEbY14AHSgCLVLrc3kw4CD0rOxSyYZs5pme1ADlU5z2pQwzSMTjFEZbcBigCTdxxSKfm4FOkUhvSpbSPLbiBxQBPbqqKC3BNWo/mdVHc1ANzMARn0rd0nSpmHnSIR/dzQBWuLOKCVP3gZmxxWtFoovEUJFt461bsNBUz/aLqTPoK6KAIihYxwKAMfS9LvtPUrG+RU8iagrbsMa2GlUAfrUqsrIMCgDkNY1G9XETblXvXQeGJI5LQKW+fGcHrUHiCxWe1aQYBXmuf8O3jrqkcbn5c4xQB6Fs9Kaq7SfWplZdoOOKXchHGM0AVwMNndUgb0waX5W4NARQeM0ADKDQYyVzg1Mqg4PSjLoTlaAIug6VBcqcArwQcipmkb+6aaAzdqAHS+NPE2j2OyG6keEds9BXL3XjK/1O6VppDgn5snrXSPAkqmMrwRzms4eGLCM7ucmgCVSskYdTkEU2RGMZUcgjpTfIaxUqSXi7e1NN3biMtuA470Aec6/aw22ryNKox1C11Hg6SJtMYqoXviuY8USia+Z927niug8AbJLWWMqcigDSZsseaFPfNOnADMhWmrhRhQKAHE575pMc8nIpFwD92huvpQA47n9OKTgcYpNwA4yKQuM0AOJJ4FN+71NKW4GKQK2MsR9KAEI5zilAIPp9abu+bn1pS2T0oAXH40oVsfMMUwE7vWneZ+NADh93pViyjzKN3Sq4YMPSrNk38IoA4Xxav/E8df4auaDp+YWnUFR2NVfGAI1vPY10/hgpJZLAuGPU0AWfDEnls0UkmWzwTXSruXGea4u/jnt9VWRFOM9BXYaObq8VVjhZzjsKAHXtybW2MpUn0xWZDq89wxWOH6V6No3w98Qa4FjSwl8s9SV4r0fwl8DLe1KTalKiEEHavJoA8a8D+Edc8SX4jjgdgT0xxXvXgf4O6fZNFd64FmdcEQD7v4mvSNC0PTNDtvLsYEj4+Z8cmsvV/EzxXYgsYRIoPzSN/SgDobS2tbK2WC1hit4UHCooVQKq/wBsWPneUJCTnqBxSaRdzahZuZolTIxx6GoINDjjl3tJnmgDYHIyOlcx8Vsf8K71vP8Az7H+YrpwMAAdBXP/ABHsbjUvAusWdqu6aS2bYPUjnH6UAfH9niOJmPJ6mqDXSzTsEIIFTO7RiSJ8h+hFZdnCYpXJY8mgC62PWgYzimY+bP8AOnEqBnrQAh2r161ETub5c4pJJRnb1NIhOKABxwaztRUmE4XnPFaLHAqnMCwagDl/GEDf2dbz4Poa5Rc5r0DVoWvNFnhUAsnSvOnbY5XPINACzKwb2oQhVOaPMDemaa3I7fhQAyVWHzdqiPSrSLuXa3So5YSAQOlAFZmpucjvTxHjqKBnpjAoARc/Wn857UnAHSgMP7uTQA+C4eCTctdFp2pW2o2j2WowrJE3HzVzDeuKEcqRjP4UAU/F3hifSJPtNvumsX5VwMlPY/41zleqaPqMcsZs7tEeJhtIfpiuW8a+FzppN/Y/PZOckD/ln/8AWoA5SiiigAooooAKKKKACiiigAooooAKKKKACiiigAooooAKKKKACiiigAooooAKKKKACiiigAooooAKKKKACiiigAooooAKKKKACiiigAooooA674af8zN/2L13/wCy1d+EPxBj8A3Wpyy6GurR38KwtG1x5QABOc/I2Qc4xVL4af8AMzf9i9d/+y1yNc+LwlLF0ZUayvF7rVefTUcZOLuj1XxL8T/COq6BfabZ/CnQ9NuLiFo47uIxb4WI4YYhByPqK8qoorPB4ChgouNFNJ923+bY5TctwooorsJCiiigAooooAKKKKACiiigAooooAKKKKACiiigAooooAKKKKACiiigAooooAKKKKACiiigAooooAKKKKACiiigAooooAKKKKACiiigAooooAKKKKACiiigAooooAKKKKACiiigAooooAK3vCmgyapOJ5hstIzlif4/YVX8M6NJq95t5SBOZH/p9a7bUrhLO2js7MqiRjAC0AT6hNaix+z2wEYjGABxXMyElySac0kjOctnNAAPUUANWniNepoIXsaTtjOaAGsOeKdEOc8imcg1IrN0NACzMWI61ct/liGciq9uu5ulWi6njpQBr+FrRbvUlLHKg+leheWixhFC8dK43wO0Mc7b2ArsmmhPQ5oARIWzlsEVLHgHFMWT5TSqcg4HNAD5VVgRwKbGywjDt1qLEpPI+lQzpKBuZSQOlAFySaKSF0PIIrjreyaPXAynC78iurtYWaPLDFUtZsm2rNCPmU54oA6gL/ofme1ZNrqUc0rQ5w4NQ6RrqS23kvjevBBrPntGGpme3yu7mgDp4Z9vDDIrQsbc3ThUBJPQDmsKB2jQeawzXtn7OPhe01m6m1S7QvFbYwvZjzgfpQBwzeG9VWHzPsku0d9prNmtZIgfMODX2k9ratCYWt4jERgpsGMfSuF8RfCnw/qt59oiZ7PP3kQbgf14oA+XAuSQvNTLbtsyRg19Dv8ABLRcHy9RlRvXys/+zVz+sfBPUwjfYtRgnx91cFT+poA8SdvLPOM09WDDPWt/xZ8NPFelMZJLaTb/ALPPFc/HZXlsmLmNlYeooAJI45Iysi8HtXBeLrbySRbyHk8jd0rs7658iJmbr2rjyZL3UZI2TIPSgDkbuzmKLI2dp4BrqPASmPzVySSvFaV9o/nWO0RktGM8VleEZJFvpoQPmQUAbU0UnmsTTPunpRcTv5p3HmojISDyKAJex7Ux847Z+tM3EDv+dMLMDytAE3JAGRQ23gEj8KiZwfrQBigCbK5460xiS1N3BRmk3F+elAEm4D+GmltxztIpmcdyTQzY/i/CgCRRnk8UbUHf8aj3Z70A560ASZAGatWT4+nrVPg+uBViN4wm37ooA4rxlG0eqtJvJU+taPw6uQ11KjycAetZXjkqbtdshPHSqvgaZ49XMeflZT/KgD06aOOadNrBmLACvq74HeBNN07w3bavd26S3NwgZA4yFHrj1r5Q8NxGTW7WM85lXgfWvvXQIUt9DsIY1CqlvGAB/uigC4qqqhVAAHQAdKz9W1iz06PMjbnzjavNcj4+8cjS759KsWUzKMSNjlSewrI0eaXVI44nbdIzZyaAO1l1C5vI1VFIVzwAKn0/Rwo3XKqc9q0rC1S3too9o3KoBOKsUANijSKMRxqFUdAKdRSFRu3D72MUALRTIZPMX3B5pwdSxUMCR1FAHyd8bvDSaB42uliTba3J82EDsCBx+BzXANHt5r6Q/aZ0RrrRLXWEXP2cmNz6A5I/rXzo6ttFAFY/ex1pGzUjr3HBppKhSW6AUAZb3Cx6iY25zV1GDL6Vy+pXvmaiVgBLA1v2AkMCtIpzigC4RxmoHUMpFSLvz7UhDYIx+NAGPE+2+ktsjDrXnut2zQarMh6Bq7ySJo9YErMCua53x5atFfLPwBIM9KAOYCgMTSiSkJFN+XOc0ATCTPVqlQ7hg1V285qVMg/eFADZl2vTHG6rUihk9ar7WUGgCBg2aTaf8mnPu+lN5PU0AKADgcmn7CtMBwM5p+4ED1oARWZWznFb+i6nHJCbO6USRsMENyMVz7D0pI2ZXBHFAFbxn4bfS5De2vz2UhyMf8syT0+lczXqmj3kN1C9jer5kEi7SG5FcL4t0OTRdQKLl7aTmJ+vHofegDFooooAKKKKACiiigAooooAKKKKACiiigAooooAKKKKACiiigAooooAKKKKACiiigAooooAKKKKACiiigAooooAKKKKACiiigAroPCt/wCF7O3mXX9Cm1KVnBiaO4aPYuORwRmufooA9Z8I6p4KuNP8UR6T4ZuLK5/4R+7xK127gcDsWPfB/CvJq674af8AMzf9i9d/+y1yNABRRRQAUUUUAFFFFABRRRQAUUUUAFFFFABRRRQAUUUUAFFFFABRRRQAUUUUAFFFFABRRRQAUUUUAFFFFABRRRQAUUUUAFFFFABRRRQAUUUUAFFFFABRRRQAUUUUAFFFFABRRRQAUUUUAFFFFABV/Q9Mn1W/S2hBx1dscKKrWVrPeXKW9vGXkc8Afzr0extbfw/pgijQPOwy7HqTQATLb6TZCwszgAYJ9TWHLu3E5/GpLi6aaQsy4zUQf1oARRzywNK3y0bhnpQWGKAGHGOnNKv3e+aCVz1oXGfvCgAwe9LHjPSnoue9TRx89KAJogirwppkhXfins+BtxVcszP0oA0LWVo3HlsRXbeGZXuLdg5yw9a4e3TyojK+c44rtPBasmmvcSc7jxQBuKhXqaliUgZzxUCsWIKtwatorbRkGgBd36U2Rtw2gZp6oueM04hVIHegBinjbmlYHaQvINPIXtS4yOMUAcTrGm3S6wr2+QrtyRXaWNq62kfmNlsUiWiySBjyRWgFIXA7UAUvsU11OkMSlnZgqqO5NfYnwf8ADI8L+CbS0kQLcyqJZvUE9B+FfOnwds4bvx/p4u9ogSQO27pwQa+nfFWvR2WnSR2EyS3rjEaoQ2Pc0Ab9FeZada+Kro/aJri48zryela5uvFFkvzlnAHVhmgDtqK5jw34jlup/suoRiNx/wAtDwCa6cdKAGyRpIhjkUMp6gjINc1rPgPw1qmTPYKjHunFdPVeeba67HHB5FAHl+sfArwtqCEC4uIW9QoNeeeNfgSnhnS5tW027NzHFy/y4YCvpS3uVlO3aVb0pb23ivLOa1mUNHKhRh7EYoA+CRqsMc8luzDkFT7VzmneXDrNx5bHkf1q58SdMl0X4h3mnkkGK5ZT+ZqvrFm9lfw3MSs0cowcCgCaeZd7HPNRCWMc5GahlxGxL5APrSB1b7uCPagCfcDn580CTJwDUaso4YU4kH7tADgcn+tOwuecD3qNXyfmwAKUNkkg0ASY/u0nzdyaZu/vcUof0HFADgMGnbucLHn1pFyw6gCpQqqM7h9KAIjuzxHinYVcZ6GnszdOMVEVCjLHIoAcSqgkdKp3ksiRlk+7inzSKSDzj0rJ1S+6xFsdsUAYusFriYs5GAOKyLKO9t7n7RbEkIcnHpW61obgExgs3pUIaSzlaERjcRgg0Adh4C8QxPrti0mVdZFzn61+h/h26jvdBsLqJtyyW6MD+HNfmV4WRhrKELgg5r7v/Zq8Sf2x4MbTZpA09g4UDPJQj/HP50AcT8SrO6Tx/qMy52vKSK9B+EkAkXdMgLoM59KwfijGlp4umeUnEuGX8hXWfDC9szEYl4kI6nvQB3lFFIxwpOM0AKCD0opqHIz0Jp1AEUZ2PsYdTnIqrGTDfleW39/SrroGPOaFjVTnGT6mgDmvirY/2h8PtYg2ksLZpF+q8/yzXx3I3lkhuoJFfbviCLz9B1CD/npayr+aEV8L6pIy6nPE3RZGA/OgALNnnpVLW7pLPT5HPUjAq0hOPWquqW63VqY3xn3oA5HwwstxftMwOM55rtw3yCsHRF8i5kh2jjuK3EbPBoAep/P2pk7cd6juJFt03Uqt5iBvUUAZV/GwBkUHI5qrrECa3pypwJoxwfWtqSJWVg3Q1h31vJZn7RCSQOooA4W8sZrSRo5lI56mqzgV6DJbQa1ZtuixIB1964rU7OS0maJlYAdCRQBTDADFLkiogCTSlgOvWgCysmV4HSk+8ue9RCTI+UClV/XOKAEmTjdmoCDjuKtnkdCRURi3dsUAQAe9Awak2qOAtJjnkUAOiK9xT3XPKjFQsdvSlRnJoAmhZ0kHzYrpUWy1zSH027IBP3W7qfUVy5z6gVY0+5aC5VweAeaAOP1ewn0zUJbO4HzoeuOGHYiqleoeMNNh1/SBdW4H22BcqF6uMcrXmBBBIIII6g0AJRRRQAUUUUAFFFFABRRRQAUUUUAFFFFABRRRQAUUUUAFFFFABRRRQAUUUUAFFFFABRRRQAUUUUAFFFFABRRRQAUUUUAFFFdB4Vh8Iy28x8SXepwShx5QtApBXHOcqec0AXvhp/zM3/YvXf8A7LXI16z4Rt/AUen+KG0W/wBalu/+Efu9q3Crs6D0Ud8V5NQAUUUUAFFFFABRRRQAUUUUAFFFFABRRRQAUUUUAFFFFABRRRQAUUUUAFFFFABRRRQAUUUUAFFFFABRRRQAUUUUAFFFFABRRRQAUUUUAFFFFABRRRQAUUUUAFFFFABRRRQAUUUUAFFFFABSqCzBVBJJwAO9JXXeBtFD/wDE3u1xFGf3IP8AEfWgDW8K6Yujae11cKBdSrnn+EY6VU1G7mmkLFsip9YvGmlKqTj61nB88dqAGBieTijPJJqUbSOlIdp6gUAMViPenjpkgUny0LjrmgAZB1qMIQ3cVMW9aem3q1ADIlfOauw5EZJqKNdx9qmkkXbigBo+cHPWnIig5qvu9KQybhQBbllL/LwFHvXoHhxA2goysOK82hXzGA3V6Jols1roC5c/MaANK0YFuTV9PmUjNUNOhwm481oW/UjFADk+Ucc0bgZAWp+DngUyQAkfLj3oAk+XOBShR1z+FRiMDuacgAbvQBbh46U/zCvOKjjb04+tW9LtWvL1Y88E80Adj8NNIubzUEnRGUA9RxX0T4Y0KGGNZ51Dv7nNcX8ONPhstOj+UBhj8a7+G8MDBhzu7UAbY4HFBAIwQCPeo4DujEhzkjkVJQBnanpcFxCxjjVJeoI4rjLrV9Q0W8Tf5jxKcEc4r0SsfXtEh1CB8cPtOPc0AW9F1KHU7JbiLAJ+8uehrB15p4pbmNWKHqh9q5PwXry6Pqk9ndSfKshUj2r0i+htb6yabhgyfK1AHmc/iq9twpik3SK3avS/D2ojVNJhvMYZhhxjoRXkOp6XDba3tZnKZPTivU/BO3+w1CLhQ5A/IUAfGX7S6x2nxj1N5AArybgfc5NZlncW2oaAYJkBkVf3Z7mrf7Qip4g8e6rdQu2xbtwD6qDxXGWZeG5hgt5iVQc89qAJpI/tFsPMyCvFQINmFC1fU/6KWGCTVTfzgrz9aAE65FKEI/jFG09qNvPJ5oAUKx9DTwGHUZFIFk+tO2vj0oAQ/NxijbzTkgkJqzFajGWbmgCKCE9SxJ9BVhIVwC2c1KsWB8vFToFA6ce5oAz7lygwq5NUrg3LRnACitxvKxu2gmmNErj7o+hoA5m0ilclpX4BqzcabDJHuK8+tadzaovIX8BVDULiRYsAYFAGciNbxybBkD865m4nla882RTjdXXWkbyq21l3EdDXK67byWt0VfgE5oA6zw/Da3FzDLEcNjmvbvgH4i/4R3x1BHJJttbo+TLk8YPQ/gcV4Z8PYyXaXrnjkV3MbPDPHOh2srAgjtQB9XfG3R3u9Lt9RhX5oCVf6Hp/WuP8IXv9nrHKz7cMM816H4ev08UfCyO5Zg8klkyvjkh1H8+AfxrxYTbVljEvKMcjFAH0bo+oQ6jZpNC6scfMAehq7XiPgbxS+myxo0mVY4IPpXsum3sN/arcQtlT2z0oAs0UUUAFFFFAGV4w1BNL8LalfyHAitnI+uMD9a+HLsm51Ce4P8chYfnX0T+0l42gh0s+GrF98ztmdgenH3a+c1BJPagAYnIXpWR4muJrez3Rfia2CwHbj1Ncr421EtELWAqSTzigBPDl3LdkuiEHua6MZKj1rm/BRaGIwspBJrqBtP1oAhkj80fPUybAgUdqY0q+YFHNSBecnGKAGS9MVVmUNEyYzmrZ5NNl2xqDxQBm2arbbhtxUWpWMd/A2VUNjg4qW63NIFUHmpovkG09aAPMNRgNpePC3GDVNwSd2c10/ji1P2sTKvB6nFc0MGgBEBzTj14ApMk0KCKAHozAEH8KYxcnNL3zQxz60ANDHn5evvTSWzQeuMGlwODQAY45oDY6A0hZg3ApCSaAHHOetOQfT86j98frS4/D8aANzw7erBeIrncpPSsb4m6KlnqC6nZxbba5+8F6K/8A9eiL5JAwJB65zXU2f2XWtHm026yd6EKS3RuxH40AeSUVY1G1lsb6ezmGJIXKn3x3qvQAUUUUAFFFFABRRRQAUUUUAFFFFABRRRQAUUUUAFFFFABRRRQAUUUUAFFFFABRRRQAUUUUAFFFFABRRRQAUUUUAFFFFAHXfDT/AJmb/sXrv/2WuRrrvhp/zM3/AGL13/7LXI0AFFFFABRRRQAUUUUAFFFFABRRRQAUUUUAFFFFABRRRQAUUUUAFFFFABRRRQAUUUUAFFFFABRRRQAUUUUAFFFFABRRRQAUUUUAFFFFABRRRQAUUUUAFFFFABRRRQAUUUUAFFFFABRRRQBe0LTpNU1SGzj6Mcuf7q9zXo2qeXZ2CWduQFRQoWsbwNaf2fpj6pKCHmGEPoopl5cNNK8jSZJPFAFWQsGIxyaQbs8dBShu27Jpd38IxigBBuYE9KaN38QpzMwOduBSjDHJoAYFH404LTinfmjBH1oAVfpmrVtEkv3hVVd+fXNW4I3jUlsgkUAKFCnao4pkqnPT8qEb5juPNLuIzQBWcnpjFCoWoZeeaehVcYwTQA+CP94vz45r0rbjw3E4kzjFebwbmkCqOT0Fei3qfZ/CaeY2GwOtAFnSZGaBSGya0mZo13H86w/CrNLZbvetu7DNaOuMnFADoZmdcqeKc0jA88isjRJgpaOQkHPerOoalbWyH5gTQBprLkfdxR5hz0xWPpOtwXc/khhmtsKOoxQBJEcj5hXS+DIo/tyM4AGe9cwsmD2rovDEsnmDC8A0Ae4aTeMgjEfCgDpXUQ3auyHIOK8u0nUJIlUMfl966XTLxp7lSvAA/CgD07RrpppmVmyMZFatcv4Sk86YSLIOMhlH0rqKACiiigDwf4jWL2XjadooyEmfcMfWvSPDt9N/YEUQ5fZjmuX8aW7XnjVQQWCsOD+NdvBZrBDbjCqD6dRQBx3iSzuEl+0MAO/NdP4bu20/wDNqMh/1ccso/DOP1FZ3juF/sJnydqDHNU/Htz9g+Bl3IpMLNCirj/alGf0JoA+UtSLXctxM33pSx5964ayt7i31S4WQjOOK7pVUDAYn1rnfEUEdtMLwY/2qAK2lmWa0ZccqcZp7R7W5Tn1rFi1EwzmS3+6TyK001GORd0hAPpQBYWMH6VMkLFs4AWqscyy/6ts+wpy3sqtt280AXmSNV4OMdSah27mJD5FV5p/OI3sFHerdvDkA5O3+dAEkEUhPA4qwYwCNwNOVtq8cCkaRsZ2igAeSIHaW5qKWeFSqs23PTNZsNnetqMk00itFn5FB6Vcu7eKdU8xTlDmgCdnhVlQtyemKwPF3iSPQCm6F5d393tWwv2dZBJwXHH0pl6unXeFuRG4HY0AQ+HNZh1aKFlt3CyKDlq0tUs4zbPtQZ7GobaSzhRY7coAOAFqyZw6kAfnQBysJltrj5vwNZPii3knYTMxIre1dSlyWY8dqrzzedalSqlcdaALPgBlCbQccV2Jy1cR4OkEV3sDDaT0r0FW+UbVBOOKAPfv2WdWabSNR0WYkmNhMinoFwAf6Vi+LtFbS/FOowdImkLpkdiSRXPfs86x/Z/xItrWSQhbyNoSB3J5H6gV6t8b7GRGttRhj+8uxyPUf/WNAHk9wwhIMec5616Z8MvEjxxrBLJg4Awa84SMH5pOa0tKkMMwkT8qAPoy2uoLgDypAxxnFTV5N4e1mVYyGP3vevQdC1Ce/IzwiDk460AbFcP8AFrxpD4W0V44pB9tmUhADyo9a3fG3iOy8L6BPql66jaMRoTy7HoK+SfF3iS98SapLe3chYO2QM0AY+sahc6lePc3Ds7sckmqe0c5PNWHaNUwSKp3DKykR9T3oAyPEOorBAYoTulb0rD0nR5Lqf7RdZOTwK6SPTbdphJIoY56mtGeKOGEeUBxQBQttPitzlODVhlwu3rTUkY5LAUKSMnNACRQhcseCadznnmq8t7bxj5pVH1NUn1WEviNwx7YNAGo8wjHzYqlMxmfg4FVEmmlctJnFOZ3Kkrx70AX4sYywBIpko3DhcGsyz85ZfmywPrWqoOKAM3WrNbq0bdjI9a89vrZraZht+XNeny/N8rjIrB8SWCTQbo1GRQBwg5700bgcZrTFgytyNoqGeFV43ZNAFP5j/FTuR0JwaUqQ1OUjHNADH+vNIAtK/IzjOKYuO5oAeflFNOD6UjnHOc03ccdaAHFaKaCetPQEmgAU89M1oaTcrBOGMZ69jVBxtP3gPpSxOFbPNAFj4nacsqW2uW8ZCyDZP7Hsf1x+VcJXrFrjV/Dl3pjEneny57Ecj9RXlMsbxStHIpV0JVgexHWgBtFFFABRRRQAUUUUAFFFFABRRRQAUUUUAFFFFABRRRQAUUUUAFFFFABRRRQAUUUUAFFFFABRRRQAUUUUAFFFFABXQeFdF0XVbeaTVPEsOkOjhUSSAvvGOv3hiufooA9Z8I+HPDtjp/ii4sfGNvqEw8P3eIVtipPAPXce4A/GvJq674af8zN/2L13/wCy1yNABRRRQAUUUUAFFFFABRRRQAUUUUAFFFFABRRRQAUUUUAFFFFABRRRQAUUUUAFFFFABRRRQAUUUUAFFFFABRRRQAUUUUAFFFFABRRRQAUUUUAFFFFABRRRQAUUUUAFFFFABRRRQAVa0q0e/wBRgs4/vSuF+g7n8qq12HwwsfO1Ke+cfLBHhT7n/P60AdD4kWO3to7OA4jiXaAK5wK2a0tcmMl25ByueBVEMfT9aAGbcen1poOD7VJvPZRTS2Tyv6UAIWDDBFKi5HXFAC59DUiqeueKAAKR/ETSZyaQ8n71OjjYntQA+24bmrskq7cZGarAYxyKGX5s54oAQ7R160xjgcHmmO/PfFJHg0AAOD83NOAB56UhXb3rW8L6cdQv1VlzGvLUAbfgvQjLKt5cLmP+EHvWh43v22izCgRjGMVtCRIFSGMbVUY4Fcf4okafUyvO0CgDc8Fb/spAHy10vVdp71znhCX9wIx1HWt+QsCMCgDn9ZhNtPvjztJ7Vj6sV8vfIzYxXXXtobn7y9K5/wAQafMts21R7ZoAyPCk0cd+H7Z716THJG8QZMEV49BJNbXa7sLg16b4fvbW4tEAk+YDmgDTMiZ4FbGiXTQyqVP3qyfLQcqalt5fLbkn8qAPS7JmmhTEmSe9dRoVxLjyN6kevevMdA1f7O4SbJU9DivRNHaGeETRnB9jQB634GtDEgmznK+tdXXnXhLWVhVIeRzxk16HG6yIHU5BFADqiu5hBbPMedozipaz9Ut7m6ZYUwIu5zigDk9B0+51TxHLqE4AiVq6rWJPKeFmwqdzVuxtY7SARRjjufWuQ8d60sMhhVsrGO3PNAGZ8VdSRtKSG2kRVYjcc81R/aFuRa/CKG3jODLJAoHsOf8ACvPtb1l76+VHyV34xmu3/acUL4B08EHaJ1HHbgUAfNoLEc81na/B52nygxE4HFbCRgLnbx9ahu4w1tIvUY9aAPJoFfzniC96txK+drAmi4Jtr9+OM+lbOjQLNGZjg4oAtWVrHtTaCDtGar37iGQqvBPc1et5CxZUA471laiG+0DcckmgCWxha4mDO2QO1b6bVj54wKyTc2umWYkkOWI6DmsTUPFW/KQwt7GgDprzUY7cfKwY+lZs2vLn5sCuD1bxAI875N0n91a5y41y8kfcrBB6daAPYLbWbeQkB/xqSfWLZIz95sV41Y61eQThmk3IT8wx2rq7bXbKVBFvySOxoA2r3XAcmP5T2rIuNTuJGyCT9DRLbJMu+M8Gnwx29uoEmfegBsWqzxAN8wxW1pHiiRfluEG31zWLeGGVcwjGKp9OoJoA7y/nhv7VZoSOKk0JLP7NO15z8p2j3rjtLupIrhFZvkJ6E8V1kkOIfPVlK46A0AY0d40N9lVCgNxXoXh68+122c9BXmGoShpSVQrXW/D+ZvLOSdvvQB3vhLVJNK+IWhXa9I7tD+tfXvxMs3vPCsyxrlkdW/DOD/Ovii4uNviDTXiH3ZlOfxr72t2S80+J3UMs0SsR2ORmgDwGTRZhFu25AAOKTTbFpboRcr6+1elXXh3UFv2W3i3xs33iOMVs6d4W0+0P2m62s4GW7KKAOU8P+G5rydAuREn3mIrsfEWtaP4N8OyX19KsNvCvyrn5pG9B71w/xM+NPhLwRbPbWckeo34B2wwcoD7kdfwr5r8W+MvFHxG1Vb3VJWitEP7qBSVVR9KAOh+JHxA1Dx1qW6QGGziJEUKngD/GuVKkcDpTzGtvF8xUAVyPiXxEsLmO3lzjsPWgDpJmjjUvI2AKhFzHJ/qSMV53d65cXHDMwH1qzpuvPbIF+8KAO9Vyxx6VK8sKR/vGA+prhn8U3BJCKAPpVC91a6uCGeQqo6gUAdnqGq2sYwjbm9BXO6prl0QVg+Wuel1CRvug+xNVJLiRhjcSTQBYu9QuZZOZDmtnSbCZo0mZj64qjoFgklystxyvpXcL9nWILGAAKAK1svA3du1Pkk6rtx7VYUIelOVUzu2g/hQAy3To20Yqx1ppkUcYpQQKAGOnrVW6i3jn/wDXVxmB4x+tRsoY0Acxq8ARPNUD6VzV0pDZY9a9FlsYXHzc+1czrukqAzxdBQBzDYx96mnbj1zT3UKSGODUJA7ZoAcFGOajbg4AqT3/ADqNxjpmgBHOR/hUfmMDx/KpYwT9KZIvtQAgLHrTtxB7fnUZyvrS4z2NAD25FJwDSrmnFR1oA3PCV4lveKGyQT6VzXxKsVs/ErzRptjul84emSSD/L9av2sxgmVhjrWj8R41vvDNpqCKN1u4VjjkKeP54oA84ooooAKKKKACiiigAooooAKKKKACiiigAooooAKKKKACiiigAooooAKKKKACiiigAooooAKKKKACiiigAooooAKKK6Dwr4UuvENvNNb6lploIXCkXc5QtkZyMKeKAL3w0/5mb/sXrv8A9lrka9Z8I+B77R9P8UXk2r6LcKvh+7+S3uWZ+gPTaPSvJqACiiigAooooAKKKKACiiigAooooAKKKKACiiigAooooAKKKKACiiigAooooAKKKKACiiigAooooAKKKKACiiigAooooAKKKKACiiigAooooAKKKKACiiigAooooAKKKKACiiigAr0jwXara+ETMxKvcOznnt0H8q83r1LV447HRrW1jwBHGFwO9AHP3D7pjjOAaF6fWmL97nINK/AzuIoAXAz0NJ15xUYVv7xNOCtnvigCSKPfwDg0PvQ7TzREWQ7s80rTFj60AMDDPINTqWA7UwbW5Ip2Qo4oAaS2c0ySRulPDL2zmkbjsTQAxdxPzZIqVVwOBimfpT0LYOeKAGMrE+5rvvA1p9l04zSYDSdDiuL0+Dz7uNDnk16TBAUtUhU4CjigBt9HI2GjfkVh3sMjXyGROG4rakLrnJ5FQzSQyRfM4Dj1oAuaPZ/ZwGAxnvWvtY+v4VT0uZZ7RcMCy8GrqmRe5oAYdwP3jTLq3SeE7utFyzhd2aS1k3cMaAPNvFFm8N0W6DNUNL1K6sLgSRsdo6r612Pi6xmuLoLEOK5yfSLhByhHvQB1/h7xRHesIZgI27ZrpYnGN24EV4y32i1m3KpBU12PhfX4pMRXUhRunXigD0C01CFTtk6dq9W+EUMWuzmzhm/eDkAmvEt8TqGj5B9K0PDHibUvDOtwalp0hR4mBK/3h6UAfTt14c1TS9QV/JeSLPysvIrtPDi6kYxvDRoP74qp8M/HWleNtDivLSRI7sKPtFsWG5G7kDuK6ygAGcc9aKK5zXfE0FsZLezYNOpwWPQfSgC74m1L7DYskbATyDC+3vXjviGa8WVhJNuVuprqb+5kuYzJcSlnPIJrmtWtJbsnC5IHFAHA3FrNLq8P2csw3jNes/tQW7v8LEl3MGhu4c49+DXH6Lpk39rRTYAKuMivSf2grU3vwg1nAO+NIpgB/syKT+maAPlaH/Ur1PFVNUPlWckm45Ap+i3Udzp0cgdiCOar6/JG1lKq88UAea6lIJLh3yc5q9pNxKIhAr7d1QrHnflTjNS6Sqfage470AbVnG0Gd7jBrP1eeJJ9sZ3Oemas3swRGOcmuRuJJPthm8w5zkUAO1RruST96xx2ArH1q/XT7XYADcSD5f8AZHrXQQXH2yZI5MKAeSK4TxaNuv3KhiyqQB9MUAZTMzMWYkk9SaSinIpdgqigBtORmRgykgjoRUqLDHcASksmecV0Om6daygHYrI3TNAF7wxeXFxa4KD0yRU+oxXCy7W6e1FlGtiSqEKSeB6Vcnl3Lk5Y+ooAyl3qPvYHpT3VtmQ2BVtYl++6/hULtznbtHagCupbPJJI6Vv2FzK9qF8xvpmsZduc53GtXTk3A4GOKAK88jNcFWrt/BMXl2ZYg8jiuHlQw3ZLL35rrNG1iKG3WN8Be9AHVwrE15DgEsHHNfdvh5WXQNOVs5FrEDn/AHBXxF8J7NfFXj7S9Mg5ieYNK391Qea+yfHXi7RfBmiPqGqTKgVf3UCkBpD2AH9aAJvG3irRfB+iSatrd2sEK52Ln5pG9FFfI3xQ+POveMrmXT9E36fpucKiH5mH+0R1rlvi34s1v4keIZLy7d1gX5YIF+7GmTgCsfQNIFhH5ksYBHUmgCXTNH8yUXeoSNLKx3c10kbLFHhcIgFZE2qW0ILswx9a5bXvE8k5MNu+F9RQBP4x1+ZpWtrWTao6muOZi0hZvmJ71M3mXE3OWdjWvDo6wQeddOqsRnaetAGNFGrHlSWqf+z5VXewCrV5JrGEsy4JHSs+9vJ7ldisQlAFaWQJwvzGoJZGY9T9KsQ2U0xCxgmtzTfD0eQ1wxJ9BQBztta3V04WKNjW/p3ht8BrgHP1rr7Gxt7WMJEgHHXvU7R80AYVrpXkdGwtaEUO0AVb8taYVbJ7CgB0UK4yOtO8sYPUU1QQAVzmldiBnvQAnlKp5NOVV75H41ErMxxzUu0fiKAHCOPGRmmMMHpxQ785Gablsd6AGsrZyeMVTvYllRgecjmr6uuPQ96oalIAjLGwye9AHAaxbiG8aNTxVTAA6/WrurFjeEyYJ9aoS8etACM3bOaUv8o6VF3B60MMdhQA8Hn0p3yY+Y1EDipAcxnGDQBE7c8UnzYoz04xSnr1oAVE+pp5UepFNU/7VK2cdSaAJIBHvG4iuo2Q33hS/seCzRfLx0PauSQ4P3a6/wAFFZJGXgZGOaAPIaKfPH5U8kec7GK5+hplABRRRQAUUUUAFFFFABRRRQAUUUUAFFFFABRRRQAUUUUAFFFFABRRRQAUUUUAFFFFABRRRQAUUUUAFFFFABRRRQB13w0/5mb/ALF67/8AZa5Guu+Gn/Mzf9i9d/8AstcjQAUUUUAFFFFABRRRQAUUUUAFFFFABRRRQAUUUUAFFFFABRRRQAUUUUAFFFFABRRRQAUUUUAFFFFABRRRQAUUUUAFFFFABRRRQAUUUUAFFFFABRRRQAUUUUAFFFFABRRRQAUUUUAWNMjEuo20ZGQ0yA/TIr0zxiFW4CjOAK898MKH8QWStyPNB/Ku88UuzXrHtQBz/c8U7H0FDZzgChIzjP8AWgBVTvTtoA61GWZTwaCWbqaAB92fvA0gUk8A0oXpU0e1TQA1QwX7ppOep4qw2MbqrSz8/doAeqrj71IyDs9MSRWzgH8qUstAAF+lSxgthV5b0qE57V0/hbS2OJ5gMds0ATeHLHycXEwww6ZroYr3zXwtOmXbCVRV6cVlWM2y4IkXBzQBoSynzgHU49ann0yG5jDI2w1PD5T4bhvwq2nlj/ZoAx1WbSfmU7oz1rZsLqO4jEkTg+o9KrXzRNGUbBFYwtbiB/MtZML6ZoA6eVsnmoowq525zWZa6oMiO4G1h3NXo7y3Y/K65+tAEkkYk++ee2arSWyM21hkVbQoTncDn3p23LdqAMfUNGtXgbEfJHauVvPD9xCTJFlfavRWU8ccVMwtygDoD9RQBweg3OppIsI3sBxgiu4tUkkjHmRYbHPFJHHArbkjVfwpmoag1tGNpAA74oA6Dw7c6ho94l5p11LbTocqY2xXtHhb44zW0Udt4hsTOQMGeM7WPuRjBr590zWd8Ik3A/XitI6jBLFl2QfjQB9j+GPGfhzxGi/2ZqUTSn/li52uPw7/AIVPfeHNPuLhrhV8uRjlsdCa+NLS5uIHE1lcNEw5BRsV0Vh8TPHWlENFrE8qp0SRyw/I0AfTGoeEEkjLQ3Lb8cIRgGsK48K6qIcxqS3pXkOnftHeJLe4RdR020mTo2FIJ/Ku90H9ofwrdskeqWlxYMerD5xn8hQB1WieELxZQ90Ejwc5zXZaxp8Op6PdaZcANFcwNC2RngjGazvDXi/w34jQHR9Wt7lsf6sNh/yNbtAHwULBtD1O/wBFnXY9rcPGVPscVk6/FJM37qQoK9p/as8JSaLra+LrCNfst8QtwM/dl5JP49fzr561PxCzIViUFqAILuFI4WAky3eqmmJuuB1xUUNw87nzG6+1W7eOSPc6sAAPSgCLXbgq3lx5z71jCLcd0kg96SaRpLt2aRmOasoAV+ZKAImPkwO8J+YDivO72aSe6klm5dm5r0WdsxlI0xXDa/avb3hZgMP6UAZtdJ4YtLVrR7iVh5hyMHsK5uty3uAlpGoT5ivOBigDKvwovJgnKhziu28EwNJp0TFeOcE/WuJnSRrtlK4Zm4H1r1XRNNkttPgjjAHyigBracqudw3AjJPpVKeHPyx/dHU1u6g8kNtt+XOOTWONphJJ5oAquihMIcmolMedrjOKkkl5KhePWoWVmHC8d6AFZULDaoFaGnuqSDd09qzoywbleKtW7KHBUE+1AE2ubcqQ3FUlmIj9BVvU3eZEGzFFlpc8jBmX5aAPVv2fNdi8L3sutyj94inZmo/HvjPUPGWvS3d/cSOgJCKTwBXIySCxsVgTILDtUYuUjUdjQBuW91HZAs2DWbr/AIkPk+XGNu6sqO4knujlsjNR39vEzl5GGR0FAGZe3k1wnzMQPSqiIxG7FXTgttjXNWoLNpAPMG0UAM0uaG1bzmj3yfwiprqDVdVl3mNkQ9K2LGzgUriPdjvityNUVRtXFAHF2nhO5YgsTyeSa2rbw1DGoWQj3xW+jHpTX4/izQBnxaVbxDbEMe9TLCsX1qwWYU1xx60ALFJ8uDxTmkUDk1G3y9qiO7dyKAJd+4UhmUfLkGmv0wKgaMBs96ALHmMT8poOT7mo0ZgOlOJYj0oAlRlX71KZM8gUxY8Lyc+9PHTGKAFQluq0OlI77R1rKvNYWOQxkgetAFucNu2hsZrP1VfKtmOQTiqkmuRhiE5PqayNa1dpk27lIPoaAMe4O64ZiwPPrUL4Y+wpjMCaOB70AI3Xjp7UMu7BOaR2yB0poY5oAbtOeeamjGV6VEcDvTkYbeCaAEdMH0pu0E8VKo+v40x1OelADQrZ4ANSKuRz1qP5s8KRT0LetADwv1rrfBEKmYExk+9ckFJP3q7DwOFVwzy4wKAPJNTAGpXQHAEz/wAzVepbxxJdzSA5DSMwP1NRUAFFFFABRRRQAUUUUAFFFFABRRRQAUUUUAFFFFABRRRQAUUUUAFFFFABRRRQAUUUUAFFFFABRRRQAUUUUAW9J/s7+0Iv7WF0bPnzBbFRJ0OMbuOuPwzXbN4Y0Jbw2TeGPiCt0EWQwm2TeEZtobbszgtwD68Vy/gjU7XRfGGk6tfQma2tLuOWVAATtDAkgHqR1HuO1dVb6tpek+GNf0seMJNWnvbErBsgnWNXa4RmUM4B3MqlmyoXnGWJOACRP7D8LaVqlyvh7xhA2oWVxpsUt/GkcIkbgjO0ZKlCCBzwa84r0fx14p0nVrfxVHb6i9x9tutOksgyPhhFC6yEZHy4JA5xntmvOKACiiigAooooAKKKKACiiigAooooAKKKKACiiigAooooAKKKKACiiigAooooAKKKKACiiigAooooAKKKKACiiigAooooAKKKKACiiigAooooAKKKKACiiigAooooAKKKKACiiigDV8JME8R2TH/AJ6f0Ndx4rdWuj2wa4DQJBFrVm7dBMv6nFegeK4f9LZ1UgGgDnuD3NKzMANuaXaaenyigCEEk8ipBSM3NG0mgBUVifvVMybBkmoxhRz1pjsWPUgUAKWb0OKZgs1PyVFMDsDwKAJVTbzg03AYnipoX38FTQ3ynpQAluuZkVuhNegaaAtqiKOMVwCN8wbjg12WjTvsTnjFAG2qt0qC5s0zuUDd34rRt2Rowdwp7iP1BoAzIopI8YzVk+YyYbNWAoNAU+mBQBRMbMCP51PDGAuM1OUAPzUg29gaAKeo2UM0RC8P65rnrm11C2kzGSR2xXVSKC2cYpVjDYxQBzEVzqkPzOrEfSrR8RTR43R4I61vi3wCG6Vn6jocE6l4+GoAij8UK4A27fWtOLWrR4xlua4bULC5s3JZTtFUxduDt6CgDvrrXbdVxGMn1zWJd6pcXTkfKErnWuG25zkUz7Q398j2oA3UklVcLKQPrSrdXHGZCR3rDW4bsxqaGeVpAC3HrQB2mmapJAUbcWXuM108d1BNEJPMGCOledQTLGAS+fXFWDqSLwrDFAHV3IhlnLRlao6hFDKm3jzK52XUmHMbEH61Ppt4/mCSZjjPegDX0r+2dMuluLG6mt3Q5DRuR/Kvffhj8e7uyji03xVHJdoDt+05+cfU968Ti1qzaMRqAT0qO4VXXdHGDn0oA+rPjVqXh3xp8KbqKyvo52YrLEoOGBHr+dfDMmnyW908LfeBxgmvQ9J1+80smBmzC/GDWB4jijlvTcW4ALc8CgDnTBcxMGZNo9cVrJHG1kxDEHHNXrB45ohDcbT25on08xo3ln5T0xQByMsOJDjHXrTWZ146irOoRvC5JBxmqIZmb5QcetAE8Ukf3WHNcz4yjVgHRTwfSt9G/egc0t7ZreQNGy7sigDzqBPMmSP+8wH5mvVodCs5NNWJVTeV645rhNV0KbTrY3Y3fKwwPTmu28DTzS6Ks9ycNk8nuKAMhPCvl6hG0gZyrAg/Su4hKpGFk+XApIZBOQVZRz3qbUEjW3LORkDg0AcZ4g1C5k1QQRMPLHtRJJ+6CA81JcRRLM0p5Y96rMHdsjAFACqrBfm60qK7cKaWFZJnEa4rUtLJUHz9aAM+OLn5yT9KvW6IqcKPyq4tnGOdvWrNrZh2B5AHpQBXsrXc/mSL8g9a1LRhcXaQRIFTPzH0FJOu1do+UCktZo4QQOG9RQBu+KtAhi0+O8hcsAPm5rhQs81x5UaMT2r1TwZp1x4jhFnk+WTyxqfxl4XsvCdsbhmV5COPrQB5umn/AGRQznDdTSPbx3j4UcDqaJpL7VZ9uDHFntWtYWQt4xyPegDMg0va+1FyfXFX4NMwwaRs47Voxqc/KKl2hfvUAVhCy4CgAU/JHHJqRiWICjilxgdKAItzduBT0Xjc1B2Z96GzjmgBGJxTQ5U47VHNI5+VVNVXa53AbTigC75gLYzmhi3YVWihkU7m6mrHzKKABjJ/CKQRsTl6cJW9Kfuyc4oAZt20nmIOvWmyN83LCqN3cwxdXXNAGiWTbywH401Jl5+bH1rnptSiDb2kGBWZqHiFmBjt9uPWgDd1rVo4EZI2y3bmuNu7iSWQyNJkmq9xcNKSztkmqzNno35UAWjO2MCqjsdx70o+uTSFlx159KAGbuafu4HFGVP8IFIdv40AK3PYCkCkHPUUoIA5BpAaAHAHHQUEsBxj8qaxx0ppJ+tADt7Z5NPTnFQj3pwYjoPyoAlYNQOnNIshPc0oHH3qAHKmSMD9a63QPLs9DvbyQKFijLZNctbx73AzW34lkXTvAFyvmLvuSsag9TkjP6ZoA8sooooAKKKKACiiigAooooAKKKKACiiigAooooAKKKKACiiigAooooAKKKKACiiigAooooAKKKKACiiigAooooAKKKKACiiigAooooAKKKKACiiigAooooAKKKKACiiigAooooAKKKKACiiigAooooAKKKKACiiigAooooAKKKKACiiigAooooAKKKKACiiigAooooAKKKKACiiigAooooAKKKKACiiigAooooAktpPKuI5f7jhvyNep+Kpg0SMCORmvKK9OuZlvfD1jcHGXiGfrQBgbtxpzH5cCntGq9aNqf3qAI1XI+9Sn5Rwad271Gw570AIST1JpNue+KcqgetBb2NAARuXrTMYNSqmVPUVHtwetAE0PHWpMqwOciolztpVbPFABg7uBXW6HMrRonFckmd1dB4fdQ2N2D2oA6+1+U8jINWnRWHpVa2yyD5s1YG3PJoAFXb0JxU28AetC7PWnbVx0oAY7Bu1C7e44pdgJ60uzbzmgBR5ZH3vwpT5f8OBULFe3WlEZb+LFAEmQvO7NKJxURRunJoEXvQAXlvbXcW2VV5rndR8Ogt+54U10TwnHy/zqNhLQBxlxoc8fygbhUf9kOq5dSK6+SGRz0GPWmra8/NQBxhs/LP3Saa9qTyMiu/itYF/5Zr+NWo4oR/yyQ/hQB59Dpl3JHlFOKjfT75f+XZ2/CvSdsY4CqB7ClXYRxGPyoA81S3u1I3wOo9xV+GVU2rJGcV3jQwOu1kBz7VVn0ezkGPKH1oA5Rpo8ZiYIaVL+6iOfNJrRv8Awwwy1u5HPSoY9IXASebY1AEdreJc5W5uCH7A11fhjRpNQimcElI16muRuPDl4s6tbNvGeDXo/g69k0fQJre6RWd160AcXd2kkV2+BgA1csrxeI5MfjUjy2888hlYK5PAzUBjg8w+XgP9aAIdes4pot8cQJ9q5a7spOvKD0rtkY42sM1SvrEyAuigH3oA4C4jIJXdzVuxkaMAEjHvWvqVvGoI8v5/YVgzKY36GgDWKw3KeXIgZT1FXBb2v2XyYY9vHAFY9lPg/NkVpW06qfv5zQBa0aykSQySZCjpVHxDfPkxKrbRW3FcAWTsSEAHWuRnvFkuW+UMoPU96AGNIWhDdKhj3SSbVNSXMwkI4Cj0FT2MSsc7sUAWdNtWUGQhvrWnDE8jYAOKfaxrtCqM1qQR7E5xigCukI2gcZqxGoUdaje4ijJyQPc1m6hqaRg7WJPagCzfzJGT2I61UVmktmkjz9axpbia5lWCPczuea7rRNOezsEimAZ26jFAGh4H8RXmk6eRAhL9jTdev7vXrkTahIzAdFPQVHqjLZ2m5VG88AAVSsRI0W+RuSelAEyJFGm2JQKY3Bzu/CpWDAc8CqkmGagCwlwd20MPwqWJ+eRmq0EcYUtzmnPKIxnBNAFzepHzDFMkkBGBiqkV003GwAD3qcMM9s0AOAGM4JpxUlfSmNIMcU1pT36dqAHhVHBNHmQLwrAn0qlIzM3Wnwxru3ZoAsrIpPC0pKEc4FQbvmxUVzd29upaSVQfQmgCdyuT2FUrrULaDIM6KR2zXP6z4g3ZS2bA7mucmupJXLMSc96AOj1TXlGViYN+Nc/LfTSPmqchYnrSfjmgCSW4mJKknFQktngHJo3D/ClB29TQA0q3VgaTaOuRQzL7inptI9qAGgD+9SFcH1p52qfvCkOMetACKoz60j4U+9AYClLBh3P1FACBm9Binr+VRED8aBnPUGgB7/WmHH90g07r1NLtHqTQAwOe5NGcngnNKF59acqqe1ACLuJ609QxpACD0xUsalmA3YNAF3RrWSa8VR3NQ/Fm7RZ7HSIcAQx+ZJ/vEkD9P51uWUcOl6bLqlxINkS7uepPYCvMNSu5b+/nvJjmSZyx9vagCvRRRQAUUUUAFFFFABRRRQAUUUUAFFFFABRRRQAUUUUAFFFFABRRRQAUUUUAFFFFABRRRQAUUUUAFFFFABRRRQAUUUUAFFFFABRRRQAUUUUAFFFFABRRRQAUUUUAFFFFABRRRQAUUUUAFFFFABRRRQAUUUUAFFFFABRRRQAUUUUAFFFFABRRRQAUUUUAFFFFABRRRQAUUUUAFFFFABRRRQAUUUUAFFFFABRRRQAV6D4RkN34RMQXc9vIy8+nX+tefV13w0vNt/cafIf3c8e4D/aBH9P5UASSsdxD9R6VHuOeK0NYhjjuWAUjmqAC564oAeg4yzE0x+tPBHrUcg5oAUe9IWIphLUoVj1oAsxFdh3cUwqhbNR47U+LlttADyAOnSkZfTinPHjnNN5oAB14q1aTsjjHBquFyKfEyqec0AddoV5K20NJkV0sUKt826vObG+a3mBU8HqK7bRrg3EYYSHH1oA1THgdMU1VcH1FPGCQNxJqQYHY0ACbcc9aGPoBSgBjxxS7cCgCErzyBSFV/vGpyBUbbfTNACA8dcUxi496bLJt4AxUazSFuACKAJlkPVsgUO2eR/OmjzHOdv4VJ5SkfMMUARglu4p3f5sGhbcE9x+NSfZeM5J/GgCIyKONpNSR+ax4UgVJHtjH3elTCVcelADUVv4sVL24HNRm4gUfM4ppuYiPlYk0ATjOPm2imOwx1qEuT9aYysw+8PyoAhuZGVvlkbn3rIvmlJztY/QVuJbhvvVPHBCo6KfqKAMDS768ilVWVwue4ror28YWm9lB46VHMkbDhQD61Q/fRzZk+eIdjQBzWpLf3l6GhyvPQVFezahZ7ZGJVl9V616Bp82kuQVVPNHbFQa3bW94mJoVKdiB0oA5Ow8QRzKBcNh/YVqw36ykbWBX0JxWBq/h3yWM1kxI9BWT5WpRnjzM/WgDupo4Z1+4oz3FYep6SP4ehqjZ6hf22FmQn3NdFaX0dxCMgFu9AHGT2rQyFWOPxpobawG7pXRa1p5uPmhUBq5ieGWJyr5BBoA0LmR3sGUMVX69ayoY1J27ua3YbPz9FLq3IHOazNHtVku9rMTg0AVzEqOMtWrpUYeQKFyKl1fS9rLIv3cVY0eJkUY2jPpQBs20DBeAq0t5ItvER1akMnkqSOcViXlxPdXO1iVXPNAEd9M8nJYYzxVR7ZpCCDk9qmvMbgI8HFXdKt2Zg78+1AE3h3Sfskn2645b+EV2VpPBON5fBA5rl7+4nkURQrgDvVi0jeOIB5TuPXmgCfWJvtVxtjzsBwM1LE6pGsfeoYoSWyCSPWrCQKPmLUANkLONqUiQlR83Wpwu0ZWhsKvzdaAEjTjkcUXEKsmW4HpUTzAD5c0xpJWXnJ9qAI3jEalui/WoIJ9z9CBVhlLrg5p0VumOgzQA5ZE70j4aoZgI3zuFUL7VobdSAwZvSgC/wpyf1qlqWrW9pHktk+gNczqfiCeTKR5U+1ZDzvOSZGJNAGveeJrmTcsKbQehrHmvLiY7pZWJ+tNIXGA2KYIf9rNADd2WzkmnbgRxxSFVQc0ny4oAaTz14pCwIp2FphwP4TigBMMDmgtml3bvpRxnrQAA89qcfbik+XPNG5V4FACGM/WjaVNKsjZ4pd+eooAaQacobHalXr0pzEelADCp9qAp44p5K+lISAOtACD/ADxTtw7CmBj2agt6mgB24Z6U8HHSoN4LVPGrN0Uk0AJls9K1dB02S7lEjDCLySeKk07TGYeZKQijklqyvFPihY7ZtL0hgqnKyzL39h/jQBW8fa4Lu4Gl2hxa27EMQf8AWN/gK5OiigAooooAKKKKACiiigAooooAKKKKACiiigAooooAKKKKACiiigAooooAKKKKACiiigAooooAKKKKACiiigAooooAKKKKACiiigAooooAKKKKACiiigAooooAKKKKACiiigAooooAKKKKACiiigAooooAKKKKACiiigAooooAKKKKACiiigAooooAKKKKACiiigAooooAKKKKACiiigAooooAKKKKACiiigAooooAKt6PePp+p294hwYnBP07/pVSigD0vxLF5zLcR5KONwNc/hs4zWx4FuF1bQ5bCVt1xaj5Ae6dv8Kr3UAhkZdoBBoAoBffNSbQRx1pGPPGKQN/eYCgAKsOxpMt9KV92OGGKZhscHNAAWbdjmnoSKj+bvn8KcjSZ+7+JoAl8z1zS+ZkYqJt3tQmRQBMjNSEgH7wNKvC96YY2blQaAJVZTWxoeptYyYPKd6w0Xb94HNTqcdqAPRrLWLedQysK0o7iGT7rV5dBPNGw2tx6VvaVqoQgSMVoA7fzFA+9TftCDOSOKzra7WRMqyk49aGkWRird6ALj30RGFODUTXODlV3Cq8OnLu37257VYEKx4XmgBscjTN93A96tKE6beaEA9QBUgGOlAAuV6dKduz6UBe+aY8sMfUkmgB5OB61HLMyr0yKjM277q8VKNuzpk0AZl1d3BOIsgU6Ga42/Nn61eNurDmlW2RR1NAFeO180bmzVhIYEXkYIpQsa/dJoYhuApoAljkU8Kad3wetVmTv0pq9fvEUAXsdMnNNIbtUKbu0nHvT9xxwaAHhefmOKbIkZB+YGk5xzzSDIXsaAMu7t/LkE0K4I9Kl/teRofJnXC+tW7kbl5X8qx7xFwVbigDSs7iCO3YqyEn1qCRUkBk2/P7VQsoF8z72BWhcM4i2qFwKAMe7h81W3LlhUelBmmMa/K3bNXl+bhlwaoySR2t8rsDnNAF+5nkt/kdPmNZN+i3QxgA+1dBLLaanbhGOxgOtYk1o8M5Ut8meD60AGm7obOSDbkY71i6Z56art2lULc10Nsh+1IsYJz6V2OkfDm+1fF3GBGnrQBzl+8JhWPg8Vlptifdnp0Fem658M9QgsPOiZJNo6Kc153qOn3VhMRcxFMGgB1uJp8kjC1Q1JvLJVeeasJeBYW2+lY8053sXbOaAGrKvmAMwWtvTZLfaFSUMT2rnxGjturS00rE2VbpQB0cSLtwAB7mpFhjJ3MT7CqNvcb8dauLKq/dOTQBaCbQB0ApGZVXrUJl4zuqIyDpnJoAseaQA26oJZWdjk8VG8iscZqGZtg60AWQy4+YnHeka43kLEMjuRWeLhTJtmkwPSorzXra2Xy4cZoA0pZmT7zFRWfqGqiGMrFKM+uawdU1i5nQ+W+B6Vz7SSM+XkY0Aa99rFzI2EY+5qgZnY7mYk1Cp9z9KCuTmgBrhmO7NMPB71Nzux2pjtg428etAEZZQe9OVlYcAimMw9KcrYH3aAAn2pNx7KBSlSeSDS7DjIFADWUmlCt70rA9hQM9MYoAFjHTJpTGgpGbjAzSBjnvQAFQF6UmwfWpgxx92kYe1AEIGB92kB5+7UjIzDilSNvujBoAQZ7U7B9CatwafcOo+XGatxaFdH72386AMfb68U9It3etW40+3tV3XdzFEP8Aaasy61jR7UlUYzn/AGBkfnQBEYWJ5WnxWkrvtVcmqcvihFBFvZAj1c/4Vnz+INQkyEZIvTYORQB1UWnwpg3ACH3qG91rSdOfEWLiQdk7fjXF3N1cXLbriZ5D/tGoaANjWPEWo6jlGkMMJ/5ZoSAR7+tY9FFABRRRQAUUUUAFFFFABRRRQAUUUUAFFFFABRRRQAUUUUAFFFFABRRRQAUUUUAFFFFABRRRQAUUUUAFFFFABRRRQAUUUUAFFFFABRRRQAUUUUAFFFFABRRRQAUUUUAFFFFABRRRQAUUUUAFFFFABRRRQAUUUUAFFFFABRRRQAUUUUAFFFFABRRRQAUUUUAFFFFABRRRQAUUUUAFFFFABRRRQAUUUUAFFFFABRRRQAUUUUAFFFFAF7Q9Sm0rUoryEn5Thx/eXuK72/EGoWqX9rl0kXdx2NeaVueFtek0mfypsyWjn50/u+4oA0XzuKkEYpmwk+1b17Yx3Srd2ciyRSDcNozWTPBLEcMvFAEaqqjlqQ7ezUwqxPoKUBVx3oAcMD7xNOVuOKbkehP40baAEdmz6Um5u1OPTtSbvSgCSOQqeeafK7djgVXGc9afyw7fWgBTLkdaFf8A2qTYfbFPWNcZ4oAUT7emTTvPZunFIEB4bAFBVV6UAWre8uE+7Kwx71saNqbi5USMWrnNzAitXR2jUmWQYx0oA7RNYt1cIz7T9Kupd28w4lUn615re3SyXLEM3XikgvpYT8khoA9N86NeAc1Ikx9sfWvOYdcuYmzuLfWr9t4mcH96vH0oA7hpdwxuwKhb5j3P4Vz8HiW143LgVaj8Q2Dn/WFKANmPPTij99ngjFZg17TV6Slj9KcuuWsn+rBP40AXnklGcPUYebY26X9KhW+iYZ24HuaP7QtTxQBNDuB+dyatBgo+XNUVuoGOAw/OnfaFDfe/DNAFsyt7YqIsWb71RbtwJNIfl5zQBZTcpyfyqZGJ6LVFXPUv+tMe5kU4DjFAGn14J/KjdsHy81nxXBY/LU/mMB2/OgC0ZV2ZxlqpXHlvlsCpPNj79fSlDxd1zQBg3QmRiFVgPUCq0YmQlhI2fc10c6+YvAArLuLWTPy4FAFeC6m34mxs9QKfeQwyxeYMkiovLVT82au2sRkXCj5fSgDmdQvXt8eWTkHtV+2vWvYELOCcc1D4hsWjz8u0HvVfw5DHE7+Y5PoBQB6J4WjsZbERYAnHVjX0P4C0nTtS8JpDDexQyqPmDOAT+tfJ8GorayEpIV+hrTtvGV9ZENbXk2fRWIoA+lNZ0i28O2cl1dapG45wnmA5/DNeE+M76PU76R40AjJ9K53UvGGs6kw+0ztIvoTVOS/kaHJbBoApaz5NugVAc9zWYrLID/M0y+ujcTFXbIFLAsZXlqALGm2yzOxycCtIJHGNqCsptQjtIysJBNUJtVuGJKnGaAOoSbyEySopn9pRb+Tn6Vyf2yaT78hNN8xm/iI/GgDsluoWG9plHoN1MOqRrkAj65rkI3KsSWJp5m3qaAN+TXoo3xt3Gql7rpcgrwKxGYfU007ccjNAE93ey3Dbg5FUxktyxJ9zQck9MCl2nNAE0bDpTZRzTcMB0p3VeetADGIC+lRKxJ6kVK27jpimhWYnj8aAE796fuHTGaZtxxQFbdxQAMmW+Wjbg+tSHcq9s1GzNn7w/KgCRWXvn8qR3XHU/lSK3HXNKSucnkUANVt3r+VKdueppykfw0scUkjZVSaAGYH+RSfe9R+FXYrC5kcDyyBWhbaSTJtY7R3JoAwx5h4VCfwqZIJ2GfLP5VvzjSdPjzdXUSf8DFZV54u0e1G20hkuWH4D8zQBZtNLndA7RlfcimXep6Rpa7J5Ekl/uxgMR9fSuX1nxbq2ogxrN9mh/uR8H86wCSTk8mgDr73xtJjbZWioOzSdfyrHvPEmsXQw10Y19IxiseigB8kkkjbpJGdvVjk0yiigAooooAKKKKACiiigAooooAKKKKACiiigAooooAKKKKACiiigAooooAKKKKACiiigAooooAKKKKACiiigAooooAKKKKACiiigAooooAKKKKACiiigAooooAKKKKACiiigAooooAKKKKACiiigAooooAKKKKACiiigAooooAKKKKACiiigAooooAKKKKACiiigAooooAKKKKACiiigAooooAKKKKACiiigAooooAKKKKACiiigAooooAKKKKACiiigAooooA2fDfiG80WXEf72An5omP8AL0rvdN1Tw3ru1TOILhhzHJwc/Xoa8pooA9S1bw6Y33QITGe9YlzZtCxDKRj2rJ0Hxdq2lYTzBdwf88pySB9D2rutI8RaD4iC28u2zu342MPvH2PSgDkSyKcAHNDMmOTg11uqeFZIwXQgr1yKwbiyELFGAzQBRTae5xTzGnah1VDjmkUjOcmgBNnPBFKF57U7Ix1FN+990Z+lADzgdqQsuehqMLjrlaUFfWgCZWH93NOLKedmKh3Hs1Oz9TQA87WGBxVlSVtj3qlux/DU0JMiFc4oAiZed1ISqn3pXXAKlhUff1FAEoKYzwTRuGMCmA+i0mBnrigB6lh0OKXec03AWgZ/hGaALEcigjJAqZb7yW+X5vpVAE89qTLY+8aANGXVZnAwSBT4tSmPXpWUPU81KknpwKANM6hLztPPrUZ1aVPvMzH2qvIrLGG2nBqq2OpFAGuNevsfKWC+5pT4iux1DZ9RWOpyeGp5UdKANdNcvj8w6e9PGr3DnJxmsdPlOAakkdhH8tAGzaa7LET5hJHvV4eIYwPmjJFcgAxPX86kG9aAOyh121PzAEH0NTxeILTfhkP1rjY5GU8kEVMZ4wvzYH1oA7tNRtZVG2UZPanMysPlINefNPjmJ/1qzb6xcRY/iI7k0Ada8EjE/LxToT5XGa57+35WjIKkn2qAatI2Q77T2oA6fVJIZ7co5U1zL/uC/lvt96qTXkpbmQ/hVee6Zk2dT60AI8sjOfmLVpaawT/WdfesaLh/vc1eiZm9R70AaTTMsny9KlkuN0BXGDWW8sinjpTkmlkGDgCgCtcDbIcZqLzXxxnFT3C5PPWqsiSL93BoAGXv1Y0sUbscEjFMG7PzUF/m+UmgCaZVUAACmKRnHFJvYjkUqgHPOKAAqM/eo3BQcUnyqeeaCUPXAoAbuXpzmnfLj1prHP3cUFGVMg80AI8vzbVUChSRzUbK1NKtx81AFlmyfWmmQ9OlRjg8tg+lLsXbnk0APZQ3WkBCjaKRcdqmCHbngUAQseOtIgUnmpJAM8c0jLtXhc0AI+3oOaZtUjkAfWpAMLnFMbOeFFACrGgGf5U0jngEmlLSMQobHsK2dF0ia6cOysyjqSOKAKul6fJPyy7V7k9Kl1HxFoukr5FtGLmdeG29AfrVHxn4hgt4n0fScDB2zTKT/wB8iuHoA6u48c6k3EFvBEO2QWrHvde1a7ctLfTAH+FGKj9KzKKAFdmdizMWY9STk0l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R+HfGOsaMBEsoubYdYZeRj2PUV3Wn+IvDniRVhk/0O6/uSAAMfY55ryKigD2DU/DUioWhjyOoI5rnLrTrmDOUGBWJ4e8Za5o2I4rnz7fvFKNwx7HqK7fTvGWha2ohvoVsJz1LkBD/AMC/xoA5Ybg2CPzpxOB3H0rsb7wwZYftNnJHIvUbSDmufutOubckSwlffFAGXuDdM/iKXYf7ox9akki2k+v0qMZHHNADNvPcU9VwOHpWB+tIPl6rQAEH+9UluwEoznHeowdxxU8ChXHcd6AFupIQx4OarqY26VYuo4zJkLURWMDoBQAwrk/epyr7ZpuUzxTkbHrQAEe1NJPpTy/rSAigCMKc5NPX3NBOBxzSEj05oAdwo45pFbvtpyt8pzTF3MaALr3LNBsHT6VTJOanDDZsxzUQHPINADUPzUspx0Gc0jAhuBQAzHpQAKG/i6U8njFN24OWNK3H0oAazAGlB3Dg0nDGpEiZRu4xQAD8aQr/AHuacZMDoKjd8tuoAcBt424FBBNHmMy84oUg+ooAEk2/Lg05izcgUAYPTNPwoGT+VADVJC9M0MynqOaXcq9KR9ucjk0AIpVR1pd0juFV8CmlcnLdKacKcqaALC7143Zq3pwM1wsfXJqij5HNaOh83qbeDmgDrbrwv52ledEhEgGRXEzwtDK8cnDA4r2nRplaxRWIbjBrjPiHo0Kk3cOAe4FAHn7gD3pvHpzUmNo5600nPGKAI2Yg5p0LE57U5uvQUZ+WgBrn06UqkEc01jjtSbxigB7svFAdj0IxUXyn3p6J3zQAEE98UKOcdaNoOctRkJ3oAkaNcUKAvAqN5WI44qEhzyWOPagCw+1R1pnmdhk1Aeo4JqRFkbGBtoAd+8Ayo/OgtK2P3gq1HaPLhVYk+wrX07w/LIys8ZUep4oAwY45pGwOav2mjXk52rH+Zrfv7jw/oURa8vYWmH/LKMh2/IVy+pfEOfa0elWaQDtJJhj+XSgDoodItdKgN1qlxFCo/vEVzPinxqZ7ZtO0VTBbnIebGGce3pXJajf3moTme9uHmkPdj0+g6Cq1ABRRRQAUUUUAFFFFABRRRQAUUUUAFFFFABRRRQAUUUUAFFFFABRRRQAUUUUAFFFFABRRRQAUUUUAFFFFABRRRQAUUUUAFFFFABRRRQAUUUUAFFFFABRRRQAUUUUAFFFFABRRRQAUUUUAFFFFABRRRQAUUUUAFFFFABRRRQAUUUUAFFFFABRRRQAUUUUAFFFFABRRRQAUUUUAFFFFABRRRQAUUUUAFFFFABRRRQAUUUUAFFFFABRRRQAUUUUAFFFFABRRRQAUUUUAaXhnTBrWvWmlm5jtjcvsWR+gODgficD8a9ST4Eam4+XU0z/uV4/bTS21xFcQOY5YnDow6qwOQfzr3GP43FfB8cnkKurLiJowfvMFH7weik/lyOaAOb8T/BXxBo+nSX0V1bXKoMmP7rEe1eaSWtzGxWSCVSDggqa3vEHjjxPrk7SXmrXKqTxHE5VR+VZFvq2pQPvivrhT/wBdCf50AUzwcHikrorXxdqEahbq2s71e/nRkk/kRVqPWvCl6Quo+Gxa/wDTS0lYfjjIoA5Oiu0Tw94S1M40rxP9mlJ4ivIiPwB4/rUOofDvxNbRedbWqajD132jF+PpgGgDkaKlura4tJjDdW8sEo6pIhVh+BqKgAooooAKKKKACiiigAooooA1dE8Raxo7g2N9IiD/AJZsdyH8DXd6P8RNNvIxb69Y+S3eeP5lP4YyP1ry+igD2v8AsnRtZi+0aTewSg+jDI/CsXUvD15bMdqFlHevNLS6ubSYTWtxLBIP4o3Kn9K7HR/iRrFsgh1GKLUIuhL5D/n0/SgB81tcRnDIRSeSxHzV1Wl+I/COtRiGW4+wTt0SVcDP1xirl94V3x+daTLKnUbT1oA4VlVf4eaVG5zite+0K7jJZQeO1ZkltJEcSKRQAyUlj1qLap5bJqSTgADrUaZz0NABtUfdWm5YduKlKnrTdxB+7mgBq+uPzoxnilJB6kCjcvagCSOJcZJOaayqGpytkdDSbsds0ASJGvlk4yfeoWJzTg+f4jTe+aAHwttOTTpX3HI4poZcdBmkLD0oACRjJyaiErZ+VcCpOo4FCxqMUAMXcx+bFKAVPrUxMagYxmmSNuPQUAJkdcUeZnjdx6Uwx89eKQgA85oAfgUhA+n1p6t8tMLKx5UigBgPPrUoAbkCoym7ocCp4VEa5GDQAJkDmmOzZxmnuzN14pvagBB05YE1JHHvHDKDUWzJqRI9vzbuaAB1dflGDUe1upxinNuznJJpQSflOaAHRquK2PCyq2oBW5zWR8yKM1seHpNkwdRk0AejWETxJ8rfhWT4ieSaKRJhkYrR8OyyTh2cniqHiaSNAyFSWPpQB5zOoErfWosBckjP0q3cKrTNtHeq7xvg9qAIDhiafH83GKa0bj/apyMyrjaBQA1l5NNIUdqUvjtmm7ixoAcm304p7suML0qNlZqfHET1oAgIXPANSBcjGKmitp3fEURY1qWeg6pcYIhZR6kUAYrR9OalggdyFWNj+FdjB4bs7WHz9SmjiVRli5rOvvF/hrSwY7MfbXHTyxx+Z4oAqWWgX10RthKqO+K118PWNhbfaNWvoYUUZILgVx2qfETWrmNobJYrGM948l/z/wDrVyd5eXV5L5l3cyzv6yOW/nQB6TfeMPDWkqU0u1N/L/e+6o/Ej+VcrrnjbW9UDRrMLSA9Eh4OPr1rmaKAFZmZizEkk5JPekoooAKKKKACiiigAooooAKKKKACiiigAoqzp+n32oTeTYWdxdSf3YYy5/Suqsfhp4olj86+t4tLi7tdtt4+gBoA4yiu7/4RnwZpvOseLVuXB5isoyfwzg1Fdap8P7MFdO8P3d24/juZSAfwz/SgDia3fCPhHxB4qu/s+i6fJcEfefoi/jUk/iaMEix0LTbRf9wsfzyK2/CXxV8T+Gpg1gbYR55TYRn8c0AbifAfxeke68ktrc4yRhmx/KvLr+Fba+ntkmSdYpWQSJ91wDjcPY9a908TftC3upeC57G0tpYNXuU8vz93EAyMsPUkZA9Op9D4JQAUUUUAFFFFABRRRQAUUUUAFFFFABRRRQAUUUUAFFFFABRRRQAUUUUAFFFFABRRRQAUUUUAFFFFABRRRQAUUUUAFFFFABRRRQAUUUUAFFFFABRRRQAUUUUAFFFFABRRRQAUUUUAFFFFABRRRQAUUUUAFFFFABRRRQAUUUUAFFFFABRRRQAUUUUAFFFFABRRRQAUUUUAFFFFABRRRQAUUUUAFFFFABRRRQAUUUUAFFFFABRRRQAVc03VNR02USWF7PbMDn925AP1HQ1TooA73T/iVeS262fiTSNP1u14BM0QWT65Her8OjfDXxUQNK1e48OXzdILtd0RYnsxb+teZ0UAdn4n+GfizQ42ufsDX9l1FzafvFI9SByK40gqSCCCOoNdF4T8b+JfDEinS9ScRDrBKBJER6bT0/DFd9H4u+HnjgLB4x0RdF1FuBqFiqqpPYtgD9eKAPHqK9N8TfCHU4LU6p4V1C18RaYRuDwSIJFX3XPP4flXms8UsErQzRvFIpwyOpBB9waAGUUUUAFFFFABRRRQAUUUUAFaGk61qulOGsL6aAf3Q3yn8OlZ9FAHo2jfFC4UCHWNOhnjxy8IIf8AInFb1nrXgvWiAt2bOVv+Wc67efTPSvG6KAPb73wbHPGJrOZXU9CDmsO88L3UGeW49q870nWNU0qTfp97LAfQHK/keK63SvidrUHy6jb21+nTJUI35jj9KAHz6fPF97OKqv8ALwy109r428JaoRHeW9xYyH+JgCn5g/zrXi0XwzqabtP1O1nf0WdTz+dAHnyjNOMeBkfpXY3ng2aJS0ZUjtg5rNl0C6hXLKxH0oA57zO1M3AtzWnNpdzv+WI4pkmkXgTcIzQBTBGOKQj1p0kNxDgSRlfwpArH+FifpQAqbaVtvvSpG2MkYpxCkUARxkE06VivRaVV54xTZGx70AN+YkE0rDjrTd2TxTlPHvQBGOG9RUwjVhk00KByRzS7j9KAHbUXgZqN1GelPGG6Nk01s7unFACKOO5pVYrxtp42+tNlRjyKAJIyjcsefSmSfMfao1baeBUu0sMnigBqs2Panow9PxNMZSPu05EY80AJIhzuU0+Fc/WnIMLgg09AoBxmgCJo3Y+1aulMYR+7Xc1Uoky3etjTYduAAcn2oA7TwlPJLbMHj2Y71l+JblvOkXA46Uthr9lZ3qaWrB52HzY7VQ1y4825bPQ0AcxMCHbrkmq77gPU1sTxLtyq81WGmzSHKxvz7UAZhZs4PSmsSTxW/B4dvJf4cD34q0+k2FlHm+vLaEd98qj+ZoA5MrI33VJFWbOzupiAkTfXFbE+u+EdNP8Armu39IV3D884rLvfiMEUppekxRjs8pyR+A/xoA07Xw5qVww2xgD1Nab6JpumweZqd9DAAOSzYxXnWoeM/Ed6pSTUDGh/hiRV/UDP61gyySTOZJZHkc9WY5JoA9Tn8X+FtJUpZia9lHdE+X8yRXOav8Rdcuw0dn5VjH28sZb8z/hXGUUAWL29vL2QyXdzLO2c5diar0UUAFFFFABRRRQAUUUUAFFFFABRRRQAUUVqeHfD+s+Ib1bPR9Pmu5ScfIPlX6k8CgDLqeytLq+uFt7K2muZm6RxIXY/gK9j034PaL4etF1L4ieJbWyTr9jt5V3n2znJ/AUah8WfDnhq2aw+Hfhu2g7fbbmBdx98dT+OKAOd0H4O+J7q2+3a00Gg2QGWku2AbH+7n+tXJV+EvhUbP9L8VX698bYAfwYAj864XxP4q8QeJLgzazqk91k5CE7UH0UcVi0Ad/qfxU1p4Ta6LY6dotrjCrbQjcB/vH/CuM1LVNS1KQyX99cXLE5/eSEj8ugqnRQAUUUUAFFFFABRRRQAUUUUAFFFFABRRRQAUUUUAFFFFABRRRQAUUUUAFFFFABRRRQAUUUUAFFFFABRRRQAUUUUAFFFFABRRRQAUUUUAFFFFABRRRQAUUUUAFFFFABRRRQAUUUUAFFFFABRRRQAUUUUAFFFFABRRRQAUUUUAFFFFABRRRQAUUUUAFFFFABRRRQAUUUUAFFFFABRRRQAUUUUAFFFFABRRRQAUUUUAFFFFABRRRQAUUUUAFFFFABRRRQAUUUUAFFFFABRRRQBreG/EmueHboXGjajPaNnLKrfI31U8GvSLb4heDfF0CWfxC8PCO4wANTscKw9yAuf515DRQB6jrXwme8tm1LwHq9v4gsMZ8sSATr7HoCfyrzbULG80+6e1vrWa2nQ/NHKhUj86saFrer6FeC80fUrqxnH8cMhXP17H8a9N0/4uWmuWqab8RdBh1iDoLuPiZO2f/rj8qAPIqK9gn+GPhbxTG938PPFdtI+Nx0+9LLIvsDtz+ea868T+E/EXhqcxa1pNzagHAkZDsb6N0oAxKKKKACiiigAooooAKKKKACiiigApUZkYMjFWHQg4IpKKANvTPFfiHT8fZ9Un2/3ZMOP/Hs10un/ABQ1KOMJqFhBd+rKfL/oa8/ooA9H1D4iWkts32TT5IpscB8EZ+tYdn481iGfdMlvNHnlNmP1rlKKAPR08c6JfIEv9Lmt2/vI4YfyBqRPEXhIrtLzL7+W3+FeaUUAenrfeF5h8uqRoD2YY/nVyLT9Muo82V3DOMfwODXklT2d1cWc6z20zxSDupxQB6Jd6Y1uSQhx61kzIVY5B/KrmlfECJrdYdWs1cgcug61oQ+JvCdwf3kRQ+rDFAHP7JD0BxUsahRzXSfbvCc4xHfwx57Zp8en+H5hldQjP40AcuetIRnr0rrhomnuuIrqE56Gk/4RuP8A57RsfY0AcmFOflBpzEY2t1rrP+EcMa/eU/jUf/CNyEHcBQByoRvoKevT2rpl8MSR/NIwK+maV9FjH3Rt+tAHMPHkZUURRzdNuRXUDSYY1+f8808JptuPnkj+maAOZMLDsc0+O3kc/KrZ+la13qmiwNue4jAHbNUZ/GWjw5EMckh9hQBYt9NlZNzKSfSpl02U9I/0rEm+IDKf9GscjtvbH8qoXPj3W5MiHyYF/wBlST+dAHZw2DR/eQfU03UvEuj6FbvGxW4uyvEcZzg+57V5xd+I9bugRLqVxg9lbb/KspiWJZiSTySe9AHUeENesbXxJcapq6yHzclSoztJPSutvPG/hfJeOG5mb0C4/nXlNFAHoc/xCsFP+jaGW95JgP5Kay73x/rErH7LHb2qnoAgYj8TXIUUAat54j1y6/12p3GPRG2fyxWbLJJK5eWRnY9WY5NMooAKKKKACiiigAooooAKKKKACiiigAooooAKKKKACilUFmCqCSTgAd67rwd8KfF3iNRcfYxptl1NzegouPYYyaAOErf8J+D/ABH4ouBFoumTTrnBlPyxr9WPH5V6SNJ+EvgL5tW1E+K9Xj628IPlKw7HjH5msLxZ8ZPE2qQGx0YR6Dp44SK0JD492/woA3bT4feBfBcKXnxB15Ly7HzDTrKTqfQ4BJ/QVU8Q/GiaCyOleBdFt/D9iBtEgVTKRjrwMA/nXk1xNNcTNPcTSTSucs7sWZj7k9ajoAtanqN9qd011qF5PdTscl5XLH9aq0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4JpreZZoJXilQ5V0Yqyn2Ir0fwx8ZPFGmwrZawlv4gsOhhvgS2PQMP65rzWigD2Vk+DvjggQ+b4O1J+xBMDH8SV/kaxvEnwV8X6bAbzSY4tescZWayOWx6lf8Ca8zra8NeKvEPhyYS6NqtxaYP3FbKH6qeKAMu8tbqyuGt7y2mtpl+9HKhRh9Qeahr1+x+LulazbrZ+PvCVjqid7q3jVZR74OP51K/gn4X+LTu8HeKpNKum6WeoAAE+g3Nn9TQB43RXe+J/hH440JTM2l/brbkiazcSAj6DmuGuIZreVobiGSKReqOpUj8DQBHRRRQAUUUUAFFFFABRRRQAUUUUAFFFFABRRRQAUUUUAFOVmX7rEfQ02igCZbq6X7tzMPo5qVNS1BD8t7cD/toTVSigDRTXNXX7t/N+dWF8Ta0ox9sY/WsaigDZbxNrTf8vjVGfEOrHrdtWVRQBen1bUJvv3Un4GqjzSv9+R2+pplFABRRRQAUUUUAFFFFABRRRQAUUUUAFFFFABRRRQAUUUUAFFFFABRRRQAUUVo6Loesa1OIdJ026vHJx+6jJA+p6D8aAM6ivV9G+B+vG3F54m1PT9AtcBj50qs+O/GQB+Zq95nwZ8G42R3Piy/UdSAYc/nt/nQB5j4e8MeIPEEyxaNo95eknG6OM7f++un616PY/BqPSbdb/x94ktNDtuvkod0h9snjP4Gs/xH8aPEd5CbPQbay0CyHCpaxKXx/vEf0rzm/vrzULhri+uprmZuryuWP60AewDx98O/BYMXgnwrHqd4ox9vvg3X1GTn9AK4Txn8RPFnixyNU1N0tz0trfMcQHpjPP4k1yV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TpazyWr3Ma740OH2nJX3I6gc9elQVd0bU73SL5byxm8uQAqwIyrqeqsDwQfSuqg0rw94tRpNJuYNE1ck/wDEvmY+TL/1zYLwfY+n40AcRRV3WNK1HSLxrTUrSW2mHZ1wD7g9CPpVKgAooooAKKKKACiiigAooooAKKKKACiiigDqfC/xC8YeHHX+zNbuREP+WMx82Mj0w2cD6Yru7b4waHrUC2/jjwVZX5x81zbKitn12kcfnXjdFAHtUfhP4QeLHH9geJJdEuXPEF3IFGfQbuv4GsvW/gX4rtlabR7rT9ZgAyDBMFY/gTj9a8prY0PxR4i0N1bSdavrQL0WOY7P++en6UAN1vw3r2iSMmq6Td2u3qzxnb/30OP1rJr13Qfj94us4xDq1rY6xCBjEqbWP1IyP0rbi8cfBrxYWPirwpJpNw4w09uCfyKDP6UAeD0V9AN8JPhf4mR5PBvxAjilI+WG6cMFP0wG/WuO8U/A3xzoytNa2sGsWw6SWT7jj1IOP0zQB5hRVi/sb3T5zBfWk9rKOqTRlD+RqvQAUUUUAFFFFABRRRQAUUUUAFFFFABRRRQAUUUUAFFFFABRRRQAUUUUAFFFFABRRRQAUUUUAFFFFABRRRQAUUUUAFFdH4Z8DeLPEcirpOh3kytj94U2pj1yf6V6RpX7PesrGLjxH4h0nSYhyy7yzY/EAD9aAPFKVFZ2CopZicAAZJr3aTwx8C/C4/4m3iO51u5Q8xQyEjPphF/nUM3xe8F6ArReC/A8UTDpNOwXPvwCT+NAHnHh/wCHfjPXdrafoN0Yyf8AWSjy1Hv82K7qw+B0ljb/AGzxh4o0rSIFGXRZ1LAfUn+lYXiL41+P9YUxpqv9nQHgR2i7OPTPJ/lXA6hf32oTedf3lxdyf35pS5/M0AewG8+CPhFdttZXnim9TALSEGIn15G38qzdb+N+vNC1p4Z0zT9AtSCoEMSu4HbnAA/KvKKKANDWda1bWZzNquo3V45Of3shYA+w6D8Kz6KKACiiigAooooAKKKKACiiigAooooAKKKKACipri1nt1QzxmIuMqrcMR646gfz7VDQAUUUUAFFFFABRRRQAUUUUAFFFFABRRRQAUUUUAFFFFABRRRQAUUUUAFFFFABRRRQAUUUUAFFFFABRRRQAUUUUAFFFFABRRRQAUUUUAFFFFABRRRQAUUUUAFFFFABRRRQAUUUUAFFFFABRRRQAUUUUAFFFFABRRRQAUUUUAFFFFABRRRQAUUUUAFFFFABRRRQAUUUUAFFFFABRRRQAUUUUAFFFFABRRRQAUUUUAFFFFABRRRQAUUUUAFFFFABRRRQAUoJByODSUUAdnofj6+jtV0zxFbJr+l8AxXTEugz/C3X8/0rS/4Q7w74rBl8Dao0d5jc2l3uQ49kbnP6/WvOqVGZGDKxVgcgg4INAF/XdE1fQ7s2usabc2M392aMrn6HofwrPrudB+JGpW1kNL1+xtPEOm4x5V4uXUf7L9fzzV5PC/g3xYGl8L67Ho982cabqJCqT6I5Y5/WgDziitvxR4U1/wANzmPVtOlhXOFmA3Rt9GHFYlABRRRQAUUUUAFFFFABRRRQAUUUUAFFFFABRRRQAoJBBHBFdHofjvxjohH9m+JNShUfwGcsv5HIrm6KAPVYvjdr1zF5HiHQ9F1uHbgieJlY/iGx+lIviT4R6xtGq+C7rR5COZLCZiin6bv6V5XRQB6n/wAIj8LdWB/sbx9LYSsflj1C3IAPpnA/nUknwN8QXCeZomtaNqsR6GOVlJ/DB/nXlFPhmlgkEkMrxOOjIxBH4igDtNU+FHxA09m8zwzezIv8cC7wfy5/SuavdB1yyBN5o2o2wHUy2zr/ADFaOleOvGGl/wDHj4i1CMejSlx+TZrprD41+OrZAk9zY34H/P1aq2fyxQB5tRXrQ+MdlfII9f8Ah/4evwfvusew/lzT38XfBvUFA1DwDe2jHqbNwAP/ACIKAPIqK9Xlg+Bl8+Ib7xDpYPrAXx/48anHgD4VXik2PxQEHoLuBB/7MKAPIaK9eHwd0a4GdN+JWhXeegwq/wDs5qKX4FeIWGbDWtEux2/0nb/jQB5NRXp0nwL8fqpaO1sJh/sXQOfzqlN8GfiLHnb4faXH9yZD/WgDz6iu2k+E/wARIz83hW9/BkP8mqF/hj4/T73hbUB/wEf40AcfRXV/8K48dZx/wi+pf9+qQ/DnxyDz4X1L/v1QBytFdYvw28dt93wvqP8A37qaP4W/ECT7vhW//EKP60AcbRXcxfCP4jSHA8L3Q92dB/7NVuP4L/EJiPM0ZYf+uk6D+tAHndFeqW/wH8cyANK2lQJ3L3Y4/SrifAq+jGb7xbodqO/7wHH6igDx+ivXW+FXg+zfGqfFPSI/VY41Lf8Aoylbwn8F9P8AmvfH2o3uOq21spB/LNAHkNFevSXHwFsU3R2fiHU3HQFSgP8A4+KafH/wysFzpPw2hncfdN4Qf6tQB5LHHJK4SNGdj0CjJNbemeDfFmpECx8N6rPnoVtXx+ZGK7yb43ahDF5ejeE/D+m+hEBcj+VYep/F7x9fZUa19ljI+5bQog/ln9aAJ9O+C/xCu13y6L9hX1un2/yzWk3wgtdMUP4m8c6JpgH3kBZ2+gzivPNQ8Q67qDM17rF/cbuoediPyzisygD1FdO+DejyMLzWdV11l/hgjKKfoeP51ND8SvBugureFPh7ZpKowJ76Rnf9Cf515RRQB6NrXxp8e6jGYodSj0yL+5ZJs49OSTXD6nrGrao5bUtTvLwk5/fzM/8AM1RooAKKKKACiiigAooooAKKKKACiiigAooooAKKKKACiinxRyTSrFFG0kjHCqoySfQCgBlFeg+GvhTrt7bjUNfkj8O6WBua4vRtYj2UkfritiTW/hr4HDJ4bsZPEurRn5b68TEKn1UZ/kPxoA5/wj8LfFniCD7a1k2m6cOWurxSi49QOp/StqXUvAHgWBotHs4/E2vLx9ruQfs8LeoAIzj2/OuP8XeNvEnih/8Aibai7Qfw28Q2RL/wEdfxzXOUAWdSvrzUr6W+v7mW5uZTl5JGyxwMD8AAAB2AAqtRRQAUUUUAFFFFABRRRQAUUUUAFFFFABRRRQAUUUUAFFFFABRRRQAUUUUAFFFFABRRRQAUUUUAFFFFABRRRQAUUUUAFFFFABRRRQAUUUUAFFFFABRRRQAUUUUAFFFFABRRRQAUUUUAFFFFABRRRQAUUUUAFFFFABRRRQAUUUUAFFFFABRRRQAUUUUAFFFFABRRRQAUUUUAFFFFABRRRQAUUUUAFFFFABRRRQAUUUUAFFFFABRRRQAUUUUAFFFFABRRRQAUUUUAFFFFABRRRQB1/hb4i+JNBiFqJoNQsTw1rfQrMhGegLAkfn+FbE03w38WD5oJvCeqP3TD2jH6cbR+VecUUAdhr3w78RaZbm9tkttWsCMrc2E6TAj3VSSK5BgVYqwIIOCD2rS0LX9a0KbzdI1K5s2JyRG/ysfdeh/EV0z+NNI1z5fGHh2O5lIx9ssCsE3tnghqAOGortT4P0vWHLeEvEFtcnGfsl6/lTj6EgBvwxXNazouq6NP5Op2M1s3YsPlP0YcH8DQBn0UUUAFFFFABRRRQAUUUUAFFFFABRRRQAUUUUAFFFFABRRRQAUUUUAFFFFABTo3eNt0bsjeqnBptFAF6LWNWhGItUvo/wDduGH9atQeKvE0BzF4g1Rf+3pz/WseigDp4fiB40i+54kv/wAZM/zqynxO8eL93xLd/iqH+lcfRQB2Y+Kfj8dPEtz/AN+4/wD4mn/8LW+IP/Qy3H/fqP8A+JriaKAOzPxT+IBJP/CS3PP/AEzj/wDiaib4l+OmOT4lvPw2j+lcjRQB0dx468YTn954j1E/SUr/ACrPn8Q6/Ocza3qUh/2rpz/WsyigC1LqOoSjbLfXUg9GlY/1qrRRQAUUUUAFFFFABRRRQAUUUUAFFFFABRRRQAUUUUAFFFFABRRRQAUUUUAFFFFABRSqCzBVBJJwAO9dXoHw/wDEWrRfaHgj06z6tcXr+UoHfg8n8qAOTq/oujarrV2trpVhPdyk4xGmQPqeg/Gu3gtPhn4aw2pXl14ovV/5ZWj+XAD7kryPxNRax8Vtce2+weHLe28OaeBgRWijfj3fA/QCgDRtPhVaaPbrf+PPEun6RD977JBOklw49MA8H8DUz/Ejwx4Xhe08A+FbZZcbf7R1BFllPuARn9RXll1cXF1O091PLPK33pJHLMfqTUVAGv4l8S674kuvtGtalPdtn5VY4Rfoo4H5Vk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S6N448SabD9m+3Ne2mMG2vCZY8fQnI/A1zVFAHZHUfA+sKFv9HuNDuj1msX3w/UockfhUbeBbq8iafw5qdjrkQx8kBZZR9UYDH51yNOjd43DxsyMpyGU4INAE+oWF9p05gv7Se1lGfllQqf1qtXS6f42162t/st1LFqdqRgwXqeYpH1+9+tWm1HwTq2Be6NPocpPMtgxlT8UduB9KAOQorrf+ENjvyD4b16x1UkZEDZhn+mw/41jaz4d13Ryf7U0i9tF/vyQkL/AN9dKAMuiiigAooooAKKKKACiiigAooooAKKKKACiiigAooooAKKKKACiiigAooooAKKKKACiiigAooooAKKKKACiiigAooooAKKKKACiiigAooooAKKKKACiiigAooooAKKfDFLNKsUMbySNwqopJP4Cun0v4e+K76MTPpj2NvjPnXn7pQPx5/SgDlaK7hfD/gnScnXPFEl9OvW302HeM9wXJx/Kl/4TTRdIO3wv4VsoGHS6vd0sv5bsD86AMbQvBniXWSptNJuFhPWaVCkYHrk/wBM1unwn4T0VC/iTxbBPcr1stORnYH0LFcD9K53X/FfiHXCRqWqXEsfOIg21APTaOKxKAO+j8fWOiK0fg/w3aaeeB9quCZZz+OcD9a5fX/Emva9Jv1jVry99FklJUfRegrJ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trSfFWv6Yuy11GQx/8APOZVlTHphwRWLRQB1o8UaPqGBr3haxlbPzT2R+zP9cLwTSrpXgnU2/4l/iC90yQ5xDf2ylfp5itgfjXI0UAdTL4E1xkMumtYarCCfns7yOT9M5rn7/T76wfZfWdxbNnGJYyufzqGCaWCUSwyvFIOjIxBH4it6w8aeJLNRH/aTXMQ6x3UazA/99gmgDnqK60+KtIvY9mseEtPlYn5pLEi1b/x1TSND4BvgfIutZ0dz/z8BbiMfTYA1AHJ0V1g8Gw3ZH9j+JtFvcjISWf7O5/4C/8AjVS/8FeJ7OMySaW8if3oJEmz/wB8E0Ac9RUtzbXFs+y5t5YW/uyIVP61FQAUUUUAFFFFABRRRQAUUUUAFFFFABRRRQAUUUUAFFFFABRRRQAUUUUAFFFFABRRRQAUUUUAFFFFABRWlp2hazqLKtlpd3Nu6FYjt/M8Vuw/DnxKYzLeLp+nRj+K7vo0/QEmgDkKK7JfDPhayIbVvGlq/HMdhC0xz/vDinDUPh1p4xb6Dq+rSqeJLm7WJG/4Cq/zoA4wAsQACSegFbukeDvE+qkfY9Guiv8AflXyl/NsCtZ/iDd2u5dB0XR9JQ9GS0SSQf8AAiP6Viat4o8RaqT9v1i8lUjBQSFU/wC+VwP0oA6D/hX8Ongt4j8U6Pp2BkxQzrcS4/3VYUwz/DfShm2ttW1+ccg3GIIs/QHOPqK4migDs7j4h6hChh0LS9J0WL/p3tUaT8WYf0rmdU1bUtUlMuoX09yxOf3jkgfQdB+FUq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u6dq2q6d/wAg/Ur2z/64TtH/ACNUqKAOpg+IPi9AFn1qe9jAxsu8Sg/99c/rTh4utLh2Op+FNEud3Voo2hc++Qf6VylFAHUi+8DXCfv9B1axb1tb5ZB+TrUp0vwLdIWt/E93YHst3aPJ/wCi1rkaKAOrfwnpkm37D438PzZ7TGaE/wDjyUreANedS1jJp+oL6210p/8AQsVydFAHQ3PgrxXbqWk0K8IHdF3/APoOay5tI1aH/XaXex/78DD+YqO21C+tQBbXtzAB08uVl/ka0rXxd4otf9T4g1NfY3LMP1NAGKysrFWBBHUEUldOnj7xaGBfWJJgO0iKwP6VO3j7VJBi607SLr1822Jz+TCgDkaK6oeMICSZPBvheQnqTbSg/pJUg8WaK3+t8BaAx/2HuF/9qUAcjRXVt4j8MMPm8A6f9Vvrlf8A2ek/t7wkf+ZEtx9NTuP8aAOVorqxrng7v4JX8NRm/wAad/bfgz/oSv8Ayozf40AclRXVHXPCA+74HjP11Kf/ABoHiDwmCCPAVqfrqVwf/ZqAOVorrv8AhKPDij938P8ASAf9q6uG/wDZ6a3i7TR/qfAvhtf99Z3/APalAHJ0V1cfjVov+Pfwv4bg/wBy1f8Aq5p7/ELxAFK262NqP+mNuBj880ActBb3E5xDBLKfREJ/lWhbeG/EFyQIdF1B89/s7AfnitCTx74wcc69dKP9jav8hVC58TeIrgnztd1N89jdPj8s0Aadv8PvF8xH/EmkiU/xSyIgH5mrEvw/vrYZ1DXvD9hzz592cj/vlTXJz3FxcNunnllPq7lv51FQB2X/AAi/ha3dft3j/TWHdbW1nl/XZinSQ/DWyKk3Wu6oe4h2xKf++lzXF0UAdgdf8G2su7T/AAWZuODe3zP/AOOgYpy/EPVLZSuk6Xo2lDsba1ww/Ek1xtFAHRX/AI58YXwxceJNT2/3Y5zGPyXFYVzcXF1IZbmeWaQ9WkcsfzNR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7N4t1aTR9c8Vu8usaPDPrriPV9KZGkMqKp8iRCyEptZmHzgZ7Ng4APGaK9Y8WnVPD9j4kv9Mkgs9YGsxw391pkbQtFbtEHjxyWhDvksARllxk4AqxOJtTmfw/dQ41bxD4bS5uIhGFeS+heSWJm6Yd415yOS/vQB4/RXq+sssfh7xV4Us2EqaHpVrAVjOd8i3KPcyYHpI5BPOAoq/wCE7j7H4c0YPd3enyw+FdSmMtuv7+JWumKuo3LyQMjkZ9aAPGaK3PF2qtqlxA3/AAkWua2saHD6om1oyTyFHmycHA7j6Vh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WdLsLvU7+KxsYWmuJThFFVq7D4TyRjxDd2/mpDc3WnywWjucASnbjnsSAw/GgAb4e6s3mx22paPd3cS7mtILkmX3ABUAn2BrkZEaORo3UqynBB6g11vhPwt4p/4TOzhj029guIblWklaNlVAG5O7oeM/Ws3x+0beM9VaONok+0NhWXaR+FAGFRXZ+HrpZPhj4ntVtLaMxfZWaZVPmSlpv4iSeBjgDA9cnmrnw5mt9P8NXuoRtqi3r6lbWrNpsqxzrG+4gbirYUsvIx8xVRkVtGkm1rurnNPEOKk7bO35f5nAUV7PZwz6fJFojXKTyXl1qqCOJQltqBGVLXG0YTZtJUBXHQfIOa8YpVaXs7DoV/a30/rX/IK1LTxH4hs7y4vbTXdUt7q6ObiaK7kV5T6swOW/GsxcbhuJAzyQM16TrujeHU0y/vNH0ixv8ATrSKGe1vrK/aWdsMFK3kDSBkVhnLIibW24JFZHQcHp+satp99Jf2GqX1pdygiSeC4ZJHBOTlgcnJAJpi6lqS6p/ai6hdrf8AmGT7UJmEu89W35zn3zXWeJRoCeGfDtxH4dsdOfVoZJLm5tnuZZIAly6ZjSSfaflTo3Uk8jgjI8A2mj3fiuCPXJbZNMSOaSU3MxiRtsbFQSp3csFGFyTnjNAGVZ6nqVlqP9o2eoXdte5Y/aIpmSXLfeO4HPOTn1zViPxBr0erSatHreppqMi7ZLtbpxM64AwXzuIwAOvYVpeKdJMeu6fFHbaXbWl/FG9tNpzzPBKjMV3jzmLgggqVO3BXp3PTSfDTSU1E2R8VzbhrH9jbv7M63JwUx+9+4ckFuoI4DA5ABwer61rGsNG2r6tf6gYgRGbq4eXZnrjcTjOB+VUK9Bg+HlkLGGW88RSQXLaZJqckS2G9UiilKSDd5gy2ASoxgkYJXrXLeLtFTQtWS1hu/tlvNbQ3VvMYvLLxyxh1yuTtODjGT0oAx6KKKACiiigAooooAKKKKACiiigAooooAKKKKACiiigAooooAKKKKACiiigAooooAKKKKACiiigAooooAKKKKACiiigAooooAKKKKACiiigAooooAKKKKACiiigAooooAKKKKACiiigAooooAKKKKACiiigAooooAKKKKACiiigAooooAKKKKACiiigAooooAKKKKACiiigAooooAK9V8DfCXTdf8C2/ivVfG9poNvNM8WLm3XYGViAN7SqMnHTFeVV9E+DbvwnZfs16fN4z0y71LS/7RkHk2zFX8zzH2nIdOOvevA4hxeIw1Cm8O2nKaWiTdmnspaXNaMU27nnvxJ+Fp8K+HLXxJpPiSy8RaRNL5LXNsgUI/PTazBhlSM54PGK84r1L4kfEPwzfeCbbwV4H0G60vR1m+0TNdNmRmyTtHzOSMkHJbPGMACvLa6cmnjJYe+LvzXdrpJ8vS6WifoKpy390KKKK9YzCiiigAooooAKKKKACiiigAooooAKKKKACiiigAooooAKKKKACiiigAooooAKKKKACiiigAooooAKKKKACiiigAooooAKKKKACiiigAooooAKKKKACiiigAooooAKKKKACiiigAooooAKKKKACiiigAooooAKKKKACiiigAooooAKKKKACiiigAooq5o8E0+oQrBHG7B14f7vUDn2oArLG7IzqpKr9446UyvZ/AGh+F9a8Yaj4Wl0oNHDZtLNcbsM0u5Ado/hUbjiuE+J2gtoHiWfT40j+zW4CROoALKc4Lep96AOTor0Lw9oPh64XS9Zv7NhpTaeFu1Ezj/SftAhLZzxw6vgHHB4x1bD4a0q102eyvrTfqcGm6hdySeY4wY5fKi4BxwY5DjHO4Z7Vv9XlY5Xi4XtZ/wBf1+R5/RU9stmy/wCkzzxt5iDEcIcbDneeWHI4wO+TyMc97deH/DsesW81rZzSWEXhw6oYZ5W3XDjcBvKn5cnaSFI6YHrUQpuexpUrRpuzR53RXpSeGtCWzm1x4NPggewspkt72acW0Mk5cN/qyZWGYjgZON+SSAa4jxVYnTfEd/Ym1+yeTOyiHzvNCDsA+BuGMYOOmKc6UoK7FSxEaknFf1/VzMpUZkYMrFWByCDyKu6rpGraT5X9qaXe2HnKWi+027R+YPVdwGRyOldP4Y0XSb/SNM1SezLQ2c11/aoEjDzUjiEsfQ/Ln5k4x0FTCDm7IupUVNXZjDxb4kCRJ/bN2ViZWQb+hByK0fHPiiw8UWNlcyae0Gtx/LdTpgRzLjg+u7NbsPhnw7BqMmnXNr5japqMtvpkplceVEYA8RABwxLTQ9c5wfeotO8K6JcWegB428+GSGbWSHb5oJkedeM/LiKPGRj7wJ6itPq8jD65C17P+v6t6nM2PiK3tbE2Y8N6XJHIqLPuuLxfPK8guFnCk554AAPQCrVl4zns9SudSt9ItI7y5J8ydL2+WQg4yCwuASCRuOSefww7wjb+G7m81C61F7OKKOzkkjgvpJEiSYygIgMTGWQBDk4APBzwMnas/D+lwTX9vqFt4bj1Sa+ggsLWa7uvs7RvGWDx+Wxch90ZDSEKMnJB4q4Rm0mmiKkqSbUk/wCvmYdr4xa0sZrC10GwgtJ8+dBHe3yxyZGDuUXGDxxzXLuQzlgoUE5CjOB7c12WlRabb6VrcuteGdOU6cGt1ImuBI907METiXaQu1icDonqc1xlZVOayuzejy3lyr+vvHRSPFIskbsjoQyspwVI6EGuk1DxleXVtfrHpelWd3qSBL+9t43E1wMgtkFyibmAZtirkj04rmaKyNzUuNamubPR7O6tbaa30pWSOMhx5qtK0jByGB5LEfKVOPfmoNKvxp98bg2NleRsrI9vcxl42VhgjghlPoykMOxqlRQBsat4gutQ1Gyujb21tFYRpHaWsKsIoUU7sDcSxyxJJLEkk81qSePdYkv/ALY1tYeZ/bi63gI+PPXov3vue3X3rk6KAOpm8c6tKMNb2I/4lk2mcI3+qldnY/e+9ljg9PY1ja7q9zrE9tNdJEjW1nDaJ5YIBSJAik5J5wBn37Cs+igAooooAKKKKACiiigAooooAKKKKACiiigAooooAKKKKACiiigAooooAKKKKACiiigAooooAKKKKACiiigAooooAKKKKACiiigAooooAKKKKACiiigAooooAKKKKACiiigAooooAKKKKACiiigAooooAKKKKACiiigAooooAKKKKACiiigAooooAKKKKACiiigAooooAKKKKACiiigArp5fG2qyfDyHwO1vZDTYrk3CyhG84tknBO7bj5j/AA1zFFZVaFOty86vyu68muo02tgooorUQUUUUAFFFFABRRRQAUUUUAFFFFABRRRQAUUUUAFFFFABRRRQAUUUUAFFFFABRRRQAUUUUAFFFFABRRRQAUUUUAFFFFABRRRQAUUUUAFFFFABRRRQAUUUUAFFFFABRRRQAUUUUAFFFFABRRRQAUUUUAFFFFABRRRQAUUUUAFFFFABRRRQAUUUUAFFFFABUtmyJdRPIzqgcFin3gM9veoqKAPTfDHxC0/R9Tu/EEej7tSNv9mL+ZtWZcqQzL/e+UZxXF+L9ZbX9Zk1WV5DNOA0obGFb0X2rGooA6u01LRB4SGgzaxqsUMlwt3MselIxEmwKVDfaBuTgdVGSAeOlbD+K9Em1261a71G+unurM2csMmjKIzGcZxtuwwJIJzu6k155RWyrNdPzOd4aL6/l/kdXfyeB7rf5Ml9Y7tuPI0onbjdnG+9b72RnOfujGOc6EfiLQlvbO5Oq6i4tdP/ALOMLaKmyaDDAq/+lZJO48gjoCMVwlFJVbbIHh7qzk/w/wAj0AeJ/D7TzefeXlxZSwwwfYJNFXyESH/VgYuw/HPJY53HOc1yPii+XU9fvNQW6muhcSeZ5ksAhYkjkbAzBQOgG48AfSs2ilOq5KzKp0I03dMK6jw9qek2Xh2/02bVdSt21JUW5WHTUlCBGJXY5nQ8g4OV6Ej3rl6KmMuV3LnDnVjtL/WtDvH0lpNd1hDpUSR22zRo/wCAjDHNzycBR24UcVZl8TaPJf6zef21qitq8JhnQaLHtjUjA2f6VxhcqM54J+tcFRWntn2/P/Mx+rR7/l69jrtKu/BtpCEma5ug0WyVJtGDbzu3Bt4u1ZSOF+QqCByDznTTxN4cbUn1C6mmvJ/OjmtzLoKD7MUAVFTZdglAAo2vuX5emSSfPqKFWa2Q5YZSd3J/h/kdfd6j4futLl0+41zWHWa9a+llOjRb3kK4Of8AScY5J6dzXIUUVnKXMaQp8nU//9k="/>
          <p:cNvSpPr>
            <a:spLocks noChangeAspect="1" noChangeArrowheads="1"/>
          </p:cNvSpPr>
          <p:nvPr/>
        </p:nvSpPr>
        <p:spPr bwMode="auto">
          <a:xfrm>
            <a:off x="349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424" t="9139" r="10338" b="16355"/>
          <a:stretch/>
        </p:blipFill>
        <p:spPr>
          <a:xfrm>
            <a:off x="600075" y="85725"/>
            <a:ext cx="1086802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4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6954" y="478971"/>
            <a:ext cx="10625046" cy="6096000"/>
          </a:xfrm>
        </p:spPr>
        <p:txBody>
          <a:bodyPr>
            <a:no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Division of Endovascular Interventions</a:t>
            </a:r>
            <a:b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Mount Sinai Hospital</a:t>
            </a:r>
            <a:b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York 05/27/2020</a:t>
            </a:r>
          </a:p>
        </p:txBody>
      </p:sp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801" y="6021973"/>
            <a:ext cx="1775199" cy="83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60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9B64-828C-3A4D-B84C-4E45E18EE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40821"/>
            <a:ext cx="10972799" cy="625171"/>
          </a:xfrm>
        </p:spPr>
        <p:txBody>
          <a:bodyPr/>
          <a:lstStyle/>
          <a:p>
            <a:r>
              <a:rPr lang="en-US" dirty="0"/>
              <a:t>Case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CA78DB-A430-6448-BB3E-6F869151ED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D9F569-9F63-514F-8452-D24193859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765992"/>
            <a:ext cx="10972799" cy="5132858"/>
          </a:xfrm>
        </p:spPr>
        <p:txBody>
          <a:bodyPr/>
          <a:lstStyle/>
          <a:p>
            <a:r>
              <a:rPr lang="en-US" sz="2800" dirty="0"/>
              <a:t>Physical Exam:</a:t>
            </a:r>
          </a:p>
          <a:p>
            <a:endParaRPr lang="en-US" sz="2800" dirty="0"/>
          </a:p>
          <a:p>
            <a:r>
              <a:rPr lang="en-US" sz="2800" dirty="0"/>
              <a:t>Vitals: HR: 112, BP: 152/96, RR: 12, </a:t>
            </a:r>
            <a:r>
              <a:rPr lang="en-US" sz="2800" dirty="0" err="1"/>
              <a:t>Tmax</a:t>
            </a:r>
            <a:r>
              <a:rPr lang="en-US" sz="2800" dirty="0"/>
              <a:t>: 37.2</a:t>
            </a:r>
          </a:p>
          <a:p>
            <a:endParaRPr lang="en-US" sz="2800" dirty="0"/>
          </a:p>
          <a:p>
            <a:r>
              <a:rPr lang="en-US" sz="2800" dirty="0"/>
              <a:t>G: NAD, A&amp;Ox3</a:t>
            </a:r>
          </a:p>
          <a:p>
            <a:endParaRPr lang="en-US" sz="2800" dirty="0"/>
          </a:p>
          <a:p>
            <a:r>
              <a:rPr lang="en-US" sz="2800" dirty="0"/>
              <a:t>RLE: monophasic pedal signals, pale and cool. Decreased sensation, intact motor. </a:t>
            </a:r>
          </a:p>
          <a:p>
            <a:endParaRPr lang="en-US" sz="2800" dirty="0"/>
          </a:p>
          <a:p>
            <a:r>
              <a:rPr lang="en-US" sz="2800" dirty="0"/>
              <a:t>COVID-19 Positive (PCR)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107243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157058"/>
            <a:ext cx="8229600" cy="454374"/>
          </a:xfrm>
        </p:spPr>
        <p:txBody>
          <a:bodyPr>
            <a:normAutofit fontScale="90000"/>
          </a:bodyPr>
          <a:lstStyle/>
          <a:p>
            <a:r>
              <a:rPr lang="de-DE" dirty="0"/>
              <a:t>Patient history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72499" y="1022543"/>
            <a:ext cx="8229600" cy="55742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87 F with HTN, DM, HLD, CKD III, CAD referred for evaluation of non-healing ulcer to the right foot for 4 weeks.</a:t>
            </a:r>
          </a:p>
          <a:p>
            <a:pPr marL="0" indent="0">
              <a:buNone/>
            </a:pPr>
            <a:endParaRPr lang="de-DE" dirty="0"/>
          </a:p>
          <a:p>
            <a:r>
              <a:rPr lang="en-US" dirty="0"/>
              <a:t>Due to current situation with COVID, she could not follow up with the podiatry office and referred to MSH for further care.</a:t>
            </a:r>
            <a:endParaRPr lang="de-DE" dirty="0"/>
          </a:p>
          <a:p>
            <a:endParaRPr lang="de-DE" dirty="0"/>
          </a:p>
          <a:p>
            <a:r>
              <a:rPr lang="de-DE" dirty="0"/>
              <a:t>Medication: Insulin, aspirin, Amlodipine, metoprolol, Lisinopril, atorvastatin and Cilastazol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US: Elevated velocities at the Popliteal and TPT and monophasic waveforms  BTK. </a:t>
            </a:r>
          </a:p>
          <a:p>
            <a:endParaRPr lang="de-DE" dirty="0"/>
          </a:p>
          <a:p>
            <a:r>
              <a:rPr lang="de-DE" dirty="0"/>
              <a:t>SARS-COV 2 PCR test negative and referred for peripheral angiography.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038" y="6313714"/>
            <a:ext cx="1201962" cy="56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099" y="1172813"/>
            <a:ext cx="1975877" cy="394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319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5372" y="310345"/>
            <a:ext cx="8911687" cy="559231"/>
          </a:xfrm>
        </p:spPr>
        <p:txBody>
          <a:bodyPr>
            <a:normAutofit fontScale="90000"/>
          </a:bodyPr>
          <a:lstStyle/>
          <a:p>
            <a:r>
              <a:rPr lang="en-US" dirty="0"/>
              <a:t>Run Off</a:t>
            </a:r>
          </a:p>
        </p:txBody>
      </p:sp>
      <p:pic>
        <p:nvPicPr>
          <p:cNvPr id="4" name="Run Of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5461" r="27017"/>
          <a:stretch/>
        </p:blipFill>
        <p:spPr>
          <a:xfrm>
            <a:off x="4706952" y="589960"/>
            <a:ext cx="2778095" cy="5845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30988" y="2026023"/>
            <a:ext cx="30060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Patent SFA stent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Severe disease at  the popliteal artery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Occluded PT, Occluded AT and short segment  CTO of the Peroneal artery </a:t>
            </a:r>
          </a:p>
        </p:txBody>
      </p:sp>
    </p:spTree>
    <p:extLst>
      <p:ext uri="{BB962C8B-B14F-4D97-AF65-F5344CB8AC3E}">
        <p14:creationId xmlns:p14="http://schemas.microsoft.com/office/powerpoint/2010/main" val="276866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50266"/>
          </a:xfrm>
        </p:spPr>
        <p:txBody>
          <a:bodyPr>
            <a:normAutofit fontScale="90000"/>
          </a:bodyPr>
          <a:lstStyle/>
          <a:p>
            <a:r>
              <a:rPr lang="en-US" dirty="0"/>
              <a:t>Subsequent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924" y="1425388"/>
            <a:ext cx="8911687" cy="4485834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sz="2400" dirty="0"/>
              <a:t>Endovascular Intervention </a:t>
            </a:r>
            <a:r>
              <a:rPr lang="en-US" sz="2400"/>
              <a:t>+/- TMA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Amputation (TMA vs BTK)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156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9B64-828C-3A4D-B84C-4E45E18EE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40821"/>
            <a:ext cx="10972799" cy="625171"/>
          </a:xfrm>
        </p:spPr>
        <p:txBody>
          <a:bodyPr/>
          <a:lstStyle/>
          <a:p>
            <a:r>
              <a:rPr lang="en-US" dirty="0"/>
              <a:t>Case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CA78DB-A430-6448-BB3E-6F869151ED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D9F569-9F63-514F-8452-D24193859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765992"/>
            <a:ext cx="10972799" cy="5132858"/>
          </a:xfrm>
        </p:spPr>
        <p:txBody>
          <a:bodyPr/>
          <a:lstStyle/>
          <a:p>
            <a:pPr algn="ctr"/>
            <a:r>
              <a:rPr lang="en-US" sz="2800" dirty="0"/>
              <a:t>IMAGING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85023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CA78DB-A430-6448-BB3E-6F869151ED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AutoShape 2" descr="data:image/jpeg;base64,/9j/4AAQSkZJRgABAQEAAAAAAAD/2wBDAAUDBAQEAwUEBAQFBQUGBwwIBwcHBw8LCwkMEQ8SEhEPERETFhwXExQaFRERGCEYGh0dHx8fExciJCIeJBweHx7/2wBDAQUFBQcGBw4ICA4eFBEUHh4eHh4eHh4eHh4eHh4eHh4eHh4eHh4eHh4eHh4eHh4eHh4eHh4eHh4eHh4eHh4eHh7/wAARCANcBY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yoor3Px7qHmXvj5F13V9YMKNC2i3CYhtlZ1/0iPMjZWMgdEUgsOgyaAPDKK+htXt4Ljx5a+KpFb/AIkuLGQ9jMwi+zn/AMmWP/bE59/PNFghuPjZqqSQx3Eq3eoPawyIHWSdRKYlKng/OF47nFAHnlFdfN4i8bT6EdUuNQvXW1vtkWpyXLC5hkaNt0Mb7t2wjllAIGF6Z56jxQb/AMSfFqLR9W1W8l0a2jt7y5SaZ3hhiS1SSV8ZIXI3c46t3zQB5RRXefFUJq0WneLIb2xvWug9pey2aSLGJ4zlf9YqtzE0Y+7/AAHk1vR6Ra/8IOPBRvrAanJp41YWZjl+0i7x5oH3Ng/0b5cb85PTtQB5LRXts14bqCHQl1jU53n8Gw7NMmjxYKRaK3ml95ww2lgfLHzAfMOtVrDU9Ul8deFtBlvrqXQ5tCsheWTyM1v5JtAZGZD8owMtnHBGaAPG6K9GuNR8QaNZ+D7XwjJcR217ZrIYrcHZfXZlZZVlA4lIwq7WyAuOBnnsta0Wz1jQp/BeiLEEuNY1Gawx91JIZIAVXH8ISSYD2A+tAHg9Fe+X+pWvnve2F/d6dZQeEJora5shuljij1BY0ZfmTJKqP4h161y3gvxBHJqviG+vNV1fxJZw+HnSUaou2Qxtcwh0UebJgbScHcOT045APLKK9B+J+lx6P4S8LWlvP9otC97Nazf89YXeNo2PodpGR2OR2rc13xPb6KNHjutZ1y4i/wCEbtUOjCMGxlL2gUbiZemSGP7s9OPUAHkVFeo+N9cez03SrOPxd4lsnPh6y22FtH/orE2y8FvPXAbv8h/GsLx1eT6d4j8OahattuLXRtLmib0ZYIyD+YoA4uivY9Ut7fQdRudeswEXxXqFqNP5wRbOY55yPbeyR446MKjudUm0q/1tFuNa0Q3fie6MGqaSqTGeRZMeRPHuViFDblXPO8/K3WgDyCiu0uLo+FvjDJcXEdhClpqZFxHZRssAjJxIqKSSo2lht7dB0rtrbR7SEweAp2jc6TNDq07ZBOPtLLJn1/0d4mx320AeK0V6pe+I9Xki8Hava393ZT6jqF40/wBnnZNyvdqxQkEZX2PpUp1G41Lxj8RLfXNW1GSztrK8jjJJuGgT7bDxGjOoxwOMgcUAeTUV3PjtLGP4f+Dl025ubm2zfbZLi3WFyfNTOVV3A/76rsLC6tJRbavcyRsfGUVvpkpPBBETwzsB2/eiFv19KAPFqK9Y1K8u9P8AC2vWFvLJaz6JYaTbo8LlWjm8wySEEdCJHcZHpUs2u65deMPhta3Ws6jPb3EenTTxSXLsksn2tvnYE4ZuByeeBQB5FRXq2lW/hz+w/GCRalfzwyX1kt59ps0gWNDd/MVZZXJ4z1C09rzWrrxx4n8PawZh4dtba88y0ZP9HsoY42NvJEn3UIIi2sBlt3fcSQDyaivXNJDL8VPB9wVbyh4etZC2ONq2ZDN9AVYE+xrFtvE3iSP4RTPH4g1ZGj1mG3QreSArF9nk/djnheB8vTgUAee0V2fg2a50/wAD+I9W0iSSHVYJrVPtEXEsFuxk3sjDlcsI1JB6HHetnT7jXW0nVvEF1AsfiFNEglsrpMNcyW5m2SXR5LCTZ8vmYB2fN/tEA8zor2TwPf308vhXxBrDNPrA/tUW89wu57q2SzJUyMeXAkLqCT0yO1Z2v50P4cx614YvLmxtL/WkubN4JyksAa3dZIiy4IKsGX3XB70AeWUV7U+tarP8cI7W71nUjaQae8sa+eziFjpjEuilgA2ST1GSetZepWsnijRPC+lxaxqfiFNQ1SRm1S+XbLZKFUSQEF3Iwo80/NggDAPNAHlNFex6qY9Z1vQPE2gw6d4iexv3sjaQB4lMI3SWyESouGCB1HBBKKPmPFYviTXNSm8KJr+j+JNYuo4dXaKK61ANHqFsXiJ8uOZJGDxlQdwAX5gp2gNQB5tRXc/GfVtVu/F89jd6ne3FpFFayRwSzs0aMbaMlgpOASScn3NcNQAUUUUAFFFFABRRRQAUUUUAFFFFABRRRQAUUUUAFFFFABRRRQAUUUUAFFFFABRRRQAUUUUAFFFFABRRRQAUUUUAFFFFABRRRQAUUUUAFFFFABRRRQAUUUUAFFFeh/AnwnpfibxLe3PiCAy6HpVlJdXg8xkDcEKMqQw/ibgj7lc2MxdPB0JV6m0e2/ovN7IqMXJ2R55RXoXx38I6f4V8WQPocJj0XUrVLmzG8uAMYZQzEk84bk/xCvPaMHi6eMoRr09pK/n6PzXUJRcXZhRRRXSSFFFFABRRRQAUUUUAFFFFABRRRQAUUUUAFFFFABRRRQAUUUUAFFFFABRRRQAUUUUAFFFFABRRRQAUUUUAFFFFABRRRQAUUUUAFFFFABRRRQAUUUUAFFFFABRRRQAUUUUAFFFFABRRRQAUUUUAFFFFABRRRQAUUUUAFFFFABRRRQAUUUUAFFerfBbTLS38I+LfGnkQXOqaPbg2CyxhxbyYLCbacjIIBBI42mud0PxRqmv3a+H/ABDeS6jDqlxb25urp989upnjZtkjAsEIXlM4zg4458z+0JSq1IQhdU2k3ez1Sbsra2T7q5p7PRXe5xdFe2+PfEGq+HfjNZeFtDlfTtCsZbW3j06D5beZJFRpN6dHLGRgScnv1rrNIsbfw78Q/iFouh6g+naeuiteLEkjiKzmdAS4VMlccEbRkDAHQV5tTiF06UajpfFFTWvS6Wumj95Pr1V++ioXdr+R8zUV7vpPjDT9Q8W/D7TbDVpdV1u3kWDU9YjWSL7RGzcQEuFeRR3LADjPJY43/BurarP8e/G9hNq14bSHT5zFE87mOIq8W0hecY3NjA4ycdaVbP61JScqFrRctW1opcv8t9d1ez8gVBO2p800V6fdeIvEFr448P6G3ii61WK2u7S5iv8A7RI0jG4hhMiK7YbyzuICkA4zkckV6XJeXGs/tD+IPBmrtJqOgXVmm6xnJeKJhbxsHQH7jZJ5XHLZ64Na4jO6lCzlTVuRz+Lomls4rWzvrbt5ijRUuvWx8y0Va1e2js9WvLOGQyRwTvGj/wB4KxAP6V9A2/iObTvB3w61nVvF02n248570S+fM96gIGwhVYN6ZcjGcjkV9BGSkk0YHzpRX0D4Y1OXX/h54u/4RrUm8NW0uswx6X5lw8KWivInyjywfLDEnIX5QXPOOaxvH+rXlr8TvCGmOl5b63pnkW1/qXEbX25kG5SpyyEbuTydzAgYIpgeL0V9Ca/4w1Dw/wDHjxDNPqF4+l2drbs9qZmMSoVg3EJ0yN7kcdSfWneFfDieFf2gWdUU22qTSmw5GDG8Mk0hX/dZVT6N3oA+eaK7+ODUtb+Leq3klrfa0+nXU900C75ZJVifEcfAJ2lticDgH2rW/aA0u48O/EGDxJpUl1YjVohdxOhMUkUuMSDjBU8gnvljQB5VRX1b4rl1HT/G+t6/cag+qeHrDSgl/oUUhkYh1PztE+I9mAxLAk4UjB5rzT4K6+Nc03Wfhrd3M1naarFM2mFZm/0dyCzRg5yUIGSvQ/MDncaAPHaK6jxfqWoWdhB4KbUJ5rXSpX89DIxQ3OfnCg9FT7oxwTub+OuXoAKujVtUF/NqA1K8F5MGEtx57eZIGGGDNnJyODnrVKvTtf0fw5N4r8VeGrXw/bWH9mW11PZ3UFxO0mYF34cSSMpBAI4UHOOaAOAbWtYZpWbVr9jNIkkpNw/zun3GPPJXse3aqr3Nw92bxriVrkyeYZi5Ll853buuc85r0u08Haa3xD1ONNCvb/R9MsraeWytPMkkleWKIBRtO/7zs/HZT2rLl8L2fhx/EtzrFl/aDaVfRWNrbTSNHHK0u8rJIVKtt2JkAFTlhnABFAHJavrOsaw0bavq1/qDRAiM3Vw8pQHrjcTjpTG1TU2nnuG1G7M08XkzSGZt0keANjHOSuFAweOBXpOl+FfD82pLd63oy6fp0uiXM8hstRW6hSWNwplhZJHJCgg7XY/NkcioLPwHYQW1jFq0TGSG71B7yW3mObi3gt45kEfUfMGyCBnD+1AHnAu7oWJsRczfZDKJjB5h8syAEBtvTdgkZ64NTDVtUGqDVRqV4NQB3C689vNBxjO/OenHWuotbXw7r+h3upnSk0JdMu7fzzZyyyrJbSvsbiVmPmLjIIOCCfl4zWj4j07QbXTL3U7Lw9pd3aW1xC1ncafqEk8UkUmcLdoZvNibGMELH84Ix0oA4+TxN4kk0waXJ4g1Z7ARiL7M15IYtgGAuzOMAAcYxSS+JfEUumDS5df1V7ARiIWrXkhi2DGF2ZxgYGBjtXfQaX4bvPF3hPR/+EX0+CDVbOC6uXjuLrfucOSq7piAvA7Z9650w6HoGgaDcX+hxatPqsb3U7TTyp5UQlaMJH5bKA3yMSW3DJHHByAc/puu63plrLaabrGo2VvMSZYre5eNHJGDkKQDxxzUVrqmp2v2f7LqN5B9mZ2g8udl8ouAHK4PylgADjrjmor/AOyi+nFi0zWnmt5BmAEhjz8u4DgNjGccZqCgDSsNe1ywkjksda1G1eKEwRtDdOhSMtuKAg8Lu5x0zzS3/iLxBfszX2uandM8RhYzXbuWjJDFDk/dyAcdMgVmUUATzXl3NawWs11PJb2+7yInkJSLccttB4XJ5OOtJdXVzdMjXVxLO0caxIZHLFUUYVRnoAAAB2FQ0UAbUXizxVFZLZR+JtaS1SMRLCt9KEVAMBQu7GMcY6YqOTxN4kk0waXJ4g1Z7ARiL7M15IYtgGAuzOMAAcYxWTRQBbm1LUZktUmv7qRbMYtQ0zEQDOcJz8vPPFWNP8Q+INPuLm4sNc1O0mun33MkF26NM2ScuQcscseT6n1rMooAVmZmLMSSTkk96tNqepNdTXTahdtPPGYpZTM2+RCu0qxzkrgAYPGOKqUUAWPtt55dvH9ruNlqS1uvmHEJJySo/hyeeO9L/aF95t1N9tufMuwy3L+a2ZwzBiHOfmywBOe4BqtRQBNLdXUttDay3M0kEG7yYmclI9xy20dBk9cdad9tvPKt4vtdx5dsxa3XzDiJiQSVH8JJAPHpVeigCy+oX7i6D3tywvHD3QMrHz2B3Avz8xyScnvSjUNQ8+1uPt1z51mFFtJ5rboAp3KEOcrgkkY6GqtFAFhb28WG4hW7nEd0QbhBIdspByNw/iweee9WbjXdbuNLTSrjWNRm0+MAJavcu0SgdMITgY7cVnUUAaMWva5FpLaTFrOox6cwIa0W5cQkE5PyZ28nnpVQXVyLM2YuJvsxkEph3nYXAIDbemcEjPvUNFAFrTNR1DS7oXemX11Y3ABUS28zRvg9RlSDUn9r6t/a39r/ANqXv9o7t32v7Q3nZxjO/O7OOOtUaKANC41rWbjUf7SuNWv5r3YY/tMly7S7SpUruJzggkY9CRVb7Zd/YfsH2qf7J5vneR5h8vzMY37em7HGeuKgooAt/wBp6l9uN/8A2hd/aymwz+c3mbdmzbuznG35cenHSnWGrarp8EkFhqd7aRSnMiQzsiudpXkA88Ej6EiqVFAFm1vr61hkhtby4gjlZGkSOVlV2Q5UkDqQeR6VNq+taxrDRtq+rX+oGIERm6uHl2Z643E4zgflVCigCa8urm8uDcXdxNcTMADJK5ZiAAAMnngAD6CoaKKACiiigAooooAKKKKACiiigAooooAKKKKACiiigAooooAKKKKACiiigAooooAKKKKACiiigAooooAKKKKACiiigAooooAKKKKACiiigAooooAKKKKACiiigAr6F+Gen+F/DfwMuJ/GWp3Gjw+KpjGZoIy0zRLkKowjcEBzkjGH9xXz1V6+1jVr+ytrG+1S+urW1XbbwTXDPHCMYwik4UYAHHpXlZtl88fThSU+WPMm7b6aq263s9exdOfI72PeviXp/hjxR8DYJ/B2q3GsR+FJBGs08ZWUREAMpyicBShyBjCdyK+d6vWGsatp9pdWdhql9aW12uy5hguGRJlwRh1BwwwSMH1NUaMpy6eXwnSc+aPM2r766u+y3u9O46k+d3sFFFFeqZhRRRQAUUUUAFFFFABRRRQAUUUUAFFFFABRRRQAUUUUAFFFFABRRRQAUUUUAFFFFABRRRQAUUUUAFFFFABRRRQAUUUUAFFFFABRRRQAUUUUAFFFFABRRRQAUUUUAFFFFABRRRQAUUUUAFFFFABRRRQAUUUUAFFFFABRRRQAUV0Pw306z1fx3o2majD51pc3SRzR7iu5T1GQQR+BrtNG8F6FJqPiC+ubR30t7BptHQyOAGktnuFO4HJ8tU2kN3PPNAHlVFegNp/hvTdd0bwveaGLyS9htjeX/wBplWZHuEVgYQp8vCb1+8rbiDz6VfEXhuw0q28Ow+WHuJ767truUM2JhFcCMHGcLxnpQBjeDfFWr+FNQkutLkiZJ4/KubaePzILmM9UdT1HX0PJ55NRanrcd1ZtaWOi6XpMUhBm+yiVmlx0BeV3YAHnapAJwSCQMd94g8FaDJpOvxaTB5GqWuvXsNivmuwlggjjZoACTl8MzA9SVIzyKjfSvDdp4u8QaO3hmwuILHSpL6F5bi53h1tkkCnbKAV3Enpnnr0rB4al7T2vL72nzttfvbpfYrmdrGH/AMLJ1aa+sdU1HStG1LWbBAtvqdzDIZ1xnYxCuI3Zc8FkJyAeTUfh74iaxpFxrF3JY6fqd5rKPHe3F75xeSNxyg2SKAPoMjoDjArM8MnQdQ8Y27azDb6dpjsSYY3lEIYKdiMxLSKjMAGbJIBOMdR2Nt4X0q51XTPtehW9sssWoK506++02Fx5Vu8kbpIJXdZAwGUJwQFOBkg87yzCOLjyKz/K97Lsr62Wg/aS7nEeF/ED+H/EkWu2mm2M00DmSCKfzTHE2cgja4Y46DcT75rp7H4qalZeJdS8RW/h3QV1HUoWhupCLkhlYgthfOwM7V6enGOc7Fl4I0C+uvBstrblhLHZHWrUyt86TthZgc5ALZQhSMfJ0zWf4U8CrqvhXUbk6Pf3F1dvcLptxCjmO3Nuu47yPl/eH92N3cH61VfL8PXk5VI3bVt3tvbcI1JR2MC28YRWrWv2PwpoNulvdLd7EN0fMkUEIWZpi2FySACBnrnmtTUviprt1qepaxa6bpGmavqUSw3OoWscvneWFC7V8yRlThQMqAeAc55rD8R6dZ2nhbwve28Oy4vrWeS5fcTvZbmRFOCcD5VA4x0rs9I8CafdeMPDqPb2B0u70q2uLmBtUjWZ5Gtt7MI/MEvL84Ax6cUpZbhZy5pRu9tW31vrd66pb9l2BVJLqeV11XiPxtc654Z0/wAPzaLpNta6cCLR4PP3xAkFuWlYHOO4PtirVzD4f8OWehQ6hoMerPqFmt7dzyXEsbojswVIQjBQQq5y4fLHoAMHZi8MaFpV/q2lLBpOs6rZ6qYfs2qai1mWtRjYYmDxqZGyd25jjaMKec9xBzmkeNbjTfBt34VXRdJnsbxxJcPL5/mSODlWysoAxhcYAHAyDzm3P8RtSvI9FOraRpGqXOjAC1u7kTiYgEEbykqh8EDqO3uc7I8NabZaBdz2ugWFzPHrlxZgeINQ+xyxwpHEyqQtxGjMCzZIznrwMVR8R2PhbSdJk1bSdNtdVt/7durSI3E0xjaJYYWUAo6EgMz4bqQRnNAFLWviBNrGrajquoeGdClvNRgWG4kBul3KoUDAE2AfkT/vkepzLp3xO1201bSNUks9OvbrSLIWdk9wJSI1wylyFkAZ2VsEnI4HAPNXtd8P6bqHxSt/B+j6DbWMAnjLyW8k8kzx+UJJM75GHA3EYAPAqbVPCFhb+Ib6SXQ7rT7K48Oz6laWdx5qvbTJGQVJY7iVdSeeoK8YNAHMap4t+3WWqW//AAj2kW7alOLieaE3AcOMnjdKRjJY7SCMnpwMXbz4gXN94W03w3f+HtFurHTSDbmQ3PmA98uJgcHJyOnTAGBjj02h1MisyZG4A4JHse1drrunaFN4S0/XE01NISbUmgb7BObwrb7AymUNJhZs7sKTHuAY7QBmgCzcfFjxFJ4wj8UxWWl29+IDbzrGkvlXMfGFkVpDwMZG3b75rF0DxfJofi1vEun6Do8dyCWhgxN5MDEYJRRJnnJ4JIGeAOMdPcaD4OtfFkQdba10s+G4r+JNSuZAsk7xArvMZ3sctkrH1wcDFLZ+HtFtrjUzrEHhS2uJjZjSo5b28+ySpKGJkXY5mIIC8vgAnnHSgDgvEmqtretXOqvZWtnLcyNLKlvv2M7Elm+dmIyT0zj0ArOrvdGtdOs49f8A+Ei8I6Yi6MJEmHn3IlNw7ssUIKzbcA5OcHKxnkk5rgqACus1rxzealPqd1Ho+k2F7qisl5dWwmMkiMQWUeZIyqDgZ2gHHGcE1yijcwUYyT3OK6rxF4TtdH+22jaww1SxjSSW3ubbyI5lOAxgkLky4JGMqu5QSOmKqMHJNoiVSMWk+pW17xfqWsWV3az29nCt3PBNO8KMGcww+VGpJY/KBk4/vEn0FSjxrqTFUuLPT7q2axisrm2mjcpdLECI3chgwdcjDIyn5R75pal4X1vTRbm+tY4BPMIAWuYsRyEA7JTu/dNgg4fbxn0OJPBvh1vEOoXlr5lyotbV7lha232mV9rKu1EDDJJYd6apy5uW2onWgo819C1N431NomtYLLTrWyFhLYQ2sMTBIY5SC5Uli5Ylc5Zm5JpY/Hmvx2Gh2qSW/wDxJGkNrKY9zsrgKUfJIZdo24x049KwNWt47TUp7WE3RWJyh+0weTKGHBDJubaQcjGT0qrUtWLTurnST+L71I4o9H0/T9DRLtLxhYo+ZJkOYyxkdzhTkhQQoJJxmman4qmutNvbC10fS9Mjv5EkvGtFkzOVJZR87sEG45wgUdOwArnqKQzorbxdqUGuaNrCQWhn0i2jtrdSjbGVAQCw3ZJ+Y9CKTS/FU1pptnYXWkaXqkdjI0lm14km6AsdxA2OoZS3O1wwznjk1z1FAFjUby61G/uL+9maa5uJGllkbqzMck/nVe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NDw3q9zoOvWWs2aRSXFnKJY1lBKEj1AIOPxratvHetwabpun7LR4dOtrq2iLI2WSdCjFsNyVUkL6e9crRQB1Fn40vbeKxeTS9Kur/T4hFZX88LmaBQPk4DCNin8JdGI49BUemeL7q1sba1vNL03VhaXLXVrJerKXhkYgtgo67gSASG3DNc3RQBvP4u1poYh9oVbiLVJNVF0q4lNw4QMT/Dj5AcY6k/Spr7xlqd34j1XXZLeyS41O0e0mRI2EaI8YjJUbsg4HHJGe1c3RQBf0HVrrRdSW9tRE52tHLDKu6OaNhh43HdSCR2I6gggEbUPje+tXtF03S9MsLW1W42WsKymNnmiaJ5GLuzs204HzYGBx1zT8N6DHqWmalql3c3ENnp4j837LbfaJSXJwdm5QEAVssWGOBznjRXwPLc2V9daXq1jqCRXNrDaiOaMNcefnbuUvmNh8oKkHndzhSa0VKbV0jGVenFtN/wBf0yPSPHmt6Xr2l6zaJaCfTrJLJI2RjHLEucbxu5OSDwRyARjFU5/FepSano1/Glvbvo6otqkSsqZWQyFmGeWZmJYjGahtfDGuXUiRwWO9nupbQfvUH72NQzgkngKpyWPGO/FXPEHg/UtJsrS6Gy6Sa2imlMTowjaR5ERRtY7wfLJDDjkD0yvZztew3Wp3S5lqU/EXiC51uK0hmtbS2itPOEKW6soUSTPKRyTwC5A9gOvWrVt4w1K38R6brqQWhudOtIrSFSjbGSOLygWG7JO3rgjnt2qHQfD0l94rbQb+c2UkQn890RZihijd2AAYBj8hH3qsSeGEvdPtr3w5d3GpLNeCzaKa2EEqSlSy8B3XaQG53DG059aFTk1ewOtBOzf9euwmm+Lbi1tbGG60nStTk07P2Ge8jkZ4F3bgvyuodQxLBXDAEnscUW3i67KOmr6bp2ug3b3ifb1kzHK5zIQY3QkMQCVOVyMgDJzPp3gfVLj7Ubmazt0i0+S9hlW7hljnCNtKq6vt6ggnJ28ZHIrM1Dw3rOn6f9vu7MJCPL8wCZGeLzF3J5iAlo9wGRuAzQ6c0rtAq9NuykiXXPFGqa1YPa6g0Upkv5b95QmHMkiIhHBwFAQYAHFU31e5fw5DoJSL7NFeSXatg7y7oiEE5xjCDt681Pomhy6jrraZJcQwpCsklzOjrKkcUalnYFTh8AHGDgnHPetP/hGdPXU7G1OpajNHqkMcunNb6ejvLuZkKurTKEYMpHDMO+RQqcmrpBKtCLs2QXHjDUp9X1fVGt7NbnVbQ2kpCNiNCqqSnzcEquMnPU1JoHjS/wBJ0pNM/s/T763RbhALlZM+XOgWSPKOpCnaDxyDk5rH8QWdpp+tXdjY332+3gkMaXHl7BJjqQMnjOcc89a09S8Kz2nh7TNUS6Saa8dUltguGgMgLQ5Oed6gt2xjvRyS18hurFWu9zL1G+hub2O5tNKsdOEYH7mDzHjYgk7iJXcnsMZxgdOudDWvE02oaW2mW+l6bpdrJc/arhLKN18+XBCltzNgKC2FXao3HjpiabwL4phvorJtMBuJZ2t1RLmJyJQpbY2GO0lQSN2MjkZrMt7C2j1V7TVdQitIolJeW323W4gZCpsbaxPA+8B6kUOnJbqwKrCXwu/pqX5fFVxcX1vc32l6XepBp0WneRPExRo41Cq2QwZX+UHcrL3HQkGw/jSea/N1faFol6qGL7NDLA4S1WIbURCrhtmOqszAnkgnmppvCFrAJb6bVphpCWEN6s62gM5Er7FTyt+A24N/HjAznnFOg8H2K+JW8O3uuvFqEl2La2WGyMiOGClJHYsuxW3DpuIwcgcZr2M+xH1mn3/BmNqHiLUtQ068s7xo5jeX/wDaFxOVxJJLtZeccY+duMd6yK6uHwcW0wNJqITU5LSe9gtFi3I8ERIYmTdwx2SFQFIIXqM1ylRKDjuaQqRnflY6NgsisyLIAQSrZw3scYP5V3J8XabZ6TeW+n3Gs3UU6xi10y/w9rYEOHyjFyXKkbQdqZBJPpXCVa1XT7vStSn06/h8m6t3Mcqbg21h2yCQfwqoTlFOxNSnCo0pHXeMPFWma3BJBby3tvDe363V3GunWsYiGDkAph52BdsMzJx1GTkc5odxYRLe219e6pawXEYXfZhW3YYHEkZZQ44/vDBweayq1NB0DVdcMv8AZtukgiKK7STxxKGc4RcuwBZiDgDk4pucpyva7JVKFKFr2RJ4x1ePW9fmv4Y5Ei2RwxmU5kdY0VA7kfxELk/XHPWsetiy8M65eWstxDY4WN5IykkqRyM6Dc6ojEM7KOoUEim2PhzV7y2juYbeJbeSIyiaa5jijCB9mSzsAvzAgZIyQcZpOM5O9tyozpwjypqy03Mmit638I65PqEmnLDZx3kc4tzbzX8EUjOcYCq7guDkYK5BzwTUf/CLa59hnvfskZhgEhfFxGXKxttd1TdudAeCygrweeDS9nPsP21P+ZfeYtFFFQ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74W1KxsEn8661TTLwkNBqGnMTKg6NGyb0BVgQcgggr3B46ZvHOltfX119nvd5udPuIZCiF7lrYtuaYggKz7s5G7B9eteeUVrGtKKsjCeHhN3l/X9WPRR4x8O2sT2lqmqzW15d30l48sEaOsdzEIz5YDsNy47nBx2zxLoviDR1u4ZIZJH0vS9FWGVb2SOGS4njneeIpGGbdl9gwM4BbJx185t4Zri4jt7eKSaaVwkcaKWZ2JwAAOSSe1bt34M8RW1za27WcEr3V4LGM295DMouCQBE7I5CMc9GI6H0OLWIlczeDhaxH4O1i303xSmqao1w8TR3CStEgeTMsLpuAJAPL56itbStc8M6ZBY6Z5F9qenjUBe3j3FukbMVjZI1WPeysAWLHc2G6EY68fPFJBPJDKu2SNirDOcEHBqxZ6deXdje3tvDvt7FFkuX3AbFZwinBOT8zAcZ61nGq4o1nQjN3f9f1c7q48ZaFLbQ2e298tdMu7J5o9Pggy0rKyuIo2CgcEEZ98nNU/FvjK01jS7xLc3EM9+IPOtxY20aLsAzmZQZJfmAIztxnnNcNXQXHg7W7fSW1WQ6V9iBYeamr2j7mVQxRQJCWfBB2jJ5HHNW8RNqxnHCU4tPt/w5H4b1Sy0bX5ZD9oudOmimtJTsCSmGVChYLuIDAHON2MjGe9av/CT6bb6jaPaJeGHTNJls7GR41V2ncP+9ZdxCgNI2AC2Nq1yl5byWlzJbytCzocExSrKh+jKSp/A1DURqyirI0lQjJ3Zo6VqP2eM2UyQGzmcfaG+xQyThDgNsd13KcdMEc12C+OLfUtZ1SDULaKHS7xk+yCG0hSSFo3UweY4wzBVG0ks2ATgV59Wvb+G9auNDfWobPdZIGbd5qB2VSAzrGTvZFLAFgCBzk8GiNWUdEFShCbu1r/X+R6Bf+MfD2ieNNSlsmvL+K51d7q6lVYyihUkVRCQ5DgmUncdvAAwetcRoOraa9zaw+I7dJNOtlJRbSwhEkjgYUSOux3XPJy+TjqOog1bwvrmlaauoX1msduWVGKzxu0TMu5VkRWLRsRzhwDS6T4W1zVbEXljaJJG3meUrXEaSTlF3OIo2YPIQOyA+nWqlXlJkQwsIK3Xv6G1c+JNMvJ9Yt7/AFDU7m11SCIG4FhHG9u8T5RUiEpUxheMbh16cc25PFHh64v9U1ZZNU07VLt/Khnjs45zb2wQIAhMqbZGA+ZsHA4XGSTzC+GtabQ/7aFmDZ+WZs+cnmeWH2GTy879m75d23bnvUeh6Dqesw3U1ilsIbUJ58txdxW6JuJC5aRlGSQeM0e3l/X9eYfVYf18v8kdBa+KNLh0yGQx3japZ6bcaZbfu1EUkUhfbIx3ZVlEr/KAwJC89a4ut/TPCGtankWJ0uZx5n7sataiQiPO4hDJuIAUnOMEDI45rAqJTcrXNYUowvbqFe3x+JNPg8SuYdcs47a48VyPcFblAsls0KAljnmMkd/lJA9K8Qoq6VZ09jPEYZVrXff8TtvF2qXGqeH9MuF1WOa8EN1Hen7UokaH7QDHGRkFlyQVTngZAwOJPhzcW8WlXKC4097k6hbSG11C6S3hCJuPnqzEZdScYyRhjlW7cLRR7Z8/MDw69m6af9XuesjUtBvkgikvdLvNKt7jUf7QlvVhW5kR2Z4njBAfc27jygDkfNgAAYDafpuseJfs1xqdj/Z2jWUMCgXkURuygG5Y3kYL8zlzuzwOeTgHhaKp1+bdERwvJfll/X9fgdw+qSR694j8QXkthDqMVqIrKK3uklVWk2xgxsrENsi3cgkggZwaZ4BhtbO0u729vtISzu7K4gnkN3tvLcbGXYkRPzFyV5CuNvGVOa4qipVX3r2LeHvFxv2+5BRRRWJ0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o+GZxa+IdPuTqT6Z5Vwji8WHzTAQch9n8QB5I9Ox6V6hpWpWel6rYX99d6Ho1/Jr1oXOhapuguoFYiWSaNJGjRQGOPuZ3sNuM149RQB7Ta3lrPdaTfXevaUW06LWY7tpdSiZ2eYSmPb82X3eYMMMjqM54qG48SvY+HNQvtK16xXTo9N0w6Rpxu0MsU8U0BlUxA7g25HZjj5wQckDjxynwyyQTJNDI8UsbBkdGIZWByCCOhoA7P4rNZWl7a6NpuFtl8zUGQKVKPctvVGBAOVi8lTnuD0rPuLq2PwssrMXERuV1u4laHeN4QwQAMV64JBGfY1z95dXN5dSXV5cS3FxK26SWVy7ufUk8k1DQB9B3virS08S6dDD4g0/7BPq9+b1RdRmKSJrdAvmc4KE54PBI7kVz2ieIrK90/T77UNW83xJLok0K3f9px2s6ut4x2Gd1YROYujMBlcgEbhXjtFAHW/ES8e+8QatcWc1qlo8kH2pLfUFlS4nEZzL91PNbd5hLqm0MxwcMCeh0rUtN/sXTtZbUbNIbDw5eaXPZvMoma4cyhAI87mVvOQ7gCBtbJ4rzGigDu7mKz074bajp019o7SS3NtcWkmn3nmS3p+fImQksiornAZY/mxwxq14Ts7jT5LnxTPqmlah4g86WO2in1u2Xy5OhuJHeUb+p2gZDHknGN3nVFAHqCalp39iLq/wDaFmIh4TbSjbmdPP8AtO4qF8rO7HO/djbjvnis7wffazG+p2r33he4luNRgfUW1e4hmMoQvlw8pMbplmyUJc5BHFcBRQB2t1d6LpuleKrnw/OgS/vhYWMbP+9SzJZ3bB+bB2xLk84JBNcV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SgEnABJq5babczDO3avqaAKVKqs33VJ+grobHRYMZmyze9X1tLeFQqoMduKAOVW0uWGRC2Kd9husZ8o11ZCKOAKDtAHSgDkmtLhesLUxoJlXc0bAeuK6+RI2I4GKgeNCcHBFAHJ0V00+n20xDbQPpVK60dVy0TEexoAxqKfJG8ZIZSMd6Z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XrLTZ7k9Co9xUmk2RkkEki8dga6a3aJEKhcN60AZ9hpcVud7YJ961XWMoPKwDjmoD3yaiL7c880ASmXBC4wabI3zc81D5nNSvyAcUAR8lt1DH3pGbbnFR/McelAEgb5T6VECcmn4JI9KGTDAigBqZU7u1TM25aY/QCgZUUAQ3VspiPyg5rn7uExP0OM11JYlBmsrUUDowxQBiUUpGDik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S3GZR3xUdSW7bZRnigDobLITNWlJ9Kq2cg2qOCK04UEoCgc0AV8t3o27uKvrp8zMMKcetWotLl67TmgDHeHaATQGZR8w4rpF0WSaPLKRilj0HcPmUgCgDnWgJQSAcGgxEIOMV1cWhu3yheO1P/sBmGCOR60Acf5bbeQaFRh711/9g/Nt25FPXQV6BefSgDj5IiMEAmneS20FlNdmfD7YA24p8ehruweooA4aQhVxtJrI1KYRqVK/SvUjodpvKGME96z9R8GWlyhBbaD+lAHkROSTSV3d98OrpQWtLyNx2Dj+tYGpeFdcseXs2lX+9F83/wBegDDoqSaGaFts0Txt6OpB/Wo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lALEBQST0Ara0fwvq2pMpWEQRHrJKdoA+nWgDEq5pum32oyiOztpJTnqF4H1Nd9pPgvSbJhJfXBvJB/D0T8u9dJb3tlaRiK1hiiUdAigUAcvoPgO5RVkvZ9p7qOa7Cz8P2tvB8q7m96q3GuJH1bk1GPEi7lXdQBuWthbqDgDI7VI1vCn3tua5W78RbD+7b61Rk8QTOwbcTQB3EtzaW8fzMuO9R211azZcMNgrgZ9TnmUrnINIt3cpF5aPtFAHocmo2i5wRUP2+BmLZFeffaJmbmU0rXTKv+uOfY0Ad3/adsmWyvpVGXUCJdyyIMn1riJZnPHmN+dVnkuEPMje3NAHpT6grKpadV/Gq97qUMIBWYMT7151LdXDAbpGP41H50xYfvGI+tAHenWkwSDzVC716TB2k1yfnzK27casRz+YvvQBstrlyVyrHHcUw61Nxk5PvWQZOPSonPNAG62pQXC/6XaxSfVRVd49Fc5bT7fP+4KzoyWoLfNQBoCy0Nz/AMeEQ+gpJLLQgD/oEeaqI2KVmoAnFrouR/xL4vypzQ6KvTToM/7gqoGxxTe+etAFwf2OOP7LtfxjH+FMY6P30q2/BBVQ5Vs0g5O40AWWg0GQFX01RnoVYj+VRHSfD8i8Rzxn2cn+dRnrQmc89aAIn8N6dJ/qdQmj/wB+MN/UVTv/AAzeQJ5lvJHdJ/skKfyzWm2e1AkkXjcR+NAHJTRSwttljZG9GGKZXcPNHPEIrmGOVf8AaUHFZd54djkBksZsH+454/OgDm6Kmu7ae1l8u4jKN796h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tfT/DupXa+Y8f2WL+/OCoI9uOaAMiiuwg0PRbNN1zK98/pyij8jmrUN3a2vy2VnFAPYc/maAOOt7C+uMeTaTvnoQhx+daFv4Z1eXlrcQj1kbH8s10Fxq10/3XwKrtfXDD5pW+lAFW38JP9671CBFHUJkn9RWhb6D4dgG6WSe4b0L4H6CqvmM/BJp6Ic89KANi3n06zjJsrKKPHcLzTpNZlkTqQPSsgD+ENgUN8ooA1Euml43EVDNJ8+Axz61SjfbSySnfxQBPPuZQxYk1XxhvmOKlSTe4BpsikyNxxQBEVLEgHikwQwqREbdxVi1tJZJNzKQvqaAGxI2enFIyzNJhRgDrV+VfLAAX8ajGd2c0AQm1kdvlOB3qL+zyX+adVJq8QGIAJzVeWAOScnNAA9lBFGC02Xoks0mhyHGaeIE8oBgSRUDwzZyoIFAFE2cq54yKiKMnJBArRVpgcc0FxgiRMigDPMe7pzUsUTqM7D+VaEM1qg4hyaeNUVTsWEUAZZRsZ5x9Kjbg1pnUIdxLQjnrULtbTEbhsoApxPg+1OlOcFauw2tluyZsVP8AYrZzlZRigDPX7gp4yavx2MLAhZskVFJavE2CMigCpjJpegp7xsG4BFOiglc8KcUARDH1NMK81de32da09A0vT7tybu48sDrQBz5HIprjnjiuh1/T9Otbgizn81azGWLBGKAKHzY4oAZjVuOMEgKKma1Yc7CM0AZ5yKfFKy4q01oFG7dUBi5PSgCRp4LiLybuFZUPqKyNT8OkKZtPbevUxsfmH0rTMfFLFJJG2VJoA4uRHjcpIpVh1BGCKbXfXEVhqkYjvogrgYWVeGFc7q3hq+tFaa3U3dv/AHo1JIHuKAMO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tabY3F/OI4V4/iY9FFV0VncIoyxOAK7O2txp+mrFGu1jyx7k0AJZWelaWgZFF1dD/AJaOvAPsOgpk95cXDfPIcelQiMs3NKEZWoAa+4j5ulAXgYNSlfaniMBaAICp64pPLJPpU/3R605PmOTQBEkeKmpyrxxTwjkYVCfoKAK56ntShv7w4p7xSE/6tuPam+XKSNqN+VAAVGCVpjDA96sLbzkD5dv1q1FFbKP37DI7A0AUrZJCytjIq7cQqu1lPXtQ91CGxCnA9qdBHcXciiKMsSfSgCB+wAwalgkuSRHGC34V1Oj+E5ZMSXDYJ7VrLYW2nzrH5CtjvigDmbXRdSuUBaEgH1rVtfB8zIWkbafSu1tWVo1aNQBj0qRvWgDlYPCMCr+8c7qsw+GLGNweW9c1uS7ww2jr1qtJNJHdeW6/Ke9AEQ0bTsYEK4px0XT2X/UrVtGGM9qkAYjPSgDnL7QrCKUsIhnNOj8O6fIvzxAZ6cV0Dosn3lzTyFA7Y9KAOZfwfYuwwuKr3HgqybhSVPrXXZyMjrSKp3HdQBwVz4GVvlSQ49azZ/A12h+V9wr0q6nhtYy8rACsZvEemebt87JoA4QeEdRV9rL9CKm/4RPUdo2n9a7+LVdPkj3eeg/EUwahZtJiO4Q+2aAPPW0DVIGP7s/Wq8jXNu22WM5HHNepSTwGIbiDWRqCWUxPmRrz7UAcL9pXqYwakFxuGFUAVrXWl28m7yTis6502aA5UcUARw2c12/y5x61v6Z4XMsOWlKnHasJLu4iGyMYx7VrWHiG6hszH5eW9aAM7XtIksnbbIXArDdGFbl3cXl5J8/Q0ltpElxJhc0AZlvEdy7TzWhLDdIAuM+lbWn+F5WlDOSADXQPo6jarLyKAOITTLqZeE5NTJ4VvnXdjFehWenxQhTgZHtV4BV+UAY+lAHlj+F9QXohNUbnSbu2z50RH4V6/wAdMCq17Zw3C4dVz9KAPHGiYHOCKmtbye3f5Tn1B6V2+vaDDHHuixXK3Gn7WI6UAZmo6RpOqKZFxZ3ROS6D5T9RXLarot/p7Eywl4u0qcqR/SutaNo3xg1LDPJHwcMvcNyKAPO6K7q/0vR73ny/s8p/ijGB+Vc/feHrmFibZ1nTtzg0AYtFSz288BImidMeo4qKgAooooAKKKKACiiigAooooAKKKKACiiigAooooAKKKKACiiigAooooAKKKKACiiigAooooAKKKKACiiigAooooAKKKKACiiigAooooAKKKKACiiigAooooAKKKKACiuz+DcWkXXja1stU0pNQM4ZYhK/7qMhGJLJj5zxxkgDrg8Y3fBGm6dJpvhbT5tPs549de/F7LLAjygIu1Ajkbo9v3vlIyTzkcUAea2drdXtyltZ281zO+dscSF2bAycAcngE1o/8Iv4m/6F3V//AACk/wAKzbW4uLWdZ7WeWCZc7ZI3KsMjBwR7Ve/4SDXv+g3qX/gU/wDjQAtx4d8QW8Dz3GhapFFGpZ3e0kVVA6kkjgVl13nw+1fVrqLxPFdapezxnw9d5SS4Zh/D2Jrg6ACiiigAooooAKKKKACiiigAooooAKKKKACiiigAooooAKKKKACiiigAooooAKKKKACiiigAooooAKKKKACiiigAooooAKKKKACiiigAooooAKKKKACiiigAooooAKKKKACiiigAooooAKKKKACiiigAooooAKKKKACiiigAooooAKKKKACilVWb7qk/QU7ypf8Anm//AHyaAGUUp4PNJQAUVc0rTL7VLkW9jbSTOTztHA+p7V6Do/hXT/Dka32rzR3F7jKRLnah/qaAMHwzojWkI1LUI9pI/dRt1x6mrl3KZ2zjAqxqN9JfzscYTsKrpCxoAh2fnTVHPIq4LfHJIqXEYHyxgmgCkI2cZxR5be9bFjYy3Rwihalk0K/w7LyF54oAwvKZhjbUkNvjG48VJEsxuBAxKknHPauw0/wwjJHNNKGU849aAOT8mNQMc09bjyR8qgV3knhfTp4GMTbXArjb/TngvmtSQ2D2oAri8IGSoqGS+k6Rxc+wroNK8LtduPNfYtdRp/hfTLTBYB296APNkttVvGysblfYYrUsvB+oXLjzsop5JJr02KCKMYhRVHbAqOaZE++4WgDl7LwbbwgGRt571u2OlWlsdsMag+uKkTUbYy+X5yg/WrUTQsflkVj9aAJol2JjdUVxDHM4459aexXI+YD8ak+RcMzACgBY41jjCrTj0qG6u7eCPLyquenNUZdYs40yJA59BQBdkkKtuyNo71yGqa4yar94FAcHFWNQ1C8vFZLeNkRuBXPz6BqTSFvLYk0AdZZa3bzhVRgCOuTW5DKkgBVhjHrXndv4e1JRvAKkdqvWVxqVhMvnK7AdjQB3WATkc0nG6uZn8VRxDatvJurJu/F91ubZHtPbNAHcmSOMkySKv1NYmu+JLS0Ro4W3y47Vwd9rF7dSl2lYA+hrPeSRm3MSfc0AaOr6xfXqlWmIU9hWIVbPOc+tWvMB+lI2FG6gCo7zJ/y0YfjV/wAPtLPqCRFmJPfNV5FVgd1aXhe4trW93S8YHBoA7eaGaK1IiUuyjp1rnb7U5IHVZo8N6YrrfCHirR01hYtQQGI9+1N+J9rol/fLPpCpyf4R1oA5CPUY5CGTIPcVrWFxDdMEuANvrUVr4WvFtxcLayYxnpVO4tbiOTZ5bKfpQBszw6LENzMN1Zd7LZuStrGBWY0E89wIQCWz0rsdA8OLHEJLpcmgDM0vSZLzDBdq+pFdTYaZDaRr8oLd6vRwpCgjiAUCndue1ADY13H5QAKQKN/PNOHPA4pWHYUANcc5qPzFR9jVYRCwx+dRywI3Xk9qAI5HVe+TUP2hcEvxWfNM1vdmORsDtmsvX9TCoI42+uKADVruR7tk35j7Vz+o3MfmbSfmFNvdQzHhMhvWoLCGO5kZpmyfWgCKTDjNVJ14yK1byK2jh2xP847Vluw3H1oApnnrwaTe6kbWqeRM9OvrVb7oOaAB5STh1DDuCKjn0vSbxMKpgmx1TgflSS561HjHzA80AY2paNeWOWZfNi/vpz+dZtdtbXk0X3m+XHSi80XTtWUyWzfZrk8+zH3FAHE0Vb1PT7vTbgw3URRux7N9DVSgAooooAKKKKACiiigAooooAKKKKACiiigAooooAKKKKACiiigAooooAKKKKACiiigAooooAKKKKACiiigAooooAKKKKACiiigAooooAKKKKACiiigC5oup32j6nDqWmz+RdQkmOTYrYyCDwwI6E1c0zxLrWm6Y+nWV4I7di5GYUZ4y67HKOQWj3LwdpGR1rHooAKKKKAOu+Gn/Mzf9i9d/wDstcjXXfDT/mZv+xeu/wD2WuRoAKKKKACiiigAooooAKKKKACiiigAooooAKKKKACiiigAooooAKKKKACiiigAooooAKKKKACiiigAooooAKKKKACiiigAooooAKKKKACiiigAooooAKKKKACiiigAooooAKKKKACiiigAooooAKKKKACiiigAooooAKKKKACirFlZz3kvlwJk9z2FbtppMNoQ0481/wBBQBi2en3VywCxlV7swwK3LbSbC3jzJ++lHr0/KrTy/LiP5fbFQrnd83NADmEZ/wCWSqB6CpE8orgqKgdvrQpoAS70+C5H3Qp9RS2Oh6fGfMuSZBn7pOKsQiRuFGau2VhcXUwjVSSaALsOqizgFvp9ukCf7Aqr5d9qUudryGuu8P8AhkRESXa/hXSR2dvGR5MSj8KAPP7bw9qG0AwkfUVfTwvf8MRn6V6AmAoBUVIvTigDzqTwzdKCzK4/Csy5sZLZ9rZB969Z65zg1z93Z/b77/VgKvfFAHBRyXkTZiYg+grX0zUNWgRmKGRGHOa6xtEtAM7RuxVS4iurCJvLgV0oA4jVA81wZ1j2NnkCrEGt6jFCsZc7V6Cp9SuzJKVMYU9xiqB2/wAQoAsx69qKElZCM9adZfarq6M7AsT3pIYYGI6Guw0jToZLP5GAOKAMqCe8jbarkYrZtLmXYNy7z71ga2lxYzEKxx9KZp95qTofKQkAdSKANvVvEEljDkxBRXFanr11fSM3mEDPArqzEbrT3+0AM+08EVwdxD5dy6kY+agBRJPncZGz9atWt/dwsH+0OCOnNXtCt4biORHUFgOKhg0yWe9MCoeuM0ATjXLsgFrhyRTxqmp3f7tZZX9hXQab4atreLfPh3962baGztY8rEhb6UAcvp2laneNmYyIg/vV0enaJb221pj5jehqx9pOPljAFQySSMdxcigDSC28Y+WNRimmeJT61ltJKeN3HrSgjb6n60AaIuYyeMYo822clW21mknPFDYHHegC6+l6bcZYxpz1NU7nw3p8n3Y1+tNKtnAc/nSpNIuFLE4oAoP4Vs1kHzDb6VHdeFoGjKxsB6VqtISc7jQZJOx4oA4668MzQgsuWx2FY91bujYdCpXsa9H8w5welV9R02G7t2wFBxQB5s44OaYqZA7GrGoRNb3LwkdDUcCyvKscS7mJoA6Pw34W1DUiskK5z0r2T4S/C+ebV1k1ncY05Cnoa4fwcNQ0+FGLBe+K9u+GviyENi9ZVbpkmgD0aPwrpP2cQLaR4Ax0rwr422enaVqYs7KGMSsM9K9t1Txtoum2ElxJcLwvy8jk185eJ7q48U+JZdRkysIb5PpQBzfhzSWW5a6uE+bJwPSupIOAKdHEsce0U8gEigCMrx60zoambr7VGIZbi4SGJSzE8YoAjP38irCRMw3bTW2nhXWoYBcSadceWehMZxVS43W4xKhTHqKAKIXy15qpPJ1GcVJcXKyo20/hXG3OtSJePEwOFNABqkzXOpmD+LsaSXw+03LSc0kM6Saj9q24G3FXftjFiU59qAK9t4Yto/ml+f2q7HodiinbGFNLDfO6gFCCPWql/f3iSDYhK/SgCK88OW7NuRiCaxNf0AwxeZACSBz7111jcGeASSAqfSpJlSSM5xigDyiMPkhxgjqKWeLcm5etanieKK31FjHgbjyBWYknJFAFFqaMZ+ark0atzjFU5FK9OlADfvNTlby3DITkUzmk2kigDWiurbUIfseowq6Hjd3Fc94j8M3Wmqbq3zc2Z53qOU+v+NXVXvnFbWjaoYcwT4eNuCG5FAHnFFd54j8HJcRNf6HtPGWtx/7L/hXCyI0bskilWU4IIwQaAG0UUUAFFFFABRRRQAUUUUAFFFFABRRRQAUUUUAFFFFABRRRQAUUUUAFFFFABRRRQAUUUUAFFFFABRRRQAUUUUAFFFFABRRRQAUUUUAFFFFABRRRQAV0HhXxhrXhq3mg0uSFUmcO/mR7uQMVz9FAHrPhHx/4i1rT/FFjfSW7Qt4fu8hYQD0A6/QmvJq674af8zN/2L13/wCy1yNABRRRQAV6p4Y+BXi7xD4fstbstR0OO3vIhLGs00ocA+oEZGfxNeV19NTaT4J1n4PeArLxprV3pUboqWjwEAPIwxhmKMFHucAdzXz3EGYV8HGl7F25pWfu8ztZvRaX2NqUFK9zxn4kfDXxL4CFtLrC2k9rc/KlzayFo9/PyHcFYHAz0xjoTg44uvb/ANoC4tvC3hLSPhlp2n6qlpazm7F7fMjCdfmwEK8EZkbPCkbRxzmvEK6sjxdbF4ONatZ3bs1pdX0dru1+1yasVGVkFFFFeuZhRRRQAUUUUAFFFFABRRRQAUUUUAFFFFABRRRQAUUUUAFFFFABRRRQAUUUUAFFFFABRRRQAUUUUAFFFFABRRRQAUUUUAFFFFABRRRQAUUUUAFFFFABRRRQAUUUUAFFFFABRRRQAUUUUAFaui6NLfnzHPlwDqx6n6Ve8M6ELhftt7hYRyin+L/61al7OA5SH5U6YFACEWtpCIrVQuOuO9VS7s2Sc0gU5zTwB1oAZ3pfpT4165GRTsDtQBGBnquamtrbzm7ipIRuYACtCIKMCgAtYFhXaoya6zwdDE0pkYjcK562nhjZkI59an03UfsVyzqeGoA9Ca8t1OxmAPpSJIv3hyDWDo0TalKblpOOwroFjVQAMcUAWE5Ap/QVGCFAJIAoSRZD8nPqaAIpZZPNEcY5PWp0TZwAM9+KkSNV+YDmnAHrQBDnB5FBUMCDyPQ0/ac/dpyx5oAx9V0G2vU4VUf1ArmdR8Oz28e4AOBXoBXHyio54VkXawoA8ncmNyoBBHau3+GOmanrl+IICSufSnaj4bjubkTImPUetdz8Dbu08P8AiDyrhdiucBm7GgDq7r4LvqFoJJZAJMV57rHhSbwzePZTxkK38R719Yw3cckayiRChHBBryb42fY76EGNlMidwaAPnrVoZrV2258sg8iuFv8A/j7bHPNeszR+Ym2RQy+9ct4m8NK0DXNoMOOSBQBx1rcPbTqyE5z616TocKmxjuGjUO65JxXle5knwwIZT3r0rwzPLNpaAtnigC9Ox3EE8fWo+g60SYBPGTTByeeKAFDMT7U7G71pc7RxSFtoyeaAFZflppHOFpuWJ3MDSqT16UALtbHpQVGKQ5/iJzSlhjHWgACseRxikZsHPWl8w9P0pg5PFADgc+1BcK3HIpD8xz0pOOgHFACk8cdKltfmOO9QYOPlNT2jBZPegDg/GcJi1dmyAD6Vo/D2xS6uXmdd2zpmqXjZt2rdMnFaHgG/+yyNE3RqAO7iQKfSqWrXF1GFSzLBs8kVdSQTfcOc+lWobcIOVBPegDnEh1nUpFS7uJBCD0LGuntl8qFY1H3R1p6pxwMU4KMe9AAjAtTtoDcVFIq43FsUiO54UE+lADyrSSCKNSzucKAMkmvoT4R/CdNK8nWNeAe4IDR25H3f97/CuV/Z48EyalrLeItTt82locQrIvDyY/pnP5V9F0ANaONo/LaNSmMbSOMfSvBf2jfDltptqNVtLZY4nHIUYAPevfK4H4+2H274bXxC5MJDn2HT+ooA+NLS8Yu8nas0WS3GqNIF+Qnnit7S9OBSRcd6kjs2jnK9FoAhSxtdu0IOlZ0NhJb6mWHzRnoK3wFVuBTGXnkUAQG3j+9t5pjQgkHaCBVk9PU0gHbpQBTljCqdoA+lVWBWCX5jkKSK0ZQMHNZlw21+2DxQB55qMzT3b7+oNVSuFJ71seJ7IW9+ZY+FfnisplwAe9ADACUqu2M9KtjrzUcyKfmAGKAKrYPWk2/lTyBj0pozjmgBpGKTkU/aKTA+lAGhpWpTWjhtx2+mat6xo+m+Ik86Nltr3HDjGG/3hWL345+tWLWUwybg2CKAOP1TT7rTbtrW7j2SL+IYeoNVa9UddO8QWgs9QQ7x/q5FOGU+1cF4k0G80S52TKXgY/u5QOD7fWgDIooooAKKKKACiiigAooooAKKKKACiiigAooooAKKKKACiiigAooooAKKKKACiiigAooooAKKKKACiiigAooooAKKKKACiiigAooooAKKKKACiiug8K+IrXRbeaK48PaZqpkcMHu4gxTjoMg8UAXvhp/zM3/YvXf/ALLUHgTwTqvjJNUbTLiyhGm2/wBom+0Oy7l54XapyeO+K7Lwj4ssdS0/xRaw+E9FsGPh+7/fW8Kq44A6498/hV/9mH/j38a/9gn+j15edYuphMFOtS+JW/FpF04qUkmeL0UUV6hAV2ni7x3/AG/4C8PeFv7K+zf2MMfaPtG/zvlx93aNv5muLorCrhqVacJzV3B3Xk7W/JjUmrnfeJPiMfEfw4sPC+taObrUdOYfZdVN1h1XOMMm35sr8p+YZIU9RzwNFFThcJRwsXCirJtu2u73t29FoEpOW4UUUV0iCiiigAooooAKKKKACiiigAooooAKKKKACiiigAooooAKKKKACiiigAooooAKKKKACiiigAooooAKKKKACiiigAooooAKKKKACiiigAooooAKKKKACiiigAooooAKKKKACiiigArpPDPh57pVvrwbLYcqp6v/APWpPCWgG/f7ZeDbaR84PG8/4V0GoX658mEbY14AHSgCLVLrc3kw4CD0rOxSyYZs5pme1ADlU5z2pQwzSMTjFEZbcBigCTdxxSKfm4FOkUhvSpbSPLbiBxQBPbqqKC3BNWo/mdVHc1ANzMARn0rd0nSpmHnSIR/dzQBWuLOKCVP3gZmxxWtFoovEUJFt461bsNBUz/aLqTPoK6KAIihYxwKAMfS9LvtPUrG+RU8iagrbsMa2GlUAfrUqsrIMCgDkNY1G9XETblXvXQeGJI5LQKW+fGcHrUHiCxWe1aQYBXmuf8O3jrqkcbn5c4xQB6Fs9Kaq7SfWplZdoOOKXchHGM0AVwMNndUgb0waX5W4NARQeM0ADKDQYyVzg1Mqg4PSjLoTlaAIug6VBcqcArwQcipmkb+6aaAzdqAHS+NPE2j2OyG6keEds9BXL3XjK/1O6VppDgn5snrXSPAkqmMrwRzms4eGLCM7ucmgCVSskYdTkEU2RGMZUcgjpTfIaxUqSXi7e1NN3biMtuA470Aec6/aw22ryNKox1C11Hg6SJtMYqoXviuY8USia+Z927niug8AbJLWWMqcigDSZsseaFPfNOnADMhWmrhRhQKAHE575pMc8nIpFwD92huvpQA47n9OKTgcYpNwA4yKQuM0AOJJ4FN+71NKW4GKQK2MsR9KAEI5zilAIPp9abu+bn1pS2T0oAXH40oVsfMMUwE7vWneZ+NADh93pViyjzKN3Sq4YMPSrNk38IoA4Xxav/E8df4auaDp+YWnUFR2NVfGAI1vPY10/hgpJZLAuGPU0AWfDEnls0UkmWzwTXSruXGea4u/jnt9VWRFOM9BXYaObq8VVjhZzjsKAHXtybW2MpUn0xWZDq89wxWOH6V6No3w98Qa4FjSwl8s9SV4r0fwl8DLe1KTalKiEEHavJoA8a8D+Edc8SX4jjgdgT0xxXvXgf4O6fZNFd64FmdcEQD7v4mvSNC0PTNDtvLsYEj4+Z8cmsvV/EzxXYgsYRIoPzSN/SgDobS2tbK2WC1hit4UHCooVQKq/wBsWPneUJCTnqBxSaRdzahZuZolTIxx6GoINDjjl3tJnmgDYHIyOlcx8Vsf8K71vP8Az7H+YrpwMAAdBXP/ABHsbjUvAusWdqu6aS2bYPUjnH6UAfH9niOJmPJ6mqDXSzTsEIIFTO7RiSJ8h+hFZdnCYpXJY8mgC62PWgYzimY+bP8AOnEqBnrQAh2r161ETub5c4pJJRnb1NIhOKABxwaztRUmE4XnPFaLHAqnMCwagDl/GEDf2dbz4Poa5Rc5r0DVoWvNFnhUAsnSvOnbY5XPINACzKwb2oQhVOaPMDemaa3I7fhQAyVWHzdqiPSrSLuXa3So5YSAQOlAFZmpucjvTxHjqKBnpjAoARc/Wn857UnAHSgMP7uTQA+C4eCTctdFp2pW2o2j2WowrJE3HzVzDeuKEcqRjP4UAU/F3hifSJPtNvumsX5VwMlPY/41zleqaPqMcsZs7tEeJhtIfpiuW8a+FzppN/Y/PZOckD/ln/8AWoA5SiiigAooooAKKKKACiiigAooooAKKKKACiiigAooooAKKKKACiiigAooooAKKKKACiiigAooooAKKKKACiiigAooooAKKKKACiiigAooooA674af8zN/2L13/wCy1d+EPxBj8A3Wpyy6GurR38KwtG1x5QABOc/I2Qc4xVL4af8AMzf9i9d/+y1yNc+LwlLF0ZUayvF7rVefTUcZOLuj1XxL8T/COq6BfabZ/CnQ9NuLiFo47uIxb4WI4YYhByPqK8qoorPB4ChgouNFNJ923+bY5TctwooorsJCiiigAooooAKKKKACiiigAooooAKKKKACiiigAooooAKKKKACiiigAooooAKKKKACiiigAooooAKKKKACiiigAooooAKKKKACiiigAooooAKKKKACiiigAooooAKKKKACiiigAooooAK3vCmgyapOJ5hstIzlif4/YVX8M6NJq95t5SBOZH/p9a7bUrhLO2js7MqiRjAC0AT6hNaix+z2wEYjGABxXMyElySac0kjOctnNAAPUUANWniNepoIXsaTtjOaAGsOeKdEOc8imcg1IrN0NACzMWI61ct/liGciq9uu5ulWi6njpQBr+FrRbvUlLHKg+leheWixhFC8dK43wO0Mc7b2ArsmmhPQ5oARIWzlsEVLHgHFMWT5TSqcg4HNAD5VVgRwKbGywjDt1qLEpPI+lQzpKBuZSQOlAFySaKSF0PIIrjreyaPXAynC78iurtYWaPLDFUtZsm2rNCPmU54oA6gL/ofme1ZNrqUc0rQ5w4NQ6RrqS23kvjevBBrPntGGpme3yu7mgDp4Z9vDDIrQsbc3ThUBJPQDmsKB2jQeawzXtn7OPhe01m6m1S7QvFbYwvZjzgfpQBwzeG9VWHzPsku0d9prNmtZIgfMODX2k9ratCYWt4jERgpsGMfSuF8RfCnw/qt59oiZ7PP3kQbgf14oA+XAuSQvNTLbtsyRg19Dv8ABLRcHy9RlRvXys/+zVz+sfBPUwjfYtRgnx91cFT+poA8SdvLPOM09WDDPWt/xZ8NPFelMZJLaTb/ALPPFc/HZXlsmLmNlYeooAJI45Iysi8HtXBeLrbySRbyHk8jd0rs7658iJmbr2rjyZL3UZI2TIPSgDkbuzmKLI2dp4BrqPASmPzVySSvFaV9o/nWO0RktGM8VleEZJFvpoQPmQUAbU0UnmsTTPunpRcTv5p3HmojISDyKAJex7Ux847Z+tM3EDv+dMLMDytAE3JAGRQ23gEj8KiZwfrQBigCbK5460xiS1N3BRmk3F+elAEm4D+GmltxztIpmcdyTQzY/i/CgCRRnk8UbUHf8aj3Z70A560ASZAGatWT4+nrVPg+uBViN4wm37ooA4rxlG0eqtJvJU+taPw6uQ11KjycAetZXjkqbtdshPHSqvgaZ49XMeflZT/KgD06aOOadNrBmLACvq74HeBNN07w3bavd26S3NwgZA4yFHrj1r5Q8NxGTW7WM85lXgfWvvXQIUt9DsIY1CqlvGAB/uigC4qqqhVAAHQAdKz9W1iz06PMjbnzjavNcj4+8cjS759KsWUzKMSNjlSewrI0eaXVI44nbdIzZyaAO1l1C5vI1VFIVzwAKn0/Rwo3XKqc9q0rC1S3too9o3KoBOKsUANijSKMRxqFUdAKdRSFRu3D72MUALRTIZPMX3B5pwdSxUMCR1FAHyd8bvDSaB42uliTba3J82EDsCBx+BzXANHt5r6Q/aZ0RrrRLXWEXP2cmNz6A5I/rXzo6ttFAFY/ex1pGzUjr3HBppKhSW6AUAZb3Cx6iY25zV1GDL6Vy+pXvmaiVgBLA1v2AkMCtIpzigC4RxmoHUMpFSLvz7UhDYIx+NAGPE+2+ktsjDrXnut2zQarMh6Bq7ySJo9YErMCua53x5atFfLPwBIM9KAOYCgMTSiSkJFN+XOc0ATCTPVqlQ7hg1V285qVMg/eFADZl2vTHG6rUihk9ar7WUGgCBg2aTaf8mnPu+lN5PU0AKADgcmn7CtMBwM5p+4ED1oARWZWznFb+i6nHJCbO6USRsMENyMVz7D0pI2ZXBHFAFbxn4bfS5De2vz2UhyMf8syT0+lczXqmj3kN1C9jer5kEi7SG5FcL4t0OTRdQKLl7aTmJ+vHofegDFooooAKKKKACiiigAooooAKKKKACiiigAooooAKKKKACiiigAooooAKKKKACiiigAooooAKKKKACiiigAooooAKKKKACiiigAroPCt/wCF7O3mXX9Cm1KVnBiaO4aPYuORwRmufooA9Z8I6p4KuNP8UR6T4ZuLK5/4R+7xK127gcDsWPfB/CvJq674af8AMzf9i9d/+y1yNABRRRQAUUUUAFFFFABRRRQAUUUUAFFFFABRRRQAUUUUAFFFFABRRRQAUUUUAFFFFABRRRQAUUUUAFFFFABRRRQAUUUUAFFFFABRRRQAUUUUAFFFFABRRRQAUUUUAFFFFABRRRQAUUUUAFFFFABV/Q9Mn1W/S2hBx1dscKKrWVrPeXKW9vGXkc8Afzr0extbfw/pgijQPOwy7HqTQATLb6TZCwszgAYJ9TWHLu3E5/GpLi6aaQsy4zUQf1oARRzywNK3y0bhnpQWGKAGHGOnNKv3e+aCVz1oXGfvCgAwe9LHjPSnoue9TRx89KAJogirwppkhXfins+BtxVcszP0oA0LWVo3HlsRXbeGZXuLdg5yw9a4e3TyojK+c44rtPBasmmvcSc7jxQBuKhXqaliUgZzxUCsWIKtwatorbRkGgBd36U2Rtw2gZp6oueM04hVIHegBinjbmlYHaQvINPIXtS4yOMUAcTrGm3S6wr2+QrtyRXaWNq62kfmNlsUiWiySBjyRWgFIXA7UAUvsU11OkMSlnZgqqO5NfYnwf8ADI8L+CbS0kQLcyqJZvUE9B+FfOnwds4bvx/p4u9ogSQO27pwQa+nfFWvR2WnSR2EyS3rjEaoQ2Pc0Ab9FeZada+Kro/aJri48zryela5uvFFkvzlnAHVhmgDtqK5jw34jlup/suoRiNx/wAtDwCa6cdKAGyRpIhjkUMp6gjINc1rPgPw1qmTPYKjHunFdPVeeba67HHB5FAHl+sfArwtqCEC4uIW9QoNeeeNfgSnhnS5tW027NzHFy/y4YCvpS3uVlO3aVb0pb23ivLOa1mUNHKhRh7EYoA+CRqsMc8luzDkFT7VzmneXDrNx5bHkf1q58SdMl0X4h3mnkkGK5ZT+ZqvrFm9lfw3MSs0cowcCgCaeZd7HPNRCWMc5GahlxGxL5APrSB1b7uCPagCfcDn580CTJwDUaso4YU4kH7tADgcn+tOwuecD3qNXyfmwAKUNkkg0ASY/u0nzdyaZu/vcUof0HFADgMGnbucLHn1pFyw6gCpQqqM7h9KAIjuzxHinYVcZ6GnszdOMVEVCjLHIoAcSqgkdKp3ksiRlk+7inzSKSDzj0rJ1S+6xFsdsUAYusFriYs5GAOKyLKO9t7n7RbEkIcnHpW61obgExgs3pUIaSzlaERjcRgg0Adh4C8QxPrti0mVdZFzn61+h/h26jvdBsLqJtyyW6MD+HNfmV4WRhrKELgg5r7v/Zq8Sf2x4MbTZpA09g4UDPJQj/HP50AcT8SrO6Tx/qMy52vKSK9B+EkAkXdMgLoM59KwfijGlp4umeUnEuGX8hXWfDC9szEYl4kI6nvQB3lFFIxwpOM0AKCD0opqHIz0Jp1AEUZ2PsYdTnIqrGTDfleW39/SrroGPOaFjVTnGT6mgDmvirY/2h8PtYg2ksLZpF+q8/yzXx3I3lkhuoJFfbviCLz9B1CD/npayr+aEV8L6pIy6nPE3RZGA/OgALNnnpVLW7pLPT5HPUjAq0hOPWquqW63VqY3xn3oA5HwwstxftMwOM55rtw3yCsHRF8i5kh2jjuK3EbPBoAep/P2pk7cd6juJFt03Uqt5iBvUUAZV/GwBkUHI5qrrECa3pypwJoxwfWtqSJWVg3Q1h31vJZn7RCSQOooA4W8sZrSRo5lI56mqzgV6DJbQa1ZtuixIB1964rU7OS0maJlYAdCRQBTDADFLkiogCTSlgOvWgCysmV4HSk+8ue9RCTI+UClV/XOKAEmTjdmoCDjuKtnkdCRURi3dsUAQAe9Awak2qOAtJjnkUAOiK9xT3XPKjFQsdvSlRnJoAmhZ0kHzYrpUWy1zSH027IBP3W7qfUVy5z6gVY0+5aC5VweAeaAOP1ewn0zUJbO4HzoeuOGHYiqleoeMNNh1/SBdW4H22BcqF6uMcrXmBBBIIII6g0AJRRRQAUUUUAFFFFABRRRQAUUUUAFFFFABRRRQAUUUUAFFFFABRRRQAUUUUAFFFFABRRRQAUUUUAFFFFABRRRQAUUUUAFFFdB4Vh8Iy28x8SXepwShx5QtApBXHOcqec0AXvhp/zM3/YvXf8A7LXI16z4Rt/AUen+KG0W/wBalu/+Efu9q3Crs6D0Ud8V5NQAUUUUAFFFFABRRRQAUUUUAFFFFABRRRQAUUUUAFFFFABRRRQAUUUUAFFFFABRRRQAUUUUAFFFFABRRRQAUUUUAFFFFABRRRQAUUUUAFFFFABRRRQAUUUUAFFFFABRRRQAUUUUAFFFFABSqCzBVBJJwAO9JXXeBtFD/wDE3u1xFGf3IP8AEfWgDW8K6Yujae11cKBdSrnn+EY6VU1G7mmkLFsip9YvGmlKqTj61nB88dqAGBieTijPJJqUbSOlIdp6gUAMViPenjpkgUny0LjrmgAZB1qMIQ3cVMW9aem3q1ADIlfOauw5EZJqKNdx9qmkkXbigBo+cHPWnIig5qvu9KQybhQBbllL/LwFHvXoHhxA2goysOK82hXzGA3V6Jols1roC5c/MaANK0YFuTV9PmUjNUNOhwm481oW/UjFADk+Ucc0bgZAWp+DngUyQAkfLj3oAk+XOBShR1z+FRiMDuacgAbvQBbh46U/zCvOKjjb04+tW9LtWvL1Y88E80Adj8NNIubzUEnRGUA9RxX0T4Y0KGGNZ51Dv7nNcX8ONPhstOj+UBhj8a7+G8MDBhzu7UAbY4HFBAIwQCPeo4DujEhzkjkVJQBnanpcFxCxjjVJeoI4rjLrV9Q0W8Tf5jxKcEc4r0SsfXtEh1CB8cPtOPc0AW9F1KHU7JbiLAJ+8uehrB15p4pbmNWKHqh9q5PwXry6Pqk9ndSfKshUj2r0i+htb6yabhgyfK1AHmc/iq9twpik3SK3avS/D2ojVNJhvMYZhhxjoRXkOp6XDba3tZnKZPTivU/BO3+w1CLhQ5A/IUAfGX7S6x2nxj1N5AArybgfc5NZlncW2oaAYJkBkVf3Z7mrf7Qip4g8e6rdQu2xbtwD6qDxXGWZeG5hgt5iVQc89qAJpI/tFsPMyCvFQINmFC1fU/6KWGCTVTfzgrz9aAE65FKEI/jFG09qNvPJ5oAUKx9DTwGHUZFIFk+tO2vj0oAQ/NxijbzTkgkJqzFajGWbmgCKCE9SxJ9BVhIVwC2c1KsWB8vFToFA6ce5oAz7lygwq5NUrg3LRnACitxvKxu2gmmNErj7o+hoA5m0ilclpX4BqzcabDJHuK8+tadzaovIX8BVDULiRYsAYFAGciNbxybBkD865m4nla882RTjdXXWkbyq21l3EdDXK67byWt0VfgE5oA6zw/Da3FzDLEcNjmvbvgH4i/4R3x1BHJJttbo+TLk8YPQ/gcV4Z8PYyXaXrnjkV3MbPDPHOh2srAgjtQB9XfG3R3u9Lt9RhX5oCVf6Hp/WuP8IXv9nrHKz7cMM816H4ev08UfCyO5Zg8klkyvjkh1H8+AfxrxYTbVljEvKMcjFAH0bo+oQ6jZpNC6scfMAehq7XiPgbxS+myxo0mVY4IPpXsum3sN/arcQtlT2z0oAs0UUUAFFFFAGV4w1BNL8LalfyHAitnI+uMD9a+HLsm51Ce4P8chYfnX0T+0l42gh0s+GrF98ztmdgenH3a+c1BJPagAYnIXpWR4muJrez3Rfia2CwHbj1Ncr421EtELWAqSTzigBPDl3LdkuiEHua6MZKj1rm/BRaGIwspBJrqBtP1oAhkj80fPUybAgUdqY0q+YFHNSBecnGKAGS9MVVmUNEyYzmrZ5NNl2xqDxQBm2arbbhtxUWpWMd/A2VUNjg4qW63NIFUHmpovkG09aAPMNRgNpePC3GDVNwSd2c10/ji1P2sTKvB6nFc0MGgBEBzTj14ApMk0KCKAHozAEH8KYxcnNL3zQxz60ANDHn5evvTSWzQeuMGlwODQAY45oDY6A0hZg3ApCSaAHHOetOQfT86j98frS4/D8aANzw7erBeIrncpPSsb4m6KlnqC6nZxbba5+8F6K/8A9eiL5JAwJB65zXU2f2XWtHm026yd6EKS3RuxH40AeSUVY1G1lsb6ezmGJIXKn3x3qvQAUUUUAFFFFABRRRQAUUUUAFFFFABRRRQAUUUUAFFFFABRRRQAUUUUAFFFFABRRRQAUUUUAFFFFABRRRQAUUUUAFFFFAHXfDT/AJmb/sXrv/2WuRrrvhp/zM3/AGL13/7LXI0AFFFFABRRRQAUUUUAFFFFABRRRQAUUUUAFFFFABRRRQAUUUUAFFFFABRRRQAUUUUAFFFFABRRRQAUUUUAFFFFABRRRQAUUUUAFFFFABRRRQAUUUUAFFFFABRRRQAUUUUAFFFFABRRRQBe0LTpNU1SGzj6Mcuf7q9zXo2qeXZ2CWduQFRQoWsbwNaf2fpj6pKCHmGEPoopl5cNNK8jSZJPFAFWQsGIxyaQbs8dBShu27Jpd38IxigBBuYE9KaN38QpzMwOduBSjDHJoAYFH404LTinfmjBH1oAVfpmrVtEkv3hVVd+fXNW4I3jUlsgkUAKFCnao4pkqnPT8qEb5juPNLuIzQBWcnpjFCoWoZeeaehVcYwTQA+CP94vz45r0rbjw3E4kzjFebwbmkCqOT0Fei3qfZ/CaeY2GwOtAFnSZGaBSGya0mZo13H86w/CrNLZbvetu7DNaOuMnFADoZmdcqeKc0jA88isjRJgpaOQkHPerOoalbWyH5gTQBprLkfdxR5hz0xWPpOtwXc/khhmtsKOoxQBJEcj5hXS+DIo/tyM4AGe9cwsmD2rovDEsnmDC8A0Ae4aTeMgjEfCgDpXUQ3auyHIOK8u0nUJIlUMfl966XTLxp7lSvAA/CgD07RrpppmVmyMZFatcv4Sk86YSLIOMhlH0rqKACiiigDwf4jWL2XjadooyEmfcMfWvSPDt9N/YEUQ5fZjmuX8aW7XnjVQQWCsOD+NdvBZrBDbjCqD6dRQBx3iSzuEl+0MAO/NdP4bu20/wDNqMh/1ccso/DOP1FZ3juF/sJnydqDHNU/Htz9g+Bl3IpMLNCirj/alGf0JoA+UtSLXctxM33pSx5964ayt7i31S4WQjOOK7pVUDAYn1rnfEUEdtMLwY/2qAK2lmWa0ZccqcZp7R7W5Tn1rFi1EwzmS3+6TyK001GORd0hAPpQBYWMH6VMkLFs4AWqscyy/6ts+wpy3sqtt280AXmSNV4OMdSah27mJD5FV5p/OI3sFHerdvDkA5O3+dAEkEUhPA4qwYwCNwNOVtq8cCkaRsZ2igAeSIHaW5qKWeFSqs23PTNZsNnetqMk00itFn5FB6Vcu7eKdU8xTlDmgCdnhVlQtyemKwPF3iSPQCm6F5d393tWwv2dZBJwXHH0pl6unXeFuRG4HY0AQ+HNZh1aKFlt3CyKDlq0tUs4zbPtQZ7GobaSzhRY7coAOAFqyZw6kAfnQBysJltrj5vwNZPii3knYTMxIre1dSlyWY8dqrzzedalSqlcdaALPgBlCbQccV2Jy1cR4OkEV3sDDaT0r0FW+UbVBOOKAPfv2WdWabSNR0WYkmNhMinoFwAf6Vi+LtFbS/FOowdImkLpkdiSRXPfs86x/Z/xItrWSQhbyNoSB3J5H6gV6t8b7GRGttRhj+8uxyPUf/WNAHk9wwhIMec5616Z8MvEjxxrBLJg4Awa84SMH5pOa0tKkMMwkT8qAPoy2uoLgDypAxxnFTV5N4e1mVYyGP3vevQdC1Ce/IzwiDk460AbFcP8AFrxpD4W0V44pB9tmUhADyo9a3fG3iOy8L6BPql66jaMRoTy7HoK+SfF3iS98SapLe3chYO2QM0AY+sahc6lePc3Ds7sckmqe0c5PNWHaNUwSKp3DKykR9T3oAyPEOorBAYoTulb0rD0nR5Lqf7RdZOTwK6SPTbdphJIoY56mtGeKOGEeUBxQBQttPitzlODVhlwu3rTUkY5LAUKSMnNACRQhcseCadznnmq8t7bxj5pVH1NUn1WEviNwx7YNAGo8wjHzYqlMxmfg4FVEmmlctJnFOZ3Kkrx70AX4sYywBIpko3DhcGsyz85ZfmywPrWqoOKAM3WrNbq0bdjI9a89vrZraZht+XNeny/N8rjIrB8SWCTQbo1GRQBwg5700bgcZrTFgytyNoqGeFV43ZNAFP5j/FTuR0JwaUqQ1OUjHNADH+vNIAtK/IzjOKYuO5oAeflFNOD6UjnHOc03ccdaAHFaKaCetPQEmgAU89M1oaTcrBOGMZ69jVBxtP3gPpSxOFbPNAFj4nacsqW2uW8ZCyDZP7Hsf1x+VcJXrFrjV/Dl3pjEneny57Ecj9RXlMsbxStHIpV0JVgexHWgBtFFFABRRRQAUUUUAFFFFABRRRQAUUUUAFFFFABRRRQAUUUUAFFFFABRRRQAUUUUAFFFFABRRRQAUUUUAFFFFABXQeFdF0XVbeaTVPEsOkOjhUSSAvvGOv3hiufooA9Z8I+HPDtjp/ii4sfGNvqEw8P3eIVtipPAPXce4A/GvJq674af8zN/2L13/wCy1yNABRRRQAUUUUAFFFFABRRRQAUUUUAFFFFABRRRQAUUUUAFFFFABRRRQAUUUUAFFFFABRRRQAUUUUAFFFFABRRRQAUUUUAFFFFABRRRQAUUUUAFFFFABRRRQAUUUUAFFFFABRRRQAVa0q0e/wBRgs4/vSuF+g7n8qq12HwwsfO1Ke+cfLBHhT7n/P60AdD4kWO3to7OA4jiXaAK5wK2a0tcmMl25ByueBVEMfT9aAGbcen1poOD7VJvPZRTS2Tyv6UAIWDDBFKi5HXFAC59DUiqeueKAAKR/ETSZyaQ8n71OjjYntQA+24bmrskq7cZGarAYxyKGX5s54oAQ7R160xjgcHmmO/PfFJHg0AAOD83NOAB56UhXb3rW8L6cdQv1VlzGvLUAbfgvQjLKt5cLmP+EHvWh43v22izCgRjGMVtCRIFSGMbVUY4Fcf4okafUyvO0CgDc8Fb/spAHy10vVdp71znhCX9wIx1HWt+QsCMCgDn9ZhNtPvjztJ7Vj6sV8vfIzYxXXXtobn7y9K5/wAQafMts21R7ZoAyPCk0cd+H7Z716THJG8QZMEV49BJNbXa7sLg16b4fvbW4tEAk+YDmgDTMiZ4FbGiXTQyqVP3qyfLQcqalt5fLbkn8qAPS7JmmhTEmSe9dRoVxLjyN6kevevMdA1f7O4SbJU9DivRNHaGeETRnB9jQB634GtDEgmznK+tdXXnXhLWVhVIeRzxk16HG6yIHU5BFADqiu5hBbPMedozipaz9Ut7m6ZYUwIu5zigDk9B0+51TxHLqE4AiVq6rWJPKeFmwqdzVuxtY7SARRjjufWuQ8d60sMhhVsrGO3PNAGZ8VdSRtKSG2kRVYjcc81R/aFuRa/CKG3jODLJAoHsOf8ACvPtb1l76+VHyV34xmu3/acUL4B08EHaJ1HHbgUAfNoLEc81na/B52nygxE4HFbCRgLnbx9ahu4w1tIvUY9aAPJoFfzniC96txK+drAmi4Jtr9+OM+lbOjQLNGZjg4oAtWVrHtTaCDtGar37iGQqvBPc1et5CxZUA471laiG+0DcckmgCWxha4mDO2QO1b6bVj54wKyTc2umWYkkOWI6DmsTUPFW/KQwt7GgDprzUY7cfKwY+lZs2vLn5sCuD1bxAI875N0n91a5y41y8kfcrBB6daAPYLbWbeQkB/xqSfWLZIz95sV41Y61eQThmk3IT8wx2rq7bXbKVBFvySOxoA2r3XAcmP5T2rIuNTuJGyCT9DRLbJMu+M8Gnwx29uoEmfegBsWqzxAN8wxW1pHiiRfluEG31zWLeGGVcwjGKp9OoJoA7y/nhv7VZoSOKk0JLP7NO15z8p2j3rjtLupIrhFZvkJ6E8V1kkOIfPVlK46A0AY0d40N9lVCgNxXoXh68+122c9BXmGoShpSVQrXW/D+ZvLOSdvvQB3vhLVJNK+IWhXa9I7tD+tfXvxMs3vPCsyxrlkdW/DOD/Ovii4uNviDTXiH3ZlOfxr72t2S80+J3UMs0SsR2ORmgDwGTRZhFu25AAOKTTbFpboRcr6+1elXXh3UFv2W3i3xs33iOMVs6d4W0+0P2m62s4GW7KKAOU8P+G5rydAuREn3mIrsfEWtaP4N8OyX19KsNvCvyrn5pG9B71w/xM+NPhLwRbPbWckeo34B2wwcoD7kdfwr5r8W+MvFHxG1Vb3VJWitEP7qBSVVR9KAOh+JHxA1Dx1qW6QGGziJEUKngD/GuVKkcDpTzGtvF8xUAVyPiXxEsLmO3lzjsPWgDpJmjjUvI2AKhFzHJ/qSMV53d65cXHDMwH1qzpuvPbIF+8KAO9Vyxx6VK8sKR/vGA+prhn8U3BJCKAPpVC91a6uCGeQqo6gUAdnqGq2sYwjbm9BXO6prl0QVg+Wuel1CRvug+xNVJLiRhjcSTQBYu9QuZZOZDmtnSbCZo0mZj64qjoFgklystxyvpXcL9nWILGAAKAK1svA3du1Pkk6rtx7VYUIelOVUzu2g/hQAy3To20Yqx1ppkUcYpQQKAGOnrVW6i3jn/wDXVxmB4x+tRsoY0Acxq8ARPNUD6VzV0pDZY9a9FlsYXHzc+1czrukqAzxdBQBzDYx96mnbj1zT3UKSGODUJA7ZoAcFGOajbg4AqT3/ADqNxjpmgBHOR/hUfmMDx/KpYwT9KZIvtQAgLHrTtxB7fnUZyvrS4z2NAD25FJwDSrmnFR1oA3PCV4lveKGyQT6VzXxKsVs/ErzRptjul84emSSD/L9av2sxgmVhjrWj8R41vvDNpqCKN1u4VjjkKeP54oA84ooooAKKKKACiiigAooooAKKKKACiiigAooooAKKKKACiiigAooooAKKKKACiiigAooooAKKKKACiiigAooooAKKK6Dwr4UuvENvNNb6lploIXCkXc5QtkZyMKeKAL3w0/5mb/sXrv8A9lrka9Z8I+B77R9P8UXk2r6LcKvh+7+S3uWZ+gPTaPSvJqACiiigAooooAKKKKACiiigAooooAKKKKACiiigAooooAKKKKACiiigAooooAKKKKACiiigAooooAKKKKACiiigAooooAKKKKACiiigAooooAKKKKACiiigAooooAKKKKACiiigAr0jwXara+ETMxKvcOznnt0H8q83r1LV447HRrW1jwBHGFwO9AHP3D7pjjOAaF6fWmL97nINK/AzuIoAXAz0NJ15xUYVv7xNOCtnvigCSKPfwDg0PvQ7TzREWQ7s80rTFj60AMDDPINTqWA7UwbW5Ip2Qo4oAaS2c0ySRulPDL2zmkbjsTQAxdxPzZIqVVwOBimfpT0LYOeKAGMrE+5rvvA1p9l04zSYDSdDiuL0+Dz7uNDnk16TBAUtUhU4CjigBt9HI2GjfkVh3sMjXyGROG4rakLrnJ5FQzSQyRfM4Dj1oAuaPZ/ZwGAxnvWvtY+v4VT0uZZ7RcMCy8GrqmRe5oAYdwP3jTLq3SeE7utFyzhd2aS1k3cMaAPNvFFm8N0W6DNUNL1K6sLgSRsdo6r612Pi6xmuLoLEOK5yfSLhByhHvQB1/h7xRHesIZgI27ZrpYnGN24EV4y32i1m3KpBU12PhfX4pMRXUhRunXigD0C01CFTtk6dq9W+EUMWuzmzhm/eDkAmvEt8TqGj5B9K0PDHibUvDOtwalp0hR4mBK/3h6UAfTt14c1TS9QV/JeSLPysvIrtPDi6kYxvDRoP74qp8M/HWleNtDivLSRI7sKPtFsWG5G7kDuK6ygAGcc9aKK5zXfE0FsZLezYNOpwWPQfSgC74m1L7DYskbATyDC+3vXjviGa8WVhJNuVuprqb+5kuYzJcSlnPIJrmtWtJbsnC5IHFAHA3FrNLq8P2csw3jNes/tQW7v8LEl3MGhu4c49+DXH6Lpk39rRTYAKuMivSf2grU3vwg1nAO+NIpgB/syKT+maAPlaH/Ur1PFVNUPlWckm45Ap+i3Udzp0cgdiCOar6/JG1lKq88UAea6lIJLh3yc5q9pNxKIhAr7d1QrHnflTjNS6Sqfage470AbVnG0Gd7jBrP1eeJJ9sZ3Oemas3swRGOcmuRuJJPthm8w5zkUAO1RruST96xx2ArH1q/XT7XYADcSD5f8AZHrXQQXH2yZI5MKAeSK4TxaNuv3KhiyqQB9MUAZTMzMWYkk9SaSinIpdgqigBtORmRgykgjoRUqLDHcASksmecV0Om6daygHYrI3TNAF7wxeXFxa4KD0yRU+oxXCy7W6e1FlGtiSqEKSeB6Vcnl3Lk5Y+ooAyl3qPvYHpT3VtmQ2BVtYl++6/hULtznbtHagCupbPJJI6Vv2FzK9qF8xvpmsZduc53GtXTk3A4GOKAK88jNcFWrt/BMXl2ZYg8jiuHlQw3ZLL35rrNG1iKG3WN8Be9AHVwrE15DgEsHHNfdvh5WXQNOVs5FrEDn/AHBXxF8J7NfFXj7S9Mg5ieYNK391Qea+yfHXi7RfBmiPqGqTKgVf3UCkBpD2AH9aAJvG3irRfB+iSatrd2sEK52Ln5pG9FFfI3xQ+POveMrmXT9E36fpucKiH5mH+0R1rlvi34s1v4keIZLy7d1gX5YIF+7GmTgCsfQNIFhH5ksYBHUmgCXTNH8yUXeoSNLKx3c10kbLFHhcIgFZE2qW0ILswx9a5bXvE8k5MNu+F9RQBP4x1+ZpWtrWTao6muOZi0hZvmJ71M3mXE3OWdjWvDo6wQeddOqsRnaetAGNFGrHlSWqf+z5VXewCrV5JrGEsy4JHSs+9vJ7ldisQlAFaWQJwvzGoJZGY9T9KsQ2U0xCxgmtzTfD0eQ1wxJ9BQBztta3V04WKNjW/p3ht8BrgHP1rr7Gxt7WMJEgHHXvU7R80AYVrpXkdGwtaEUO0AVb8taYVbJ7CgB0UK4yOtO8sYPUU1QQAVzmldiBnvQAnlKp5NOVV75H41ErMxxzUu0fiKAHCOPGRmmMMHpxQ785Gablsd6AGsrZyeMVTvYllRgecjmr6uuPQ96oalIAjLGwye9AHAaxbiG8aNTxVTAA6/WrurFjeEyYJ9aoS8etACM3bOaUv8o6VF3B60MMdhQA8Hn0p3yY+Y1EDipAcxnGDQBE7c8UnzYoz04xSnr1oAVE+pp5UepFNU/7VK2cdSaAJIBHvG4iuo2Q33hS/seCzRfLx0PauSQ4P3a6/wAFFZJGXgZGOaAPIaKfPH5U8kec7GK5+hplABRRRQAUUUUAFFFFABRRRQAUUUUAFFFFABRRRQAUUUUAFFFFABRRRQAUUUUAFFFFABRRRQAUUUUAFFFFABRRRQB13w0/5mb/ALF67/8AZa5Guu+Gn/Mzf9i9d/8AstcjQAUUUUAFFFFABRRRQAUUUUAFFFFABRRRQAUUUUAFFFFABRRRQAUUUUAFFFFABRRRQAUUUUAFFFFABRRRQAUUUUAFFFFABRRRQAUUUUAFFFFABRRRQAUUUUAFFFFABRRRQAUUUUAWNMjEuo20ZGQ0yA/TIr0zxiFW4CjOAK898MKH8QWStyPNB/Ku88UuzXrHtQBz/c8U7H0FDZzgChIzjP8AWgBVTvTtoA61GWZTwaCWbqaAB92fvA0gUk8A0oXpU0e1TQA1QwX7ppOep4qw2MbqrSz8/doAeqrj71IyDs9MSRWzgH8qUstAAF+lSxgthV5b0qE57V0/hbS2OJ5gMds0ATeHLHycXEwww6ZroYr3zXwtOmXbCVRV6cVlWM2y4IkXBzQBoSynzgHU49ann0yG5jDI2w1PD5T4bhvwq2nlj/ZoAx1WbSfmU7oz1rZsLqO4jEkTg+o9KrXzRNGUbBFYwtbiB/MtZML6ZoA6eVsnmoowq525zWZa6oMiO4G1h3NXo7y3Y/K65+tAEkkYk++ee2arSWyM21hkVbQoTncDn3p23LdqAMfUNGtXgbEfJHauVvPD9xCTJFlfavRWU8ccVMwtygDoD9RQBweg3OppIsI3sBxgiu4tUkkjHmRYbHPFJHHArbkjVfwpmoag1tGNpAA74oA6Dw7c6ho94l5p11LbTocqY2xXtHhb44zW0Udt4hsTOQMGeM7WPuRjBr590zWd8Ik3A/XitI6jBLFl2QfjQB9j+GPGfhzxGi/2ZqUTSn/li52uPw7/AIVPfeHNPuLhrhV8uRjlsdCa+NLS5uIHE1lcNEw5BRsV0Vh8TPHWlENFrE8qp0SRyw/I0AfTGoeEEkjLQ3Lb8cIRgGsK48K6qIcxqS3pXkOnftHeJLe4RdR020mTo2FIJ/Ku90H9ofwrdskeqWlxYMerD5xn8hQB1WieELxZQ90Ejwc5zXZaxp8Op6PdaZcANFcwNC2RngjGazvDXi/w34jQHR9Wt7lsf6sNh/yNbtAHwULBtD1O/wBFnXY9rcPGVPscVk6/FJM37qQoK9p/as8JSaLra+LrCNfst8QtwM/dl5JP49fzr561PxCzIViUFqAILuFI4WAky3eqmmJuuB1xUUNw87nzG6+1W7eOSPc6sAAPSgCLXbgq3lx5z71jCLcd0kg96SaRpLt2aRmOasoAV+ZKAImPkwO8J+YDivO72aSe6klm5dm5r0WdsxlI0xXDa/avb3hZgMP6UAZtdJ4YtLVrR7iVh5hyMHsK5uty3uAlpGoT5ivOBigDKvwovJgnKhziu28EwNJp0TFeOcE/WuJnSRrtlK4Zm4H1r1XRNNkttPgjjAHyigBracqudw3AjJPpVKeHPyx/dHU1u6g8kNtt+XOOTWONphJJ5oAquihMIcmolMedrjOKkkl5KhePWoWVmHC8d6AFZULDaoFaGnuqSDd09qzoywbleKtW7KHBUE+1AE2ubcqQ3FUlmIj9BVvU3eZEGzFFlpc8jBmX5aAPVv2fNdi8L3sutyj94inZmo/HvjPUPGWvS3d/cSOgJCKTwBXIySCxsVgTILDtUYuUjUdjQBuW91HZAs2DWbr/AIkPk+XGNu6sqO4knujlsjNR39vEzl5GGR0FAGZe3k1wnzMQPSqiIxG7FXTgttjXNWoLNpAPMG0UAM0uaG1bzmj3yfwiprqDVdVl3mNkQ9K2LGzgUriPdjvityNUVRtXFAHF2nhO5YgsTyeSa2rbw1DGoWQj3xW+jHpTX4/izQBnxaVbxDbEMe9TLCsX1qwWYU1xx60ALFJ8uDxTmkUDk1G3y9qiO7dyKAJd+4UhmUfLkGmv0wKgaMBs96ALHmMT8poOT7mo0ZgOlOJYj0oAlRlX71KZM8gUxY8Lyc+9PHTGKAFQluq0OlI77R1rKvNYWOQxkgetAFucNu2hsZrP1VfKtmOQTiqkmuRhiE5PqayNa1dpk27lIPoaAMe4O64ZiwPPrUL4Y+wpjMCaOB70AI3Xjp7UMu7BOaR2yB0poY5oAbtOeeamjGV6VEcDvTkYbeCaAEdMH0pu0E8VKo+v40x1OelADQrZ4ANSKuRz1qP5s8KRT0LetADwv1rrfBEKmYExk+9ckFJP3q7DwOFVwzy4wKAPJNTAGpXQHAEz/wAzVepbxxJdzSA5DSMwP1NRUAFFFFABRRRQAUUUUAFFFFABRRRQAUUUUAFFFFABRRRQAUUUUAFFFFABRRRQAUUUUAFFFFABRRRQAUUUUAW9J/s7+0Iv7WF0bPnzBbFRJ0OMbuOuPwzXbN4Y0Jbw2TeGPiCt0EWQwm2TeEZtobbszgtwD68Vy/gjU7XRfGGk6tfQma2tLuOWVAATtDAkgHqR1HuO1dVb6tpek+GNf0seMJNWnvbErBsgnWNXa4RmUM4B3MqlmyoXnGWJOACRP7D8LaVqlyvh7xhA2oWVxpsUt/GkcIkbgjO0ZKlCCBzwa84r0fx14p0nVrfxVHb6i9x9tutOksgyPhhFC6yEZHy4JA5xntmvOKACiiigAooooAKKKKACiiigAooooAKKKKACiiigAooooAKKKKACiiigAooooAKKKKACiiigAooooAKKKKACiiigAooooAKKKKACiiigAooooAKKKKACiiigAooooAKKKKACiiigDV8JME8R2TH/AJ6f0Ndx4rdWuj2wa4DQJBFrVm7dBMv6nFegeK4f9LZ1UgGgDnuD3NKzMANuaXaaenyigCEEk8ipBSM3NG0mgBUVifvVMybBkmoxhRz1pjsWPUgUAKWb0OKZgs1PyVFMDsDwKAJVTbzg03AYnipoX38FTQ3ynpQAluuZkVuhNegaaAtqiKOMVwCN8wbjg12WjTvsTnjFAG2qt0qC5s0zuUDd34rRt2Rowdwp7iP1BoAzIopI8YzVk+YyYbNWAoNAU+mBQBRMbMCP51PDGAuM1OUAPzUg29gaAKeo2UM0RC8P65rnrm11C2kzGSR2xXVSKC2cYpVjDYxQBzEVzqkPzOrEfSrR8RTR43R4I61vi3wCG6Vn6jocE6l4+GoAij8UK4A27fWtOLWrR4xlua4bULC5s3JZTtFUxduDt6CgDvrrXbdVxGMn1zWJd6pcXTkfKErnWuG25zkUz7Q398j2oA3UklVcLKQPrSrdXHGZCR3rDW4bsxqaGeVpAC3HrQB2mmapJAUbcWXuM108d1BNEJPMGCOledQTLGAS+fXFWDqSLwrDFAHV3IhlnLRlao6hFDKm3jzK52XUmHMbEH61Ppt4/mCSZjjPegDX0r+2dMuluLG6mt3Q5DRuR/Kvffhj8e7uyji03xVHJdoDt+05+cfU968Ti1qzaMRqAT0qO4VXXdHGDn0oA+rPjVqXh3xp8KbqKyvo52YrLEoOGBHr+dfDMmnyW908LfeBxgmvQ9J1+80smBmzC/GDWB4jijlvTcW4ALc8CgDnTBcxMGZNo9cVrJHG1kxDEHHNXrB45ohDcbT25on08xo3ln5T0xQByMsOJDjHXrTWZ146irOoRvC5JBxmqIZmb5QcetAE8Ukf3WHNcz4yjVgHRTwfSt9G/egc0t7ZreQNGy7sigDzqBPMmSP+8wH5mvVodCs5NNWJVTeV645rhNV0KbTrY3Y3fKwwPTmu28DTzS6Ks9ycNk8nuKAMhPCvl6hG0gZyrAg/Su4hKpGFk+XApIZBOQVZRz3qbUEjW3LORkDg0AcZ4g1C5k1QQRMPLHtRJJ+6CA81JcRRLM0p5Y96rMHdsjAFACqrBfm60qK7cKaWFZJnEa4rUtLJUHz9aAM+OLn5yT9KvW6IqcKPyq4tnGOdvWrNrZh2B5AHpQBXsrXc/mSL8g9a1LRhcXaQRIFTPzH0FJOu1do+UCktZo4QQOG9RQBu+KtAhi0+O8hcsAPm5rhQs81x5UaMT2r1TwZp1x4jhFnk+WTyxqfxl4XsvCdsbhmV5COPrQB5umn/AGRQznDdTSPbx3j4UcDqaJpL7VZ9uDHFntWtYWQt4xyPegDMg0va+1FyfXFX4NMwwaRs47Voxqc/KKl2hfvUAVhCy4CgAU/JHHJqRiWICjilxgdKAItzduBT0Xjc1B2Z96GzjmgBGJxTQ5U47VHNI5+VVNVXa53AbTigC75gLYzmhi3YVWihkU7m6mrHzKKABjJ/CKQRsTl6cJW9Kfuyc4oAZt20nmIOvWmyN83LCqN3cwxdXXNAGiWTbywH401Jl5+bH1rnptSiDb2kGBWZqHiFmBjt9uPWgDd1rVo4EZI2y3bmuNu7iSWQyNJkmq9xcNKSztkmqzNno35UAWjO2MCqjsdx70o+uTSFlx159KAGbuafu4HFGVP8IFIdv40AK3PYCkCkHPUUoIA5BpAaAHAHHQUEsBxj8qaxx0ppJ+tADt7Z5NPTnFQj3pwYjoPyoAlYNQOnNIshPc0oHH3qAHKmSMD9a63QPLs9DvbyQKFijLZNctbx73AzW34lkXTvAFyvmLvuSsag9TkjP6ZoA8sooooAKKKKACiiigAooooAKKKKACiiigAooooAKKKKACiiigAooooAKKKKACiiigAooooAKKKKACiiigAooooAKKKKACiiigAooooAKKKKACiiigAooooAKKKKACiiigAooooAKKKKACiiigAooooAKKKKACiiigAooooAKKKKACiiigAooooAKKKKACiiigAooooAKKKKACiiigAooooAKKKKACiiigAooooAktpPKuI5f7jhvyNep+Kpg0SMCORmvKK9OuZlvfD1jcHGXiGfrQBgbtxpzH5cCntGq9aNqf3qAI1XI+9Sn5Rwad271Gw570AIST1JpNue+KcqgetBb2NAARuXrTMYNSqmVPUVHtwetAE0PHWpMqwOciolztpVbPFABg7uBXW6HMrRonFckmd1dB4fdQ2N2D2oA6+1+U8jINWnRWHpVa2yyD5s1YG3PJoAFXb0JxU28AetC7PWnbVx0oAY7Bu1C7e44pdgJ60uzbzmgBR5ZH3vwpT5f8OBULFe3WlEZb+LFAEmQvO7NKJxURRunJoEXvQAXlvbXcW2VV5rndR8Ogt+54U10TwnHy/zqNhLQBxlxoc8fygbhUf9kOq5dSK6+SGRz0GPWmra8/NQBxhs/LP3Saa9qTyMiu/itYF/5Zr+NWo4oR/yyQ/hQB59Dpl3JHlFOKjfT75f+XZ2/CvSdsY4CqB7ClXYRxGPyoA81S3u1I3wOo9xV+GVU2rJGcV3jQwOu1kBz7VVn0ezkGPKH1oA5Rpo8ZiYIaVL+6iOfNJrRv8Awwwy1u5HPSoY9IXASebY1AEdreJc5W5uCH7A11fhjRpNQimcElI16muRuPDl4s6tbNvGeDXo/g69k0fQJre6RWd160AcXd2kkV2+BgA1csrxeI5MfjUjy2888hlYK5PAzUBjg8w+XgP9aAIdes4pot8cQJ9q5a7spOvKD0rtkY42sM1SvrEyAuigH3oA4C4jIJXdzVuxkaMAEjHvWvqVvGoI8v5/YVgzKY36GgDWKw3KeXIgZT1FXBb2v2XyYY9vHAFY9lPg/NkVpW06qfv5zQBa0aykSQySZCjpVHxDfPkxKrbRW3FcAWTsSEAHWuRnvFkuW+UMoPU96AGNIWhDdKhj3SSbVNSXMwkI4Cj0FT2MSsc7sUAWdNtWUGQhvrWnDE8jYAOKfaxrtCqM1qQR7E5xigCukI2gcZqxGoUdaje4ijJyQPc1m6hqaRg7WJPagCzfzJGT2I61UVmktmkjz9axpbia5lWCPczuea7rRNOezsEimAZ26jFAGh4H8RXmk6eRAhL9jTdev7vXrkTahIzAdFPQVHqjLZ2m5VG88AAVSsRI0W+RuSelAEyJFGm2JQKY3Bzu/CpWDAc8CqkmGagCwlwd20MPwqWJ+eRmq0EcYUtzmnPKIxnBNAFzepHzDFMkkBGBiqkV003GwAD3qcMM9s0AOAGM4JpxUlfSmNIMcU1pT36dqAHhVHBNHmQLwrAn0qlIzM3Wnwxru3ZoAsrIpPC0pKEc4FQbvmxUVzd29upaSVQfQmgCdyuT2FUrrULaDIM6KR2zXP6z4g3ZS2bA7mucmupJXLMSc96AOj1TXlGViYN+Nc/LfTSPmqchYnrSfjmgCSW4mJKknFQktngHJo3D/ClB29TQA0q3VgaTaOuRQzL7inptI9qAGgD+9SFcH1p52qfvCkOMetACKoz60j4U+9AYClLBh3P1FACBm9Binr+VRED8aBnPUGgB7/WmHH90g07r1NLtHqTQAwOe5NGcngnNKF59acqqe1ACLuJ609QxpACD0xUsalmA3YNAF3RrWSa8VR3NQ/Fm7RZ7HSIcAQx+ZJ/vEkD9P51uWUcOl6bLqlxINkS7uepPYCvMNSu5b+/nvJjmSZyx9vagCvRRRQAUUUUAFFFFABRRRQAUUUUAFFFFABRRRQAUUUUAFFFFABRRRQAUUUUAFFFFABRRRQAUUUUAFFFFABRRRQAUUUUAFFFFABRRRQAUUUUAFFFFABRRRQAUUUUAFFFFABRRRQAUUUUAFFFFABRRRQAUUUUAFFFFABRRRQAUUUUAFFFFABRRRQAUUUUAFFFFABRRRQAUUUUAFFFFABRRRQAUUUUAFFFFABRRRQAV6D4RkN34RMQXc9vIy8+nX+tefV13w0vNt/cafIf3c8e4D/aBH9P5UASSsdxD9R6VHuOeK0NYhjjuWAUjmqAC564oAeg4yzE0x+tPBHrUcg5oAUe9IWIphLUoVj1oAsxFdh3cUwqhbNR47U+LlttADyAOnSkZfTinPHjnNN5oAB14q1aTsjjHBquFyKfEyqec0AddoV5K20NJkV0sUKt826vObG+a3mBU8HqK7bRrg3EYYSHH1oA1THgdMU1VcH1FPGCQNxJqQYHY0ACbcc9aGPoBSgBjxxS7cCgCErzyBSFV/vGpyBUbbfTNACA8dcUxi496bLJt4AxUazSFuACKAJlkPVsgUO2eR/OmjzHOdv4VJ5SkfMMUARglu4p3f5sGhbcE9x+NSfZeM5J/GgCIyKONpNSR+ax4UgVJHtjH3elTCVcelADUVv4sVL24HNRm4gUfM4ppuYiPlYk0ATjOPm2imOwx1qEuT9aYysw+8PyoAhuZGVvlkbn3rIvmlJztY/QVuJbhvvVPHBCo6KfqKAMDS768ilVWVwue4ror28YWm9lB46VHMkbDhQD61Q/fRzZk+eIdjQBzWpLf3l6GhyvPQVFezahZ7ZGJVl9V616Bp82kuQVVPNHbFQa3bW94mJoVKdiB0oA5Ow8QRzKBcNh/YVqw36ykbWBX0JxWBq/h3yWM1kxI9BWT5WpRnjzM/WgDupo4Z1+4oz3FYep6SP4ehqjZ6hf22FmQn3NdFaX0dxCMgFu9AHGT2rQyFWOPxpobawG7pXRa1p5uPmhUBq5ieGWJyr5BBoA0LmR3sGUMVX69ayoY1J27ua3YbPz9FLq3IHOazNHtVku9rMTg0AVzEqOMtWrpUYeQKFyKl1fS9rLIv3cVY0eJkUY2jPpQBs20DBeAq0t5ItvER1akMnkqSOcViXlxPdXO1iVXPNAEd9M8nJYYzxVR7ZpCCDk9qmvMbgI8HFXdKt2Zg78+1AE3h3Sfskn2645b+EV2VpPBON5fBA5rl7+4nkURQrgDvVi0jeOIB5TuPXmgCfWJvtVxtjzsBwM1LE6pGsfeoYoSWyCSPWrCQKPmLUANkLONqUiQlR83Wpwu0ZWhsKvzdaAEjTjkcUXEKsmW4HpUTzAD5c0xpJWXnJ9qAI3jEalui/WoIJ9z9CBVhlLrg5p0VumOgzQA5ZE70j4aoZgI3zuFUL7VobdSAwZvSgC/wpyf1qlqWrW9pHktk+gNczqfiCeTKR5U+1ZDzvOSZGJNAGveeJrmTcsKbQehrHmvLiY7pZWJ+tNIXGA2KYIf9rNADd2WzkmnbgRxxSFVQc0ny4oAaTz14pCwIp2FphwP4TigBMMDmgtml3bvpRxnrQAA89qcfbik+XPNG5V4FACGM/WjaVNKsjZ4pd+eooAaQacobHalXr0pzEelADCp9qAp44p5K+lISAOtACD/ADxTtw7CmBj2agt6mgB24Z6U8HHSoN4LVPGrN0Uk0AJls9K1dB02S7lEjDCLySeKk07TGYeZKQijklqyvFPihY7ZtL0hgqnKyzL39h/jQBW8fa4Lu4Gl2hxa27EMQf8AWN/gK5OiigAooooAKKKKACiiigAooooAKKKKACiiigAooooAKKKKACiiigAooooAKKKKACiiigAooooAKKKKACiiigAooooAKKKKACiiigAooooAKKKKACiiigAooooAKKKKACiiigAooooAKKKKACiiigAooooAKKKKACiiigAooooAKKKKACiiigAooooAKKKKACiiigAooooAKKKKACiiigAooooAKKKKACiiigAooooAKt6PePp+p294hwYnBP07/pVSigD0vxLF5zLcR5KONwNc/hs4zWx4FuF1bQ5bCVt1xaj5Ae6dv8Kr3UAhkZdoBBoAoBffNSbQRx1pGPPGKQN/eYCgAKsOxpMt9KV92OGGKZhscHNAAWbdjmnoSKj+bvn8KcjSZ+7+JoAl8z1zS+ZkYqJt3tQmRQBMjNSEgH7wNKvC96YY2blQaAJVZTWxoeptYyYPKd6w0Xb94HNTqcdqAPRrLWLedQysK0o7iGT7rV5dBPNGw2tx6VvaVqoQgSMVoA7fzFA+9TftCDOSOKzra7WRMqyk49aGkWRird6ALj30RGFODUTXODlV3Cq8OnLu37257VYEKx4XmgBscjTN93A96tKE6beaEA9QBUgGOlAAuV6dKduz6UBe+aY8sMfUkmgB5OB61HLMyr0yKjM277q8VKNuzpk0AZl1d3BOIsgU6Ga42/Nn61eNurDmlW2RR1NAFeO180bmzVhIYEXkYIpQsa/dJoYhuApoAljkU8Kad3wetVmTv0pq9fvEUAXsdMnNNIbtUKbu0nHvT9xxwaAHhefmOKbIkZB+YGk5xzzSDIXsaAMu7t/LkE0K4I9Kl/teRofJnXC+tW7kbl5X8qx7xFwVbigDSs7iCO3YqyEn1qCRUkBk2/P7VQsoF8z72BWhcM4i2qFwKAMe7h81W3LlhUelBmmMa/K3bNXl+bhlwaoySR2t8rsDnNAF+5nkt/kdPmNZN+i3QxgA+1dBLLaanbhGOxgOtYk1o8M5Ut8meD60AGm7obOSDbkY71i6Z56art2lULc10Nsh+1IsYJz6V2OkfDm+1fF3GBGnrQBzl+8JhWPg8Vlptifdnp0Fem658M9QgsPOiZJNo6Kc153qOn3VhMRcxFMGgB1uJp8kjC1Q1JvLJVeeasJeBYW2+lY8053sXbOaAGrKvmAMwWtvTZLfaFSUMT2rnxGjturS00rE2VbpQB0cSLtwAB7mpFhjJ3MT7CqNvcb8dauLKq/dOTQBaCbQB0ApGZVXrUJl4zuqIyDpnJoAseaQA26oJZWdjk8VG8iscZqGZtg60AWQy4+YnHeka43kLEMjuRWeLhTJtmkwPSorzXra2Xy4cZoA0pZmT7zFRWfqGqiGMrFKM+uawdU1i5nQ+W+B6Vz7SSM+XkY0Aa99rFzI2EY+5qgZnY7mYk1Cp9z9KCuTmgBrhmO7NMPB71Nzux2pjtg428etAEZZQe9OVlYcAimMw9KcrYH3aAAn2pNx7KBSlSeSDS7DjIFADWUmlCt70rA9hQM9MYoAFjHTJpTGgpGbjAzSBjnvQAFQF6UmwfWpgxx92kYe1AEIGB92kB5+7UjIzDilSNvujBoAQZ7U7B9CatwafcOo+XGatxaFdH72386AMfb68U9It3etW40+3tV3XdzFEP8Aaasy61jR7UlUYzn/AGBkfnQBEYWJ5WnxWkrvtVcmqcvihFBFvZAj1c/4Vnz+INQkyEZIvTYORQB1UWnwpg3ACH3qG91rSdOfEWLiQdk7fjXF3N1cXLbriZ5D/tGoaANjWPEWo6jlGkMMJ/5ZoSAR7+tY9FFABRRRQAUUUUAFFFFABRRRQAUUUUAFFFFABRRRQAUUUUAFFFFABRRRQAUUUUAFFFFABRRRQAUUUUAFFFFABRRRQAUUUUAFFFFABRRRQAUUUUAFFFFABRRRQAUUUUAFFFFABRRRQAUUUUAFFFFABRRRQAUUUUAFFFFABRRRQAUUUUAFFFFABRRRQAUUUUAFFFFABRRRQAUUUUAFFFFABRRRQAUUUUAFFFFABRRRQAUUUUAFFFFAF7Q9Sm0rUoryEn5Thx/eXuK72/EGoWqX9rl0kXdx2NeaVueFtek0mfypsyWjn50/u+4oA0XzuKkEYpmwk+1b17Yx3Srd2ciyRSDcNozWTPBLEcMvFAEaqqjlqQ7ezUwqxPoKUBVx3oAcMD7xNOVuOKbkehP40baAEdmz6Um5u1OPTtSbvSgCSOQqeeafK7djgVXGc9afyw7fWgBTLkdaFf8A2qTYfbFPWNcZ4oAUT7emTTvPZunFIEB4bAFBVV6UAWre8uE+7Kwx71saNqbi5USMWrnNzAitXR2jUmWQYx0oA7RNYt1cIz7T9Kupd28w4lUn615re3SyXLEM3XikgvpYT8khoA9N86NeAc1Ikx9sfWvOYdcuYmzuLfWr9t4mcH96vH0oA7hpdwxuwKhb5j3P4Vz8HiW143LgVaj8Q2Dn/WFKANmPPTij99ngjFZg17TV6Slj9KcuuWsn+rBP40AXnklGcPUYebY26X9KhW+iYZ24HuaP7QtTxQBNDuB+dyatBgo+XNUVuoGOAw/OnfaFDfe/DNAFsyt7YqIsWb71RbtwJNIfl5zQBZTcpyfyqZGJ6LVFXPUv+tMe5kU4DjFAGn14J/KjdsHy81nxXBY/LU/mMB2/OgC0ZV2ZxlqpXHlvlsCpPNj79fSlDxd1zQBg3QmRiFVgPUCq0YmQlhI2fc10c6+YvAArLuLWTPy4FAFeC6m34mxs9QKfeQwyxeYMkiovLVT82au2sRkXCj5fSgDmdQvXt8eWTkHtV+2vWvYELOCcc1D4hsWjz8u0HvVfw5DHE7+Y5PoBQB6J4WjsZbERYAnHVjX0P4C0nTtS8JpDDexQyqPmDOAT+tfJ8GorayEpIV+hrTtvGV9ZENbXk2fRWIoA+lNZ0i28O2cl1dapG45wnmA5/DNeE+M76PU76R40AjJ9K53UvGGs6kw+0ztIvoTVOS/kaHJbBoApaz5NugVAc9zWYrLID/M0y+ujcTFXbIFLAsZXlqALGm2yzOxycCtIJHGNqCsptQjtIysJBNUJtVuGJKnGaAOoSbyEySopn9pRb+Tn6Vyf2yaT78hNN8xm/iI/GgDsluoWG9plHoN1MOqRrkAj65rkI3KsSWJp5m3qaAN+TXoo3xt3Gql7rpcgrwKxGYfU007ccjNAE93ey3Dbg5FUxktyxJ9zQck9MCl2nNAE0bDpTZRzTcMB0p3VeetADGIC+lRKxJ6kVK27jpimhWYnj8aAE796fuHTGaZtxxQFbdxQAMmW+Wjbg+tSHcq9s1GzNn7w/KgCRWXvn8qR3XHU/lSK3HXNKSucnkUANVt3r+VKdueppykfw0scUkjZVSaAGYH+RSfe9R+FXYrC5kcDyyBWhbaSTJtY7R3JoAwx5h4VCfwqZIJ2GfLP5VvzjSdPjzdXUSf8DFZV54u0e1G20hkuWH4D8zQBZtNLndA7RlfcimXep6Rpa7J5Ekl/uxgMR9fSuX1nxbq2ogxrN9mh/uR8H86wCSTk8mgDr73xtJjbZWioOzSdfyrHvPEmsXQw10Y19IxiseigB8kkkjbpJGdvVjk0yiigAooooAKKKKACiiigAooooAKKKKACiiigAooooAKKKKACiiigAooooAKKKKACiiigAooooAKKKKACiiigAooooAKKKKACiiigAooooAKKKKACiiigAooooAKKKKACiiigAooooAKKKKACiiigAooooAKKKKACiiigAooooAKKKKACiiigAooooAKKKKACiiigAooooAKKKKACiiigAooooAKKKKACiiigAooooAKKKKACiiigAooooAKKKKACiiigAooooA2fDfiG80WXEf72An5omP8AL0rvdN1Tw3ru1TOILhhzHJwc/Xoa8pooA9S1bw6Y33QITGe9YlzZtCxDKRj2rJ0Hxdq2lYTzBdwf88pySB9D2rutI8RaD4iC28u2zu342MPvH2PSgDkSyKcAHNDMmOTg11uqeFZIwXQgr1yKwbiyELFGAzQBRTae5xTzGnah1VDjmkUjOcmgBNnPBFKF57U7Ix1FN+990Z+lADzgdqQsuehqMLjrlaUFfWgCZWH93NOLKedmKh3Hs1Oz9TQA87WGBxVlSVtj3qlux/DU0JMiFc4oAiZed1ISqn3pXXAKlhUff1FAEoKYzwTRuGMCmA+i0mBnrigB6lh0OKXec03AWgZ/hGaALEcigjJAqZb7yW+X5vpVAE89qTLY+8aANGXVZnAwSBT4tSmPXpWUPU81KknpwKANM6hLztPPrUZ1aVPvMzH2qvIrLGG2nBqq2OpFAGuNevsfKWC+5pT4iux1DZ9RWOpyeGp5UdKANdNcvj8w6e9PGr3DnJxmsdPlOAakkdhH8tAGzaa7LET5hJHvV4eIYwPmjJFcgAxPX86kG9aAOyh121PzAEH0NTxeILTfhkP1rjY5GU8kEVMZ4wvzYH1oA7tNRtZVG2UZPanMysPlINefNPjmJ/1qzb6xcRY/iI7k0Ada8EjE/LxToT5XGa57+35WjIKkn2qAatI2Q77T2oA6fVJIZ7co5U1zL/uC/lvt96qTXkpbmQ/hVee6Zk2dT60AI8sjOfmLVpaawT/WdfesaLh/vc1eiZm9R70AaTTMsny9KlkuN0BXGDWW8sinjpTkmlkGDgCgCtcDbIcZqLzXxxnFT3C5PPWqsiSL93BoAGXv1Y0sUbscEjFMG7PzUF/m+UmgCaZVUAACmKRnHFJvYjkUqgHPOKAAqM/eo3BQcUnyqeeaCUPXAoAbuXpzmnfLj1prHP3cUFGVMg80AI8vzbVUChSRzUbK1NKtx81AFlmyfWmmQ9OlRjg8tg+lLsXbnk0APZQ3WkBCjaKRcdqmCHbngUAQseOtIgUnmpJAM8c0jLtXhc0AI+3oOaZtUjkAfWpAMLnFMbOeFFACrGgGf5U0jngEmlLSMQobHsK2dF0ia6cOysyjqSOKAKul6fJPyy7V7k9Kl1HxFoukr5FtGLmdeG29AfrVHxn4hgt4n0fScDB2zTKT/wB8iuHoA6u48c6k3EFvBEO2QWrHvde1a7ctLfTAH+FGKj9KzKKAFdmdizMWY9STk0l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R+HfGOsaMBEsoubYdYZeRj2PUV3Wn+IvDniRVhk/0O6/uSAAMfY55ryKigD2DU/DUioWhjyOoI5rnLrTrmDOUGBWJ4e8Za5o2I4rnz7fvFKNwx7HqK7fTvGWha2ohvoVsJz1LkBD/AMC/xoA5Ybg2CPzpxOB3H0rsb7wwZYftNnJHIvUbSDmufutOubckSwlffFAGXuDdM/iKXYf7ox9akki2k+v0qMZHHNADNvPcU9VwOHpWB+tIPl6rQAEH+9UluwEoznHeowdxxU8ChXHcd6AFupIQx4OarqY26VYuo4zJkLURWMDoBQAwrk/epyr7ZpuUzxTkbHrQAEe1NJPpTy/rSAigCMKc5NPX3NBOBxzSEj05oAdwo45pFbvtpyt8pzTF3MaALr3LNBsHT6VTJOanDDZsxzUQHPINADUPzUspx0Gc0jAhuBQAzHpQAKG/i6U8njFN24OWNK3H0oAazAGlB3Dg0nDGpEiZRu4xQAD8aQr/AHuacZMDoKjd8tuoAcBt424FBBNHmMy84oUg+ooAEk2/Lg05izcgUAYPTNPwoGT+VADVJC9M0MynqOaXcq9KR9ucjk0AIpVR1pd0juFV8CmlcnLdKacKcqaALC7143Zq3pwM1wsfXJqij5HNaOh83qbeDmgDrbrwv52ledEhEgGRXEzwtDK8cnDA4r2nRplaxRWIbjBrjPiHo0Kk3cOAe4FAHn7gD3pvHpzUmNo5600nPGKAI2Yg5p0LE57U5uvQUZ+WgBrn06UqkEc01jjtSbxigB7svFAdj0IxUXyn3p6J3zQAEE98UKOcdaNoOctRkJ3oAkaNcUKAvAqN5WI44qEhzyWOPagCw+1R1pnmdhk1Aeo4JqRFkbGBtoAd+8Ayo/OgtK2P3gq1HaPLhVYk+wrX07w/LIys8ZUep4oAwY45pGwOav2mjXk52rH+Zrfv7jw/oURa8vYWmH/LKMh2/IVy+pfEOfa0elWaQDtJJhj+XSgDoodItdKgN1qlxFCo/vEVzPinxqZ7ZtO0VTBbnIebGGce3pXJajf3moTme9uHmkPdj0+g6Cq1ABRRRQAUUUUAFFFFABRRRQAUUUUAFFFFABRRRQAUUUUAFFFFABRRRQAUUUUAFFFFABRRRQAUUUUAFFFFABRRRQAUUUUAFFFFABRRRQAUUUUAFFFFABRRRQAUUUUAFFFFABRRRQAUUUUAFFFFABRRRQAUUUUAFFFFABRRRQAUUUUAFFFFABRRRQAUUUUAFFFFABRRRQAUUUUAFFFFABRRRQAUUUUAFFFFABRRRQAUUUUAFFFFABRRRQAUUUUAFFFFABRRRQAUUUUAaXhnTBrWvWmlm5jtjcvsWR+gODgficD8a9ST4Eam4+XU0z/uV4/bTS21xFcQOY5YnDow6qwOQfzr3GP43FfB8cnkKurLiJowfvMFH7weik/lyOaAOb8T/BXxBo+nSX0V1bXKoMmP7rEe1eaSWtzGxWSCVSDggqa3vEHjjxPrk7SXmrXKqTxHE5VR+VZFvq2pQPvivrhT/wBdCf50AUzwcHikrorXxdqEahbq2s71e/nRkk/kRVqPWvCl6Quo+Gxa/wDTS0lYfjjIoA5Oiu0Tw94S1M40rxP9mlJ4ivIiPwB4/rUOofDvxNbRedbWqajD132jF+PpgGgDkaKlura4tJjDdW8sEo6pIhVh+BqKgAooooAKKKKACiiigAooooA1dE8Raxo7g2N9IiD/AJZsdyH8DXd6P8RNNvIxb69Y+S3eeP5lP4YyP1ry+igD2v8AsnRtZi+0aTewSg+jDI/CsXUvD15bMdqFlHevNLS6ubSYTWtxLBIP4o3Kn9K7HR/iRrFsgh1GKLUIuhL5D/n0/SgB81tcRnDIRSeSxHzV1Wl+I/COtRiGW4+wTt0SVcDP1xirl94V3x+daTLKnUbT1oA4VlVf4eaVG5zite+0K7jJZQeO1ZkltJEcSKRQAyUlj1qLap5bJqSTgADrUaZz0NABtUfdWm5YduKlKnrTdxB+7mgBq+uPzoxnilJB6kCjcvagCSOJcZJOaayqGpytkdDSbsds0ASJGvlk4yfeoWJzTg+f4jTe+aAHwttOTTpX3HI4poZcdBmkLD0oACRjJyaiErZ+VcCpOo4FCxqMUAMXcx+bFKAVPrUxMagYxmmSNuPQUAJkdcUeZnjdx6Uwx89eKQgA85oAfgUhA+n1p6t8tMLKx5UigBgPPrUoAbkCoym7ocCp4VEa5GDQAJkDmmOzZxmnuzN14pvagBB05YE1JHHvHDKDUWzJqRI9vzbuaAB1dflGDUe1upxinNuznJJpQSflOaAHRquK2PCyq2oBW5zWR8yKM1seHpNkwdRk0AejWETxJ8rfhWT4ieSaKRJhkYrR8OyyTh2cniqHiaSNAyFSWPpQB5zOoErfWosBckjP0q3cKrTNtHeq7xvg9qAIDhiafH83GKa0bj/apyMyrjaBQA1l5NNIUdqUvjtmm7ixoAcm304p7suML0qNlZqfHET1oAgIXPANSBcjGKmitp3fEURY1qWeg6pcYIhZR6kUAYrR9OalggdyFWNj+FdjB4bs7WHz9SmjiVRli5rOvvF/hrSwY7MfbXHTyxx+Z4oAqWWgX10RthKqO+K118PWNhbfaNWvoYUUZILgVx2qfETWrmNobJYrGM948l/z/wDrVyd5eXV5L5l3cyzv6yOW/nQB6TfeMPDWkqU0u1N/L/e+6o/Ej+VcrrnjbW9UDRrMLSA9Eh4OPr1rmaKAFZmZizEkk5JPekoooAKKKKACiiigAooooAKKKKACiiigAoqzp+n32oTeTYWdxdSf3YYy5/Suqsfhp4olj86+t4tLi7tdtt4+gBoA4yiu7/4RnwZpvOseLVuXB5isoyfwzg1Fdap8P7MFdO8P3d24/juZSAfwz/SgDia3fCPhHxB4qu/s+i6fJcEfefoi/jUk/iaMEix0LTbRf9wsfzyK2/CXxV8T+Gpg1gbYR55TYRn8c0AbifAfxeke68ktrc4yRhmx/KvLr+Fba+ntkmSdYpWQSJ91wDjcPY9a908TftC3upeC57G0tpYNXuU8vz93EAyMsPUkZA9Op9D4JQAUUUUAFFFFABRRRQAUUUUAFFFFABRRRQAUUUUAFFFFABRRRQAUUUUAFFFFABRRRQAUUUUAFFFFABRRRQAUUUUAFFFFABRRRQAUUUUAFFFFABRRRQAUUUUAFFFFABRRRQAUUUUAFFFFABRRRQAUUUUAFFFFABRRRQAUUUUAFFFFABRRRQAUUUUAFFFFABRRRQAUUUUAFFFFABRRRQAUUUUAFFFFABRRRQAUUUUAFFFFABRRRQAVc03VNR02USWF7PbMDn925AP1HQ1TooA73T/iVeS262fiTSNP1u14BM0QWT65Her8OjfDXxUQNK1e48OXzdILtd0RYnsxb+teZ0UAdn4n+GfizQ42ufsDX9l1FzafvFI9SByK40gqSCCCOoNdF4T8b+JfDEinS9ScRDrBKBJER6bT0/DFd9H4u+HnjgLB4x0RdF1FuBqFiqqpPYtgD9eKAPHqK9N8TfCHU4LU6p4V1C18RaYRuDwSIJFX3XPP4flXms8UsErQzRvFIpwyOpBB9waAGUUUUAFFFFABRRRQAUUUUAFaGk61qulOGsL6aAf3Q3yn8OlZ9FAHo2jfFC4UCHWNOhnjxy8IIf8AInFb1nrXgvWiAt2bOVv+Wc67efTPSvG6KAPb73wbHPGJrOZXU9CDmsO88L3UGeW49q870nWNU0qTfp97LAfQHK/keK63SvidrUHy6jb21+nTJUI35jj9KAHz6fPF97OKqv8ALwy109r428JaoRHeW9xYyH+JgCn5g/zrXi0XwzqabtP1O1nf0WdTz+dAHnyjNOMeBkfpXY3ng2aJS0ZUjtg5rNl0C6hXLKxH0oA57zO1M3AtzWnNpdzv+WI4pkmkXgTcIzQBTBGOKQj1p0kNxDgSRlfwpArH+FifpQAqbaVtvvSpG2MkYpxCkUARxkE06VivRaVV54xTZGx70AN+YkE0rDjrTd2TxTlPHvQBGOG9RUwjVhk00KByRzS7j9KAHbUXgZqN1GelPGG6Nk01s7unFACKOO5pVYrxtp42+tNlRjyKAJIyjcsefSmSfMfao1baeBUu0sMnigBqs2Panow9PxNMZSPu05EY80AJIhzuU0+Fc/WnIMLgg09AoBxmgCJo3Y+1aulMYR+7Xc1Uoky3etjTYduAAcn2oA7TwlPJLbMHj2Y71l+JblvOkXA46Uthr9lZ3qaWrB52HzY7VQ1y4825bPQ0AcxMCHbrkmq77gPU1sTxLtyq81WGmzSHKxvz7UAZhZs4PSmsSTxW/B4dvJf4cD34q0+k2FlHm+vLaEd98qj+ZoA5MrI33VJFWbOzupiAkTfXFbE+u+EdNP8Armu39IV3D884rLvfiMEUppekxRjs8pyR+A/xoA07Xw5qVww2xgD1Nab6JpumweZqd9DAAOSzYxXnWoeM/Ed6pSTUDGh/hiRV/UDP61gyySTOZJZHkc9WY5JoA9Tn8X+FtJUpZia9lHdE+X8yRXOav8Rdcuw0dn5VjH28sZb8z/hXGUUAWL29vL2QyXdzLO2c5diar0UUAFFFFABRRRQAUUUUAFFFFABRRRQAUUVqeHfD+s+Ib1bPR9Pmu5ScfIPlX6k8CgDLqeytLq+uFt7K2muZm6RxIXY/gK9j034PaL4etF1L4ieJbWyTr9jt5V3n2znJ/AUah8WfDnhq2aw+Hfhu2g7fbbmBdx98dT+OKAOd0H4O+J7q2+3a00Gg2QGWku2AbH+7n+tXJV+EvhUbP9L8VX698bYAfwYAj864XxP4q8QeJLgzazqk91k5CE7UH0UcVi0Ad/qfxU1p4Ta6LY6dotrjCrbQjcB/vH/CuM1LVNS1KQyX99cXLE5/eSEj8ugqnRQAUUUUAFFFFABRRRQAUUUUAFFFFABRRRQAUUUUAFFFFABRRRQAUUUUAFFFFABRRRQAUUUUAFFFFABRRRQAUUUUAFFFFABRRRQAUUUUAFFFFABRRRQAUUUUAFFFFABRRRQAUUUUAFFFFABRRRQAUUUUAFFFFABRRRQAUUUUAFFFFABRRRQAUUUUAFFFFABRRRQAUUUUAFFFFABRRRQAUUUUAFFFFABRRRQAUUUUAFFFFABRRRQAUUUUAFFFFABRRRQAUUUUAFFFFABRRRQBreG/EmueHboXGjajPaNnLKrfI31U8GvSLb4heDfF0CWfxC8PCO4wANTscKw9yAuf515DRQB6jrXwme8tm1LwHq9v4gsMZ8sSATr7HoCfyrzbULG80+6e1vrWa2nQ/NHKhUj86saFrer6FeC80fUrqxnH8cMhXP17H8a9N0/4uWmuWqab8RdBh1iDoLuPiZO2f/rj8qAPIqK9gn+GPhbxTG938PPFdtI+Nx0+9LLIvsDtz+ea868T+E/EXhqcxa1pNzagHAkZDsb6N0oAxKKKKACiiigAooooAKKKKACiiigApUZkYMjFWHQg4IpKKANvTPFfiHT8fZ9Un2/3ZMOP/Hs10un/ABQ1KOMJqFhBd+rKfL/oa8/ooA9H1D4iWkts32TT5IpscB8EZ+tYdn481iGfdMlvNHnlNmP1rlKKAPR08c6JfIEv9Lmt2/vI4YfyBqRPEXhIrtLzL7+W3+FeaUUAenrfeF5h8uqRoD2YY/nVyLT9Muo82V3DOMfwODXklT2d1cWc6z20zxSDupxQB6Jd6Y1uSQhx61kzIVY5B/KrmlfECJrdYdWs1cgcug61oQ+JvCdwf3kRQ+rDFAHP7JD0BxUsahRzXSfbvCc4xHfwx57Zp8en+H5hldQjP40AcuetIRnr0rrhomnuuIrqE56Gk/4RuP8A57RsfY0AcmFOflBpzEY2t1rrP+EcMa/eU/jUf/CNyEHcBQByoRvoKevT2rpl8MSR/NIwK+maV9FjH3Rt+tAHMPHkZUURRzdNuRXUDSYY1+f8808JptuPnkj+maAOZMLDsc0+O3kc/KrZ+la13qmiwNue4jAHbNUZ/GWjw5EMckh9hQBYt9NlZNzKSfSpl02U9I/0rEm+IDKf9GscjtvbH8qoXPj3W5MiHyYF/wBlST+dAHZw2DR/eQfU03UvEuj6FbvGxW4uyvEcZzg+57V5xd+I9bugRLqVxg9lbb/KspiWJZiSTySe9AHUeENesbXxJcapq6yHzclSoztJPSutvPG/hfJeOG5mb0C4/nXlNFAHoc/xCsFP+jaGW95JgP5Kay73x/rErH7LHb2qnoAgYj8TXIUUAat54j1y6/12p3GPRG2fyxWbLJJK5eWRnY9WY5NMooAKKKKACiiigAooooAKKKKACiiigAooooAKKKKACilUFmCqCSTgAd67rwd8KfF3iNRcfYxptl1NzegouPYYyaAOErf8J+D/ABH4ouBFoumTTrnBlPyxr9WPH5V6SNJ+EvgL5tW1E+K9Xj628IPlKw7HjH5msLxZ8ZPE2qQGx0YR6Dp44SK0JD492/woA3bT4feBfBcKXnxB15Ly7HzDTrKTqfQ4BJ/QVU8Q/GiaCyOleBdFt/D9iBtEgVTKRjrwMA/nXk1xNNcTNPcTSTSucs7sWZj7k9ajoAtanqN9qd011qF5PdTscl5XLH9aq0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4JpreZZoJXilQ5V0Yqyn2Ir0fwx8ZPFGmwrZawlv4gsOhhvgS2PQMP65rzWigD2Vk+DvjggQ+b4O1J+xBMDH8SV/kaxvEnwV8X6bAbzSY4tescZWayOWx6lf8Ca8zra8NeKvEPhyYS6NqtxaYP3FbKH6qeKAMu8tbqyuGt7y2mtpl+9HKhRh9Qeahr1+x+LulazbrZ+PvCVjqid7q3jVZR74OP51K/gn4X+LTu8HeKpNKum6WeoAAE+g3Nn9TQB43RXe+J/hH440JTM2l/brbkiazcSAj6DmuGuIZreVobiGSKReqOpUj8DQBHRRRQAUUUUAFFFFABRRRQAUUUUAFFFFABRRRQAUUUUAFOVmX7rEfQ02igCZbq6X7tzMPo5qVNS1BD8t7cD/toTVSigDRTXNXX7t/N+dWF8Ta0ox9sY/WsaigDZbxNrTf8vjVGfEOrHrdtWVRQBen1bUJvv3Un4GqjzSv9+R2+pplFABRRRQAUUUUAFFFFABRRRQAUUUUAFFFFABRRRQAUUUUAFFFFABRRRQAUUVo6Loesa1OIdJ026vHJx+6jJA+p6D8aAM6ivV9G+B+vG3F54m1PT9AtcBj50qs+O/GQB+Zq95nwZ8G42R3Piy/UdSAYc/nt/nQB5j4e8MeIPEEyxaNo95eknG6OM7f++un616PY/BqPSbdb/x94ktNDtuvkod0h9snjP4Gs/xH8aPEd5CbPQbay0CyHCpaxKXx/vEf0rzm/vrzULhri+uprmZuryuWP60AewDx98O/BYMXgnwrHqd4ox9vvg3X1GTn9AK4Txn8RPFnixyNU1N0tz0trfMcQHpjPP4k1yV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TpazyWr3Ma740OH2nJX3I6gc9elQVd0bU73SL5byxm8uQAqwIyrqeqsDwQfSuqg0rw94tRpNJuYNE1ck/wDEvmY+TL/1zYLwfY+n40AcRRV3WNK1HSLxrTUrSW2mHZ1wD7g9CPpVKgAooooAKKKKACiiigAooooAKKKKACiiigDqfC/xC8YeHHX+zNbuREP+WMx82Mj0w2cD6Yru7b4waHrUC2/jjwVZX5x81zbKitn12kcfnXjdFAHtUfhP4QeLHH9geJJdEuXPEF3IFGfQbuv4GsvW/gX4rtlabR7rT9ZgAyDBMFY/gTj9a8prY0PxR4i0N1bSdavrQL0WOY7P++en6UAN1vw3r2iSMmq6Td2u3qzxnb/30OP1rJr13Qfj94us4xDq1rY6xCBjEqbWP1IyP0rbi8cfBrxYWPirwpJpNw4w09uCfyKDP6UAeD0V9AN8JPhf4mR5PBvxAjilI+WG6cMFP0wG/WuO8U/A3xzoytNa2sGsWw6SWT7jj1IOP0zQB5hRVi/sb3T5zBfWk9rKOqTRlD+RqvQAUUUUAFFFFABRRRQAUUUUAFFFFABRRRQAUUUUAFFFFABRRRQAUUUUAFFFFABRRRQAUUUUAFFFFABRRRQAUUUUAFFdH4Z8DeLPEcirpOh3kytj94U2pj1yf6V6RpX7PesrGLjxH4h0nSYhyy7yzY/EAD9aAPFKVFZ2CopZicAAZJr3aTwx8C/C4/4m3iO51u5Q8xQyEjPphF/nUM3xe8F6ArReC/A8UTDpNOwXPvwCT+NAHnHh/wCHfjPXdrafoN0Yyf8AWSjy1Hv82K7qw+B0ljb/AGzxh4o0rSIFGXRZ1LAfUn+lYXiL41+P9YUxpqv9nQHgR2i7OPTPJ/lXA6hf32oTedf3lxdyf35pS5/M0AewG8+CPhFdttZXnim9TALSEGIn15G38qzdb+N+vNC1p4Z0zT9AtSCoEMSu4HbnAA/KvKKKANDWda1bWZzNquo3V45Of3shYA+w6D8Kz6KKACiiigAooooAKKKKACiiigAooooAKKKKACipri1nt1QzxmIuMqrcMR646gfz7VDQAUUUUAFFFFABRRRQAUUUUAFFFFABRRRQAUUUUAFFFFABRRRQAUUUUAFFFFABRRRQAUUUUAFFFFABRRRQAUUUUAFFFFABRRRQAUUUUAFFFFABRRRQAUUUUAFFFFABRRRQAUUUUAFFFFABRRRQAUUUUAFFFFABRRRQAUUUUAFFFFABRRRQAUUUUAFFFFABRRRQAUUUUAFFFFABRRRQAUUUUAFFFFABRRRQAUUUUAFFFFABRRRQAUUUUAFFFFABRRRQAUoJByODSUUAdnofj6+jtV0zxFbJr+l8AxXTEugz/C3X8/0rS/4Q7w74rBl8Dao0d5jc2l3uQ49kbnP6/WvOqVGZGDKxVgcgg4INAF/XdE1fQ7s2usabc2M392aMrn6HofwrPrudB+JGpW1kNL1+xtPEOm4x5V4uXUf7L9fzzV5PC/g3xYGl8L67Ho982cabqJCqT6I5Y5/WgDziitvxR4U1/wANzmPVtOlhXOFmA3Rt9GHFYlABRRRQAUUUUAFFFFABRRRQAUUUUAFFFFABRRRQAoJBBHBFdHofjvxjohH9m+JNShUfwGcsv5HIrm6KAPVYvjdr1zF5HiHQ9F1uHbgieJlY/iGx+lIviT4R6xtGq+C7rR5COZLCZiin6bv6V5XRQB6n/wAIj8LdWB/sbx9LYSsflj1C3IAPpnA/nUknwN8QXCeZomtaNqsR6GOVlJ/DB/nXlFPhmlgkEkMrxOOjIxBH4igDtNU+FHxA09m8zwzezIv8cC7wfy5/SuavdB1yyBN5o2o2wHUy2zr/ADFaOleOvGGl/wDHj4i1CMejSlx+TZrprD41+OrZAk9zY34H/P1aq2fyxQB5tRXrQ+MdlfII9f8Ah/4evwfvusew/lzT38XfBvUFA1DwDe2jHqbNwAP/ACIKAPIqK9Xlg+Bl8+Ib7xDpYPrAXx/48anHgD4VXik2PxQEHoLuBB/7MKAPIaK9eHwd0a4GdN+JWhXeegwq/wDs5qKX4FeIWGbDWtEux2/0nb/jQB5NRXp0nwL8fqpaO1sJh/sXQOfzqlN8GfiLHnb4faXH9yZD/WgDz6iu2k+E/wARIz83hW9/BkP8mqF/hj4/T73hbUB/wEf40AcfRXV/8K48dZx/wi+pf9+qQ/DnxyDz4X1L/v1QBytFdYvw28dt93wvqP8A37qaP4W/ECT7vhW//EKP60AcbRXcxfCP4jSHA8L3Q92dB/7NVuP4L/EJiPM0ZYf+uk6D+tAHndFeqW/wH8cyANK2lQJ3L3Y4/SrifAq+jGb7xbodqO/7wHH6igDx+ivXW+FXg+zfGqfFPSI/VY41Lf8Aoylbwn8F9P8AmvfH2o3uOq21spB/LNAHkNFevSXHwFsU3R2fiHU3HQFSgP8A4+KafH/wysFzpPw2hncfdN4Qf6tQB5LHHJK4SNGdj0CjJNbemeDfFmpECx8N6rPnoVtXx+ZGK7yb43ahDF5ejeE/D+m+hEBcj+VYep/F7x9fZUa19ljI+5bQog/ln9aAJ9O+C/xCu13y6L9hX1un2/yzWk3wgtdMUP4m8c6JpgH3kBZ2+gzivPNQ8Q67qDM17rF/cbuoediPyzisygD1FdO+DejyMLzWdV11l/hgjKKfoeP51ND8SvBugureFPh7ZpKowJ76Rnf9Cf515RRQB6NrXxp8e6jGYodSj0yL+5ZJs49OSTXD6nrGrao5bUtTvLwk5/fzM/8AM1RooAKKKKACiiigAooooAKKKKACiiigAooooAKKKKACiinxRyTSrFFG0kjHCqoySfQCgBlFeg+GvhTrt7bjUNfkj8O6WBua4vRtYj2UkfritiTW/hr4HDJ4bsZPEurRn5b68TEKn1UZ/kPxoA5/wj8LfFniCD7a1k2m6cOWurxSi49QOp/StqXUvAHgWBotHs4/E2vLx9ruQfs8LeoAIzj2/OuP8XeNvEnih/8Aibai7Qfw28Q2RL/wEdfxzXOUAWdSvrzUr6W+v7mW5uZTl5JGyxwMD8AAAB2AAqtRRQAUUUUAFFFFABRRRQAUUUUAFFFFABRRRQAUUUUAFFFFABRRRQAUUUUAFFFFABRRRQAUUUUAFFFFABRRRQAUUUUAFFFFABRRRQAUUUUAFFFFABRRRQAUUUUAFFFFABRRRQAUUUUAFFFFABRRRQAUUUUAFFFFABRRRQAUUUUAFFFFABRRRQAUUUUAFFFFABRRRQAUUUUAFFFFABRRRQAUUUUAFFFFABRRRQAUUUUAFFFFABRRRQAUUUUAFFFFABRRRQAUUUUAFFFFABRRRQB1/hb4i+JNBiFqJoNQsTw1rfQrMhGegLAkfn+FbE03w38WD5oJvCeqP3TD2jH6cbR+VecUUAdhr3w78RaZbm9tkttWsCMrc2E6TAj3VSSK5BgVYqwIIOCD2rS0LX9a0KbzdI1K5s2JyRG/ysfdeh/EV0z+NNI1z5fGHh2O5lIx9ssCsE3tnghqAOGortT4P0vWHLeEvEFtcnGfsl6/lTj6EgBvwxXNazouq6NP5Op2M1s3YsPlP0YcH8DQBn0UUUAFFFFABRRRQAUUUUAFFFFABRRRQAUUUUAFFFFABRRRQAUUUUAFFFFABTo3eNt0bsjeqnBptFAF6LWNWhGItUvo/wDduGH9atQeKvE0BzF4g1Rf+3pz/WseigDp4fiB40i+54kv/wAZM/zqynxO8eL93xLd/iqH+lcfRQB2Y+Kfj8dPEtz/AN+4/wD4mn/8LW+IP/Qy3H/fqP8A+JriaKAOzPxT+IBJP/CS3PP/AEzj/wDiaib4l+OmOT4lvPw2j+lcjRQB0dx468YTn954j1E/SUr/ACrPn8Q6/Ocza3qUh/2rpz/WsyigC1LqOoSjbLfXUg9GlY/1qrRRQAUUUUAFFFFABRRRQAUUUUAFFFFABRRRQAUUUUAFFFFABRRRQAUUUUAFFFFABRSqCzBVBJJwAO9dXoHw/wDEWrRfaHgj06z6tcXr+UoHfg8n8qAOTq/oujarrV2trpVhPdyk4xGmQPqeg/Gu3gtPhn4aw2pXl14ovV/5ZWj+XAD7kryPxNRax8Vtce2+weHLe28OaeBgRWijfj3fA/QCgDRtPhVaaPbrf+PPEun6RD977JBOklw49MA8H8DUz/Ejwx4Xhe08A+FbZZcbf7R1BFllPuARn9RXll1cXF1O091PLPK33pJHLMfqTUVAGv4l8S674kuvtGtalPdtn5VY4Rfoo4H5Vk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S6N448SabD9m+3Ne2mMG2vCZY8fQnI/A1zVFAHZHUfA+sKFv9HuNDuj1msX3w/UockfhUbeBbq8iafw5qdjrkQx8kBZZR9UYDH51yNOjd43DxsyMpyGU4INAE+oWF9p05gv7Se1lGfllQqf1qtXS6f42162t/st1LFqdqRgwXqeYpH1+9+tWm1HwTq2Be6NPocpPMtgxlT8UduB9KAOQorrf+ENjvyD4b16x1UkZEDZhn+mw/41jaz4d13Ryf7U0i9tF/vyQkL/AN9dKAMuiiigAooooAKKKKACiiigAooooAKKKKACiiigAooooAKKKKACiiigAooooAKKKKACiiigAooooAKKKKACiiigAooooAKKKKACiiigAooooAKKKKACiiigAooooAKKfDFLNKsUMbySNwqopJP4Cun0v4e+K76MTPpj2NvjPnXn7pQPx5/SgDlaK7hfD/gnScnXPFEl9OvW302HeM9wXJx/Kl/4TTRdIO3wv4VsoGHS6vd0sv5bsD86AMbQvBniXWSptNJuFhPWaVCkYHrk/wBM1unwn4T0VC/iTxbBPcr1stORnYH0LFcD9K53X/FfiHXCRqWqXEsfOIg21APTaOKxKAO+j8fWOiK0fg/w3aaeeB9quCZZz+OcD9a5fX/Emva9Jv1jVry99FklJUfRegrJ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trSfFWv6Yuy11GQx/8APOZVlTHphwRWLRQB1o8UaPqGBr3haxlbPzT2R+zP9cLwTSrpXgnU2/4l/iC90yQ5xDf2ylfp5itgfjXI0UAdTL4E1xkMumtYarCCfns7yOT9M5rn7/T76wfZfWdxbNnGJYyufzqGCaWCUSwyvFIOjIxBH4it6w8aeJLNRH/aTXMQ6x3UazA/99gmgDnqK60+KtIvY9mseEtPlYn5pLEi1b/x1TSND4BvgfIutZ0dz/z8BbiMfTYA1AHJ0V1g8Gw3ZH9j+JtFvcjISWf7O5/4C/8AjVS/8FeJ7OMySaW8if3oJEmz/wB8E0Ac9RUtzbXFs+y5t5YW/uyIVP61FQAUUUUAFFFFABRRRQAUUUUAFFFFABRRRQAUUUUAFFFFABRRRQAUUUUAFFFFABRRRQAUUUUAFFFFABRWlp2hazqLKtlpd3Nu6FYjt/M8Vuw/DnxKYzLeLp+nRj+K7vo0/QEmgDkKK7JfDPhayIbVvGlq/HMdhC0xz/vDinDUPh1p4xb6Dq+rSqeJLm7WJG/4Cq/zoA4wAsQACSegFbukeDvE+qkfY9Guiv8AflXyl/NsCtZ/iDd2u5dB0XR9JQ9GS0SSQf8AAiP6Viat4o8RaqT9v1i8lUjBQSFU/wC+VwP0oA6D/hX8Ongt4j8U6Pp2BkxQzrcS4/3VYUwz/DfShm2ttW1+ccg3GIIs/QHOPqK4migDs7j4h6hChh0LS9J0WL/p3tUaT8WYf0rmdU1bUtUlMuoX09yxOf3jkgfQdB+FUq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u6dq2q6d/wAg/Ur2z/64TtH/ACNUqKAOpg+IPi9AFn1qe9jAxsu8Sg/99c/rTh4utLh2Op+FNEud3Voo2hc++Qf6VylFAHUi+8DXCfv9B1axb1tb5ZB+TrUp0vwLdIWt/E93YHst3aPJ/wCi1rkaKAOrfwnpkm37D438PzZ7TGaE/wDjyUreANedS1jJp+oL6210p/8AQsVydFAHQ3PgrxXbqWk0K8IHdF3/APoOay5tI1aH/XaXex/78DD+YqO21C+tQBbXtzAB08uVl/ka0rXxd4otf9T4g1NfY3LMP1NAGKysrFWBBHUEUldOnj7xaGBfWJJgO0iKwP6VO3j7VJBi607SLr1822Jz+TCgDkaK6oeMICSZPBvheQnqTbSg/pJUg8WaK3+t8BaAx/2HuF/9qUAcjRXVt4j8MMPm8A6f9Vvrlf8A2ek/t7wkf+ZEtx9NTuP8aAOVorqxrng7v4JX8NRm/wAad/bfgz/oSv8Ayozf40AclRXVHXPCA+74HjP11Kf/ABoHiDwmCCPAVqfrqVwf/ZqAOVorrv8AhKPDij938P8ASAf9q6uG/wDZ6a3i7TR/qfAvhtf99Z3/APalAHJ0V1cfjVov+Pfwv4bg/wBy1f8Aq5p7/ELxAFK262NqP+mNuBj880ActBb3E5xDBLKfREJ/lWhbeG/EFyQIdF1B89/s7AfnitCTx74wcc69dKP9jav8hVC58TeIrgnztd1N89jdPj8s0Aadv8PvF8xH/EmkiU/xSyIgH5mrEvw/vrYZ1DXvD9hzz592cj/vlTXJz3FxcNunnllPq7lv51FQB2X/AAi/ha3dft3j/TWHdbW1nl/XZinSQ/DWyKk3Wu6oe4h2xKf++lzXF0UAdgdf8G2su7T/AAWZuODe3zP/AOOgYpy/EPVLZSuk6Xo2lDsba1ww/Ek1xtFAHRX/AI58YXwxceJNT2/3Y5zGPyXFYVzcXF1IZbmeWaQ9WkcsfzNR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7N4t1aTR9c8Vu8usaPDPrriPV9KZGkMqKp8iRCyEptZmHzgZ7Ng4APGaK9Y8WnVPD9j4kv9Mkgs9YGsxw391pkbQtFbtEHjxyWhDvksARllxk4AqxOJtTmfw/dQ41bxD4bS5uIhGFeS+heSWJm6Yd415yOS/vQB4/RXq+sssfh7xV4Us2EqaHpVrAVjOd8i3KPcyYHpI5BPOAoq/wCE7j7H4c0YPd3enyw+FdSmMtuv7+JWumKuo3LyQMjkZ9aAPGaK3PF2qtqlxA3/AAkWua2saHD6om1oyTyFHmycHA7j6Vh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WdLsLvU7+KxsYWmuJThFFVq7D4TyRjxDd2/mpDc3WnywWjucASnbjnsSAw/GgAb4e6s3mx22paPd3cS7mtILkmX3ABUAn2BrkZEaORo3UqynBB6g11vhPwt4p/4TOzhj029guIblWklaNlVAG5O7oeM/Ws3x+0beM9VaONok+0NhWXaR+FAGFRXZ+HrpZPhj4ntVtLaMxfZWaZVPmSlpv4iSeBjgDA9cnmrnw5mt9P8NXuoRtqi3r6lbWrNpsqxzrG+4gbirYUsvIx8xVRkVtGkm1rurnNPEOKk7bO35f5nAUV7PZwz6fJFojXKTyXl1qqCOJQltqBGVLXG0YTZtJUBXHQfIOa8YpVaXs7DoV/a30/rX/IK1LTxH4hs7y4vbTXdUt7q6ObiaK7kV5T6swOW/GsxcbhuJAzyQM16TrujeHU0y/vNH0ixv8ATrSKGe1vrK/aWdsMFK3kDSBkVhnLIibW24JFZHQcHp+satp99Jf2GqX1pdygiSeC4ZJHBOTlgcnJAJpi6lqS6p/ai6hdrf8AmGT7UJmEu89W35zn3zXWeJRoCeGfDtxH4dsdOfVoZJLm5tnuZZIAly6ZjSSfaflTo3Uk8jgjI8A2mj3fiuCPXJbZNMSOaSU3MxiRtsbFQSp3csFGFyTnjNAGVZ6nqVlqP9o2eoXdte5Y/aIpmSXLfeO4HPOTn1zViPxBr0erSatHreppqMi7ZLtbpxM64AwXzuIwAOvYVpeKdJMeu6fFHbaXbWl/FG9tNpzzPBKjMV3jzmLgggqVO3BXp3PTSfDTSU1E2R8VzbhrH9jbv7M63JwUx+9+4ckFuoI4DA5ABwer61rGsNG2r6tf6gYgRGbq4eXZnrjcTjOB+VUK9Bg+HlkLGGW88RSQXLaZJqckS2G9UiilKSDd5gy2ASoxgkYJXrXLeLtFTQtWS1hu/tlvNbQ3VvMYvLLxyxh1yuTtODjGT0oAx6KKKACiiigAooooAKKKKACiiigAooooAKKKKACiiigAooooAKKKKACiiigAooooAKKKKACiiigAooooAKKKKACiiigAooooAKKKKACiiigAooooAKKKKACiiigAooooAKKKKACiiigAooooAKKKKACiiigAooooAKKKKACiiigAooooAKKKKACiiigAooooAKKKKACiiigAooooAK9V8DfCXTdf8C2/ivVfG9poNvNM8WLm3XYGViAN7SqMnHTFeVV9E+DbvwnZfs16fN4z0y71LS/7RkHk2zFX8zzH2nIdOOvevA4hxeIw1Cm8O2nKaWiTdmnspaXNaMU27nnvxJ+Fp8K+HLXxJpPiSy8RaRNL5LXNsgUI/PTazBhlSM54PGK84r1L4kfEPwzfeCbbwV4H0G60vR1m+0TNdNmRmyTtHzOSMkHJbPGMACvLa6cmnjJYe+LvzXdrpJ8vS6WifoKpy390KKKK9YzCiiigAooooAKKKKACiiigAooooAKKKKACiiigAooooAKKKKACiiigAooooAKKKKACiiigAooooAKKKKACiiigAooooAKKKKACiiigAooooAKKKKACiiigAooooAKKKKACiiigAooooAKKKKACiiigAooooAKKKKACiiigAooooAKKKKACiiigAooq5o8E0+oQrBHG7B14f7vUDn2oArLG7IzqpKr9446UyvZ/AGh+F9a8Yaj4Wl0oNHDZtLNcbsM0u5Ado/hUbjiuE+J2gtoHiWfT40j+zW4CROoALKc4Lep96AOTor0Lw9oPh64XS9Zv7NhpTaeFu1Ezj/SftAhLZzxw6vgHHB4x1bD4a0q102eyvrTfqcGm6hdySeY4wY5fKi4BxwY5DjHO4Z7Vv9XlY5Xi4XtZ/wBf1+R5/RU9stmy/wCkzzxt5iDEcIcbDneeWHI4wO+TyMc97deH/DsesW81rZzSWEXhw6oYZ5W3XDjcBvKn5cnaSFI6YHrUQpuexpUrRpuzR53RXpSeGtCWzm1x4NPggewspkt72acW0Mk5cN/qyZWGYjgZON+SSAa4jxVYnTfEd/Ym1+yeTOyiHzvNCDsA+BuGMYOOmKc6UoK7FSxEaknFf1/VzMpUZkYMrFWByCDyKu6rpGraT5X9qaXe2HnKWi+027R+YPVdwGRyOldP4Y0XSb/SNM1SezLQ2c11/aoEjDzUjiEsfQ/Ln5k4x0FTCDm7IupUVNXZjDxb4kCRJ/bN2ViZWQb+hByK0fHPiiw8UWNlcyae0Gtx/LdTpgRzLjg+u7NbsPhnw7BqMmnXNr5japqMtvpkplceVEYA8RABwxLTQ9c5wfeotO8K6JcWegB428+GSGbWSHb5oJkedeM/LiKPGRj7wJ6itPq8jD65C17P+v6t6nM2PiK3tbE2Y8N6XJHIqLPuuLxfPK8guFnCk554AAPQCrVl4zns9SudSt9ItI7y5J8ydL2+WQg4yCwuASCRuOSefww7wjb+G7m81C61F7OKKOzkkjgvpJEiSYygIgMTGWQBDk4APBzwMnas/D+lwTX9vqFt4bj1Sa+ggsLWa7uvs7RvGWDx+Wxch90ZDSEKMnJB4q4Rm0mmiKkqSbUk/wCvmYdr4xa0sZrC10GwgtJ8+dBHe3yxyZGDuUXGDxxzXLuQzlgoUE5CjOB7c12WlRabb6VrcuteGdOU6cGt1ImuBI907METiXaQu1icDonqc1xlZVOayuzejy3lyr+vvHRSPFIskbsjoQyspwVI6EGuk1DxleXVtfrHpelWd3qSBL+9t43E1wMgtkFyibmAZtirkj04rmaKyNzUuNamubPR7O6tbaa30pWSOMhx5qtK0jByGB5LEfKVOPfmoNKvxp98bg2NleRsrI9vcxl42VhgjghlPoykMOxqlRQBsat4gutQ1Gyujb21tFYRpHaWsKsIoUU7sDcSxyxJJLEkk81qSePdYkv/ALY1tYeZ/bi63gI+PPXov3vue3X3rk6KAOpm8c6tKMNb2I/4lk2mcI3+qldnY/e+9ljg9PY1ja7q9zrE9tNdJEjW1nDaJ5YIBSJAik5J5wBn37Cs+igAooooAKKKKACiiigAooooAKKKKACiiigAooooAKKKKACiiigAooooAKKKKACiiigAooooAKKKKACiiigAooooAKKKKACiiigAooooAKKKKACiiigAooooAKKKKACiiigAooooAKKKKACiiigAooooAKKKKACiiigAooooAKKKKACiiigAooooAKKKKACiiigAooooAKKKKACiiigArp5fG2qyfDyHwO1vZDTYrk3CyhG84tknBO7bj5j/AA1zFFZVaFOty86vyu68muo02tgooorUQUUUUAFFFFABRRRQAUUUUAFFFFABRRRQAUUUUAFFFFABRRRQAUUUUAFFFFABRRRQAUUUUAFFFFABRRRQAUUUUAFFFFABRRRQAUUUUAFFFFABRRRQAUUUUAFFFFABRRRQAUUUUAFFFFABRRRQAUUUUAFFFFABRRRQAUUUUAFFFFABRRRQAUUUUAFFFFABUtmyJdRPIzqgcFin3gM9veoqKAPTfDHxC0/R9Tu/EEej7tSNv9mL+ZtWZcqQzL/e+UZxXF+L9ZbX9Zk1WV5DNOA0obGFb0X2rGooA6u01LRB4SGgzaxqsUMlwt3MselIxEmwKVDfaBuTgdVGSAeOlbD+K9Em1261a71G+unurM2csMmjKIzGcZxtuwwJIJzu6k155RWyrNdPzOd4aL6/l/kdXfyeB7rf5Ml9Y7tuPI0onbjdnG+9b72RnOfujGOc6EfiLQlvbO5Oq6i4tdP/ALOMLaKmyaDDAq/+lZJO48gjoCMVwlFJVbbIHh7qzk/w/wAj0AeJ/D7TzefeXlxZSwwwfYJNFXyESH/VgYuw/HPJY53HOc1yPii+XU9fvNQW6muhcSeZ5ksAhYkjkbAzBQOgG48AfSs2ilOq5KzKp0I03dMK6jw9qek2Xh2/02bVdSt21JUW5WHTUlCBGJXY5nQ8g4OV6Ej3rl6KmMuV3LnDnVjtL/WtDvH0lpNd1hDpUSR22zRo/wCAjDHNzycBR24UcVZl8TaPJf6zef21qitq8JhnQaLHtjUjA2f6VxhcqM54J+tcFRWntn2/P/Mx+rR7/l69jrtKu/BtpCEma5ug0WyVJtGDbzu3Bt4u1ZSOF+QqCByDznTTxN4cbUn1C6mmvJ/OjmtzLoKD7MUAVFTZdglAAo2vuX5emSSfPqKFWa2Q5YZSd3J/h/kdfd6j4futLl0+41zWHWa9a+llOjRb3kK4Of8AScY5J6dzXIUUVnKXMaQp8nU//9k="/>
          <p:cNvSpPr>
            <a:spLocks noChangeAspect="1" noChangeArrowheads="1"/>
          </p:cNvSpPr>
          <p:nvPr/>
        </p:nvSpPr>
        <p:spPr bwMode="auto">
          <a:xfrm>
            <a:off x="349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5354" t="21047" r="17042" b="14185"/>
          <a:stretch/>
        </p:blipFill>
        <p:spPr>
          <a:xfrm>
            <a:off x="1400175" y="585935"/>
            <a:ext cx="9163050" cy="530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82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CA78DB-A430-6448-BB3E-6F869151ED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AutoShape 2" descr="data:image/jpeg;base64,/9j/4AAQSkZJRgABAQEAAAAAAAD/2wBDAAUDBAQEAwUEBAQFBQUGBwwIBwcHBw8LCwkMEQ8SEhEPERETFhwXExQaFRERGCEYGh0dHx8fExciJCIeJBweHx7/2wBDAQUFBQcGBw4ICA4eFBEUHh4eHh4eHh4eHh4eHh4eHh4eHh4eHh4eHh4eHh4eHh4eHh4eHh4eHh4eHh4eHh4eHh7/wAARCANcBY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yoor3Px7qHmXvj5F13V9YMKNC2i3CYhtlZ1/0iPMjZWMgdEUgsOgyaAPDKK+htXt4Ljx5a+KpFb/AIkuLGQ9jMwi+zn/AMmWP/bE59/PNFghuPjZqqSQx3Eq3eoPawyIHWSdRKYlKng/OF47nFAHnlFdfN4i8bT6EdUuNQvXW1vtkWpyXLC5hkaNt0Mb7t2wjllAIGF6Z56jxQb/AMSfFqLR9W1W8l0a2jt7y5SaZ3hhiS1SSV8ZIXI3c46t3zQB5RRXefFUJq0WneLIb2xvWug9pey2aSLGJ4zlf9YqtzE0Y+7/AAHk1vR6Ra/8IOPBRvrAanJp41YWZjl+0i7x5oH3Ng/0b5cb85PTtQB5LRXts14bqCHQl1jU53n8Gw7NMmjxYKRaK3ml95ww2lgfLHzAfMOtVrDU9Ul8deFtBlvrqXQ5tCsheWTyM1v5JtAZGZD8owMtnHBGaAPG6K9GuNR8QaNZ+D7XwjJcR217ZrIYrcHZfXZlZZVlA4lIwq7WyAuOBnnsta0Wz1jQp/BeiLEEuNY1Gawx91JIZIAVXH8ISSYD2A+tAHg9Fe+X+pWvnve2F/d6dZQeEJora5shuljij1BY0ZfmTJKqP4h161y3gvxBHJqviG+vNV1fxJZw+HnSUaou2Qxtcwh0UebJgbScHcOT045APLKK9B+J+lx6P4S8LWlvP9otC97Nazf89YXeNo2PodpGR2OR2rc13xPb6KNHjutZ1y4i/wCEbtUOjCMGxlL2gUbiZemSGP7s9OPUAHkVFeo+N9cez03SrOPxd4lsnPh6y22FtH/orE2y8FvPXAbv8h/GsLx1eT6d4j8OahattuLXRtLmib0ZYIyD+YoA4uivY9Ut7fQdRudeswEXxXqFqNP5wRbOY55yPbeyR446MKjudUm0q/1tFuNa0Q3fie6MGqaSqTGeRZMeRPHuViFDblXPO8/K3WgDyCiu0uLo+FvjDJcXEdhClpqZFxHZRssAjJxIqKSSo2lht7dB0rtrbR7SEweAp2jc6TNDq07ZBOPtLLJn1/0d4mx320AeK0V6pe+I9Xki8Hava393ZT6jqF40/wBnnZNyvdqxQkEZX2PpUp1G41Lxj8RLfXNW1GSztrK8jjJJuGgT7bDxGjOoxwOMgcUAeTUV3PjtLGP4f+Dl025ubm2zfbZLi3WFyfNTOVV3A/76rsLC6tJRbavcyRsfGUVvpkpPBBETwzsB2/eiFv19KAPFqK9Y1K8u9P8AC2vWFvLJaz6JYaTbo8LlWjm8wySEEdCJHcZHpUs2u65deMPhta3Ws6jPb3EenTTxSXLsksn2tvnYE4ZuByeeBQB5FRXq2lW/hz+w/GCRalfzwyX1kt59ps0gWNDd/MVZZXJ4z1C09rzWrrxx4n8PawZh4dtba88y0ZP9HsoY42NvJEn3UIIi2sBlt3fcSQDyaivXNJDL8VPB9wVbyh4etZC2ONq2ZDN9AVYE+xrFtvE3iSP4RTPH4g1ZGj1mG3QreSArF9nk/djnheB8vTgUAee0V2fg2a50/wAD+I9W0iSSHVYJrVPtEXEsFuxk3sjDlcsI1JB6HHetnT7jXW0nVvEF1AsfiFNEglsrpMNcyW5m2SXR5LCTZ8vmYB2fN/tEA8zor2TwPf308vhXxBrDNPrA/tUW89wu57q2SzJUyMeXAkLqCT0yO1Z2v50P4cx614YvLmxtL/WkubN4JyksAa3dZIiy4IKsGX3XB70AeWUV7U+tarP8cI7W71nUjaQae8sa+eziFjpjEuilgA2ST1GSetZepWsnijRPC+lxaxqfiFNQ1SRm1S+XbLZKFUSQEF3Iwo80/NggDAPNAHlNFex6qY9Z1vQPE2gw6d4iexv3sjaQB4lMI3SWyESouGCB1HBBKKPmPFYviTXNSm8KJr+j+JNYuo4dXaKK61ANHqFsXiJ8uOZJGDxlQdwAX5gp2gNQB5tRXc/GfVtVu/F89jd6ne3FpFFayRwSzs0aMbaMlgpOASScn3NcNQAUUUUAFFFFABRRRQAUUUUAFFFFABRRRQAUUUUAFFFFABRRRQAUUUUAFFFFABRRRQAUUUUAFFFFABRRRQAUUUUAFFFFABRRRQAUUUUAFFFFABRRRQAUUUUAFFFeh/AnwnpfibxLe3PiCAy6HpVlJdXg8xkDcEKMqQw/ibgj7lc2MxdPB0JV6m0e2/ovN7IqMXJ2R55RXoXx38I6f4V8WQPocJj0XUrVLmzG8uAMYZQzEk84bk/xCvPaMHi6eMoRr09pK/n6PzXUJRcXZhRRRXSSFFFFABRRRQAUUUUAFFFFABRRRQAUUUUAFFFFABRRRQAUUUUAFFFFABRRRQAUUUUAFFFFABRRRQAUUUUAFFFFABRRRQAUUUUAFFFFABRRRQAUUUUAFFFFABRRRQAUUUUAFFFFABRRRQAUUUUAFFFFABRRRQAUUUUAFFFFABRRRQAUUUUAFFerfBbTLS38I+LfGnkQXOqaPbg2CyxhxbyYLCbacjIIBBI42mud0PxRqmv3a+H/ABDeS6jDqlxb25urp989upnjZtkjAsEIXlM4zg4458z+0JSq1IQhdU2k3ez1Sbsra2T7q5p7PRXe5xdFe2+PfEGq+HfjNZeFtDlfTtCsZbW3j06D5beZJFRpN6dHLGRgScnv1rrNIsbfw78Q/iFouh6g+naeuiteLEkjiKzmdAS4VMlccEbRkDAHQV5tTiF06UajpfFFTWvS6Wumj95Pr1V++ioXdr+R8zUV7vpPjDT9Q8W/D7TbDVpdV1u3kWDU9YjWSL7RGzcQEuFeRR3LADjPJY43/BurarP8e/G9hNq14bSHT5zFE87mOIq8W0hecY3NjA4ycdaVbP61JScqFrRctW1opcv8t9d1ez8gVBO2p800V6fdeIvEFr448P6G3ii61WK2u7S5iv8A7RI0jG4hhMiK7YbyzuICkA4zkckV6XJeXGs/tD+IPBmrtJqOgXVmm6xnJeKJhbxsHQH7jZJ5XHLZ64Na4jO6lCzlTVuRz+Lomls4rWzvrbt5ijRUuvWx8y0Va1e2js9WvLOGQyRwTvGj/wB4KxAP6V9A2/iObTvB3w61nVvF02n248570S+fM96gIGwhVYN6ZcjGcjkV9BGSkk0YHzpRX0D4Y1OXX/h54u/4RrUm8NW0uswx6X5lw8KWivInyjywfLDEnIX5QXPOOaxvH+rXlr8TvCGmOl5b63pnkW1/qXEbX25kG5SpyyEbuTydzAgYIpgeL0V9Ca/4w1Dw/wDHjxDNPqF4+l2drbs9qZmMSoVg3EJ0yN7kcdSfWneFfDieFf2gWdUU22qTSmw5GDG8Mk0hX/dZVT6N3oA+eaK7+ODUtb+Leq3klrfa0+nXU900C75ZJVifEcfAJ2lticDgH2rW/aA0u48O/EGDxJpUl1YjVohdxOhMUkUuMSDjBU8gnvljQB5VRX1b4rl1HT/G+t6/cag+qeHrDSgl/oUUhkYh1PztE+I9mAxLAk4UjB5rzT4K6+Nc03Wfhrd3M1naarFM2mFZm/0dyCzRg5yUIGSvQ/MDncaAPHaK6jxfqWoWdhB4KbUJ5rXSpX89DIxQ3OfnCg9FT7oxwTub+OuXoAKujVtUF/NqA1K8F5MGEtx57eZIGGGDNnJyODnrVKvTtf0fw5N4r8VeGrXw/bWH9mW11PZ3UFxO0mYF34cSSMpBAI4UHOOaAOAbWtYZpWbVr9jNIkkpNw/zun3GPPJXse3aqr3Nw92bxriVrkyeYZi5Ll853buuc85r0u08Haa3xD1ONNCvb/R9MsraeWytPMkkleWKIBRtO/7zs/HZT2rLl8L2fhx/EtzrFl/aDaVfRWNrbTSNHHK0u8rJIVKtt2JkAFTlhnABFAHJavrOsaw0bavq1/qDRAiM3Vw8pQHrjcTjpTG1TU2nnuG1G7M08XkzSGZt0keANjHOSuFAweOBXpOl+FfD82pLd63oy6fp0uiXM8hstRW6hSWNwplhZJHJCgg7XY/NkcioLPwHYQW1jFq0TGSG71B7yW3mObi3gt45kEfUfMGyCBnD+1AHnAu7oWJsRczfZDKJjB5h8syAEBtvTdgkZ64NTDVtUGqDVRqV4NQB3C689vNBxjO/OenHWuotbXw7r+h3upnSk0JdMu7fzzZyyyrJbSvsbiVmPmLjIIOCCfl4zWj4j07QbXTL3U7Lw9pd3aW1xC1ncafqEk8UkUmcLdoZvNibGMELH84Ix0oA4+TxN4kk0waXJ4g1Z7ARiL7M15IYtgGAuzOMAAcYxSS+JfEUumDS5df1V7ARiIWrXkhi2DGF2ZxgYGBjtXfQaX4bvPF3hPR/+EX0+CDVbOC6uXjuLrfucOSq7piAvA7Z9650w6HoGgaDcX+hxatPqsb3U7TTyp5UQlaMJH5bKA3yMSW3DJHHByAc/puu63plrLaabrGo2VvMSZYre5eNHJGDkKQDxxzUVrqmp2v2f7LqN5B9mZ2g8udl8ouAHK4PylgADjrjmor/AOyi+nFi0zWnmt5BmAEhjz8u4DgNjGccZqCgDSsNe1ywkjksda1G1eKEwRtDdOhSMtuKAg8Lu5x0zzS3/iLxBfszX2uandM8RhYzXbuWjJDFDk/dyAcdMgVmUUATzXl3NawWs11PJb2+7yInkJSLccttB4XJ5OOtJdXVzdMjXVxLO0caxIZHLFUUYVRnoAAAB2FQ0UAbUXizxVFZLZR+JtaS1SMRLCt9KEVAMBQu7GMcY6YqOTxN4kk0waXJ4g1Z7ARiL7M15IYtgGAuzOMAAcYxWTRQBbm1LUZktUmv7qRbMYtQ0zEQDOcJz8vPPFWNP8Q+INPuLm4sNc1O0mun33MkF26NM2ScuQcscseT6n1rMooAVmZmLMSSTkk96tNqepNdTXTahdtPPGYpZTM2+RCu0qxzkrgAYPGOKqUUAWPtt55dvH9ruNlqS1uvmHEJJySo/hyeeO9L/aF95t1N9tufMuwy3L+a2ZwzBiHOfmywBOe4BqtRQBNLdXUttDay3M0kEG7yYmclI9xy20dBk9cdad9tvPKt4vtdx5dsxa3XzDiJiQSVH8JJAPHpVeigCy+oX7i6D3tywvHD3QMrHz2B3Avz8xyScnvSjUNQ8+1uPt1z51mFFtJ5rboAp3KEOcrgkkY6GqtFAFhb28WG4hW7nEd0QbhBIdspByNw/iweee9WbjXdbuNLTSrjWNRm0+MAJavcu0SgdMITgY7cVnUUAaMWva5FpLaTFrOox6cwIa0W5cQkE5PyZ28nnpVQXVyLM2YuJvsxkEph3nYXAIDbemcEjPvUNFAFrTNR1DS7oXemX11Y3ABUS28zRvg9RlSDUn9r6t/a39r/ANqXv9o7t32v7Q3nZxjO/O7OOOtUaKANC41rWbjUf7SuNWv5r3YY/tMly7S7SpUruJzggkY9CRVb7Zd/YfsH2qf7J5vneR5h8vzMY37em7HGeuKgooAt/wBp6l9uN/8A2hd/aymwz+c3mbdmzbuznG35cenHSnWGrarp8EkFhqd7aRSnMiQzsiudpXkA88Ej6EiqVFAFm1vr61hkhtby4gjlZGkSOVlV2Q5UkDqQeR6VNq+taxrDRtq+rX+oGIERm6uHl2Z643E4zgflVCigCa8urm8uDcXdxNcTMADJK5ZiAAAMnngAD6CoaKKACiiigAooooAKKKKACiiigAooooAKKKKACiiigAooooAKKKKACiiigAooooAKKKKACiiigAooooAKKKKACiiigAooooAKKKKACiiigAooooAKKKKACiiigAr6F+Gen+F/DfwMuJ/GWp3Gjw+KpjGZoIy0zRLkKowjcEBzkjGH9xXz1V6+1jVr+ytrG+1S+urW1XbbwTXDPHCMYwik4UYAHHpXlZtl88fThSU+WPMm7b6aq263s9exdOfI72PeviXp/hjxR8DYJ/B2q3GsR+FJBGs08ZWUREAMpyicBShyBjCdyK+d6vWGsatp9pdWdhql9aW12uy5hguGRJlwRh1BwwwSMH1NUaMpy6eXwnSc+aPM2r766u+y3u9O46k+d3sFFFFeqZhRRRQAUUUUAFFFFABRRRQAUUUUAFFFFABRRRQAUUUUAFFFFABRRRQAUUUUAFFFFABRRRQAUUUUAFFFFABRRRQAUUUUAFFFFABRRRQAUUUUAFFFFABRRRQAUUUUAFFFFABRRRQAUUUUAFFFFABRRRQAUUUUAFFFFABRRRQAUV0Pw306z1fx3o2majD51pc3SRzR7iu5T1GQQR+BrtNG8F6FJqPiC+ubR30t7BptHQyOAGktnuFO4HJ8tU2kN3PPNAHlVFegNp/hvTdd0bwveaGLyS9htjeX/wBplWZHuEVgYQp8vCb1+8rbiDz6VfEXhuw0q28Ow+WHuJ767truUM2JhFcCMHGcLxnpQBjeDfFWr+FNQkutLkiZJ4/KubaePzILmM9UdT1HX0PJ55NRanrcd1ZtaWOi6XpMUhBm+yiVmlx0BeV3YAHnapAJwSCQMd94g8FaDJpOvxaTB5GqWuvXsNivmuwlggjjZoACTl8MzA9SVIzyKjfSvDdp4u8QaO3hmwuILHSpL6F5bi53h1tkkCnbKAV3Enpnnr0rB4al7T2vL72nzttfvbpfYrmdrGH/AMLJ1aa+sdU1HStG1LWbBAtvqdzDIZ1xnYxCuI3Zc8FkJyAeTUfh74iaxpFxrF3JY6fqd5rKPHe3F75xeSNxyg2SKAPoMjoDjArM8MnQdQ8Y27azDb6dpjsSYY3lEIYKdiMxLSKjMAGbJIBOMdR2Nt4X0q51XTPtehW9sssWoK506++02Fx5Vu8kbpIJXdZAwGUJwQFOBkg87yzCOLjyKz/K97Lsr62Wg/aS7nEeF/ED+H/EkWu2mm2M00DmSCKfzTHE2cgja4Y46DcT75rp7H4qalZeJdS8RW/h3QV1HUoWhupCLkhlYgthfOwM7V6enGOc7Fl4I0C+uvBstrblhLHZHWrUyt86TthZgc5ALZQhSMfJ0zWf4U8CrqvhXUbk6Pf3F1dvcLptxCjmO3Nuu47yPl/eH92N3cH61VfL8PXk5VI3bVt3tvbcI1JR2MC28YRWrWv2PwpoNulvdLd7EN0fMkUEIWZpi2FySACBnrnmtTUviprt1qepaxa6bpGmavqUSw3OoWscvneWFC7V8yRlThQMqAeAc55rD8R6dZ2nhbwve28Oy4vrWeS5fcTvZbmRFOCcD5VA4x0rs9I8CafdeMPDqPb2B0u70q2uLmBtUjWZ5Gtt7MI/MEvL84Ax6cUpZbhZy5pRu9tW31vrd66pb9l2BVJLqeV11XiPxtc654Z0/wAPzaLpNta6cCLR4PP3xAkFuWlYHOO4PtirVzD4f8OWehQ6hoMerPqFmt7dzyXEsbojswVIQjBQQq5y4fLHoAMHZi8MaFpV/q2lLBpOs6rZ6qYfs2qai1mWtRjYYmDxqZGyd25jjaMKec9xBzmkeNbjTfBt34VXRdJnsbxxJcPL5/mSODlWysoAxhcYAHAyDzm3P8RtSvI9FOraRpGqXOjAC1u7kTiYgEEbykqh8EDqO3uc7I8NabZaBdz2ugWFzPHrlxZgeINQ+xyxwpHEyqQtxGjMCzZIznrwMVR8R2PhbSdJk1bSdNtdVt/7durSI3E0xjaJYYWUAo6EgMz4bqQRnNAFLWviBNrGrajquoeGdClvNRgWG4kBul3KoUDAE2AfkT/vkepzLp3xO1201bSNUks9OvbrSLIWdk9wJSI1wylyFkAZ2VsEnI4HAPNXtd8P6bqHxSt/B+j6DbWMAnjLyW8k8kzx+UJJM75GHA3EYAPAqbVPCFhb+Ib6SXQ7rT7K48Oz6laWdx5qvbTJGQVJY7iVdSeeoK8YNAHMap4t+3WWqW//AAj2kW7alOLieaE3AcOMnjdKRjJY7SCMnpwMXbz4gXN94W03w3f+HtFurHTSDbmQ3PmA98uJgcHJyOnTAGBjj02h1MisyZG4A4JHse1drrunaFN4S0/XE01NISbUmgb7BObwrb7AymUNJhZs7sKTHuAY7QBmgCzcfFjxFJ4wj8UxWWl29+IDbzrGkvlXMfGFkVpDwMZG3b75rF0DxfJofi1vEun6Do8dyCWhgxN5MDEYJRRJnnJ4JIGeAOMdPcaD4OtfFkQdba10s+G4r+JNSuZAsk7xArvMZ3sctkrH1wcDFLZ+HtFtrjUzrEHhS2uJjZjSo5b28+ySpKGJkXY5mIIC8vgAnnHSgDgvEmqtretXOqvZWtnLcyNLKlvv2M7Elm+dmIyT0zj0ArOrvdGtdOs49f8A+Ei8I6Yi6MJEmHn3IlNw7ssUIKzbcA5OcHKxnkk5rgqACus1rxzealPqd1Ho+k2F7qisl5dWwmMkiMQWUeZIyqDgZ2gHHGcE1yijcwUYyT3OK6rxF4TtdH+22jaww1SxjSSW3ubbyI5lOAxgkLky4JGMqu5QSOmKqMHJNoiVSMWk+pW17xfqWsWV3az29nCt3PBNO8KMGcww+VGpJY/KBk4/vEn0FSjxrqTFUuLPT7q2axisrm2mjcpdLECI3chgwdcjDIyn5R75pal4X1vTRbm+tY4BPMIAWuYsRyEA7JTu/dNgg4fbxn0OJPBvh1vEOoXlr5lyotbV7lha232mV9rKu1EDDJJYd6apy5uW2onWgo819C1N431NomtYLLTrWyFhLYQ2sMTBIY5SC5Uli5Ylc5Zm5JpY/Hmvx2Gh2qSW/wDxJGkNrKY9zsrgKUfJIZdo24x049KwNWt47TUp7WE3RWJyh+0weTKGHBDJubaQcjGT0qrUtWLTurnST+L71I4o9H0/T9DRLtLxhYo+ZJkOYyxkdzhTkhQQoJJxmman4qmutNvbC10fS9Mjv5EkvGtFkzOVJZR87sEG45wgUdOwArnqKQzorbxdqUGuaNrCQWhn0i2jtrdSjbGVAQCw3ZJ+Y9CKTS/FU1pptnYXWkaXqkdjI0lm14km6AsdxA2OoZS3O1wwznjk1z1FAFjUby61G/uL+9maa5uJGllkbqzMck/nVe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NDw3q9zoOvWWs2aRSXFnKJY1lBKEj1AIOPxratvHetwabpun7LR4dOtrq2iLI2WSdCjFsNyVUkL6e9crRQB1Fn40vbeKxeTS9Kur/T4hFZX88LmaBQPk4DCNin8JdGI49BUemeL7q1sba1vNL03VhaXLXVrJerKXhkYgtgo67gSASG3DNc3RQBvP4u1poYh9oVbiLVJNVF0q4lNw4QMT/Dj5AcY6k/Spr7xlqd34j1XXZLeyS41O0e0mRI2EaI8YjJUbsg4HHJGe1c3RQBf0HVrrRdSW9tRE52tHLDKu6OaNhh43HdSCR2I6gggEbUPje+tXtF03S9MsLW1W42WsKymNnmiaJ5GLuzs204HzYGBx1zT8N6DHqWmalql3c3ENnp4j837LbfaJSXJwdm5QEAVssWGOBznjRXwPLc2V9daXq1jqCRXNrDaiOaMNcefnbuUvmNh8oKkHndzhSa0VKbV0jGVenFtN/wBf0yPSPHmt6Xr2l6zaJaCfTrJLJI2RjHLEucbxu5OSDwRyARjFU5/FepSano1/Glvbvo6otqkSsqZWQyFmGeWZmJYjGahtfDGuXUiRwWO9nupbQfvUH72NQzgkngKpyWPGO/FXPEHg/UtJsrS6Gy6Sa2imlMTowjaR5ERRtY7wfLJDDjkD0yvZztew3Wp3S5lqU/EXiC51uK0hmtbS2itPOEKW6soUSTPKRyTwC5A9gOvWrVt4w1K38R6brqQWhudOtIrSFSjbGSOLygWG7JO3rgjnt2qHQfD0l94rbQb+c2UkQn890RZihijd2AAYBj8hH3qsSeGEvdPtr3w5d3GpLNeCzaKa2EEqSlSy8B3XaQG53DG059aFTk1ewOtBOzf9euwmm+Lbi1tbGG60nStTk07P2Ge8jkZ4F3bgvyuodQxLBXDAEnscUW3i67KOmr6bp2ug3b3ifb1kzHK5zIQY3QkMQCVOVyMgDJzPp3gfVLj7Ubmazt0i0+S9hlW7hljnCNtKq6vt6ggnJ28ZHIrM1Dw3rOn6f9vu7MJCPL8wCZGeLzF3J5iAlo9wGRuAzQ6c0rtAq9NuykiXXPFGqa1YPa6g0Upkv5b95QmHMkiIhHBwFAQYAHFU31e5fw5DoJSL7NFeSXatg7y7oiEE5xjCDt681Pomhy6jrraZJcQwpCsklzOjrKkcUalnYFTh8AHGDgnHPetP/hGdPXU7G1OpajNHqkMcunNb6ejvLuZkKurTKEYMpHDMO+RQqcmrpBKtCLs2QXHjDUp9X1fVGt7NbnVbQ2kpCNiNCqqSnzcEquMnPU1JoHjS/wBJ0pNM/s/T763RbhALlZM+XOgWSPKOpCnaDxyDk5rH8QWdpp+tXdjY332+3gkMaXHl7BJjqQMnjOcc89a09S8Kz2nh7TNUS6Saa8dUltguGgMgLQ5Oed6gt2xjvRyS18hurFWu9zL1G+hub2O5tNKsdOEYH7mDzHjYgk7iJXcnsMZxgdOudDWvE02oaW2mW+l6bpdrJc/arhLKN18+XBCltzNgKC2FXao3HjpiabwL4phvorJtMBuJZ2t1RLmJyJQpbY2GO0lQSN2MjkZrMt7C2j1V7TVdQitIolJeW323W4gZCpsbaxPA+8B6kUOnJbqwKrCXwu/pqX5fFVxcX1vc32l6XepBp0WneRPExRo41Cq2QwZX+UHcrL3HQkGw/jSea/N1faFol6qGL7NDLA4S1WIbURCrhtmOqszAnkgnmppvCFrAJb6bVphpCWEN6s62gM5Er7FTyt+A24N/HjAznnFOg8H2K+JW8O3uuvFqEl2La2WGyMiOGClJHYsuxW3DpuIwcgcZr2M+xH1mn3/BmNqHiLUtQ068s7xo5jeX/wDaFxOVxJJLtZeccY+duMd6yK6uHwcW0wNJqITU5LSe9gtFi3I8ERIYmTdwx2SFQFIIXqM1ylRKDjuaQqRnflY6NgsisyLIAQSrZw3scYP5V3J8XabZ6TeW+n3Gs3UU6xi10y/w9rYEOHyjFyXKkbQdqZBJPpXCVa1XT7vStSn06/h8m6t3Mcqbg21h2yCQfwqoTlFOxNSnCo0pHXeMPFWma3BJBby3tvDe363V3GunWsYiGDkAph52BdsMzJx1GTkc5odxYRLe219e6pawXEYXfZhW3YYHEkZZQ44/vDBweayq1NB0DVdcMv8AZtukgiKK7STxxKGc4RcuwBZiDgDk4pucpyva7JVKFKFr2RJ4x1ePW9fmv4Y5Ei2RwxmU5kdY0VA7kfxELk/XHPWsetiy8M65eWstxDY4WN5IykkqRyM6Dc6ojEM7KOoUEim2PhzV7y2juYbeJbeSIyiaa5jijCB9mSzsAvzAgZIyQcZpOM5O9tyozpwjypqy03Mmit638I65PqEmnLDZx3kc4tzbzX8EUjOcYCq7guDkYK5BzwTUf/CLa59hnvfskZhgEhfFxGXKxttd1TdudAeCygrweeDS9nPsP21P+ZfeYtFFFQ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74W1KxsEn8661TTLwkNBqGnMTKg6NGyb0BVgQcgggr3B46ZvHOltfX119nvd5udPuIZCiF7lrYtuaYggKz7s5G7B9eteeUVrGtKKsjCeHhN3l/X9WPRR4x8O2sT2lqmqzW15d30l48sEaOsdzEIz5YDsNy47nBx2zxLoviDR1u4ZIZJH0vS9FWGVb2SOGS4njneeIpGGbdl9gwM4BbJx185t4Zri4jt7eKSaaVwkcaKWZ2JwAAOSSe1bt34M8RW1za27WcEr3V4LGM295DMouCQBE7I5CMc9GI6H0OLWIlczeDhaxH4O1i303xSmqao1w8TR3CStEgeTMsLpuAJAPL56itbStc8M6ZBY6Z5F9qenjUBe3j3FukbMVjZI1WPeysAWLHc2G6EY68fPFJBPJDKu2SNirDOcEHBqxZ6deXdje3tvDvt7FFkuX3AbFZwinBOT8zAcZ61nGq4o1nQjN3f9f1c7q48ZaFLbQ2e298tdMu7J5o9Pggy0rKyuIo2CgcEEZ98nNU/FvjK01jS7xLc3EM9+IPOtxY20aLsAzmZQZJfmAIztxnnNcNXQXHg7W7fSW1WQ6V9iBYeamr2j7mVQxRQJCWfBB2jJ5HHNW8RNqxnHCU4tPt/w5H4b1Sy0bX5ZD9oudOmimtJTsCSmGVChYLuIDAHON2MjGe9av/CT6bb6jaPaJeGHTNJls7GR41V2ncP+9ZdxCgNI2AC2Nq1yl5byWlzJbytCzocExSrKh+jKSp/A1DURqyirI0lQjJ3Zo6VqP2eM2UyQGzmcfaG+xQyThDgNsd13KcdMEc12C+OLfUtZ1SDULaKHS7xk+yCG0hSSFo3UweY4wzBVG0ks2ATgV59Wvb+G9auNDfWobPdZIGbd5qB2VSAzrGTvZFLAFgCBzk8GiNWUdEFShCbu1r/X+R6Bf+MfD2ieNNSlsmvL+K51d7q6lVYyihUkVRCQ5DgmUncdvAAwetcRoOraa9zaw+I7dJNOtlJRbSwhEkjgYUSOux3XPJy+TjqOog1bwvrmlaauoX1msduWVGKzxu0TMu5VkRWLRsRzhwDS6T4W1zVbEXljaJJG3meUrXEaSTlF3OIo2YPIQOyA+nWqlXlJkQwsIK3Xv6G1c+JNMvJ9Yt7/AFDU7m11SCIG4FhHG9u8T5RUiEpUxheMbh16cc25PFHh64v9U1ZZNU07VLt/Khnjs45zb2wQIAhMqbZGA+ZsHA4XGSTzC+GtabQ/7aFmDZ+WZs+cnmeWH2GTy879m75d23bnvUeh6Dqesw3U1ilsIbUJ58txdxW6JuJC5aRlGSQeM0e3l/X9eYfVYf18v8kdBa+KNLh0yGQx3japZ6bcaZbfu1EUkUhfbIx3ZVlEr/KAwJC89a4ut/TPCGtankWJ0uZx5n7sataiQiPO4hDJuIAUnOMEDI45rAqJTcrXNYUowvbqFe3x+JNPg8SuYdcs47a48VyPcFblAsls0KAljnmMkd/lJA9K8Qoq6VZ09jPEYZVrXff8TtvF2qXGqeH9MuF1WOa8EN1Hen7UokaH7QDHGRkFlyQVTngZAwOJPhzcW8WlXKC4097k6hbSG11C6S3hCJuPnqzEZdScYyRhjlW7cLRR7Z8/MDw69m6af9XuesjUtBvkgikvdLvNKt7jUf7QlvVhW5kR2Z4njBAfc27jygDkfNgAAYDafpuseJfs1xqdj/Z2jWUMCgXkURuygG5Y3kYL8zlzuzwOeTgHhaKp1+bdERwvJfll/X9fgdw+qSR694j8QXkthDqMVqIrKK3uklVWk2xgxsrENsi3cgkggZwaZ4BhtbO0u729vtISzu7K4gnkN3tvLcbGXYkRPzFyV5CuNvGVOa4qipVX3r2LeHvFxv2+5BRRRWJ0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o+GZxa+IdPuTqT6Z5Vwji8WHzTAQch9n8QB5I9Ox6V6hpWpWel6rYX99d6Ho1/Jr1oXOhapuguoFYiWSaNJGjRQGOPuZ3sNuM149RQB7Ta3lrPdaTfXevaUW06LWY7tpdSiZ2eYSmPb82X3eYMMMjqM54qG48SvY+HNQvtK16xXTo9N0w6Rpxu0MsU8U0BlUxA7g25HZjj5wQckDjxynwyyQTJNDI8UsbBkdGIZWByCCOhoA7P4rNZWl7a6NpuFtl8zUGQKVKPctvVGBAOVi8lTnuD0rPuLq2PwssrMXERuV1u4laHeN4QwQAMV64JBGfY1z95dXN5dSXV5cS3FxK26SWVy7ufUk8k1DQB9B3virS08S6dDD4g0/7BPq9+b1RdRmKSJrdAvmc4KE54PBI7kVz2ieIrK90/T77UNW83xJLok0K3f9px2s6ut4x2Gd1YROYujMBlcgEbhXjtFAHW/ES8e+8QatcWc1qlo8kH2pLfUFlS4nEZzL91PNbd5hLqm0MxwcMCeh0rUtN/sXTtZbUbNIbDw5eaXPZvMoma4cyhAI87mVvOQ7gCBtbJ4rzGigDu7mKz074bajp019o7SS3NtcWkmn3nmS3p+fImQksiornAZY/mxwxq14Ts7jT5LnxTPqmlah4g86WO2in1u2Xy5OhuJHeUb+p2gZDHknGN3nVFAHqCalp39iLq/wDaFmIh4TbSjbmdPP8AtO4qF8rO7HO/djbjvnis7wffazG+p2r33he4luNRgfUW1e4hmMoQvlw8pMbplmyUJc5BHFcBRQB2t1d6LpuleKrnw/OgS/vhYWMbP+9SzJZ3bB+bB2xLk84JBNcV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SgEnABJq5babczDO3avqaAKVKqs33VJ+grobHRYMZmyze9X1tLeFQqoMduKAOVW0uWGRC2Kd9husZ8o11ZCKOAKDtAHSgDkmtLhesLUxoJlXc0bAeuK6+RI2I4GKgeNCcHBFAHJ0V00+n20xDbQPpVK60dVy0TEexoAxqKfJG8ZIZSMd6Z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XrLTZ7k9Co9xUmk2RkkEki8dga6a3aJEKhcN60AZ9hpcVud7YJ961XWMoPKwDjmoD3yaiL7c880ASmXBC4wabI3zc81D5nNSvyAcUAR8lt1DH3pGbbnFR/McelAEgb5T6VECcmn4JI9KGTDAigBqZU7u1TM25aY/QCgZUUAQ3VspiPyg5rn7uExP0OM11JYlBmsrUUDowxQBiUUpGDik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S3GZR3xUdSW7bZRnigDobLITNWlJ9Kq2cg2qOCK04UEoCgc0AV8t3o27uKvrp8zMMKcetWotLl67TmgDHeHaATQGZR8w4rpF0WSaPLKRilj0HcPmUgCgDnWgJQSAcGgxEIOMV1cWhu3yheO1P/sBmGCOR60Acf5bbeQaFRh711/9g/Nt25FPXQV6BefSgDj5IiMEAmneS20FlNdmfD7YA24p8ehruweooA4aQhVxtJrI1KYRqVK/SvUjodpvKGME96z9R8GWlyhBbaD+lAHkROSTSV3d98OrpQWtLyNx2Dj+tYGpeFdcseXs2lX+9F83/wBegDDoqSaGaFts0Txt6OpB/Wo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lALEBQST0Ara0fwvq2pMpWEQRHrJKdoA+nWgDEq5pum32oyiOztpJTnqF4H1Nd9pPgvSbJhJfXBvJB/D0T8u9dJb3tlaRiK1hiiUdAigUAcvoPgO5RVkvZ9p7qOa7Cz8P2tvB8q7m96q3GuJH1bk1GPEi7lXdQBuWthbqDgDI7VI1vCn3tua5W78RbD+7b61Rk8QTOwbcTQB3EtzaW8fzMuO9R211azZcMNgrgZ9TnmUrnINIt3cpF5aPtFAHocmo2i5wRUP2+BmLZFeffaJmbmU0rXTKv+uOfY0Ad3/adsmWyvpVGXUCJdyyIMn1riJZnPHmN+dVnkuEPMje3NAHpT6grKpadV/Gq97qUMIBWYMT7151LdXDAbpGP41H50xYfvGI+tAHenWkwSDzVC716TB2k1yfnzK27casRz+YvvQBstrlyVyrHHcUw61Nxk5PvWQZOPSonPNAG62pQXC/6XaxSfVRVd49Fc5bT7fP+4KzoyWoLfNQBoCy0Nz/AMeEQ+gpJLLQgD/oEeaqI2KVmoAnFrouR/xL4vypzQ6KvTToM/7gqoGxxTe+etAFwf2OOP7LtfxjH+FMY6P30q2/BBVQ5Vs0g5O40AWWg0GQFX01RnoVYj+VRHSfD8i8Rzxn2cn+dRnrQmc89aAIn8N6dJ/qdQmj/wB+MN/UVTv/AAzeQJ5lvJHdJ/skKfyzWm2e1AkkXjcR+NAHJTRSwttljZG9GGKZXcPNHPEIrmGOVf8AaUHFZd54djkBksZsH+454/OgDm6Kmu7ae1l8u4jKN796h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tfT/DupXa+Y8f2WL+/OCoI9uOaAMiiuwg0PRbNN1zK98/pyij8jmrUN3a2vy2VnFAPYc/maAOOt7C+uMeTaTvnoQhx+daFv4Z1eXlrcQj1kbH8s10Fxq10/3XwKrtfXDD5pW+lAFW38JP9671CBFHUJkn9RWhb6D4dgG6WSe4b0L4H6CqvmM/BJp6Ic89KANi3n06zjJsrKKPHcLzTpNZlkTqQPSsgD+ENgUN8ooA1Euml43EVDNJ8+Axz61SjfbSySnfxQBPPuZQxYk1XxhvmOKlSTe4BpsikyNxxQBEVLEgHikwQwqREbdxVi1tJZJNzKQvqaAGxI2enFIyzNJhRgDrV+VfLAAX8ajGd2c0AQm1kdvlOB3qL+zyX+adVJq8QGIAJzVeWAOScnNAA9lBFGC02Xoks0mhyHGaeIE8oBgSRUDwzZyoIFAFE2cq54yKiKMnJBArRVpgcc0FxgiRMigDPMe7pzUsUTqM7D+VaEM1qg4hyaeNUVTsWEUAZZRsZ5x9Kjbg1pnUIdxLQjnrULtbTEbhsoApxPg+1OlOcFauw2tluyZsVP8AYrZzlZRigDPX7gp4yavx2MLAhZskVFJavE2CMigCpjJpegp7xsG4BFOiglc8KcUARDH1NMK81de32da09A0vT7tybu48sDrQBz5HIprjnjiuh1/T9Otbgizn81azGWLBGKAKHzY4oAZjVuOMEgKKma1Yc7CM0AZ5yKfFKy4q01oFG7dUBi5PSgCRp4LiLybuFZUPqKyNT8OkKZtPbevUxsfmH0rTMfFLFJJG2VJoA4uRHjcpIpVh1BGCKbXfXEVhqkYjvogrgYWVeGFc7q3hq+tFaa3U3dv/AHo1JIHuKAMO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tabY3F/OI4V4/iY9FFV0VncIoyxOAK7O2txp+mrFGu1jyx7k0AJZWelaWgZFF1dD/AJaOvAPsOgpk95cXDfPIcelQiMs3NKEZWoAa+4j5ulAXgYNSlfaniMBaAICp64pPLJPpU/3R605PmOTQBEkeKmpyrxxTwjkYVCfoKAK56ntShv7w4p7xSE/6tuPam+XKSNqN+VAAVGCVpjDA96sLbzkD5dv1q1FFbKP37DI7A0AUrZJCytjIq7cQqu1lPXtQ91CGxCnA9qdBHcXciiKMsSfSgCB+wAwalgkuSRHGC34V1Oj+E5ZMSXDYJ7VrLYW2nzrH5CtjvigDmbXRdSuUBaEgH1rVtfB8zIWkbafSu1tWVo1aNQBj0qRvWgDlYPCMCr+8c7qsw+GLGNweW9c1uS7ww2jr1qtJNJHdeW6/Ke9AEQ0bTsYEK4px0XT2X/UrVtGGM9qkAYjPSgDnL7QrCKUsIhnNOj8O6fIvzxAZ6cV0Dosn3lzTyFA7Y9KAOZfwfYuwwuKr3HgqybhSVPrXXZyMjrSKp3HdQBwVz4GVvlSQ49azZ/A12h+V9wr0q6nhtYy8rACsZvEemebt87JoA4QeEdRV9rL9CKm/4RPUdo2n9a7+LVdPkj3eeg/EUwahZtJiO4Q+2aAPPW0DVIGP7s/Wq8jXNu22WM5HHNepSTwGIbiDWRqCWUxPmRrz7UAcL9pXqYwakFxuGFUAVrXWl28m7yTis6502aA5UcUARw2c12/y5x61v6Z4XMsOWlKnHasJLu4iGyMYx7VrWHiG6hszH5eW9aAM7XtIksnbbIXArDdGFbl3cXl5J8/Q0ltpElxJhc0AZlvEdy7TzWhLDdIAuM+lbWn+F5WlDOSADXQPo6jarLyKAOITTLqZeE5NTJ4VvnXdjFehWenxQhTgZHtV4BV+UAY+lAHlj+F9QXohNUbnSbu2z50RH4V6/wAdMCq17Zw3C4dVz9KAPHGiYHOCKmtbye3f5Tn1B6V2+vaDDHHuixXK3Gn7WI6UAZmo6RpOqKZFxZ3ROS6D5T9RXLarot/p7Eywl4u0qcqR/SutaNo3xg1LDPJHwcMvcNyKAPO6K7q/0vR73ny/s8p/ijGB+Vc/feHrmFibZ1nTtzg0AYtFSz288BImidMeo4qKgAooooAKKKKACiiigAooooAKKKKACiiigAooooAKKKKACiiigAooooAKKKKACiiigAooooAKKKKACiiigAooooAKKKKACiiigAooooAKKKKACiiigAooooAKKKKACiuz+DcWkXXja1stU0pNQM4ZYhK/7qMhGJLJj5zxxkgDrg8Y3fBGm6dJpvhbT5tPs549de/F7LLAjygIu1Ajkbo9v3vlIyTzkcUAea2drdXtyltZ281zO+dscSF2bAycAcngE1o/8Iv4m/6F3V//AACk/wAKzbW4uLWdZ7WeWCZc7ZI3KsMjBwR7Ve/4SDXv+g3qX/gU/wDjQAtx4d8QW8Dz3GhapFFGpZ3e0kVVA6kkjgVl13nw+1fVrqLxPFdapezxnw9d5SS4Zh/D2Jrg6ACiiigAooooAKKKKACiiigAooooAKKKKACiiigAooooAKKKKACiiigAooooAKKKKACiiigAooooAKKKKACiiigAooooAKKKKACiiigAooooAKKKKACiiigAooooAKKKKACiiigAooooAKKKKACiiigAooooAKKKKACiiigAooooAKKKKACilVWb7qk/QU7ypf8Anm//AHyaAGUUp4PNJQAUVc0rTL7VLkW9jbSTOTztHA+p7V6Do/hXT/Dka32rzR3F7jKRLnah/qaAMHwzojWkI1LUI9pI/dRt1x6mrl3KZ2zjAqxqN9JfzscYTsKrpCxoAh2fnTVHPIq4LfHJIqXEYHyxgmgCkI2cZxR5be9bFjYy3Rwihalk0K/w7LyF54oAwvKZhjbUkNvjG48VJEsxuBAxKknHPauw0/wwjJHNNKGU849aAOT8mNQMc09bjyR8qgV3knhfTp4GMTbXArjb/TngvmtSQ2D2oAri8IGSoqGS+k6Rxc+wroNK8LtduPNfYtdRp/hfTLTBYB296APNkttVvGysblfYYrUsvB+oXLjzsop5JJr02KCKMYhRVHbAqOaZE++4WgDl7LwbbwgGRt571u2OlWlsdsMag+uKkTUbYy+X5yg/WrUTQsflkVj9aAJol2JjdUVxDHM4459aexXI+YD8ak+RcMzACgBY41jjCrTj0qG6u7eCPLyquenNUZdYs40yJA59BQBdkkKtuyNo71yGqa4yar94FAcHFWNQ1C8vFZLeNkRuBXPz6BqTSFvLYk0AdZZa3bzhVRgCOuTW5DKkgBVhjHrXndv4e1JRvAKkdqvWVxqVhMvnK7AdjQB3WATkc0nG6uZn8VRxDatvJurJu/F91ubZHtPbNAHcmSOMkySKv1NYmu+JLS0Ro4W3y47Vwd9rF7dSl2lYA+hrPeSRm3MSfc0AaOr6xfXqlWmIU9hWIVbPOc+tWvMB+lI2FG6gCo7zJ/y0YfjV/wAPtLPqCRFmJPfNV5FVgd1aXhe4trW93S8YHBoA7eaGaK1IiUuyjp1rnb7U5IHVZo8N6YrrfCHirR01hYtQQGI9+1N+J9rol/fLPpCpyf4R1oA5CPUY5CGTIPcVrWFxDdMEuANvrUVr4WvFtxcLayYxnpVO4tbiOTZ5bKfpQBszw6LENzMN1Zd7LZuStrGBWY0E89wIQCWz0rsdA8OLHEJLpcmgDM0vSZLzDBdq+pFdTYaZDaRr8oLd6vRwpCgjiAUCndue1ADY13H5QAKQKN/PNOHPA4pWHYUANcc5qPzFR9jVYRCwx+dRywI3Xk9qAI5HVe+TUP2hcEvxWfNM1vdmORsDtmsvX9TCoI42+uKADVruR7tk35j7Vz+o3MfmbSfmFNvdQzHhMhvWoLCGO5kZpmyfWgCKTDjNVJ14yK1byK2jh2xP847Vluw3H1oApnnrwaTe6kbWqeRM9OvrVb7oOaAB5STh1DDuCKjn0vSbxMKpgmx1TgflSS561HjHzA80AY2paNeWOWZfNi/vpz+dZtdtbXk0X3m+XHSi80XTtWUyWzfZrk8+zH3FAHE0Vb1PT7vTbgw3URRux7N9DVSgAooooAKKKKACiiigAooooAKKKKACiiigAooooAKKKKACiiigAooooAKKKKACiiigAooooAKKKKACiiigAooooAKKKKACiiigAooooAKKKKACiiigC5oup32j6nDqWmz+RdQkmOTYrYyCDwwI6E1c0zxLrWm6Y+nWV4I7di5GYUZ4y67HKOQWj3LwdpGR1rHooAKKKKAOu+Gn/Mzf9i9d/wDstcjXXfDT/mZv+xeu/wD2WuRoAKKKKACiiigAooooAKKKKACiiigAooooAKKKKACiiigAooooAKKKKACiiigAooooAKKKKACiiigAooooAKKKKACiiigAooooAKKKKACiiigAooooAKKKKACiiigAooooAKKKKACiiigAooooAKKKKACiiigAooooAKKKKACirFlZz3kvlwJk9z2FbtppMNoQ0481/wBBQBi2en3VywCxlV7swwK3LbSbC3jzJ++lHr0/KrTy/LiP5fbFQrnd83NADmEZ/wCWSqB6CpE8orgqKgdvrQpoAS70+C5H3Qp9RS2Oh6fGfMuSZBn7pOKsQiRuFGau2VhcXUwjVSSaALsOqizgFvp9ukCf7Aqr5d9qUudryGuu8P8AhkRESXa/hXSR2dvGR5MSj8KAPP7bw9qG0AwkfUVfTwvf8MRn6V6AmAoBUVIvTigDzqTwzdKCzK4/Csy5sZLZ9rZB969Z65zg1z93Z/b77/VgKvfFAHBRyXkTZiYg+grX0zUNWgRmKGRGHOa6xtEtAM7RuxVS4iurCJvLgV0oA4jVA81wZ1j2NnkCrEGt6jFCsZc7V6Cp9SuzJKVMYU9xiqB2/wAQoAsx69qKElZCM9adZfarq6M7AsT3pIYYGI6Guw0jToZLP5GAOKAMqCe8jbarkYrZtLmXYNy7z71ga2lxYzEKxx9KZp95qTofKQkAdSKANvVvEEljDkxBRXFanr11fSM3mEDPArqzEbrT3+0AM+08EVwdxD5dy6kY+agBRJPncZGz9atWt/dwsH+0OCOnNXtCt4biORHUFgOKhg0yWe9MCoeuM0ATjXLsgFrhyRTxqmp3f7tZZX9hXQab4atreLfPh3962baGztY8rEhb6UAcvp2laneNmYyIg/vV0enaJb221pj5jehqx9pOPljAFQySSMdxcigDSC28Y+WNRimmeJT61ltJKeN3HrSgjb6n60AaIuYyeMYo822clW21mknPFDYHHegC6+l6bcZYxpz1NU7nw3p8n3Y1+tNKtnAc/nSpNIuFLE4oAoP4Vs1kHzDb6VHdeFoGjKxsB6VqtISc7jQZJOx4oA4668MzQgsuWx2FY91bujYdCpXsa9H8w5welV9R02G7t2wFBxQB5s44OaYqZA7GrGoRNb3LwkdDUcCyvKscS7mJoA6Pw34W1DUiskK5z0r2T4S/C+ebV1k1ncY05Cnoa4fwcNQ0+FGLBe+K9u+GviyENi9ZVbpkmgD0aPwrpP2cQLaR4Ax0rwr422enaVqYs7KGMSsM9K9t1Txtoum2ElxJcLwvy8jk185eJ7q48U+JZdRkysIb5PpQBzfhzSWW5a6uE+bJwPSupIOAKdHEsce0U8gEigCMrx60zoambr7VGIZbi4SGJSzE8YoAjP38irCRMw3bTW2nhXWoYBcSadceWehMZxVS43W4xKhTHqKAKIXy15qpPJ1GcVJcXKyo20/hXG3OtSJePEwOFNABqkzXOpmD+LsaSXw+03LSc0kM6Saj9q24G3FXftjFiU59qAK9t4Yto/ml+f2q7HodiinbGFNLDfO6gFCCPWql/f3iSDYhK/SgCK88OW7NuRiCaxNf0AwxeZACSBz7111jcGeASSAqfSpJlSSM5xigDyiMPkhxgjqKWeLcm5etanieKK31FjHgbjyBWYknJFAFFqaMZ+ark0atzjFU5FK9OlADfvNTlby3DITkUzmk2kigDWiurbUIfseowq6Hjd3Fc94j8M3Wmqbq3zc2Z53qOU+v+NXVXvnFbWjaoYcwT4eNuCG5FAHnFFd54j8HJcRNf6HtPGWtx/7L/hXCyI0bskilWU4IIwQaAG0UUUAFFFFABRRRQAUUUUAFFFFABRRRQAUUUUAFFFFABRRRQAUUUUAFFFFABRRRQAUUUUAFFFFABRRRQAUUUUAFFFFABRRRQAUUUUAFFFFABRRRQAV0HhXxhrXhq3mg0uSFUmcO/mR7uQMVz9FAHrPhHx/4i1rT/FFjfSW7Qt4fu8hYQD0A6/QmvJq674af8zN/2L13/wCy1yNABRRRQAV6p4Y+BXi7xD4fstbstR0OO3vIhLGs00ocA+oEZGfxNeV19NTaT4J1n4PeArLxprV3pUboqWjwEAPIwxhmKMFHucAdzXz3EGYV8HGl7F25pWfu8ztZvRaX2NqUFK9zxn4kfDXxL4CFtLrC2k9rc/KlzayFo9/PyHcFYHAz0xjoTg44uvb/ANoC4tvC3hLSPhlp2n6qlpazm7F7fMjCdfmwEK8EZkbPCkbRxzmvEK6sjxdbF4ONatZ3bs1pdX0dru1+1yasVGVkFFFFeuZhRRRQAUUUUAFFFFABRRRQAUUUUAFFFFABRRRQAUUUUAFFFFABRRRQAUUUUAFFFFABRRRQAUUUUAFFFFABRRRQAUUUUAFFFFABRRRQAUUUUAFFFFABRRRQAUUUUAFFFFABRRRQAUUUUAFaui6NLfnzHPlwDqx6n6Ve8M6ELhftt7hYRyin+L/61al7OA5SH5U6YFACEWtpCIrVQuOuO9VS7s2Sc0gU5zTwB1oAZ3pfpT4165GRTsDtQBGBnquamtrbzm7ipIRuYACtCIKMCgAtYFhXaoya6zwdDE0pkYjcK562nhjZkI59an03UfsVyzqeGoA9Ca8t1OxmAPpSJIv3hyDWDo0TalKblpOOwroFjVQAMcUAWE5Ap/QVGCFAJIAoSRZD8nPqaAIpZZPNEcY5PWp0TZwAM9+KkSNV+YDmnAHrQBDnB5FBUMCDyPQ0/ac/dpyx5oAx9V0G2vU4VUf1ArmdR8Oz28e4AOBXoBXHyio54VkXawoA8ncmNyoBBHau3+GOmanrl+IICSufSnaj4bjubkTImPUetdz8Dbu08P8AiDyrhdiucBm7GgDq7r4LvqFoJJZAJMV57rHhSbwzePZTxkK38R719Yw3cckayiRChHBBryb42fY76EGNlMidwaAPnrVoZrV2258sg8iuFv8A/j7bHPNeszR+Ym2RQy+9ct4m8NK0DXNoMOOSBQBx1rcPbTqyE5z616TocKmxjuGjUO65JxXle5knwwIZT3r0rwzPLNpaAtnigC9Ox3EE8fWo+g60SYBPGTTByeeKAFDMT7U7G71pc7RxSFtoyeaAFZflppHOFpuWJ3MDSqT16UALtbHpQVGKQ5/iJzSlhjHWgACseRxikZsHPWl8w9P0pg5PFADgc+1BcK3HIpD8xz0pOOgHFACk8cdKltfmOO9QYOPlNT2jBZPegDg/GcJi1dmyAD6Vo/D2xS6uXmdd2zpmqXjZt2rdMnFaHgG/+yyNE3RqAO7iQKfSqWrXF1GFSzLBs8kVdSQTfcOc+lWobcIOVBPegDnEh1nUpFS7uJBCD0LGuntl8qFY1H3R1p6pxwMU4KMe9AAjAtTtoDcVFIq43FsUiO54UE+lADyrSSCKNSzucKAMkmvoT4R/CdNK8nWNeAe4IDR25H3f97/CuV/Z48EyalrLeItTt82locQrIvDyY/pnP5V9F0ANaONo/LaNSmMbSOMfSvBf2jfDltptqNVtLZY4nHIUYAPevfK4H4+2H274bXxC5MJDn2HT+ooA+NLS8Yu8nas0WS3GqNIF+Qnnit7S9OBSRcd6kjs2jnK9FoAhSxtdu0IOlZ0NhJb6mWHzRnoK3wFVuBTGXnkUAQG3j+9t5pjQgkHaCBVk9PU0gHbpQBTljCqdoA+lVWBWCX5jkKSK0ZQMHNZlw21+2DxQB55qMzT3b7+oNVSuFJ71seJ7IW9+ZY+FfnisplwAe9ADACUqu2M9KtjrzUcyKfmAGKAKrYPWk2/lTyBj0pozjmgBpGKTkU/aKTA+lAGhpWpTWjhtx2+mat6xo+m+Ik86Nltr3HDjGG/3hWL345+tWLWUwybg2CKAOP1TT7rTbtrW7j2SL+IYeoNVa9UddO8QWgs9QQ7x/q5FOGU+1cF4k0G80S52TKXgY/u5QOD7fWgDIooooAKKKKACiiigAooooAKKKKACiiigAooooAKKKKACiiigAooooAKKKKACiiigAooooAKKKKACiiigAooooAKKKKACiiigAooooAKKKKACiiug8K+IrXRbeaK48PaZqpkcMHu4gxTjoMg8UAXvhp/zM3/YvXf/ALLUHgTwTqvjJNUbTLiyhGm2/wBom+0Oy7l54XapyeO+K7Lwj4ssdS0/xRaw+E9FsGPh+7/fW8Kq44A6498/hV/9mH/j38a/9gn+j15edYuphMFOtS+JW/FpF04qUkmeL0UUV6hAV2ni7x3/AG/4C8PeFv7K+zf2MMfaPtG/zvlx93aNv5muLorCrhqVacJzV3B3Xk7W/JjUmrnfeJPiMfEfw4sPC+taObrUdOYfZdVN1h1XOMMm35sr8p+YZIU9RzwNFFThcJRwsXCirJtu2u73t29FoEpOW4UUUV0iCiiigAooooAKKKKACiiigAooooAKKKKACiiigAooooAKKKKACiiigAooooAKKKKACiiigAooooAKKKKACiiigAooooAKKKKACiiigAooooAKKKKACiiigAooooAKKKKACiiigArpPDPh57pVvrwbLYcqp6v/APWpPCWgG/f7ZeDbaR84PG8/4V0GoX658mEbY14AHSgCLVLrc3kw4CD0rOxSyYZs5pme1ADlU5z2pQwzSMTjFEZbcBigCTdxxSKfm4FOkUhvSpbSPLbiBxQBPbqqKC3BNWo/mdVHc1ANzMARn0rd0nSpmHnSIR/dzQBWuLOKCVP3gZmxxWtFoovEUJFt461bsNBUz/aLqTPoK6KAIihYxwKAMfS9LvtPUrG+RU8iagrbsMa2GlUAfrUqsrIMCgDkNY1G9XETblXvXQeGJI5LQKW+fGcHrUHiCxWe1aQYBXmuf8O3jrqkcbn5c4xQB6Fs9Kaq7SfWplZdoOOKXchHGM0AVwMNndUgb0waX5W4NARQeM0ADKDQYyVzg1Mqg4PSjLoTlaAIug6VBcqcArwQcipmkb+6aaAzdqAHS+NPE2j2OyG6keEds9BXL3XjK/1O6VppDgn5snrXSPAkqmMrwRzms4eGLCM7ucmgCVSskYdTkEU2RGMZUcgjpTfIaxUqSXi7e1NN3biMtuA470Aec6/aw22ryNKox1C11Hg6SJtMYqoXviuY8USia+Z927niug8AbJLWWMqcigDSZsseaFPfNOnADMhWmrhRhQKAHE575pMc8nIpFwD92huvpQA47n9OKTgcYpNwA4yKQuM0AOJJ4FN+71NKW4GKQK2MsR9KAEI5zilAIPp9abu+bn1pS2T0oAXH40oVsfMMUwE7vWneZ+NADh93pViyjzKN3Sq4YMPSrNk38IoA4Xxav/E8df4auaDp+YWnUFR2NVfGAI1vPY10/hgpJZLAuGPU0AWfDEnls0UkmWzwTXSruXGea4u/jnt9VWRFOM9BXYaObq8VVjhZzjsKAHXtybW2MpUn0xWZDq89wxWOH6V6No3w98Qa4FjSwl8s9SV4r0fwl8DLe1KTalKiEEHavJoA8a8D+Edc8SX4jjgdgT0xxXvXgf4O6fZNFd64FmdcEQD7v4mvSNC0PTNDtvLsYEj4+Z8cmsvV/EzxXYgsYRIoPzSN/SgDobS2tbK2WC1hit4UHCooVQKq/wBsWPneUJCTnqBxSaRdzahZuZolTIxx6GoINDjjl3tJnmgDYHIyOlcx8Vsf8K71vP8Az7H+YrpwMAAdBXP/ABHsbjUvAusWdqu6aS2bYPUjnH6UAfH9niOJmPJ6mqDXSzTsEIIFTO7RiSJ8h+hFZdnCYpXJY8mgC62PWgYzimY+bP8AOnEqBnrQAh2r161ETub5c4pJJRnb1NIhOKABxwaztRUmE4XnPFaLHAqnMCwagDl/GEDf2dbz4Poa5Rc5r0DVoWvNFnhUAsnSvOnbY5XPINACzKwb2oQhVOaPMDemaa3I7fhQAyVWHzdqiPSrSLuXa3So5YSAQOlAFZmpucjvTxHjqKBnpjAoARc/Wn857UnAHSgMP7uTQA+C4eCTctdFp2pW2o2j2WowrJE3HzVzDeuKEcqRjP4UAU/F3hifSJPtNvumsX5VwMlPY/41zleqaPqMcsZs7tEeJhtIfpiuW8a+FzppN/Y/PZOckD/ln/8AWoA5SiiigAooooAKKKKACiiigAooooAKKKKACiiigAooooAKKKKACiiigAooooAKKKKACiiigAooooAKKKKACiiigAooooAKKKKACiiigAooooA674af8zN/2L13/wCy1d+EPxBj8A3Wpyy6GurR38KwtG1x5QABOc/I2Qc4xVL4af8AMzf9i9d/+y1yNc+LwlLF0ZUayvF7rVefTUcZOLuj1XxL8T/COq6BfabZ/CnQ9NuLiFo47uIxb4WI4YYhByPqK8qoorPB4ChgouNFNJ923+bY5TctwooorsJCiiigAooooAKKKKACiiigAooooAKKKKACiiigAooooAKKKKACiiigAooooAKKKKACiiigAooooAKKKKACiiigAooooAKKKKACiiigAooooAKKKKACiiigAooooAKKKKACiiigAooooAK3vCmgyapOJ5hstIzlif4/YVX8M6NJq95t5SBOZH/p9a7bUrhLO2js7MqiRjAC0AT6hNaix+z2wEYjGABxXMyElySac0kjOctnNAAPUUANWniNepoIXsaTtjOaAGsOeKdEOc8imcg1IrN0NACzMWI61ct/liGciq9uu5ulWi6njpQBr+FrRbvUlLHKg+leheWixhFC8dK43wO0Mc7b2ArsmmhPQ5oARIWzlsEVLHgHFMWT5TSqcg4HNAD5VVgRwKbGywjDt1qLEpPI+lQzpKBuZSQOlAFySaKSF0PIIrjreyaPXAynC78iurtYWaPLDFUtZsm2rNCPmU54oA6gL/ofme1ZNrqUc0rQ5w4NQ6RrqS23kvjevBBrPntGGpme3yu7mgDp4Z9vDDIrQsbc3ThUBJPQDmsKB2jQeawzXtn7OPhe01m6m1S7QvFbYwvZjzgfpQBwzeG9VWHzPsku0d9prNmtZIgfMODX2k9ratCYWt4jERgpsGMfSuF8RfCnw/qt59oiZ7PP3kQbgf14oA+XAuSQvNTLbtsyRg19Dv8ABLRcHy9RlRvXys/+zVz+sfBPUwjfYtRgnx91cFT+poA8SdvLPOM09WDDPWt/xZ8NPFelMZJLaTb/ALPPFc/HZXlsmLmNlYeooAJI45Iysi8HtXBeLrbySRbyHk8jd0rs7658iJmbr2rjyZL3UZI2TIPSgDkbuzmKLI2dp4BrqPASmPzVySSvFaV9o/nWO0RktGM8VleEZJFvpoQPmQUAbU0UnmsTTPunpRcTv5p3HmojISDyKAJex7Ux847Z+tM3EDv+dMLMDytAE3JAGRQ23gEj8KiZwfrQBigCbK5460xiS1N3BRmk3F+elAEm4D+GmltxztIpmcdyTQzY/i/CgCRRnk8UbUHf8aj3Z70A560ASZAGatWT4+nrVPg+uBViN4wm37ooA4rxlG0eqtJvJU+taPw6uQ11KjycAetZXjkqbtdshPHSqvgaZ49XMeflZT/KgD06aOOadNrBmLACvq74HeBNN07w3bavd26S3NwgZA4yFHrj1r5Q8NxGTW7WM85lXgfWvvXQIUt9DsIY1CqlvGAB/uigC4qqqhVAAHQAdKz9W1iz06PMjbnzjavNcj4+8cjS759KsWUzKMSNjlSewrI0eaXVI44nbdIzZyaAO1l1C5vI1VFIVzwAKn0/Rwo3XKqc9q0rC1S3too9o3KoBOKsUANijSKMRxqFUdAKdRSFRu3D72MUALRTIZPMX3B5pwdSxUMCR1FAHyd8bvDSaB42uliTba3J82EDsCBx+BzXANHt5r6Q/aZ0RrrRLXWEXP2cmNz6A5I/rXzo6ttFAFY/ex1pGzUjr3HBppKhSW6AUAZb3Cx6iY25zV1GDL6Vy+pXvmaiVgBLA1v2AkMCtIpzigC4RxmoHUMpFSLvz7UhDYIx+NAGPE+2+ktsjDrXnut2zQarMh6Bq7ySJo9YErMCua53x5atFfLPwBIM9KAOYCgMTSiSkJFN+XOc0ATCTPVqlQ7hg1V285qVMg/eFADZl2vTHG6rUihk9ar7WUGgCBg2aTaf8mnPu+lN5PU0AKADgcmn7CtMBwM5p+4ED1oARWZWznFb+i6nHJCbO6USRsMENyMVz7D0pI2ZXBHFAFbxn4bfS5De2vz2UhyMf8syT0+lczXqmj3kN1C9jer5kEi7SG5FcL4t0OTRdQKLl7aTmJ+vHofegDFooooAKKKKACiiigAooooAKKKKACiiigAooooAKKKKACiiigAooooAKKKKACiiigAooooAKKKKACiiigAooooAKKKKACiiigAroPCt/wCF7O3mXX9Cm1KVnBiaO4aPYuORwRmufooA9Z8I6p4KuNP8UR6T4ZuLK5/4R+7xK127gcDsWPfB/CvJq674af8AMzf9i9d/+y1yNABRRRQAUUUUAFFFFABRRRQAUUUUAFFFFABRRRQAUUUUAFFFFABRRRQAUUUUAFFFFABRRRQAUUUUAFFFFABRRRQAUUUUAFFFFABRRRQAUUUUAFFFFABRRRQAUUUUAFFFFABRRRQAUUUUAFFFFABV/Q9Mn1W/S2hBx1dscKKrWVrPeXKW9vGXkc8Afzr0extbfw/pgijQPOwy7HqTQATLb6TZCwszgAYJ9TWHLu3E5/GpLi6aaQsy4zUQf1oARRzywNK3y0bhnpQWGKAGHGOnNKv3e+aCVz1oXGfvCgAwe9LHjPSnoue9TRx89KAJogirwppkhXfins+BtxVcszP0oA0LWVo3HlsRXbeGZXuLdg5yw9a4e3TyojK+c44rtPBasmmvcSc7jxQBuKhXqaliUgZzxUCsWIKtwatorbRkGgBd36U2Rtw2gZp6oueM04hVIHegBinjbmlYHaQvINPIXtS4yOMUAcTrGm3S6wr2+QrtyRXaWNq62kfmNlsUiWiySBjyRWgFIXA7UAUvsU11OkMSlnZgqqO5NfYnwf8ADI8L+CbS0kQLcyqJZvUE9B+FfOnwds4bvx/p4u9ogSQO27pwQa+nfFWvR2WnSR2EyS3rjEaoQ2Pc0Ab9FeZada+Kro/aJri48zryela5uvFFkvzlnAHVhmgDtqK5jw34jlup/suoRiNx/wAtDwCa6cdKAGyRpIhjkUMp6gjINc1rPgPw1qmTPYKjHunFdPVeeba67HHB5FAHl+sfArwtqCEC4uIW9QoNeeeNfgSnhnS5tW027NzHFy/y4YCvpS3uVlO3aVb0pb23ivLOa1mUNHKhRh7EYoA+CRqsMc8luzDkFT7VzmneXDrNx5bHkf1q58SdMl0X4h3mnkkGK5ZT+ZqvrFm9lfw3MSs0cowcCgCaeZd7HPNRCWMc5GahlxGxL5APrSB1b7uCPagCfcDn580CTJwDUaso4YU4kH7tADgcn+tOwuecD3qNXyfmwAKUNkkg0ASY/u0nzdyaZu/vcUof0HFADgMGnbucLHn1pFyw6gCpQqqM7h9KAIjuzxHinYVcZ6GnszdOMVEVCjLHIoAcSqgkdKp3ksiRlk+7inzSKSDzj0rJ1S+6xFsdsUAYusFriYs5GAOKyLKO9t7n7RbEkIcnHpW61obgExgs3pUIaSzlaERjcRgg0Adh4C8QxPrti0mVdZFzn61+h/h26jvdBsLqJtyyW6MD+HNfmV4WRhrKELgg5r7v/Zq8Sf2x4MbTZpA09g4UDPJQj/HP50AcT8SrO6Tx/qMy52vKSK9B+EkAkXdMgLoM59KwfijGlp4umeUnEuGX8hXWfDC9szEYl4kI6nvQB3lFFIxwpOM0AKCD0opqHIz0Jp1AEUZ2PsYdTnIqrGTDfleW39/SrroGPOaFjVTnGT6mgDmvirY/2h8PtYg2ksLZpF+q8/yzXx3I3lkhuoJFfbviCLz9B1CD/npayr+aEV8L6pIy6nPE3RZGA/OgALNnnpVLW7pLPT5HPUjAq0hOPWquqW63VqY3xn3oA5HwwstxftMwOM55rtw3yCsHRF8i5kh2jjuK3EbPBoAep/P2pk7cd6juJFt03Uqt5iBvUUAZV/GwBkUHI5qrrECa3pypwJoxwfWtqSJWVg3Q1h31vJZn7RCSQOooA4W8sZrSRo5lI56mqzgV6DJbQa1ZtuixIB1964rU7OS0maJlYAdCRQBTDADFLkiogCTSlgOvWgCysmV4HSk+8ue9RCTI+UClV/XOKAEmTjdmoCDjuKtnkdCRURi3dsUAQAe9Awak2qOAtJjnkUAOiK9xT3XPKjFQsdvSlRnJoAmhZ0kHzYrpUWy1zSH027IBP3W7qfUVy5z6gVY0+5aC5VweAeaAOP1ewn0zUJbO4HzoeuOGHYiqleoeMNNh1/SBdW4H22BcqF6uMcrXmBBBIIII6g0AJRRRQAUUUUAFFFFABRRRQAUUUUAFFFFABRRRQAUUUUAFFFFABRRRQAUUUUAFFFFABRRRQAUUUUAFFFFABRRRQAUUUUAFFFdB4Vh8Iy28x8SXepwShx5QtApBXHOcqec0AXvhp/zM3/YvXf8A7LXI16z4Rt/AUen+KG0W/wBalu/+Efu9q3Crs6D0Ud8V5NQAUUUUAFFFFABRRRQAUUUUAFFFFABRRRQAUUUUAFFFFABRRRQAUUUUAFFFFABRRRQAUUUUAFFFFABRRRQAUUUUAFFFFABRRRQAUUUUAFFFFABRRRQAUUUUAFFFFABRRRQAUUUUAFFFFABSqCzBVBJJwAO9JXXeBtFD/wDE3u1xFGf3IP8AEfWgDW8K6Yujae11cKBdSrnn+EY6VU1G7mmkLFsip9YvGmlKqTj61nB88dqAGBieTijPJJqUbSOlIdp6gUAMViPenjpkgUny0LjrmgAZB1qMIQ3cVMW9aem3q1ADIlfOauw5EZJqKNdx9qmkkXbigBo+cHPWnIig5qvu9KQybhQBbllL/LwFHvXoHhxA2goysOK82hXzGA3V6Jols1roC5c/MaANK0YFuTV9PmUjNUNOhwm481oW/UjFADk+Ucc0bgZAWp+DngUyQAkfLj3oAk+XOBShR1z+FRiMDuacgAbvQBbh46U/zCvOKjjb04+tW9LtWvL1Y88E80Adj8NNIubzUEnRGUA9RxX0T4Y0KGGNZ51Dv7nNcX8ONPhstOj+UBhj8a7+G8MDBhzu7UAbY4HFBAIwQCPeo4DujEhzkjkVJQBnanpcFxCxjjVJeoI4rjLrV9Q0W8Tf5jxKcEc4r0SsfXtEh1CB8cPtOPc0AW9F1KHU7JbiLAJ+8uehrB15p4pbmNWKHqh9q5PwXry6Pqk9ndSfKshUj2r0i+htb6yabhgyfK1AHmc/iq9twpik3SK3avS/D2ojVNJhvMYZhhxjoRXkOp6XDba3tZnKZPTivU/BO3+w1CLhQ5A/IUAfGX7S6x2nxj1N5AArybgfc5NZlncW2oaAYJkBkVf3Z7mrf7Qip4g8e6rdQu2xbtwD6qDxXGWZeG5hgt5iVQc89qAJpI/tFsPMyCvFQINmFC1fU/6KWGCTVTfzgrz9aAE65FKEI/jFG09qNvPJ5oAUKx9DTwGHUZFIFk+tO2vj0oAQ/NxijbzTkgkJqzFajGWbmgCKCE9SxJ9BVhIVwC2c1KsWB8vFToFA6ce5oAz7lygwq5NUrg3LRnACitxvKxu2gmmNErj7o+hoA5m0ilclpX4BqzcabDJHuK8+tadzaovIX8BVDULiRYsAYFAGciNbxybBkD865m4nla882RTjdXXWkbyq21l3EdDXK67byWt0VfgE5oA6zw/Da3FzDLEcNjmvbvgH4i/4R3x1BHJJttbo+TLk8YPQ/gcV4Z8PYyXaXrnjkV3MbPDPHOh2srAgjtQB9XfG3R3u9Lt9RhX5oCVf6Hp/WuP8IXv9nrHKz7cMM816H4ev08UfCyO5Zg8klkyvjkh1H8+AfxrxYTbVljEvKMcjFAH0bo+oQ6jZpNC6scfMAehq7XiPgbxS+myxo0mVY4IPpXsum3sN/arcQtlT2z0oAs0UUUAFFFFAGV4w1BNL8LalfyHAitnI+uMD9a+HLsm51Ce4P8chYfnX0T+0l42gh0s+GrF98ztmdgenH3a+c1BJPagAYnIXpWR4muJrez3Rfia2CwHbj1Ncr421EtELWAqSTzigBPDl3LdkuiEHua6MZKj1rm/BRaGIwspBJrqBtP1oAhkj80fPUybAgUdqY0q+YFHNSBecnGKAGS9MVVmUNEyYzmrZ5NNl2xqDxQBm2arbbhtxUWpWMd/A2VUNjg4qW63NIFUHmpovkG09aAPMNRgNpePC3GDVNwSd2c10/ji1P2sTKvB6nFc0MGgBEBzTj14ApMk0KCKAHozAEH8KYxcnNL3zQxz60ANDHn5evvTSWzQeuMGlwODQAY45oDY6A0hZg3ApCSaAHHOetOQfT86j98frS4/D8aANzw7erBeIrncpPSsb4m6KlnqC6nZxbba5+8F6K/8A9eiL5JAwJB65zXU2f2XWtHm026yd6EKS3RuxH40AeSUVY1G1lsb6ezmGJIXKn3x3qvQAUUUUAFFFFABRRRQAUUUUAFFFFABRRRQAUUUUAFFFFABRRRQAUUUUAFFFFABRRRQAUUUUAFFFFABRRRQAUUUUAFFFFAHXfDT/AJmb/sXrv/2WuRrrvhp/zM3/AGL13/7LXI0AFFFFABRRRQAUUUUAFFFFABRRRQAUUUUAFFFFABRRRQAUUUUAFFFFABRRRQAUUUUAFFFFABRRRQAUUUUAFFFFABRRRQAUUUUAFFFFABRRRQAUUUUAFFFFABRRRQAUUUUAFFFFABRRRQBe0LTpNU1SGzj6Mcuf7q9zXo2qeXZ2CWduQFRQoWsbwNaf2fpj6pKCHmGEPoopl5cNNK8jSZJPFAFWQsGIxyaQbs8dBShu27Jpd38IxigBBuYE9KaN38QpzMwOduBSjDHJoAYFH404LTinfmjBH1oAVfpmrVtEkv3hVVd+fXNW4I3jUlsgkUAKFCnao4pkqnPT8qEb5juPNLuIzQBWcnpjFCoWoZeeaehVcYwTQA+CP94vz45r0rbjw3E4kzjFebwbmkCqOT0Fei3qfZ/CaeY2GwOtAFnSZGaBSGya0mZo13H86w/CrNLZbvetu7DNaOuMnFADoZmdcqeKc0jA88isjRJgpaOQkHPerOoalbWyH5gTQBprLkfdxR5hz0xWPpOtwXc/khhmtsKOoxQBJEcj5hXS+DIo/tyM4AGe9cwsmD2rovDEsnmDC8A0Ae4aTeMgjEfCgDpXUQ3auyHIOK8u0nUJIlUMfl966XTLxp7lSvAA/CgD07RrpppmVmyMZFatcv4Sk86YSLIOMhlH0rqKACiiigDwf4jWL2XjadooyEmfcMfWvSPDt9N/YEUQ5fZjmuX8aW7XnjVQQWCsOD+NdvBZrBDbjCqD6dRQBx3iSzuEl+0MAO/NdP4bu20/wDNqMh/1ccso/DOP1FZ3juF/sJnydqDHNU/Htz9g+Bl3IpMLNCirj/alGf0JoA+UtSLXctxM33pSx5964ayt7i31S4WQjOOK7pVUDAYn1rnfEUEdtMLwY/2qAK2lmWa0ZccqcZp7R7W5Tn1rFi1EwzmS3+6TyK001GORd0hAPpQBYWMH6VMkLFs4AWqscyy/6ts+wpy3sqtt280AXmSNV4OMdSah27mJD5FV5p/OI3sFHerdvDkA5O3+dAEkEUhPA4qwYwCNwNOVtq8cCkaRsZ2igAeSIHaW5qKWeFSqs23PTNZsNnetqMk00itFn5FB6Vcu7eKdU8xTlDmgCdnhVlQtyemKwPF3iSPQCm6F5d393tWwv2dZBJwXHH0pl6unXeFuRG4HY0AQ+HNZh1aKFlt3CyKDlq0tUs4zbPtQZ7GobaSzhRY7coAOAFqyZw6kAfnQBysJltrj5vwNZPii3knYTMxIre1dSlyWY8dqrzzedalSqlcdaALPgBlCbQccV2Jy1cR4OkEV3sDDaT0r0FW+UbVBOOKAPfv2WdWabSNR0WYkmNhMinoFwAf6Vi+LtFbS/FOowdImkLpkdiSRXPfs86x/Z/xItrWSQhbyNoSB3J5H6gV6t8b7GRGttRhj+8uxyPUf/WNAHk9wwhIMec5616Z8MvEjxxrBLJg4Awa84SMH5pOa0tKkMMwkT8qAPoy2uoLgDypAxxnFTV5N4e1mVYyGP3vevQdC1Ce/IzwiDk460AbFcP8AFrxpD4W0V44pB9tmUhADyo9a3fG3iOy8L6BPql66jaMRoTy7HoK+SfF3iS98SapLe3chYO2QM0AY+sahc6lePc3Ds7sckmqe0c5PNWHaNUwSKp3DKykR9T3oAyPEOorBAYoTulb0rD0nR5Lqf7RdZOTwK6SPTbdphJIoY56mtGeKOGEeUBxQBQttPitzlODVhlwu3rTUkY5LAUKSMnNACRQhcseCadznnmq8t7bxj5pVH1NUn1WEviNwx7YNAGo8wjHzYqlMxmfg4FVEmmlctJnFOZ3Kkrx70AX4sYywBIpko3DhcGsyz85ZfmywPrWqoOKAM3WrNbq0bdjI9a89vrZraZht+XNeny/N8rjIrB8SWCTQbo1GRQBwg5700bgcZrTFgytyNoqGeFV43ZNAFP5j/FTuR0JwaUqQ1OUjHNADH+vNIAtK/IzjOKYuO5oAeflFNOD6UjnHOc03ccdaAHFaKaCetPQEmgAU89M1oaTcrBOGMZ69jVBxtP3gPpSxOFbPNAFj4nacsqW2uW8ZCyDZP7Hsf1x+VcJXrFrjV/Dl3pjEneny57Ecj9RXlMsbxStHIpV0JVgexHWgBtFFFABRRRQAUUUUAFFFFABRRRQAUUUUAFFFFABRRRQAUUUUAFFFFABRRRQAUUUUAFFFFABRRRQAUUUUAFFFFABXQeFdF0XVbeaTVPEsOkOjhUSSAvvGOv3hiufooA9Z8I+HPDtjp/ii4sfGNvqEw8P3eIVtipPAPXce4A/GvJq674af8zN/2L13/wCy1yNABRRRQAUUUUAFFFFABRRRQAUUUUAFFFFABRRRQAUUUUAFFFFABRRRQAUUUUAFFFFABRRRQAUUUUAFFFFABRRRQAUUUUAFFFFABRRRQAUUUUAFFFFABRRRQAUUUUAFFFFABRRRQAVa0q0e/wBRgs4/vSuF+g7n8qq12HwwsfO1Ke+cfLBHhT7n/P60AdD4kWO3to7OA4jiXaAK5wK2a0tcmMl25ByueBVEMfT9aAGbcen1poOD7VJvPZRTS2Tyv6UAIWDDBFKi5HXFAC59DUiqeueKAAKR/ETSZyaQ8n71OjjYntQA+24bmrskq7cZGarAYxyKGX5s54oAQ7R160xjgcHmmO/PfFJHg0AAOD83NOAB56UhXb3rW8L6cdQv1VlzGvLUAbfgvQjLKt5cLmP+EHvWh43v22izCgRjGMVtCRIFSGMbVUY4Fcf4okafUyvO0CgDc8Fb/spAHy10vVdp71znhCX9wIx1HWt+QsCMCgDn9ZhNtPvjztJ7Vj6sV8vfIzYxXXXtobn7y9K5/wAQafMts21R7ZoAyPCk0cd+H7Z716THJG8QZMEV49BJNbXa7sLg16b4fvbW4tEAk+YDmgDTMiZ4FbGiXTQyqVP3qyfLQcqalt5fLbkn8qAPS7JmmhTEmSe9dRoVxLjyN6kevevMdA1f7O4SbJU9DivRNHaGeETRnB9jQB634GtDEgmznK+tdXXnXhLWVhVIeRzxk16HG6yIHU5BFADqiu5hBbPMedozipaz9Ut7m6ZYUwIu5zigDk9B0+51TxHLqE4AiVq6rWJPKeFmwqdzVuxtY7SARRjjufWuQ8d60sMhhVsrGO3PNAGZ8VdSRtKSG2kRVYjcc81R/aFuRa/CKG3jODLJAoHsOf8ACvPtb1l76+VHyV34xmu3/acUL4B08EHaJ1HHbgUAfNoLEc81na/B52nygxE4HFbCRgLnbx9ahu4w1tIvUY9aAPJoFfzniC96txK+drAmi4Jtr9+OM+lbOjQLNGZjg4oAtWVrHtTaCDtGar37iGQqvBPc1et5CxZUA471laiG+0DcckmgCWxha4mDO2QO1b6bVj54wKyTc2umWYkkOWI6DmsTUPFW/KQwt7GgDprzUY7cfKwY+lZs2vLn5sCuD1bxAI875N0n91a5y41y8kfcrBB6daAPYLbWbeQkB/xqSfWLZIz95sV41Y61eQThmk3IT8wx2rq7bXbKVBFvySOxoA2r3XAcmP5T2rIuNTuJGyCT9DRLbJMu+M8Gnwx29uoEmfegBsWqzxAN8wxW1pHiiRfluEG31zWLeGGVcwjGKp9OoJoA7y/nhv7VZoSOKk0JLP7NO15z8p2j3rjtLupIrhFZvkJ6E8V1kkOIfPVlK46A0AY0d40N9lVCgNxXoXh68+122c9BXmGoShpSVQrXW/D+ZvLOSdvvQB3vhLVJNK+IWhXa9I7tD+tfXvxMs3vPCsyxrlkdW/DOD/Ovii4uNviDTXiH3ZlOfxr72t2S80+J3UMs0SsR2ORmgDwGTRZhFu25AAOKTTbFpboRcr6+1elXXh3UFv2W3i3xs33iOMVs6d4W0+0P2m62s4GW7KKAOU8P+G5rydAuREn3mIrsfEWtaP4N8OyX19KsNvCvyrn5pG9B71w/xM+NPhLwRbPbWckeo34B2wwcoD7kdfwr5r8W+MvFHxG1Vb3VJWitEP7qBSVVR9KAOh+JHxA1Dx1qW6QGGziJEUKngD/GuVKkcDpTzGtvF8xUAVyPiXxEsLmO3lzjsPWgDpJmjjUvI2AKhFzHJ/qSMV53d65cXHDMwH1qzpuvPbIF+8KAO9Vyxx6VK8sKR/vGA+prhn8U3BJCKAPpVC91a6uCGeQqo6gUAdnqGq2sYwjbm9BXO6prl0QVg+Wuel1CRvug+xNVJLiRhjcSTQBYu9QuZZOZDmtnSbCZo0mZj64qjoFgklystxyvpXcL9nWILGAAKAK1svA3du1Pkk6rtx7VYUIelOVUzu2g/hQAy3To20Yqx1ppkUcYpQQKAGOnrVW6i3jn/wDXVxmB4x+tRsoY0Acxq8ARPNUD6VzV0pDZY9a9FlsYXHzc+1czrukqAzxdBQBzDYx96mnbj1zT3UKSGODUJA7ZoAcFGOajbg4AqT3/ADqNxjpmgBHOR/hUfmMDx/KpYwT9KZIvtQAgLHrTtxB7fnUZyvrS4z2NAD25FJwDSrmnFR1oA3PCV4lveKGyQT6VzXxKsVs/ErzRptjul84emSSD/L9av2sxgmVhjrWj8R41vvDNpqCKN1u4VjjkKeP54oA84ooooAKKKKACiiigAooooAKKKKACiiigAooooAKKKKACiiigAooooAKKKKACiiigAooooAKKKKACiiigAooooAKKK6Dwr4UuvENvNNb6lploIXCkXc5QtkZyMKeKAL3w0/5mb/sXrv8A9lrka9Z8I+B77R9P8UXk2r6LcKvh+7+S3uWZ+gPTaPSvJqACiiigAooooAKKKKACiiigAooooAKKKKACiiigAooooAKKKKACiiigAooooAKKKKACiiigAooooAKKKKACiiigAooooAKKKKACiiigAooooAKKKKACiiigAooooAKKKKACiiigAr0jwXara+ETMxKvcOznnt0H8q83r1LV447HRrW1jwBHGFwO9AHP3D7pjjOAaF6fWmL97nINK/AzuIoAXAz0NJ15xUYVv7xNOCtnvigCSKPfwDg0PvQ7TzREWQ7s80rTFj60AMDDPINTqWA7UwbW5Ip2Qo4oAaS2c0ySRulPDL2zmkbjsTQAxdxPzZIqVVwOBimfpT0LYOeKAGMrE+5rvvA1p9l04zSYDSdDiuL0+Dz7uNDnk16TBAUtUhU4CjigBt9HI2GjfkVh3sMjXyGROG4rakLrnJ5FQzSQyRfM4Dj1oAuaPZ/ZwGAxnvWvtY+v4VT0uZZ7RcMCy8GrqmRe5oAYdwP3jTLq3SeE7utFyzhd2aS1k3cMaAPNvFFm8N0W6DNUNL1K6sLgSRsdo6r612Pi6xmuLoLEOK5yfSLhByhHvQB1/h7xRHesIZgI27ZrpYnGN24EV4y32i1m3KpBU12PhfX4pMRXUhRunXigD0C01CFTtk6dq9W+EUMWuzmzhm/eDkAmvEt8TqGj5B9K0PDHibUvDOtwalp0hR4mBK/3h6UAfTt14c1TS9QV/JeSLPysvIrtPDi6kYxvDRoP74qp8M/HWleNtDivLSRI7sKPtFsWG5G7kDuK6ygAGcc9aKK5zXfE0FsZLezYNOpwWPQfSgC74m1L7DYskbATyDC+3vXjviGa8WVhJNuVuprqb+5kuYzJcSlnPIJrmtWtJbsnC5IHFAHA3FrNLq8P2csw3jNes/tQW7v8LEl3MGhu4c49+DXH6Lpk39rRTYAKuMivSf2grU3vwg1nAO+NIpgB/syKT+maAPlaH/Ur1PFVNUPlWckm45Ap+i3Udzp0cgdiCOar6/JG1lKq88UAea6lIJLh3yc5q9pNxKIhAr7d1QrHnflTjNS6Sqfage470AbVnG0Gd7jBrP1eeJJ9sZ3Oemas3swRGOcmuRuJJPthm8w5zkUAO1RruST96xx2ArH1q/XT7XYADcSD5f8AZHrXQQXH2yZI5MKAeSK4TxaNuv3KhiyqQB9MUAZTMzMWYkk9SaSinIpdgqigBtORmRgykgjoRUqLDHcASksmecV0Om6daygHYrI3TNAF7wxeXFxa4KD0yRU+oxXCy7W6e1FlGtiSqEKSeB6Vcnl3Lk5Y+ooAyl3qPvYHpT3VtmQ2BVtYl++6/hULtznbtHagCupbPJJI6Vv2FzK9qF8xvpmsZduc53GtXTk3A4GOKAK88jNcFWrt/BMXl2ZYg8jiuHlQw3ZLL35rrNG1iKG3WN8Be9AHVwrE15DgEsHHNfdvh5WXQNOVs5FrEDn/AHBXxF8J7NfFXj7S9Mg5ieYNK391Qea+yfHXi7RfBmiPqGqTKgVf3UCkBpD2AH9aAJvG3irRfB+iSatrd2sEK52Ln5pG9FFfI3xQ+POveMrmXT9E36fpucKiH5mH+0R1rlvi34s1v4keIZLy7d1gX5YIF+7GmTgCsfQNIFhH5ksYBHUmgCXTNH8yUXeoSNLKx3c10kbLFHhcIgFZE2qW0ILswx9a5bXvE8k5MNu+F9RQBP4x1+ZpWtrWTao6muOZi0hZvmJ71M3mXE3OWdjWvDo6wQeddOqsRnaetAGNFGrHlSWqf+z5VXewCrV5JrGEsy4JHSs+9vJ7ldisQlAFaWQJwvzGoJZGY9T9KsQ2U0xCxgmtzTfD0eQ1wxJ9BQBztta3V04WKNjW/p3ht8BrgHP1rr7Gxt7WMJEgHHXvU7R80AYVrpXkdGwtaEUO0AVb8taYVbJ7CgB0UK4yOtO8sYPUU1QQAVzmldiBnvQAnlKp5NOVV75H41ErMxxzUu0fiKAHCOPGRmmMMHpxQ785Gablsd6AGsrZyeMVTvYllRgecjmr6uuPQ96oalIAjLGwye9AHAaxbiG8aNTxVTAA6/WrurFjeEyYJ9aoS8etACM3bOaUv8o6VF3B60MMdhQA8Hn0p3yY+Y1EDipAcxnGDQBE7c8UnzYoz04xSnr1oAVE+pp5UepFNU/7VK2cdSaAJIBHvG4iuo2Q33hS/seCzRfLx0PauSQ4P3a6/wAFFZJGXgZGOaAPIaKfPH5U8kec7GK5+hplABRRRQAUUUUAFFFFABRRRQAUUUUAFFFFABRRRQAUUUUAFFFFABRRRQAUUUUAFFFFABRRRQAUUUUAFFFFABRRRQB13w0/5mb/ALF67/8AZa5Guu+Gn/Mzf9i9d/8AstcjQAUUUUAFFFFABRRRQAUUUUAFFFFABRRRQAUUUUAFFFFABRRRQAUUUUAFFFFABRRRQAUUUUAFFFFABRRRQAUUUUAFFFFABRRRQAUUUUAFFFFABRRRQAUUUUAFFFFABRRRQAUUUUAWNMjEuo20ZGQ0yA/TIr0zxiFW4CjOAK898MKH8QWStyPNB/Ku88UuzXrHtQBz/c8U7H0FDZzgChIzjP8AWgBVTvTtoA61GWZTwaCWbqaAB92fvA0gUk8A0oXpU0e1TQA1QwX7ppOep4qw2MbqrSz8/doAeqrj71IyDs9MSRWzgH8qUstAAF+lSxgthV5b0qE57V0/hbS2OJ5gMds0ATeHLHycXEwww6ZroYr3zXwtOmXbCVRV6cVlWM2y4IkXBzQBoSynzgHU49ann0yG5jDI2w1PD5T4bhvwq2nlj/ZoAx1WbSfmU7oz1rZsLqO4jEkTg+o9KrXzRNGUbBFYwtbiB/MtZML6ZoA6eVsnmoowq525zWZa6oMiO4G1h3NXo7y3Y/K65+tAEkkYk++ee2arSWyM21hkVbQoTncDn3p23LdqAMfUNGtXgbEfJHauVvPD9xCTJFlfavRWU8ccVMwtygDoD9RQBweg3OppIsI3sBxgiu4tUkkjHmRYbHPFJHHArbkjVfwpmoag1tGNpAA74oA6Dw7c6ho94l5p11LbTocqY2xXtHhb44zW0Udt4hsTOQMGeM7WPuRjBr590zWd8Ik3A/XitI6jBLFl2QfjQB9j+GPGfhzxGi/2ZqUTSn/li52uPw7/AIVPfeHNPuLhrhV8uRjlsdCa+NLS5uIHE1lcNEw5BRsV0Vh8TPHWlENFrE8qp0SRyw/I0AfTGoeEEkjLQ3Lb8cIRgGsK48K6qIcxqS3pXkOnftHeJLe4RdR020mTo2FIJ/Ku90H9ofwrdskeqWlxYMerD5xn8hQB1WieELxZQ90Ejwc5zXZaxp8Op6PdaZcANFcwNC2RngjGazvDXi/w34jQHR9Wt7lsf6sNh/yNbtAHwULBtD1O/wBFnXY9rcPGVPscVk6/FJM37qQoK9p/as8JSaLra+LrCNfst8QtwM/dl5JP49fzr561PxCzIViUFqAILuFI4WAky3eqmmJuuB1xUUNw87nzG6+1W7eOSPc6sAAPSgCLXbgq3lx5z71jCLcd0kg96SaRpLt2aRmOasoAV+ZKAImPkwO8J+YDivO72aSe6klm5dm5r0WdsxlI0xXDa/avb3hZgMP6UAZtdJ4YtLVrR7iVh5hyMHsK5uty3uAlpGoT5ivOBigDKvwovJgnKhziu28EwNJp0TFeOcE/WuJnSRrtlK4Zm4H1r1XRNNkttPgjjAHyigBracqudw3AjJPpVKeHPyx/dHU1u6g8kNtt+XOOTWONphJJ5oAquihMIcmolMedrjOKkkl5KhePWoWVmHC8d6AFZULDaoFaGnuqSDd09qzoywbleKtW7KHBUE+1AE2ubcqQ3FUlmIj9BVvU3eZEGzFFlpc8jBmX5aAPVv2fNdi8L3sutyj94inZmo/HvjPUPGWvS3d/cSOgJCKTwBXIySCxsVgTILDtUYuUjUdjQBuW91HZAs2DWbr/AIkPk+XGNu6sqO4knujlsjNR39vEzl5GGR0FAGZe3k1wnzMQPSqiIxG7FXTgttjXNWoLNpAPMG0UAM0uaG1bzmj3yfwiprqDVdVl3mNkQ9K2LGzgUriPdjvityNUVRtXFAHF2nhO5YgsTyeSa2rbw1DGoWQj3xW+jHpTX4/izQBnxaVbxDbEMe9TLCsX1qwWYU1xx60ALFJ8uDxTmkUDk1G3y9qiO7dyKAJd+4UhmUfLkGmv0wKgaMBs96ALHmMT8poOT7mo0ZgOlOJYj0oAlRlX71KZM8gUxY8Lyc+9PHTGKAFQluq0OlI77R1rKvNYWOQxkgetAFucNu2hsZrP1VfKtmOQTiqkmuRhiE5PqayNa1dpk27lIPoaAMe4O64ZiwPPrUL4Y+wpjMCaOB70AI3Xjp7UMu7BOaR2yB0poY5oAbtOeeamjGV6VEcDvTkYbeCaAEdMH0pu0E8VKo+v40x1OelADQrZ4ANSKuRz1qP5s8KRT0LetADwv1rrfBEKmYExk+9ckFJP3q7DwOFVwzy4wKAPJNTAGpXQHAEz/wAzVepbxxJdzSA5DSMwP1NRUAFFFFABRRRQAUUUUAFFFFABRRRQAUUUUAFFFFABRRRQAUUUUAFFFFABRRRQAUUUUAFFFFABRRRQAUUUUAW9J/s7+0Iv7WF0bPnzBbFRJ0OMbuOuPwzXbN4Y0Jbw2TeGPiCt0EWQwm2TeEZtobbszgtwD68Vy/gjU7XRfGGk6tfQma2tLuOWVAATtDAkgHqR1HuO1dVb6tpek+GNf0seMJNWnvbErBsgnWNXa4RmUM4B3MqlmyoXnGWJOACRP7D8LaVqlyvh7xhA2oWVxpsUt/GkcIkbgjO0ZKlCCBzwa84r0fx14p0nVrfxVHb6i9x9tutOksgyPhhFC6yEZHy4JA5xntmvOKACiiigAooooAKKKKACiiigAooooAKKKKACiiigAooooAKKKKACiiigAooooAKKKKACiiigAooooAKKKKACiiigAooooAKKKKACiiigAooooAKKKKACiiigAooooAKKKKACiiigDV8JME8R2TH/AJ6f0Ndx4rdWuj2wa4DQJBFrVm7dBMv6nFegeK4f9LZ1UgGgDnuD3NKzMANuaXaaenyigCEEk8ipBSM3NG0mgBUVifvVMybBkmoxhRz1pjsWPUgUAKWb0OKZgs1PyVFMDsDwKAJVTbzg03AYnipoX38FTQ3ynpQAluuZkVuhNegaaAtqiKOMVwCN8wbjg12WjTvsTnjFAG2qt0qC5s0zuUDd34rRt2Rowdwp7iP1BoAzIopI8YzVk+YyYbNWAoNAU+mBQBRMbMCP51PDGAuM1OUAPzUg29gaAKeo2UM0RC8P65rnrm11C2kzGSR2xXVSKC2cYpVjDYxQBzEVzqkPzOrEfSrR8RTR43R4I61vi3wCG6Vn6jocE6l4+GoAij8UK4A27fWtOLWrR4xlua4bULC5s3JZTtFUxduDt6CgDvrrXbdVxGMn1zWJd6pcXTkfKErnWuG25zkUz7Q398j2oA3UklVcLKQPrSrdXHGZCR3rDW4bsxqaGeVpAC3HrQB2mmapJAUbcWXuM108d1BNEJPMGCOledQTLGAS+fXFWDqSLwrDFAHV3IhlnLRlao6hFDKm3jzK52XUmHMbEH61Ppt4/mCSZjjPegDX0r+2dMuluLG6mt3Q5DRuR/Kvffhj8e7uyji03xVHJdoDt+05+cfU968Ti1qzaMRqAT0qO4VXXdHGDn0oA+rPjVqXh3xp8KbqKyvo52YrLEoOGBHr+dfDMmnyW908LfeBxgmvQ9J1+80smBmzC/GDWB4jijlvTcW4ALc8CgDnTBcxMGZNo9cVrJHG1kxDEHHNXrB45ohDcbT25on08xo3ln5T0xQByMsOJDjHXrTWZ146irOoRvC5JBxmqIZmb5QcetAE8Ukf3WHNcz4yjVgHRTwfSt9G/egc0t7ZreQNGy7sigDzqBPMmSP+8wH5mvVodCs5NNWJVTeV645rhNV0KbTrY3Y3fKwwPTmu28DTzS6Ks9ycNk8nuKAMhPCvl6hG0gZyrAg/Su4hKpGFk+XApIZBOQVZRz3qbUEjW3LORkDg0AcZ4g1C5k1QQRMPLHtRJJ+6CA81JcRRLM0p5Y96rMHdsjAFACqrBfm60qK7cKaWFZJnEa4rUtLJUHz9aAM+OLn5yT9KvW6IqcKPyq4tnGOdvWrNrZh2B5AHpQBXsrXc/mSL8g9a1LRhcXaQRIFTPzH0FJOu1do+UCktZo4QQOG9RQBu+KtAhi0+O8hcsAPm5rhQs81x5UaMT2r1TwZp1x4jhFnk+WTyxqfxl4XsvCdsbhmV5COPrQB5umn/AGRQznDdTSPbx3j4UcDqaJpL7VZ9uDHFntWtYWQt4xyPegDMg0va+1FyfXFX4NMwwaRs47Voxqc/KKl2hfvUAVhCy4CgAU/JHHJqRiWICjilxgdKAItzduBT0Xjc1B2Z96GzjmgBGJxTQ5U47VHNI5+VVNVXa53AbTigC75gLYzmhi3YVWihkU7m6mrHzKKABjJ/CKQRsTl6cJW9Kfuyc4oAZt20nmIOvWmyN83LCqN3cwxdXXNAGiWTbywH401Jl5+bH1rnptSiDb2kGBWZqHiFmBjt9uPWgDd1rVo4EZI2y3bmuNu7iSWQyNJkmq9xcNKSztkmqzNno35UAWjO2MCqjsdx70o+uTSFlx159KAGbuafu4HFGVP8IFIdv40AK3PYCkCkHPUUoIA5BpAaAHAHHQUEsBxj8qaxx0ppJ+tADt7Z5NPTnFQj3pwYjoPyoAlYNQOnNIshPc0oHH3qAHKmSMD9a63QPLs9DvbyQKFijLZNctbx73AzW34lkXTvAFyvmLvuSsag9TkjP6ZoA8sooooAKKKKACiiigAooooAKKKKACiiigAooooAKKKKACiiigAooooAKKKKACiiigAooooAKKKKACiiigAooooAKKKKACiiigAooooAKKKKACiiigAooooAKKKKACiiigAooooAKKKKACiiigAooooAKKKKACiiigAooooAKKKKACiiigAooooAKKKKACiiigAooooAKKKKACiiigAooooAKKKKACiiigAooooAktpPKuI5f7jhvyNep+Kpg0SMCORmvKK9OuZlvfD1jcHGXiGfrQBgbtxpzH5cCntGq9aNqf3qAI1XI+9Sn5Rwad271Gw570AIST1JpNue+KcqgetBb2NAARuXrTMYNSqmVPUVHtwetAE0PHWpMqwOciolztpVbPFABg7uBXW6HMrRonFckmd1dB4fdQ2N2D2oA6+1+U8jINWnRWHpVa2yyD5s1YG3PJoAFXb0JxU28AetC7PWnbVx0oAY7Bu1C7e44pdgJ60uzbzmgBR5ZH3vwpT5f8OBULFe3WlEZb+LFAEmQvO7NKJxURRunJoEXvQAXlvbXcW2VV5rndR8Ogt+54U10TwnHy/zqNhLQBxlxoc8fygbhUf9kOq5dSK6+SGRz0GPWmra8/NQBxhs/LP3Saa9qTyMiu/itYF/5Zr+NWo4oR/yyQ/hQB59Dpl3JHlFOKjfT75f+XZ2/CvSdsY4CqB7ClXYRxGPyoA81S3u1I3wOo9xV+GVU2rJGcV3jQwOu1kBz7VVn0ezkGPKH1oA5Rpo8ZiYIaVL+6iOfNJrRv8Awwwy1u5HPSoY9IXASebY1AEdreJc5W5uCH7A11fhjRpNQimcElI16muRuPDl4s6tbNvGeDXo/g69k0fQJre6RWd160AcXd2kkV2+BgA1csrxeI5MfjUjy2888hlYK5PAzUBjg8w+XgP9aAIdes4pot8cQJ9q5a7spOvKD0rtkY42sM1SvrEyAuigH3oA4C4jIJXdzVuxkaMAEjHvWvqVvGoI8v5/YVgzKY36GgDWKw3KeXIgZT1FXBb2v2XyYY9vHAFY9lPg/NkVpW06qfv5zQBa0aykSQySZCjpVHxDfPkxKrbRW3FcAWTsSEAHWuRnvFkuW+UMoPU96AGNIWhDdKhj3SSbVNSXMwkI4Cj0FT2MSsc7sUAWdNtWUGQhvrWnDE8jYAOKfaxrtCqM1qQR7E5xigCukI2gcZqxGoUdaje4ijJyQPc1m6hqaRg7WJPagCzfzJGT2I61UVmktmkjz9axpbia5lWCPczuea7rRNOezsEimAZ26jFAGh4H8RXmk6eRAhL9jTdev7vXrkTahIzAdFPQVHqjLZ2m5VG88AAVSsRI0W+RuSelAEyJFGm2JQKY3Bzu/CpWDAc8CqkmGagCwlwd20MPwqWJ+eRmq0EcYUtzmnPKIxnBNAFzepHzDFMkkBGBiqkV003GwAD3qcMM9s0AOAGM4JpxUlfSmNIMcU1pT36dqAHhVHBNHmQLwrAn0qlIzM3Wnwxru3ZoAsrIpPC0pKEc4FQbvmxUVzd29upaSVQfQmgCdyuT2FUrrULaDIM6KR2zXP6z4g3ZS2bA7mucmupJXLMSc96AOj1TXlGViYN+Nc/LfTSPmqchYnrSfjmgCSW4mJKknFQktngHJo3D/ClB29TQA0q3VgaTaOuRQzL7inptI9qAGgD+9SFcH1p52qfvCkOMetACKoz60j4U+9AYClLBh3P1FACBm9Binr+VRED8aBnPUGgB7/WmHH90g07r1NLtHqTQAwOe5NGcngnNKF59acqqe1ACLuJ609QxpACD0xUsalmA3YNAF3RrWSa8VR3NQ/Fm7RZ7HSIcAQx+ZJ/vEkD9P51uWUcOl6bLqlxINkS7uepPYCvMNSu5b+/nvJjmSZyx9vagCvRRRQAUUUUAFFFFABRRRQAUUUUAFFFFABRRRQAUUUUAFFFFABRRRQAUUUUAFFFFABRRRQAUUUUAFFFFABRRRQAUUUUAFFFFABRRRQAUUUUAFFFFABRRRQAUUUUAFFFFABRRRQAUUUUAFFFFABRRRQAUUUUAFFFFABRRRQAUUUUAFFFFABRRRQAUUUUAFFFFABRRRQAUUUUAFFFFABRRRQAUUUUAFFFFABRRRQAV6D4RkN34RMQXc9vIy8+nX+tefV13w0vNt/cafIf3c8e4D/aBH9P5UASSsdxD9R6VHuOeK0NYhjjuWAUjmqAC564oAeg4yzE0x+tPBHrUcg5oAUe9IWIphLUoVj1oAsxFdh3cUwqhbNR47U+LlttADyAOnSkZfTinPHjnNN5oAB14q1aTsjjHBquFyKfEyqec0AddoV5K20NJkV0sUKt826vObG+a3mBU8HqK7bRrg3EYYSHH1oA1THgdMU1VcH1FPGCQNxJqQYHY0ACbcc9aGPoBSgBjxxS7cCgCErzyBSFV/vGpyBUbbfTNACA8dcUxi496bLJt4AxUazSFuACKAJlkPVsgUO2eR/OmjzHOdv4VJ5SkfMMUARglu4p3f5sGhbcE9x+NSfZeM5J/GgCIyKONpNSR+ax4UgVJHtjH3elTCVcelADUVv4sVL24HNRm4gUfM4ppuYiPlYk0ATjOPm2imOwx1qEuT9aYysw+8PyoAhuZGVvlkbn3rIvmlJztY/QVuJbhvvVPHBCo6KfqKAMDS768ilVWVwue4ror28YWm9lB46VHMkbDhQD61Q/fRzZk+eIdjQBzWpLf3l6GhyvPQVFezahZ7ZGJVl9V616Bp82kuQVVPNHbFQa3bW94mJoVKdiB0oA5Ow8QRzKBcNh/YVqw36ykbWBX0JxWBq/h3yWM1kxI9BWT5WpRnjzM/WgDupo4Z1+4oz3FYep6SP4ehqjZ6hf22FmQn3NdFaX0dxCMgFu9AHGT2rQyFWOPxpobawG7pXRa1p5uPmhUBq5ieGWJyr5BBoA0LmR3sGUMVX69ayoY1J27ua3YbPz9FLq3IHOazNHtVku9rMTg0AVzEqOMtWrpUYeQKFyKl1fS9rLIv3cVY0eJkUY2jPpQBs20DBeAq0t5ItvER1akMnkqSOcViXlxPdXO1iVXPNAEd9M8nJYYzxVR7ZpCCDk9qmvMbgI8HFXdKt2Zg78+1AE3h3Sfskn2645b+EV2VpPBON5fBA5rl7+4nkURQrgDvVi0jeOIB5TuPXmgCfWJvtVxtjzsBwM1LE6pGsfeoYoSWyCSPWrCQKPmLUANkLONqUiQlR83Wpwu0ZWhsKvzdaAEjTjkcUXEKsmW4HpUTzAD5c0xpJWXnJ9qAI3jEalui/WoIJ9z9CBVhlLrg5p0VumOgzQA5ZE70j4aoZgI3zuFUL7VobdSAwZvSgC/wpyf1qlqWrW9pHktk+gNczqfiCeTKR5U+1ZDzvOSZGJNAGveeJrmTcsKbQehrHmvLiY7pZWJ+tNIXGA2KYIf9rNADd2WzkmnbgRxxSFVQc0ny4oAaTz14pCwIp2FphwP4TigBMMDmgtml3bvpRxnrQAA89qcfbik+XPNG5V4FACGM/WjaVNKsjZ4pd+eooAaQacobHalXr0pzEelADCp9qAp44p5K+lISAOtACD/ADxTtw7CmBj2agt6mgB24Z6U8HHSoN4LVPGrN0Uk0AJls9K1dB02S7lEjDCLySeKk07TGYeZKQijklqyvFPihY7ZtL0hgqnKyzL39h/jQBW8fa4Lu4Gl2hxa27EMQf8AWN/gK5OiigAooooAKKKKACiiigAooooAKKKKACiiigAooooAKKKKACiiigAooooAKKKKACiiigAooooAKKKKACiiigAooooAKKKKACiiigAooooAKKKKACiiigAooooAKKKKACiiigAooooAKKKKACiiigAooooAKKKKACiiigAooooAKKKKACiiigAooooAKKKKACiiigAooooAKKKKACiiigAooooAKKKKACiiigAooooAKt6PePp+p294hwYnBP07/pVSigD0vxLF5zLcR5KONwNc/hs4zWx4FuF1bQ5bCVt1xaj5Ae6dv8Kr3UAhkZdoBBoAoBffNSbQRx1pGPPGKQN/eYCgAKsOxpMt9KV92OGGKZhscHNAAWbdjmnoSKj+bvn8KcjSZ+7+JoAl8z1zS+ZkYqJt3tQmRQBMjNSEgH7wNKvC96YY2blQaAJVZTWxoeptYyYPKd6w0Xb94HNTqcdqAPRrLWLedQysK0o7iGT7rV5dBPNGw2tx6VvaVqoQgSMVoA7fzFA+9TftCDOSOKzra7WRMqyk49aGkWRird6ALj30RGFODUTXODlV3Cq8OnLu37257VYEKx4XmgBscjTN93A96tKE6beaEA9QBUgGOlAAuV6dKduz6UBe+aY8sMfUkmgB5OB61HLMyr0yKjM277q8VKNuzpk0AZl1d3BOIsgU6Ga42/Nn61eNurDmlW2RR1NAFeO180bmzVhIYEXkYIpQsa/dJoYhuApoAljkU8Kad3wetVmTv0pq9fvEUAXsdMnNNIbtUKbu0nHvT9xxwaAHhefmOKbIkZB+YGk5xzzSDIXsaAMu7t/LkE0K4I9Kl/teRofJnXC+tW7kbl5X8qx7xFwVbigDSs7iCO3YqyEn1qCRUkBk2/P7VQsoF8z72BWhcM4i2qFwKAMe7h81W3LlhUelBmmMa/K3bNXl+bhlwaoySR2t8rsDnNAF+5nkt/kdPmNZN+i3QxgA+1dBLLaanbhGOxgOtYk1o8M5Ut8meD60AGm7obOSDbkY71i6Z56art2lULc10Nsh+1IsYJz6V2OkfDm+1fF3GBGnrQBzl+8JhWPg8Vlptifdnp0Fem658M9QgsPOiZJNo6Kc153qOn3VhMRcxFMGgB1uJp8kjC1Q1JvLJVeeasJeBYW2+lY8053sXbOaAGrKvmAMwWtvTZLfaFSUMT2rnxGjturS00rE2VbpQB0cSLtwAB7mpFhjJ3MT7CqNvcb8dauLKq/dOTQBaCbQB0ApGZVXrUJl4zuqIyDpnJoAseaQA26oJZWdjk8VG8iscZqGZtg60AWQy4+YnHeka43kLEMjuRWeLhTJtmkwPSorzXra2Xy4cZoA0pZmT7zFRWfqGqiGMrFKM+uawdU1i5nQ+W+B6Vz7SSM+XkY0Aa99rFzI2EY+5qgZnY7mYk1Cp9z9KCuTmgBrhmO7NMPB71Nzux2pjtg428etAEZZQe9OVlYcAimMw9KcrYH3aAAn2pNx7KBSlSeSDS7DjIFADWUmlCt70rA9hQM9MYoAFjHTJpTGgpGbjAzSBjnvQAFQF6UmwfWpgxx92kYe1AEIGB92kB5+7UjIzDilSNvujBoAQZ7U7B9CatwafcOo+XGatxaFdH72386AMfb68U9It3etW40+3tV3XdzFEP8Aaasy61jR7UlUYzn/AGBkfnQBEYWJ5WnxWkrvtVcmqcvihFBFvZAj1c/4Vnz+INQkyEZIvTYORQB1UWnwpg3ACH3qG91rSdOfEWLiQdk7fjXF3N1cXLbriZ5D/tGoaANjWPEWo6jlGkMMJ/5ZoSAR7+tY9FFABRRRQAUUUUAFFFFABRRRQAUUUUAFFFFABRRRQAUUUUAFFFFABRRRQAUUUUAFFFFABRRRQAUUUUAFFFFABRRRQAUUUUAFFFFABRRRQAUUUUAFFFFABRRRQAUUUUAFFFFABRRRQAUUUUAFFFFABRRRQAUUUUAFFFFABRRRQAUUUUAFFFFABRRRQAUUUUAFFFFABRRRQAUUUUAFFFFABRRRQAUUUUAFFFFABRRRQAUUUUAFFFFAF7Q9Sm0rUoryEn5Thx/eXuK72/EGoWqX9rl0kXdx2NeaVueFtek0mfypsyWjn50/u+4oA0XzuKkEYpmwk+1b17Yx3Srd2ciyRSDcNozWTPBLEcMvFAEaqqjlqQ7ezUwqxPoKUBVx3oAcMD7xNOVuOKbkehP40baAEdmz6Um5u1OPTtSbvSgCSOQqeeafK7djgVXGc9afyw7fWgBTLkdaFf8A2qTYfbFPWNcZ4oAUT7emTTvPZunFIEB4bAFBVV6UAWre8uE+7Kwx71saNqbi5USMWrnNzAitXR2jUmWQYx0oA7RNYt1cIz7T9Kupd28w4lUn615re3SyXLEM3XikgvpYT8khoA9N86NeAc1Ikx9sfWvOYdcuYmzuLfWr9t4mcH96vH0oA7hpdwxuwKhb5j3P4Vz8HiW143LgVaj8Q2Dn/WFKANmPPTij99ngjFZg17TV6Slj9KcuuWsn+rBP40AXnklGcPUYebY26X9KhW+iYZ24HuaP7QtTxQBNDuB+dyatBgo+XNUVuoGOAw/OnfaFDfe/DNAFsyt7YqIsWb71RbtwJNIfl5zQBZTcpyfyqZGJ6LVFXPUv+tMe5kU4DjFAGn14J/KjdsHy81nxXBY/LU/mMB2/OgC0ZV2ZxlqpXHlvlsCpPNj79fSlDxd1zQBg3QmRiFVgPUCq0YmQlhI2fc10c6+YvAArLuLWTPy4FAFeC6m34mxs9QKfeQwyxeYMkiovLVT82au2sRkXCj5fSgDmdQvXt8eWTkHtV+2vWvYELOCcc1D4hsWjz8u0HvVfw5DHE7+Y5PoBQB6J4WjsZbERYAnHVjX0P4C0nTtS8JpDDexQyqPmDOAT+tfJ8GorayEpIV+hrTtvGV9ZENbXk2fRWIoA+lNZ0i28O2cl1dapG45wnmA5/DNeE+M76PU76R40AjJ9K53UvGGs6kw+0ztIvoTVOS/kaHJbBoApaz5NugVAc9zWYrLID/M0y+ujcTFXbIFLAsZXlqALGm2yzOxycCtIJHGNqCsptQjtIysJBNUJtVuGJKnGaAOoSbyEySopn9pRb+Tn6Vyf2yaT78hNN8xm/iI/GgDsluoWG9plHoN1MOqRrkAj65rkI3KsSWJp5m3qaAN+TXoo3xt3Gql7rpcgrwKxGYfU007ccjNAE93ey3Dbg5FUxktyxJ9zQck9MCl2nNAE0bDpTZRzTcMB0p3VeetADGIC+lRKxJ6kVK27jpimhWYnj8aAE796fuHTGaZtxxQFbdxQAMmW+Wjbg+tSHcq9s1GzNn7w/KgCRWXvn8qR3XHU/lSK3HXNKSucnkUANVt3r+VKdueppykfw0scUkjZVSaAGYH+RSfe9R+FXYrC5kcDyyBWhbaSTJtY7R3JoAwx5h4VCfwqZIJ2GfLP5VvzjSdPjzdXUSf8DFZV54u0e1G20hkuWH4D8zQBZtNLndA7RlfcimXep6Rpa7J5Ekl/uxgMR9fSuX1nxbq2ogxrN9mh/uR8H86wCSTk8mgDr73xtJjbZWioOzSdfyrHvPEmsXQw10Y19IxiseigB8kkkjbpJGdvVjk0yiigAooooAKKKKACiiigAooooAKKKKACiiigAooooAKKKKACiiigAooooAKKKKACiiigAooooAKKKKACiiigAooooAKKKKACiiigAooooAKKKKACiiigAooooAKKKKACiiigAooooAKKKKACiiigAooooAKKKKACiiigAooooAKKKKACiiigAooooAKKKKACiiigAooooAKKKKACiiigAooooAKKKKACiiigAooooAKKKKACiiigAooooAKKKKACiiigAooooA2fDfiG80WXEf72An5omP8AL0rvdN1Tw3ru1TOILhhzHJwc/Xoa8pooA9S1bw6Y33QITGe9YlzZtCxDKRj2rJ0Hxdq2lYTzBdwf88pySB9D2rutI8RaD4iC28u2zu342MPvH2PSgDkSyKcAHNDMmOTg11uqeFZIwXQgr1yKwbiyELFGAzQBRTae5xTzGnah1VDjmkUjOcmgBNnPBFKF57U7Ix1FN+990Z+lADzgdqQsuehqMLjrlaUFfWgCZWH93NOLKedmKh3Hs1Oz9TQA87WGBxVlSVtj3qlux/DU0JMiFc4oAiZed1ISqn3pXXAKlhUff1FAEoKYzwTRuGMCmA+i0mBnrigB6lh0OKXec03AWgZ/hGaALEcigjJAqZb7yW+X5vpVAE89qTLY+8aANGXVZnAwSBT4tSmPXpWUPU81KknpwKANM6hLztPPrUZ1aVPvMzH2qvIrLGG2nBqq2OpFAGuNevsfKWC+5pT4iux1DZ9RWOpyeGp5UdKANdNcvj8w6e9PGr3DnJxmsdPlOAakkdhH8tAGzaa7LET5hJHvV4eIYwPmjJFcgAxPX86kG9aAOyh121PzAEH0NTxeILTfhkP1rjY5GU8kEVMZ4wvzYH1oA7tNRtZVG2UZPanMysPlINefNPjmJ/1qzb6xcRY/iI7k0Ada8EjE/LxToT5XGa57+35WjIKkn2qAatI2Q77T2oA6fVJIZ7co5U1zL/uC/lvt96qTXkpbmQ/hVee6Zk2dT60AI8sjOfmLVpaawT/WdfesaLh/vc1eiZm9R70AaTTMsny9KlkuN0BXGDWW8sinjpTkmlkGDgCgCtcDbIcZqLzXxxnFT3C5PPWqsiSL93BoAGXv1Y0sUbscEjFMG7PzUF/m+UmgCaZVUAACmKRnHFJvYjkUqgHPOKAAqM/eo3BQcUnyqeeaCUPXAoAbuXpzmnfLj1prHP3cUFGVMg80AI8vzbVUChSRzUbK1NKtx81AFlmyfWmmQ9OlRjg8tg+lLsXbnk0APZQ3WkBCjaKRcdqmCHbngUAQseOtIgUnmpJAM8c0jLtXhc0AI+3oOaZtUjkAfWpAMLnFMbOeFFACrGgGf5U0jngEmlLSMQobHsK2dF0ia6cOysyjqSOKAKul6fJPyy7V7k9Kl1HxFoukr5FtGLmdeG29AfrVHxn4hgt4n0fScDB2zTKT/wB8iuHoA6u48c6k3EFvBEO2QWrHvde1a7ctLfTAH+FGKj9KzKKAFdmdizMWY9STk0l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R+HfGOsaMBEsoubYdYZeRj2PUV3Wn+IvDniRVhk/0O6/uSAAMfY55ryKigD2DU/DUioWhjyOoI5rnLrTrmDOUGBWJ4e8Za5o2I4rnz7fvFKNwx7HqK7fTvGWha2ohvoVsJz1LkBD/AMC/xoA5Ybg2CPzpxOB3H0rsb7wwZYftNnJHIvUbSDmufutOubckSwlffFAGXuDdM/iKXYf7ox9akki2k+v0qMZHHNADNvPcU9VwOHpWB+tIPl6rQAEH+9UluwEoznHeowdxxU8ChXHcd6AFupIQx4OarqY26VYuo4zJkLURWMDoBQAwrk/epyr7ZpuUzxTkbHrQAEe1NJPpTy/rSAigCMKc5NPX3NBOBxzSEj05oAdwo45pFbvtpyt8pzTF3MaALr3LNBsHT6VTJOanDDZsxzUQHPINADUPzUspx0Gc0jAhuBQAzHpQAKG/i6U8njFN24OWNK3H0oAazAGlB3Dg0nDGpEiZRu4xQAD8aQr/AHuacZMDoKjd8tuoAcBt424FBBNHmMy84oUg+ooAEk2/Lg05izcgUAYPTNPwoGT+VADVJC9M0MynqOaXcq9KR9ucjk0AIpVR1pd0juFV8CmlcnLdKacKcqaALC7143Zq3pwM1wsfXJqij5HNaOh83qbeDmgDrbrwv52ledEhEgGRXEzwtDK8cnDA4r2nRplaxRWIbjBrjPiHo0Kk3cOAe4FAHn7gD3pvHpzUmNo5600nPGKAI2Yg5p0LE57U5uvQUZ+WgBrn06UqkEc01jjtSbxigB7svFAdj0IxUXyn3p6J3zQAEE98UKOcdaNoOctRkJ3oAkaNcUKAvAqN5WI44qEhzyWOPagCw+1R1pnmdhk1Aeo4JqRFkbGBtoAd+8Ayo/OgtK2P3gq1HaPLhVYk+wrX07w/LIys8ZUep4oAwY45pGwOav2mjXk52rH+Zrfv7jw/oURa8vYWmH/LKMh2/IVy+pfEOfa0elWaQDtJJhj+XSgDoodItdKgN1qlxFCo/vEVzPinxqZ7ZtO0VTBbnIebGGce3pXJajf3moTme9uHmkPdj0+g6Cq1ABRRRQAUUUUAFFFFABRRRQAUUUUAFFFFABRRRQAUUUUAFFFFABRRRQAUUUUAFFFFABRRRQAUUUUAFFFFABRRRQAUUUUAFFFFABRRRQAUUUUAFFFFABRRRQAUUUUAFFFFABRRRQAUUUUAFFFFABRRRQAUUUUAFFFFABRRRQAUUUUAFFFFABRRRQAUUUUAFFFFABRRRQAUUUUAFFFFABRRRQAUUUUAFFFFABRRRQAUUUUAFFFFABRRRQAUUUUAFFFFABRRRQAUUUUAaXhnTBrWvWmlm5jtjcvsWR+gODgficD8a9ST4Eam4+XU0z/uV4/bTS21xFcQOY5YnDow6qwOQfzr3GP43FfB8cnkKurLiJowfvMFH7weik/lyOaAOb8T/BXxBo+nSX0V1bXKoMmP7rEe1eaSWtzGxWSCVSDggqa3vEHjjxPrk7SXmrXKqTxHE5VR+VZFvq2pQPvivrhT/wBdCf50AUzwcHikrorXxdqEahbq2s71e/nRkk/kRVqPWvCl6Quo+Gxa/wDTS0lYfjjIoA5Oiu0Tw94S1M40rxP9mlJ4ivIiPwB4/rUOofDvxNbRedbWqajD132jF+PpgGgDkaKlura4tJjDdW8sEo6pIhVh+BqKgAooooAKKKKACiiigAooooA1dE8Raxo7g2N9IiD/AJZsdyH8DXd6P8RNNvIxb69Y+S3eeP5lP4YyP1ry+igD2v8AsnRtZi+0aTewSg+jDI/CsXUvD15bMdqFlHevNLS6ubSYTWtxLBIP4o3Kn9K7HR/iRrFsgh1GKLUIuhL5D/n0/SgB81tcRnDIRSeSxHzV1Wl+I/COtRiGW4+wTt0SVcDP1xirl94V3x+daTLKnUbT1oA4VlVf4eaVG5zite+0K7jJZQeO1ZkltJEcSKRQAyUlj1qLap5bJqSTgADrUaZz0NABtUfdWm5YduKlKnrTdxB+7mgBq+uPzoxnilJB6kCjcvagCSOJcZJOaayqGpytkdDSbsds0ASJGvlk4yfeoWJzTg+f4jTe+aAHwttOTTpX3HI4poZcdBmkLD0oACRjJyaiErZ+VcCpOo4FCxqMUAMXcx+bFKAVPrUxMagYxmmSNuPQUAJkdcUeZnjdx6Uwx89eKQgA85oAfgUhA+n1p6t8tMLKx5UigBgPPrUoAbkCoym7ocCp4VEa5GDQAJkDmmOzZxmnuzN14pvagBB05YE1JHHvHDKDUWzJqRI9vzbuaAB1dflGDUe1upxinNuznJJpQSflOaAHRquK2PCyq2oBW5zWR8yKM1seHpNkwdRk0AejWETxJ8rfhWT4ieSaKRJhkYrR8OyyTh2cniqHiaSNAyFSWPpQB5zOoErfWosBckjP0q3cKrTNtHeq7xvg9qAIDhiafH83GKa0bj/apyMyrjaBQA1l5NNIUdqUvjtmm7ixoAcm304p7suML0qNlZqfHET1oAgIXPANSBcjGKmitp3fEURY1qWeg6pcYIhZR6kUAYrR9OalggdyFWNj+FdjB4bs7WHz9SmjiVRli5rOvvF/hrSwY7MfbXHTyxx+Z4oAqWWgX10RthKqO+K118PWNhbfaNWvoYUUZILgVx2qfETWrmNobJYrGM948l/z/wDrVyd5eXV5L5l3cyzv6yOW/nQB6TfeMPDWkqU0u1N/L/e+6o/Ej+VcrrnjbW9UDRrMLSA9Eh4OPr1rmaKAFZmZizEkk5JPekoooAKKKKACiiigAooooAKKKKACiiigAoqzp+n32oTeTYWdxdSf3YYy5/Suqsfhp4olj86+t4tLi7tdtt4+gBoA4yiu7/4RnwZpvOseLVuXB5isoyfwzg1Fdap8P7MFdO8P3d24/juZSAfwz/SgDia3fCPhHxB4qu/s+i6fJcEfefoi/jUk/iaMEix0LTbRf9wsfzyK2/CXxV8T+Gpg1gbYR55TYRn8c0AbifAfxeke68ktrc4yRhmx/KvLr+Fba+ntkmSdYpWQSJ91wDjcPY9a908TftC3upeC57G0tpYNXuU8vz93EAyMsPUkZA9Op9D4JQAUUUUAFFFFABRRRQAUUUUAFFFFABRRRQAUUUUAFFFFABRRRQAUUUUAFFFFABRRRQAUUUUAFFFFABRRRQAUUUUAFFFFABRRRQAUUUUAFFFFABRRRQAUUUUAFFFFABRRRQAUUUUAFFFFABRRRQAUUUUAFFFFABRRRQAUUUUAFFFFABRRRQAUUUUAFFFFABRRRQAUUUUAFFFFABRRRQAUUUUAFFFFABRRRQAUUUUAFFFFABRRRQAVc03VNR02USWF7PbMDn925AP1HQ1TooA73T/iVeS262fiTSNP1u14BM0QWT65Her8OjfDXxUQNK1e48OXzdILtd0RYnsxb+teZ0UAdn4n+GfizQ42ufsDX9l1FzafvFI9SByK40gqSCCCOoNdF4T8b+JfDEinS9ScRDrBKBJER6bT0/DFd9H4u+HnjgLB4x0RdF1FuBqFiqqpPYtgD9eKAPHqK9N8TfCHU4LU6p4V1C18RaYRuDwSIJFX3XPP4flXms8UsErQzRvFIpwyOpBB9waAGUUUUAFFFFABRRRQAUUUUAFaGk61qulOGsL6aAf3Q3yn8OlZ9FAHo2jfFC4UCHWNOhnjxy8IIf8AInFb1nrXgvWiAt2bOVv+Wc67efTPSvG6KAPb73wbHPGJrOZXU9CDmsO88L3UGeW49q870nWNU0qTfp97LAfQHK/keK63SvidrUHy6jb21+nTJUI35jj9KAHz6fPF97OKqv8ALwy109r428JaoRHeW9xYyH+JgCn5g/zrXi0XwzqabtP1O1nf0WdTz+dAHnyjNOMeBkfpXY3ng2aJS0ZUjtg5rNl0C6hXLKxH0oA57zO1M3AtzWnNpdzv+WI4pkmkXgTcIzQBTBGOKQj1p0kNxDgSRlfwpArH+FifpQAqbaVtvvSpG2MkYpxCkUARxkE06VivRaVV54xTZGx70AN+YkE0rDjrTd2TxTlPHvQBGOG9RUwjVhk00KByRzS7j9KAHbUXgZqN1GelPGG6Nk01s7unFACKOO5pVYrxtp42+tNlRjyKAJIyjcsefSmSfMfao1baeBUu0sMnigBqs2Panow9PxNMZSPu05EY80AJIhzuU0+Fc/WnIMLgg09AoBxmgCJo3Y+1aulMYR+7Xc1Uoky3etjTYduAAcn2oA7TwlPJLbMHj2Y71l+JblvOkXA46Uthr9lZ3qaWrB52HzY7VQ1y4825bPQ0AcxMCHbrkmq77gPU1sTxLtyq81WGmzSHKxvz7UAZhZs4PSmsSTxW/B4dvJf4cD34q0+k2FlHm+vLaEd98qj+ZoA5MrI33VJFWbOzupiAkTfXFbE+u+EdNP8Armu39IV3D884rLvfiMEUppekxRjs8pyR+A/xoA07Xw5qVww2xgD1Nab6JpumweZqd9DAAOSzYxXnWoeM/Ed6pSTUDGh/hiRV/UDP61gyySTOZJZHkc9WY5JoA9Tn8X+FtJUpZia9lHdE+X8yRXOav8Rdcuw0dn5VjH28sZb8z/hXGUUAWL29vL2QyXdzLO2c5diar0UUAFFFFABRRRQAUUUUAFFFFABRRRQAUUVqeHfD+s+Ib1bPR9Pmu5ScfIPlX6k8CgDLqeytLq+uFt7K2muZm6RxIXY/gK9j034PaL4etF1L4ieJbWyTr9jt5V3n2znJ/AUah8WfDnhq2aw+Hfhu2g7fbbmBdx98dT+OKAOd0H4O+J7q2+3a00Gg2QGWku2AbH+7n+tXJV+EvhUbP9L8VX698bYAfwYAj864XxP4q8QeJLgzazqk91k5CE7UH0UcVi0Ad/qfxU1p4Ta6LY6dotrjCrbQjcB/vH/CuM1LVNS1KQyX99cXLE5/eSEj8ugqnRQAUUUUAFFFFABRRRQAUUUUAFFFFABRRRQAUUUUAFFFFABRRRQAUUUUAFFFFABRRRQAUUUUAFFFFABRRRQAUUUUAFFFFABRRRQAUUUUAFFFFABRRRQAUUUUAFFFFABRRRQAUUUUAFFFFABRRRQAUUUUAFFFFABRRRQAUUUUAFFFFABRRRQAUUUUAFFFFABRRRQAUUUUAFFFFABRRRQAUUUUAFFFFABRRRQAUUUUAFFFFABRRRQAUUUUAFFFFABRRRQAUUUUAFFFFABRRRQBreG/EmueHboXGjajPaNnLKrfI31U8GvSLb4heDfF0CWfxC8PCO4wANTscKw9yAuf515DRQB6jrXwme8tm1LwHq9v4gsMZ8sSATr7HoCfyrzbULG80+6e1vrWa2nQ/NHKhUj86saFrer6FeC80fUrqxnH8cMhXP17H8a9N0/4uWmuWqab8RdBh1iDoLuPiZO2f/rj8qAPIqK9gn+GPhbxTG938PPFdtI+Nx0+9LLIvsDtz+ea868T+E/EXhqcxa1pNzagHAkZDsb6N0oAxKKKKACiiigAooooAKKKKACiiigApUZkYMjFWHQg4IpKKANvTPFfiHT8fZ9Un2/3ZMOP/Hs10un/ABQ1KOMJqFhBd+rKfL/oa8/ooA9H1D4iWkts32TT5IpscB8EZ+tYdn481iGfdMlvNHnlNmP1rlKKAPR08c6JfIEv9Lmt2/vI4YfyBqRPEXhIrtLzL7+W3+FeaUUAenrfeF5h8uqRoD2YY/nVyLT9Muo82V3DOMfwODXklT2d1cWc6z20zxSDupxQB6Jd6Y1uSQhx61kzIVY5B/KrmlfECJrdYdWs1cgcug61oQ+JvCdwf3kRQ+rDFAHP7JD0BxUsahRzXSfbvCc4xHfwx57Zp8en+H5hldQjP40AcuetIRnr0rrhomnuuIrqE56Gk/4RuP8A57RsfY0AcmFOflBpzEY2t1rrP+EcMa/eU/jUf/CNyEHcBQByoRvoKevT2rpl8MSR/NIwK+maV9FjH3Rt+tAHMPHkZUURRzdNuRXUDSYY1+f8808JptuPnkj+maAOZMLDsc0+O3kc/KrZ+la13qmiwNue4jAHbNUZ/GWjw5EMckh9hQBYt9NlZNzKSfSpl02U9I/0rEm+IDKf9GscjtvbH8qoXPj3W5MiHyYF/wBlST+dAHZw2DR/eQfU03UvEuj6FbvGxW4uyvEcZzg+57V5xd+I9bugRLqVxg9lbb/KspiWJZiSTySe9AHUeENesbXxJcapq6yHzclSoztJPSutvPG/hfJeOG5mb0C4/nXlNFAHoc/xCsFP+jaGW95JgP5Kay73x/rErH7LHb2qnoAgYj8TXIUUAat54j1y6/12p3GPRG2fyxWbLJJK5eWRnY9WY5NMooAKKKKACiiigAooooAKKKKACiiigAooooAKKKKACilUFmCqCSTgAd67rwd8KfF3iNRcfYxptl1NzegouPYYyaAOErf8J+D/ABH4ouBFoumTTrnBlPyxr9WPH5V6SNJ+EvgL5tW1E+K9Xj628IPlKw7HjH5msLxZ8ZPE2qQGx0YR6Dp44SK0JD492/woA3bT4feBfBcKXnxB15Ly7HzDTrKTqfQ4BJ/QVU8Q/GiaCyOleBdFt/D9iBtEgVTKRjrwMA/nXk1xNNcTNPcTSTSucs7sWZj7k9ajoAtanqN9qd011qF5PdTscl5XLH9aq0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4JpreZZoJXilQ5V0Yqyn2Ir0fwx8ZPFGmwrZawlv4gsOhhvgS2PQMP65rzWigD2Vk+DvjggQ+b4O1J+xBMDH8SV/kaxvEnwV8X6bAbzSY4tescZWayOWx6lf8Ca8zra8NeKvEPhyYS6NqtxaYP3FbKH6qeKAMu8tbqyuGt7y2mtpl+9HKhRh9Qeahr1+x+LulazbrZ+PvCVjqid7q3jVZR74OP51K/gn4X+LTu8HeKpNKum6WeoAAE+g3Nn9TQB43RXe+J/hH440JTM2l/brbkiazcSAj6DmuGuIZreVobiGSKReqOpUj8DQBHRRRQAUUUUAFFFFABRRRQAUUUUAFFFFABRRRQAUUUUAFOVmX7rEfQ02igCZbq6X7tzMPo5qVNS1BD8t7cD/toTVSigDRTXNXX7t/N+dWF8Ta0ox9sY/WsaigDZbxNrTf8vjVGfEOrHrdtWVRQBen1bUJvv3Un4GqjzSv9+R2+pplFABRRRQAUUUUAFFFFABRRRQAUUUUAFFFFABRRRQAUUUUAFFFFABRRRQAUUVo6Loesa1OIdJ026vHJx+6jJA+p6D8aAM6ivV9G+B+vG3F54m1PT9AtcBj50qs+O/GQB+Zq95nwZ8G42R3Piy/UdSAYc/nt/nQB5j4e8MeIPEEyxaNo95eknG6OM7f++un616PY/BqPSbdb/x94ktNDtuvkod0h9snjP4Gs/xH8aPEd5CbPQbay0CyHCpaxKXx/vEf0rzm/vrzULhri+uprmZuryuWP60AewDx98O/BYMXgnwrHqd4ox9vvg3X1GTn9AK4Txn8RPFnixyNU1N0tz0trfMcQHpjPP4k1yV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TpazyWr3Ma740OH2nJX3I6gc9elQVd0bU73SL5byxm8uQAqwIyrqeqsDwQfSuqg0rw94tRpNJuYNE1ck/wDEvmY+TL/1zYLwfY+n40AcRRV3WNK1HSLxrTUrSW2mHZ1wD7g9CPpVKgAooooAKKKKACiiigAooooAKKKKACiiigDqfC/xC8YeHHX+zNbuREP+WMx82Mj0w2cD6Yru7b4waHrUC2/jjwVZX5x81zbKitn12kcfnXjdFAHtUfhP4QeLHH9geJJdEuXPEF3IFGfQbuv4GsvW/gX4rtlabR7rT9ZgAyDBMFY/gTj9a8prY0PxR4i0N1bSdavrQL0WOY7P++en6UAN1vw3r2iSMmq6Td2u3qzxnb/30OP1rJr13Qfj94us4xDq1rY6xCBjEqbWP1IyP0rbi8cfBrxYWPirwpJpNw4w09uCfyKDP6UAeD0V9AN8JPhf4mR5PBvxAjilI+WG6cMFP0wG/WuO8U/A3xzoytNa2sGsWw6SWT7jj1IOP0zQB5hRVi/sb3T5zBfWk9rKOqTRlD+RqvQAUUUUAFFFFABRRRQAUUUUAFFFFABRRRQAUUUUAFFFFABRRRQAUUUUAFFFFABRRRQAUUUUAFFFFABRRRQAUUUUAFFdH4Z8DeLPEcirpOh3kytj94U2pj1yf6V6RpX7PesrGLjxH4h0nSYhyy7yzY/EAD9aAPFKVFZ2CopZicAAZJr3aTwx8C/C4/4m3iO51u5Q8xQyEjPphF/nUM3xe8F6ArReC/A8UTDpNOwXPvwCT+NAHnHh/wCHfjPXdrafoN0Yyf8AWSjy1Hv82K7qw+B0ljb/AGzxh4o0rSIFGXRZ1LAfUn+lYXiL41+P9YUxpqv9nQHgR2i7OPTPJ/lXA6hf32oTedf3lxdyf35pS5/M0AewG8+CPhFdttZXnim9TALSEGIn15G38qzdb+N+vNC1p4Z0zT9AtSCoEMSu4HbnAA/KvKKKANDWda1bWZzNquo3V45Of3shYA+w6D8Kz6KKACiiigAooooAKKKKACiiigAooooAKKKKACipri1nt1QzxmIuMqrcMR646gfz7VDQAUUUUAFFFFABRRRQAUUUUAFFFFABRRRQAUUUUAFFFFABRRRQAUUUUAFFFFABRRRQAUUUUAFFFFABRRRQAUUUUAFFFFABRRRQAUUUUAFFFFABRRRQAUUUUAFFFFABRRRQAUUUUAFFFFABRRRQAUUUUAFFFFABRRRQAUUUUAFFFFABRRRQAUUUUAFFFFABRRRQAUUUUAFFFFABRRRQAUUUUAFFFFABRRRQAUUUUAFFFFABRRRQAUUUUAFFFFABRRRQAUoJByODSUUAdnofj6+jtV0zxFbJr+l8AxXTEugz/C3X8/0rS/4Q7w74rBl8Dao0d5jc2l3uQ49kbnP6/WvOqVGZGDKxVgcgg4INAF/XdE1fQ7s2usabc2M392aMrn6HofwrPrudB+JGpW1kNL1+xtPEOm4x5V4uXUf7L9fzzV5PC/g3xYGl8L67Ho982cabqJCqT6I5Y5/WgDziitvxR4U1/wANzmPVtOlhXOFmA3Rt9GHFYlABRRRQAUUUUAFFFFABRRRQAUUUUAFFFFABRRRQAoJBBHBFdHofjvxjohH9m+JNShUfwGcsv5HIrm6KAPVYvjdr1zF5HiHQ9F1uHbgieJlY/iGx+lIviT4R6xtGq+C7rR5COZLCZiin6bv6V5XRQB6n/wAIj8LdWB/sbx9LYSsflj1C3IAPpnA/nUknwN8QXCeZomtaNqsR6GOVlJ/DB/nXlFPhmlgkEkMrxOOjIxBH4igDtNU+FHxA09m8zwzezIv8cC7wfy5/SuavdB1yyBN5o2o2wHUy2zr/ADFaOleOvGGl/wDHj4i1CMejSlx+TZrprD41+OrZAk9zY34H/P1aq2fyxQB5tRXrQ+MdlfII9f8Ah/4evwfvusew/lzT38XfBvUFA1DwDe2jHqbNwAP/ACIKAPIqK9Xlg+Bl8+Ib7xDpYPrAXx/48anHgD4VXik2PxQEHoLuBB/7MKAPIaK9eHwd0a4GdN+JWhXeegwq/wDs5qKX4FeIWGbDWtEux2/0nb/jQB5NRXp0nwL8fqpaO1sJh/sXQOfzqlN8GfiLHnb4faXH9yZD/WgDz6iu2k+E/wARIz83hW9/BkP8mqF/hj4/T73hbUB/wEf40AcfRXV/8K48dZx/wi+pf9+qQ/DnxyDz4X1L/v1QBytFdYvw28dt93wvqP8A37qaP4W/ECT7vhW//EKP60AcbRXcxfCP4jSHA8L3Q92dB/7NVuP4L/EJiPM0ZYf+uk6D+tAHndFeqW/wH8cyANK2lQJ3L3Y4/SrifAq+jGb7xbodqO/7wHH6igDx+ivXW+FXg+zfGqfFPSI/VY41Lf8Aoylbwn8F9P8AmvfH2o3uOq21spB/LNAHkNFevSXHwFsU3R2fiHU3HQFSgP8A4+KafH/wysFzpPw2hncfdN4Qf6tQB5LHHJK4SNGdj0CjJNbemeDfFmpECx8N6rPnoVtXx+ZGK7yb43ahDF5ejeE/D+m+hEBcj+VYep/F7x9fZUa19ljI+5bQog/ln9aAJ9O+C/xCu13y6L9hX1un2/yzWk3wgtdMUP4m8c6JpgH3kBZ2+gzivPNQ8Q67qDM17rF/cbuoediPyzisygD1FdO+DejyMLzWdV11l/hgjKKfoeP51ND8SvBugureFPh7ZpKowJ76Rnf9Cf515RRQB6NrXxp8e6jGYodSj0yL+5ZJs49OSTXD6nrGrao5bUtTvLwk5/fzM/8AM1RooAKKKKACiiigAooooAKKKKACiiigAooooAKKKKACiinxRyTSrFFG0kjHCqoySfQCgBlFeg+GvhTrt7bjUNfkj8O6WBua4vRtYj2UkfritiTW/hr4HDJ4bsZPEurRn5b68TEKn1UZ/kPxoA5/wj8LfFniCD7a1k2m6cOWurxSi49QOp/StqXUvAHgWBotHs4/E2vLx9ruQfs8LeoAIzj2/OuP8XeNvEnih/8Aibai7Qfw28Q2RL/wEdfxzXOUAWdSvrzUr6W+v7mW5uZTl5JGyxwMD8AAAB2AAqtRRQAUUUUAFFFFABRRRQAUUUUAFFFFABRRRQAUUUUAFFFFABRRRQAUUUUAFFFFABRRRQAUUUUAFFFFABRRRQAUUUUAFFFFABRRRQAUUUUAFFFFABRRRQAUUUUAFFFFABRRRQAUUUUAFFFFABRRRQAUUUUAFFFFABRRRQAUUUUAFFFFABRRRQAUUUUAFFFFABRRRQAUUUUAFFFFABRRRQAUUUUAFFFFABRRRQAUUUUAFFFFABRRRQAUUUUAFFFFABRRRQAUUUUAFFFFABRRRQB1/hb4i+JNBiFqJoNQsTw1rfQrMhGegLAkfn+FbE03w38WD5oJvCeqP3TD2jH6cbR+VecUUAdhr3w78RaZbm9tkttWsCMrc2E6TAj3VSSK5BgVYqwIIOCD2rS0LX9a0KbzdI1K5s2JyRG/ysfdeh/EV0z+NNI1z5fGHh2O5lIx9ssCsE3tnghqAOGortT4P0vWHLeEvEFtcnGfsl6/lTj6EgBvwxXNazouq6NP5Op2M1s3YsPlP0YcH8DQBn0UUUAFFFFABRRRQAUUUUAFFFFABRRRQAUUUUAFFFFABRRRQAUUUUAFFFFABTo3eNt0bsjeqnBptFAF6LWNWhGItUvo/wDduGH9atQeKvE0BzF4g1Rf+3pz/WseigDp4fiB40i+54kv/wAZM/zqynxO8eL93xLd/iqH+lcfRQB2Y+Kfj8dPEtz/AN+4/wD4mn/8LW+IP/Qy3H/fqP8A+JriaKAOzPxT+IBJP/CS3PP/AEzj/wDiaib4l+OmOT4lvPw2j+lcjRQB0dx468YTn954j1E/SUr/ACrPn8Q6/Ocza3qUh/2rpz/WsyigC1LqOoSjbLfXUg9GlY/1qrRRQAUUUUAFFFFABRRRQAUUUUAFFFFABRRRQAUUUUAFFFFABRRRQAUUUUAFFFFABRSqCzBVBJJwAO9dXoHw/wDEWrRfaHgj06z6tcXr+UoHfg8n8qAOTq/oujarrV2trpVhPdyk4xGmQPqeg/Gu3gtPhn4aw2pXl14ovV/5ZWj+XAD7kryPxNRax8Vtce2+weHLe28OaeBgRWijfj3fA/QCgDRtPhVaaPbrf+PPEun6RD977JBOklw49MA8H8DUz/Ejwx4Xhe08A+FbZZcbf7R1BFllPuARn9RXll1cXF1O091PLPK33pJHLMfqTUVAGv4l8S674kuvtGtalPdtn5VY4Rfoo4H5Vk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S6N448SabD9m+3Ne2mMG2vCZY8fQnI/A1zVFAHZHUfA+sKFv9HuNDuj1msX3w/UockfhUbeBbq8iafw5qdjrkQx8kBZZR9UYDH51yNOjd43DxsyMpyGU4INAE+oWF9p05gv7Se1lGfllQqf1qtXS6f42162t/st1LFqdqRgwXqeYpH1+9+tWm1HwTq2Be6NPocpPMtgxlT8UduB9KAOQorrf+ENjvyD4b16x1UkZEDZhn+mw/41jaz4d13Ryf7U0i9tF/vyQkL/AN9dKAMuiiigAooooAKKKKACiiigAooooAKKKKACiiigAooooAKKKKACiiigAooooAKKKKACiiigAooooAKKKKACiiigAooooAKKKKACiiigAooooAKKKKACiiigAooooAKKfDFLNKsUMbySNwqopJP4Cun0v4e+K76MTPpj2NvjPnXn7pQPx5/SgDlaK7hfD/gnScnXPFEl9OvW302HeM9wXJx/Kl/4TTRdIO3wv4VsoGHS6vd0sv5bsD86AMbQvBniXWSptNJuFhPWaVCkYHrk/wBM1unwn4T0VC/iTxbBPcr1stORnYH0LFcD9K53X/FfiHXCRqWqXEsfOIg21APTaOKxKAO+j8fWOiK0fg/w3aaeeB9quCZZz+OcD9a5fX/Emva9Jv1jVry99FklJUfRegrJ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trSfFWv6Yuy11GQx/8APOZVlTHphwRWLRQB1o8UaPqGBr3haxlbPzT2R+zP9cLwTSrpXgnU2/4l/iC90yQ5xDf2ylfp5itgfjXI0UAdTL4E1xkMumtYarCCfns7yOT9M5rn7/T76wfZfWdxbNnGJYyufzqGCaWCUSwyvFIOjIxBH4it6w8aeJLNRH/aTXMQ6x3UazA/99gmgDnqK60+KtIvY9mseEtPlYn5pLEi1b/x1TSND4BvgfIutZ0dz/z8BbiMfTYA1AHJ0V1g8Gw3ZH9j+JtFvcjISWf7O5/4C/8AjVS/8FeJ7OMySaW8if3oJEmz/wB8E0Ac9RUtzbXFs+y5t5YW/uyIVP61FQAUUUUAFFFFABRRRQAUUUUAFFFFABRRRQAUUUUAFFFFABRRRQAUUUUAFFFFABRRRQAUUUUAFFFFABRWlp2hazqLKtlpd3Nu6FYjt/M8Vuw/DnxKYzLeLp+nRj+K7vo0/QEmgDkKK7JfDPhayIbVvGlq/HMdhC0xz/vDinDUPh1p4xb6Dq+rSqeJLm7WJG/4Cq/zoA4wAsQACSegFbukeDvE+qkfY9Guiv8AflXyl/NsCtZ/iDd2u5dB0XR9JQ9GS0SSQf8AAiP6Viat4o8RaqT9v1i8lUjBQSFU/wC+VwP0oA6D/hX8Ongt4j8U6Pp2BkxQzrcS4/3VYUwz/DfShm2ttW1+ccg3GIIs/QHOPqK4migDs7j4h6hChh0LS9J0WL/p3tUaT8WYf0rmdU1bUtUlMuoX09yxOf3jkgfQdB+FUq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u6dq2q6d/wAg/Ur2z/64TtH/ACNUqKAOpg+IPi9AFn1qe9jAxsu8Sg/99c/rTh4utLh2Op+FNEud3Voo2hc++Qf6VylFAHUi+8DXCfv9B1axb1tb5ZB+TrUp0vwLdIWt/E93YHst3aPJ/wCi1rkaKAOrfwnpkm37D438PzZ7TGaE/wDjyUreANedS1jJp+oL6210p/8AQsVydFAHQ3PgrxXbqWk0K8IHdF3/APoOay5tI1aH/XaXex/78DD+YqO21C+tQBbXtzAB08uVl/ka0rXxd4otf9T4g1NfY3LMP1NAGKysrFWBBHUEUldOnj7xaGBfWJJgO0iKwP6VO3j7VJBi607SLr1822Jz+TCgDkaK6oeMICSZPBvheQnqTbSg/pJUg8WaK3+t8BaAx/2HuF/9qUAcjRXVt4j8MMPm8A6f9Vvrlf8A2ek/t7wkf+ZEtx9NTuP8aAOVorqxrng7v4JX8NRm/wAad/bfgz/oSv8Ayozf40AclRXVHXPCA+74HjP11Kf/ABoHiDwmCCPAVqfrqVwf/ZqAOVorrv8AhKPDij938P8ASAf9q6uG/wDZ6a3i7TR/qfAvhtf99Z3/APalAHJ0V1cfjVov+Pfwv4bg/wBy1f8Aq5p7/ELxAFK262NqP+mNuBj880ActBb3E5xDBLKfREJ/lWhbeG/EFyQIdF1B89/s7AfnitCTx74wcc69dKP9jav8hVC58TeIrgnztd1N89jdPj8s0Aadv8PvF8xH/EmkiU/xSyIgH5mrEvw/vrYZ1DXvD9hzz592cj/vlTXJz3FxcNunnllPq7lv51FQB2X/AAi/ha3dft3j/TWHdbW1nl/XZinSQ/DWyKk3Wu6oe4h2xKf++lzXF0UAdgdf8G2su7T/AAWZuODe3zP/AOOgYpy/EPVLZSuk6Xo2lDsba1ww/Ek1xtFAHRX/AI58YXwxceJNT2/3Y5zGPyXFYVzcXF1IZbmeWaQ9WkcsfzNR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7N4t1aTR9c8Vu8usaPDPrriPV9KZGkMqKp8iRCyEptZmHzgZ7Ng4APGaK9Y8WnVPD9j4kv9Mkgs9YGsxw391pkbQtFbtEHjxyWhDvksARllxk4AqxOJtTmfw/dQ41bxD4bS5uIhGFeS+heSWJm6Yd415yOS/vQB4/RXq+sssfh7xV4Us2EqaHpVrAVjOd8i3KPcyYHpI5BPOAoq/wCE7j7H4c0YPd3enyw+FdSmMtuv7+JWumKuo3LyQMjkZ9aAPGaK3PF2qtqlxA3/AAkWua2saHD6om1oyTyFHmycHA7j6Vh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WdLsLvU7+KxsYWmuJThFFVq7D4TyRjxDd2/mpDc3WnywWjucASnbjnsSAw/GgAb4e6s3mx22paPd3cS7mtILkmX3ABUAn2BrkZEaORo3UqynBB6g11vhPwt4p/4TOzhj029guIblWklaNlVAG5O7oeM/Ws3x+0beM9VaONok+0NhWXaR+FAGFRXZ+HrpZPhj4ntVtLaMxfZWaZVPmSlpv4iSeBjgDA9cnmrnw5mt9P8NXuoRtqi3r6lbWrNpsqxzrG+4gbirYUsvIx8xVRkVtGkm1rurnNPEOKk7bO35f5nAUV7PZwz6fJFojXKTyXl1qqCOJQltqBGVLXG0YTZtJUBXHQfIOa8YpVaXs7DoV/a30/rX/IK1LTxH4hs7y4vbTXdUt7q6ObiaK7kV5T6swOW/GsxcbhuJAzyQM16TrujeHU0y/vNH0ixv8ATrSKGe1vrK/aWdsMFK3kDSBkVhnLIibW24JFZHQcHp+satp99Jf2GqX1pdygiSeC4ZJHBOTlgcnJAJpi6lqS6p/ai6hdrf8AmGT7UJmEu89W35zn3zXWeJRoCeGfDtxH4dsdOfVoZJLm5tnuZZIAly6ZjSSfaflTo3Uk8jgjI8A2mj3fiuCPXJbZNMSOaSU3MxiRtsbFQSp3csFGFyTnjNAGVZ6nqVlqP9o2eoXdte5Y/aIpmSXLfeO4HPOTn1zViPxBr0erSatHreppqMi7ZLtbpxM64AwXzuIwAOvYVpeKdJMeu6fFHbaXbWl/FG9tNpzzPBKjMV3jzmLgggqVO3BXp3PTSfDTSU1E2R8VzbhrH9jbv7M63JwUx+9+4ckFuoI4DA5ABwer61rGsNG2r6tf6gYgRGbq4eXZnrjcTjOB+VUK9Bg+HlkLGGW88RSQXLaZJqckS2G9UiilKSDd5gy2ASoxgkYJXrXLeLtFTQtWS1hu/tlvNbQ3VvMYvLLxyxh1yuTtODjGT0oAx6KKKACiiigAooooAKKKKACiiigAooooAKKKKACiiigAooooAKKKKACiiigAooooAKKKKACiiigAooooAKKKKACiiigAooooAKKKKACiiigAooooAKKKKACiiigAooooAKKKKACiiigAooooAKKKKACiiigAooooAKKKKACiiigAooooAKKKKACiiigAooooAKKKKACiiigAooooAK9V8DfCXTdf8C2/ivVfG9poNvNM8WLm3XYGViAN7SqMnHTFeVV9E+DbvwnZfs16fN4z0y71LS/7RkHk2zFX8zzH2nIdOOvevA4hxeIw1Cm8O2nKaWiTdmnspaXNaMU27nnvxJ+Fp8K+HLXxJpPiSy8RaRNL5LXNsgUI/PTazBhlSM54PGK84r1L4kfEPwzfeCbbwV4H0G60vR1m+0TNdNmRmyTtHzOSMkHJbPGMACvLa6cmnjJYe+LvzXdrpJ8vS6WifoKpy390KKKK9YzCiiigAooooAKKKKACiiigAooooAKKKKACiiigAooooAKKKKACiiigAooooAKKKKACiiigAooooAKKKKACiiigAooooAKKKKACiiigAooooAKKKKACiiigAooooAKKKKACiiigAooooAKKKKACiiigAooooAKKKKACiiigAooooAKKKKACiiigAooq5o8E0+oQrBHG7B14f7vUDn2oArLG7IzqpKr9446UyvZ/AGh+F9a8Yaj4Wl0oNHDZtLNcbsM0u5Ado/hUbjiuE+J2gtoHiWfT40j+zW4CROoALKc4Lep96AOTor0Lw9oPh64XS9Zv7NhpTaeFu1Ezj/SftAhLZzxw6vgHHB4x1bD4a0q102eyvrTfqcGm6hdySeY4wY5fKi4BxwY5DjHO4Z7Vv9XlY5Xi4XtZ/wBf1+R5/RU9stmy/wCkzzxt5iDEcIcbDneeWHI4wO+TyMc97deH/DsesW81rZzSWEXhw6oYZ5W3XDjcBvKn5cnaSFI6YHrUQpuexpUrRpuzR53RXpSeGtCWzm1x4NPggewspkt72acW0Mk5cN/qyZWGYjgZON+SSAa4jxVYnTfEd/Ym1+yeTOyiHzvNCDsA+BuGMYOOmKc6UoK7FSxEaknFf1/VzMpUZkYMrFWByCDyKu6rpGraT5X9qaXe2HnKWi+027R+YPVdwGRyOldP4Y0XSb/SNM1SezLQ2c11/aoEjDzUjiEsfQ/Ln5k4x0FTCDm7IupUVNXZjDxb4kCRJ/bN2ViZWQb+hByK0fHPiiw8UWNlcyae0Gtx/LdTpgRzLjg+u7NbsPhnw7BqMmnXNr5japqMtvpkplceVEYA8RABwxLTQ9c5wfeotO8K6JcWegB428+GSGbWSHb5oJkedeM/LiKPGRj7wJ6itPq8jD65C17P+v6t6nM2PiK3tbE2Y8N6XJHIqLPuuLxfPK8guFnCk554AAPQCrVl4zns9SudSt9ItI7y5J8ydL2+WQg4yCwuASCRuOSefww7wjb+G7m81C61F7OKKOzkkjgvpJEiSYygIgMTGWQBDk4APBzwMnas/D+lwTX9vqFt4bj1Sa+ggsLWa7uvs7RvGWDx+Wxch90ZDSEKMnJB4q4Rm0mmiKkqSbUk/wCvmYdr4xa0sZrC10GwgtJ8+dBHe3yxyZGDuUXGDxxzXLuQzlgoUE5CjOB7c12WlRabb6VrcuteGdOU6cGt1ImuBI907METiXaQu1icDonqc1xlZVOayuzejy3lyr+vvHRSPFIskbsjoQyspwVI6EGuk1DxleXVtfrHpelWd3qSBL+9t43E1wMgtkFyibmAZtirkj04rmaKyNzUuNamubPR7O6tbaa30pWSOMhx5qtK0jByGB5LEfKVOPfmoNKvxp98bg2NleRsrI9vcxl42VhgjghlPoykMOxqlRQBsat4gutQ1Gyujb21tFYRpHaWsKsIoUU7sDcSxyxJJLEkk81qSePdYkv/ALY1tYeZ/bi63gI+PPXov3vue3X3rk6KAOpm8c6tKMNb2I/4lk2mcI3+qldnY/e+9ljg9PY1ja7q9zrE9tNdJEjW1nDaJ5YIBSJAik5J5wBn37Cs+igAooooAKKKKACiiigAooooAKKKKACiiigAooooAKKKKACiiigAooooAKKKKACiiigAooooAKKKKACiiigAooooAKKKKACiiigAooooAKKKKACiiigAooooAKKKKACiiigAooooAKKKKACiiigAooooAKKKKACiiigAooooAKKKKACiiigAooooAKKKKACiiigAooooAKKKKACiiigArp5fG2qyfDyHwO1vZDTYrk3CyhG84tknBO7bj5j/AA1zFFZVaFOty86vyu68muo02tgooorUQUUUUAFFFFABRRRQAUUUUAFFFFABRRRQAUUUUAFFFFABRRRQAUUUUAFFFFABRRRQAUUUUAFFFFABRRRQAUUUUAFFFFABRRRQAUUUUAFFFFABRRRQAUUUUAFFFFABRRRQAUUUUAFFFFABRRRQAUUUUAFFFFABRRRQAUUUUAFFFFABRRRQAUUUUAFFFFABUtmyJdRPIzqgcFin3gM9veoqKAPTfDHxC0/R9Tu/EEej7tSNv9mL+ZtWZcqQzL/e+UZxXF+L9ZbX9Zk1WV5DNOA0obGFb0X2rGooA6u01LRB4SGgzaxqsUMlwt3MselIxEmwKVDfaBuTgdVGSAeOlbD+K9Em1261a71G+unurM2csMmjKIzGcZxtuwwJIJzu6k155RWyrNdPzOd4aL6/l/kdXfyeB7rf5Ml9Y7tuPI0onbjdnG+9b72RnOfujGOc6EfiLQlvbO5Oq6i4tdP/ALOMLaKmyaDDAq/+lZJO48gjoCMVwlFJVbbIHh7qzk/w/wAj0AeJ/D7TzefeXlxZSwwwfYJNFXyESH/VgYuw/HPJY53HOc1yPii+XU9fvNQW6muhcSeZ5ksAhYkjkbAzBQOgG48AfSs2ilOq5KzKp0I03dMK6jw9qek2Xh2/02bVdSt21JUW5WHTUlCBGJXY5nQ8g4OV6Ej3rl6KmMuV3LnDnVjtL/WtDvH0lpNd1hDpUSR22zRo/wCAjDHNzycBR24UcVZl8TaPJf6zef21qitq8JhnQaLHtjUjA2f6VxhcqM54J+tcFRWntn2/P/Mx+rR7/l69jrtKu/BtpCEma5ug0WyVJtGDbzu3Bt4u1ZSOF+QqCByDznTTxN4cbUn1C6mmvJ/OjmtzLoKD7MUAVFTZdglAAo2vuX5emSSfPqKFWa2Q5YZSd3J/h/kdfd6j4futLl0+41zWHWa9a+llOjRb3kK4Of8AScY5J6dzXIUUVnKXMaQp8nU//9k="/>
          <p:cNvSpPr>
            <a:spLocks noChangeAspect="1" noChangeArrowheads="1"/>
          </p:cNvSpPr>
          <p:nvPr/>
        </p:nvSpPr>
        <p:spPr bwMode="auto">
          <a:xfrm>
            <a:off x="349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911" t="21860" r="13598" b="15816"/>
          <a:stretch/>
        </p:blipFill>
        <p:spPr>
          <a:xfrm>
            <a:off x="933450" y="1123950"/>
            <a:ext cx="10096499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66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CA78DB-A430-6448-BB3E-6F869151ED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AutoShape 2" descr="data:image/jpeg;base64,/9j/4AAQSkZJRgABAQEAAAAAAAD/2wBDAAUDBAQEAwUEBAQFBQUGBwwIBwcHBw8LCwkMEQ8SEhEPERETFhwXExQaFRERGCEYGh0dHx8fExciJCIeJBweHx7/2wBDAQUFBQcGBw4ICA4eFBEUHh4eHh4eHh4eHh4eHh4eHh4eHh4eHh4eHh4eHh4eHh4eHh4eHh4eHh4eHh4eHh4eHh7/wAARCANcBY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yoor3Px7qHmXvj5F13V9YMKNC2i3CYhtlZ1/0iPMjZWMgdEUgsOgyaAPDKK+htXt4Ljx5a+KpFb/AIkuLGQ9jMwi+zn/AMmWP/bE59/PNFghuPjZqqSQx3Eq3eoPawyIHWSdRKYlKng/OF47nFAHnlFdfN4i8bT6EdUuNQvXW1vtkWpyXLC5hkaNt0Mb7t2wjllAIGF6Z56jxQb/AMSfFqLR9W1W8l0a2jt7y5SaZ3hhiS1SSV8ZIXI3c46t3zQB5RRXefFUJq0WneLIb2xvWug9pey2aSLGJ4zlf9YqtzE0Y+7/AAHk1vR6Ra/8IOPBRvrAanJp41YWZjl+0i7x5oH3Ng/0b5cb85PTtQB5LRXts14bqCHQl1jU53n8Gw7NMmjxYKRaK3ml95ww2lgfLHzAfMOtVrDU9Ul8deFtBlvrqXQ5tCsheWTyM1v5JtAZGZD8owMtnHBGaAPG6K9GuNR8QaNZ+D7XwjJcR217ZrIYrcHZfXZlZZVlA4lIwq7WyAuOBnnsta0Wz1jQp/BeiLEEuNY1Gawx91JIZIAVXH8ISSYD2A+tAHg9Fe+X+pWvnve2F/d6dZQeEJora5shuljij1BY0ZfmTJKqP4h161y3gvxBHJqviG+vNV1fxJZw+HnSUaou2Qxtcwh0UebJgbScHcOT045APLKK9B+J+lx6P4S8LWlvP9otC97Nazf89YXeNo2PodpGR2OR2rc13xPb6KNHjutZ1y4i/wCEbtUOjCMGxlL2gUbiZemSGP7s9OPUAHkVFeo+N9cez03SrOPxd4lsnPh6y22FtH/orE2y8FvPXAbv8h/GsLx1eT6d4j8OahattuLXRtLmib0ZYIyD+YoA4uivY9Ut7fQdRudeswEXxXqFqNP5wRbOY55yPbeyR446MKjudUm0q/1tFuNa0Q3fie6MGqaSqTGeRZMeRPHuViFDblXPO8/K3WgDyCiu0uLo+FvjDJcXEdhClpqZFxHZRssAjJxIqKSSo2lht7dB0rtrbR7SEweAp2jc6TNDq07ZBOPtLLJn1/0d4mx320AeK0V6pe+I9Xki8Hava393ZT6jqF40/wBnnZNyvdqxQkEZX2PpUp1G41Lxj8RLfXNW1GSztrK8jjJJuGgT7bDxGjOoxwOMgcUAeTUV3PjtLGP4f+Dl025ubm2zfbZLi3WFyfNTOVV3A/76rsLC6tJRbavcyRsfGUVvpkpPBBETwzsB2/eiFv19KAPFqK9Y1K8u9P8AC2vWFvLJaz6JYaTbo8LlWjm8wySEEdCJHcZHpUs2u65deMPhta3Ws6jPb3EenTTxSXLsksn2tvnYE4ZuByeeBQB5FRXq2lW/hz+w/GCRalfzwyX1kt59ps0gWNDd/MVZZXJ4z1C09rzWrrxx4n8PawZh4dtba88y0ZP9HsoY42NvJEn3UIIi2sBlt3fcSQDyaivXNJDL8VPB9wVbyh4etZC2ONq2ZDN9AVYE+xrFtvE3iSP4RTPH4g1ZGj1mG3QreSArF9nk/djnheB8vTgUAee0V2fg2a50/wAD+I9W0iSSHVYJrVPtEXEsFuxk3sjDlcsI1JB6HHetnT7jXW0nVvEF1AsfiFNEglsrpMNcyW5m2SXR5LCTZ8vmYB2fN/tEA8zor2TwPf308vhXxBrDNPrA/tUW89wu57q2SzJUyMeXAkLqCT0yO1Z2v50P4cx614YvLmxtL/WkubN4JyksAa3dZIiy4IKsGX3XB70AeWUV7U+tarP8cI7W71nUjaQae8sa+eziFjpjEuilgA2ST1GSetZepWsnijRPC+lxaxqfiFNQ1SRm1S+XbLZKFUSQEF3Iwo80/NggDAPNAHlNFex6qY9Z1vQPE2gw6d4iexv3sjaQB4lMI3SWyESouGCB1HBBKKPmPFYviTXNSm8KJr+j+JNYuo4dXaKK61ANHqFsXiJ8uOZJGDxlQdwAX5gp2gNQB5tRXc/GfVtVu/F89jd6ne3FpFFayRwSzs0aMbaMlgpOASScn3NcNQAUUUUAFFFFABRRRQAUUUUAFFFFABRRRQAUUUUAFFFFABRRRQAUUUUAFFFFABRRRQAUUUUAFFFFABRRRQAUUUUAFFFFABRRRQAUUUUAFFFFABRRRQAUUUUAFFFeh/AnwnpfibxLe3PiCAy6HpVlJdXg8xkDcEKMqQw/ibgj7lc2MxdPB0JV6m0e2/ovN7IqMXJ2R55RXoXx38I6f4V8WQPocJj0XUrVLmzG8uAMYZQzEk84bk/xCvPaMHi6eMoRr09pK/n6PzXUJRcXZhRRRXSSFFFFABRRRQAUUUUAFFFFABRRRQAUUUUAFFFFABRRRQAUUUUAFFFFABRRRQAUUUUAFFFFABRRRQAUUUUAFFFFABRRRQAUUUUAFFFFABRRRQAUUUUAFFFFABRRRQAUUUUAFFFFABRRRQAUUUUAFFFFABRRRQAUUUUAFFFFABRRRQAUUUUAFFerfBbTLS38I+LfGnkQXOqaPbg2CyxhxbyYLCbacjIIBBI42mud0PxRqmv3a+H/ABDeS6jDqlxb25urp989upnjZtkjAsEIXlM4zg4458z+0JSq1IQhdU2k3ez1Sbsra2T7q5p7PRXe5xdFe2+PfEGq+HfjNZeFtDlfTtCsZbW3j06D5beZJFRpN6dHLGRgScnv1rrNIsbfw78Q/iFouh6g+naeuiteLEkjiKzmdAS4VMlccEbRkDAHQV5tTiF06UajpfFFTWvS6Wumj95Pr1V++ioXdr+R8zUV7vpPjDT9Q8W/D7TbDVpdV1u3kWDU9YjWSL7RGzcQEuFeRR3LADjPJY43/BurarP8e/G9hNq14bSHT5zFE87mOIq8W0hecY3NjA4ycdaVbP61JScqFrRctW1opcv8t9d1ez8gVBO2p800V6fdeIvEFr448P6G3ii61WK2u7S5iv8A7RI0jG4hhMiK7YbyzuICkA4zkckV6XJeXGs/tD+IPBmrtJqOgXVmm6xnJeKJhbxsHQH7jZJ5XHLZ64Na4jO6lCzlTVuRz+Lomls4rWzvrbt5ijRUuvWx8y0Va1e2js9WvLOGQyRwTvGj/wB4KxAP6V9A2/iObTvB3w61nVvF02n248570S+fM96gIGwhVYN6ZcjGcjkV9BGSkk0YHzpRX0D4Y1OXX/h54u/4RrUm8NW0uswx6X5lw8KWivInyjywfLDEnIX5QXPOOaxvH+rXlr8TvCGmOl5b63pnkW1/qXEbX25kG5SpyyEbuTydzAgYIpgeL0V9Ca/4w1Dw/wDHjxDNPqF4+l2drbs9qZmMSoVg3EJ0yN7kcdSfWneFfDieFf2gWdUU22qTSmw5GDG8Mk0hX/dZVT6N3oA+eaK7+ODUtb+Leq3klrfa0+nXU900C75ZJVifEcfAJ2lticDgH2rW/aA0u48O/EGDxJpUl1YjVohdxOhMUkUuMSDjBU8gnvljQB5VRX1b4rl1HT/G+t6/cag+qeHrDSgl/oUUhkYh1PztE+I9mAxLAk4UjB5rzT4K6+Nc03Wfhrd3M1naarFM2mFZm/0dyCzRg5yUIGSvQ/MDncaAPHaK6jxfqWoWdhB4KbUJ5rXSpX89DIxQ3OfnCg9FT7oxwTub+OuXoAKujVtUF/NqA1K8F5MGEtx57eZIGGGDNnJyODnrVKvTtf0fw5N4r8VeGrXw/bWH9mW11PZ3UFxO0mYF34cSSMpBAI4UHOOaAOAbWtYZpWbVr9jNIkkpNw/zun3GPPJXse3aqr3Nw92bxriVrkyeYZi5Ll853buuc85r0u08Haa3xD1ONNCvb/R9MsraeWytPMkkleWKIBRtO/7zs/HZT2rLl8L2fhx/EtzrFl/aDaVfRWNrbTSNHHK0u8rJIVKtt2JkAFTlhnABFAHJavrOsaw0bavq1/qDRAiM3Vw8pQHrjcTjpTG1TU2nnuG1G7M08XkzSGZt0keANjHOSuFAweOBXpOl+FfD82pLd63oy6fp0uiXM8hstRW6hSWNwplhZJHJCgg7XY/NkcioLPwHYQW1jFq0TGSG71B7yW3mObi3gt45kEfUfMGyCBnD+1AHnAu7oWJsRczfZDKJjB5h8syAEBtvTdgkZ64NTDVtUGqDVRqV4NQB3C689vNBxjO/OenHWuotbXw7r+h3upnSk0JdMu7fzzZyyyrJbSvsbiVmPmLjIIOCCfl4zWj4j07QbXTL3U7Lw9pd3aW1xC1ncafqEk8UkUmcLdoZvNibGMELH84Ix0oA4+TxN4kk0waXJ4g1Z7ARiL7M15IYtgGAuzOMAAcYxSS+JfEUumDS5df1V7ARiIWrXkhi2DGF2ZxgYGBjtXfQaX4bvPF3hPR/+EX0+CDVbOC6uXjuLrfucOSq7piAvA7Z9650w6HoGgaDcX+hxatPqsb3U7TTyp5UQlaMJH5bKA3yMSW3DJHHByAc/puu63plrLaabrGo2VvMSZYre5eNHJGDkKQDxxzUVrqmp2v2f7LqN5B9mZ2g8udl8ouAHK4PylgADjrjmor/AOyi+nFi0zWnmt5BmAEhjz8u4DgNjGccZqCgDSsNe1ywkjksda1G1eKEwRtDdOhSMtuKAg8Lu5x0zzS3/iLxBfszX2uandM8RhYzXbuWjJDFDk/dyAcdMgVmUUATzXl3NawWs11PJb2+7yInkJSLccttB4XJ5OOtJdXVzdMjXVxLO0caxIZHLFUUYVRnoAAAB2FQ0UAbUXizxVFZLZR+JtaS1SMRLCt9KEVAMBQu7GMcY6YqOTxN4kk0waXJ4g1Z7ARiL7M15IYtgGAuzOMAAcYxWTRQBbm1LUZktUmv7qRbMYtQ0zEQDOcJz8vPPFWNP8Q+INPuLm4sNc1O0mun33MkF26NM2ScuQcscseT6n1rMooAVmZmLMSSTkk96tNqepNdTXTahdtPPGYpZTM2+RCu0qxzkrgAYPGOKqUUAWPtt55dvH9ruNlqS1uvmHEJJySo/hyeeO9L/aF95t1N9tufMuwy3L+a2ZwzBiHOfmywBOe4BqtRQBNLdXUttDay3M0kEG7yYmclI9xy20dBk9cdad9tvPKt4vtdx5dsxa3XzDiJiQSVH8JJAPHpVeigCy+oX7i6D3tywvHD3QMrHz2B3Avz8xyScnvSjUNQ8+1uPt1z51mFFtJ5rboAp3KEOcrgkkY6GqtFAFhb28WG4hW7nEd0QbhBIdspByNw/iweee9WbjXdbuNLTSrjWNRm0+MAJavcu0SgdMITgY7cVnUUAaMWva5FpLaTFrOox6cwIa0W5cQkE5PyZ28nnpVQXVyLM2YuJvsxkEph3nYXAIDbemcEjPvUNFAFrTNR1DS7oXemX11Y3ABUS28zRvg9RlSDUn9r6t/a39r/ANqXv9o7t32v7Q3nZxjO/O7OOOtUaKANC41rWbjUf7SuNWv5r3YY/tMly7S7SpUruJzggkY9CRVb7Zd/YfsH2qf7J5vneR5h8vzMY37em7HGeuKgooAt/wBp6l9uN/8A2hd/aymwz+c3mbdmzbuznG35cenHSnWGrarp8EkFhqd7aRSnMiQzsiudpXkA88Ej6EiqVFAFm1vr61hkhtby4gjlZGkSOVlV2Q5UkDqQeR6VNq+taxrDRtq+rX+oGIERm6uHl2Z643E4zgflVCigCa8urm8uDcXdxNcTMADJK5ZiAAAMnngAD6CoaKKACiiigAooooAKKKKACiiigAooooAKKKKACiiigAooooAKKKKACiiigAooooAKKKKACiiigAooooAKKKKACiiigAooooAKKKKACiiigAooooAKKKKACiiigAr6F+Gen+F/DfwMuJ/GWp3Gjw+KpjGZoIy0zRLkKowjcEBzkjGH9xXz1V6+1jVr+ytrG+1S+urW1XbbwTXDPHCMYwik4UYAHHpXlZtl88fThSU+WPMm7b6aq263s9exdOfI72PeviXp/hjxR8DYJ/B2q3GsR+FJBGs08ZWUREAMpyicBShyBjCdyK+d6vWGsatp9pdWdhql9aW12uy5hguGRJlwRh1BwwwSMH1NUaMpy6eXwnSc+aPM2r766u+y3u9O46k+d3sFFFFeqZhRRRQAUUUUAFFFFABRRRQAUUUUAFFFFABRRRQAUUUUAFFFFABRRRQAUUUUAFFFFABRRRQAUUUUAFFFFABRRRQAUUUUAFFFFABRRRQAUUUUAFFFFABRRRQAUUUUAFFFFABRRRQAUUUUAFFFFABRRRQAUUUUAFFFFABRRRQAUV0Pw306z1fx3o2majD51pc3SRzR7iu5T1GQQR+BrtNG8F6FJqPiC+ubR30t7BptHQyOAGktnuFO4HJ8tU2kN3PPNAHlVFegNp/hvTdd0bwveaGLyS9htjeX/wBplWZHuEVgYQp8vCb1+8rbiDz6VfEXhuw0q28Ow+WHuJ767truUM2JhFcCMHGcLxnpQBjeDfFWr+FNQkutLkiZJ4/KubaePzILmM9UdT1HX0PJ55NRanrcd1ZtaWOi6XpMUhBm+yiVmlx0BeV3YAHnapAJwSCQMd94g8FaDJpOvxaTB5GqWuvXsNivmuwlggjjZoACTl8MzA9SVIzyKjfSvDdp4u8QaO3hmwuILHSpL6F5bi53h1tkkCnbKAV3Enpnnr0rB4al7T2vL72nzttfvbpfYrmdrGH/AMLJ1aa+sdU1HStG1LWbBAtvqdzDIZ1xnYxCuI3Zc8FkJyAeTUfh74iaxpFxrF3JY6fqd5rKPHe3F75xeSNxyg2SKAPoMjoDjArM8MnQdQ8Y27azDb6dpjsSYY3lEIYKdiMxLSKjMAGbJIBOMdR2Nt4X0q51XTPtehW9sssWoK506++02Fx5Vu8kbpIJXdZAwGUJwQFOBkg87yzCOLjyKz/K97Lsr62Wg/aS7nEeF/ED+H/EkWu2mm2M00DmSCKfzTHE2cgja4Y46DcT75rp7H4qalZeJdS8RW/h3QV1HUoWhupCLkhlYgthfOwM7V6enGOc7Fl4I0C+uvBstrblhLHZHWrUyt86TthZgc5ALZQhSMfJ0zWf4U8CrqvhXUbk6Pf3F1dvcLptxCjmO3Nuu47yPl/eH92N3cH61VfL8PXk5VI3bVt3tvbcI1JR2MC28YRWrWv2PwpoNulvdLd7EN0fMkUEIWZpi2FySACBnrnmtTUviprt1qepaxa6bpGmavqUSw3OoWscvneWFC7V8yRlThQMqAeAc55rD8R6dZ2nhbwve28Oy4vrWeS5fcTvZbmRFOCcD5VA4x0rs9I8CafdeMPDqPb2B0u70q2uLmBtUjWZ5Gtt7MI/MEvL84Ax6cUpZbhZy5pRu9tW31vrd66pb9l2BVJLqeV11XiPxtc654Z0/wAPzaLpNta6cCLR4PP3xAkFuWlYHOO4PtirVzD4f8OWehQ6hoMerPqFmt7dzyXEsbojswVIQjBQQq5y4fLHoAMHZi8MaFpV/q2lLBpOs6rZ6qYfs2qai1mWtRjYYmDxqZGyd25jjaMKec9xBzmkeNbjTfBt34VXRdJnsbxxJcPL5/mSODlWysoAxhcYAHAyDzm3P8RtSvI9FOraRpGqXOjAC1u7kTiYgEEbykqh8EDqO3uc7I8NabZaBdz2ugWFzPHrlxZgeINQ+xyxwpHEyqQtxGjMCzZIznrwMVR8R2PhbSdJk1bSdNtdVt/7durSI3E0xjaJYYWUAo6EgMz4bqQRnNAFLWviBNrGrajquoeGdClvNRgWG4kBul3KoUDAE2AfkT/vkepzLp3xO1201bSNUks9OvbrSLIWdk9wJSI1wylyFkAZ2VsEnI4HAPNXtd8P6bqHxSt/B+j6DbWMAnjLyW8k8kzx+UJJM75GHA3EYAPAqbVPCFhb+Ib6SXQ7rT7K48Oz6laWdx5qvbTJGQVJY7iVdSeeoK8YNAHMap4t+3WWqW//AAj2kW7alOLieaE3AcOMnjdKRjJY7SCMnpwMXbz4gXN94W03w3f+HtFurHTSDbmQ3PmA98uJgcHJyOnTAGBjj02h1MisyZG4A4JHse1drrunaFN4S0/XE01NISbUmgb7BObwrb7AymUNJhZs7sKTHuAY7QBmgCzcfFjxFJ4wj8UxWWl29+IDbzrGkvlXMfGFkVpDwMZG3b75rF0DxfJofi1vEun6Do8dyCWhgxN5MDEYJRRJnnJ4JIGeAOMdPcaD4OtfFkQdba10s+G4r+JNSuZAsk7xArvMZ3sctkrH1wcDFLZ+HtFtrjUzrEHhS2uJjZjSo5b28+ySpKGJkXY5mIIC8vgAnnHSgDgvEmqtretXOqvZWtnLcyNLKlvv2M7Elm+dmIyT0zj0ArOrvdGtdOs49f8A+Ei8I6Yi6MJEmHn3IlNw7ssUIKzbcA5OcHKxnkk5rgqACus1rxzealPqd1Ho+k2F7qisl5dWwmMkiMQWUeZIyqDgZ2gHHGcE1yijcwUYyT3OK6rxF4TtdH+22jaww1SxjSSW3ubbyI5lOAxgkLky4JGMqu5QSOmKqMHJNoiVSMWk+pW17xfqWsWV3az29nCt3PBNO8KMGcww+VGpJY/KBk4/vEn0FSjxrqTFUuLPT7q2axisrm2mjcpdLECI3chgwdcjDIyn5R75pal4X1vTRbm+tY4BPMIAWuYsRyEA7JTu/dNgg4fbxn0OJPBvh1vEOoXlr5lyotbV7lha232mV9rKu1EDDJJYd6apy5uW2onWgo819C1N431NomtYLLTrWyFhLYQ2sMTBIY5SC5Uli5Ylc5Zm5JpY/Hmvx2Gh2qSW/wDxJGkNrKY9zsrgKUfJIZdo24x049KwNWt47TUp7WE3RWJyh+0weTKGHBDJubaQcjGT0qrUtWLTurnST+L71I4o9H0/T9DRLtLxhYo+ZJkOYyxkdzhTkhQQoJJxmman4qmutNvbC10fS9Mjv5EkvGtFkzOVJZR87sEG45wgUdOwArnqKQzorbxdqUGuaNrCQWhn0i2jtrdSjbGVAQCw3ZJ+Y9CKTS/FU1pptnYXWkaXqkdjI0lm14km6AsdxA2OoZS3O1wwznjk1z1FAFjUby61G/uL+9maa5uJGllkbqzMck/nVe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NDw3q9zoOvWWs2aRSXFnKJY1lBKEj1AIOPxratvHetwabpun7LR4dOtrq2iLI2WSdCjFsNyVUkL6e9crRQB1Fn40vbeKxeTS9Kur/T4hFZX88LmaBQPk4DCNin8JdGI49BUemeL7q1sba1vNL03VhaXLXVrJerKXhkYgtgo67gSASG3DNc3RQBvP4u1poYh9oVbiLVJNVF0q4lNw4QMT/Dj5AcY6k/Spr7xlqd34j1XXZLeyS41O0e0mRI2EaI8YjJUbsg4HHJGe1c3RQBf0HVrrRdSW9tRE52tHLDKu6OaNhh43HdSCR2I6gggEbUPje+tXtF03S9MsLW1W42WsKymNnmiaJ5GLuzs204HzYGBx1zT8N6DHqWmalql3c3ENnp4j837LbfaJSXJwdm5QEAVssWGOBznjRXwPLc2V9daXq1jqCRXNrDaiOaMNcefnbuUvmNh8oKkHndzhSa0VKbV0jGVenFtN/wBf0yPSPHmt6Xr2l6zaJaCfTrJLJI2RjHLEucbxu5OSDwRyARjFU5/FepSano1/Glvbvo6otqkSsqZWQyFmGeWZmJYjGahtfDGuXUiRwWO9nupbQfvUH72NQzgkngKpyWPGO/FXPEHg/UtJsrS6Gy6Sa2imlMTowjaR5ERRtY7wfLJDDjkD0yvZztew3Wp3S5lqU/EXiC51uK0hmtbS2itPOEKW6soUSTPKRyTwC5A9gOvWrVt4w1K38R6brqQWhudOtIrSFSjbGSOLygWG7JO3rgjnt2qHQfD0l94rbQb+c2UkQn890RZihijd2AAYBj8hH3qsSeGEvdPtr3w5d3GpLNeCzaKa2EEqSlSy8B3XaQG53DG059aFTk1ewOtBOzf9euwmm+Lbi1tbGG60nStTk07P2Ge8jkZ4F3bgvyuodQxLBXDAEnscUW3i67KOmr6bp2ug3b3ifb1kzHK5zIQY3QkMQCVOVyMgDJzPp3gfVLj7Ubmazt0i0+S9hlW7hljnCNtKq6vt6ggnJ28ZHIrM1Dw3rOn6f9vu7MJCPL8wCZGeLzF3J5iAlo9wGRuAzQ6c0rtAq9NuykiXXPFGqa1YPa6g0Upkv5b95QmHMkiIhHBwFAQYAHFU31e5fw5DoJSL7NFeSXatg7y7oiEE5xjCDt681Pomhy6jrraZJcQwpCsklzOjrKkcUalnYFTh8AHGDgnHPetP/hGdPXU7G1OpajNHqkMcunNb6ejvLuZkKurTKEYMpHDMO+RQqcmrpBKtCLs2QXHjDUp9X1fVGt7NbnVbQ2kpCNiNCqqSnzcEquMnPU1JoHjS/wBJ0pNM/s/T763RbhALlZM+XOgWSPKOpCnaDxyDk5rH8QWdpp+tXdjY332+3gkMaXHl7BJjqQMnjOcc89a09S8Kz2nh7TNUS6Saa8dUltguGgMgLQ5Oed6gt2xjvRyS18hurFWu9zL1G+hub2O5tNKsdOEYH7mDzHjYgk7iJXcnsMZxgdOudDWvE02oaW2mW+l6bpdrJc/arhLKN18+XBCltzNgKC2FXao3HjpiabwL4phvorJtMBuJZ2t1RLmJyJQpbY2GO0lQSN2MjkZrMt7C2j1V7TVdQitIolJeW323W4gZCpsbaxPA+8B6kUOnJbqwKrCXwu/pqX5fFVxcX1vc32l6XepBp0WneRPExRo41Cq2QwZX+UHcrL3HQkGw/jSea/N1faFol6qGL7NDLA4S1WIbURCrhtmOqszAnkgnmppvCFrAJb6bVphpCWEN6s62gM5Er7FTyt+A24N/HjAznnFOg8H2K+JW8O3uuvFqEl2La2WGyMiOGClJHYsuxW3DpuIwcgcZr2M+xH1mn3/BmNqHiLUtQ068s7xo5jeX/wDaFxOVxJJLtZeccY+duMd6yK6uHwcW0wNJqITU5LSe9gtFi3I8ERIYmTdwx2SFQFIIXqM1ylRKDjuaQqRnflY6NgsisyLIAQSrZw3scYP5V3J8XabZ6TeW+n3Gs3UU6xi10y/w9rYEOHyjFyXKkbQdqZBJPpXCVa1XT7vStSn06/h8m6t3Mcqbg21h2yCQfwqoTlFOxNSnCo0pHXeMPFWma3BJBby3tvDe363V3GunWsYiGDkAph52BdsMzJx1GTkc5odxYRLe219e6pawXEYXfZhW3YYHEkZZQ44/vDBweayq1NB0DVdcMv8AZtukgiKK7STxxKGc4RcuwBZiDgDk4pucpyva7JVKFKFr2RJ4x1ePW9fmv4Y5Ei2RwxmU5kdY0VA7kfxELk/XHPWsetiy8M65eWstxDY4WN5IykkqRyM6Dc6ojEM7KOoUEim2PhzV7y2juYbeJbeSIyiaa5jijCB9mSzsAvzAgZIyQcZpOM5O9tyozpwjypqy03Mmit638I65PqEmnLDZx3kc4tzbzX8EUjOcYCq7guDkYK5BzwTUf/CLa59hnvfskZhgEhfFxGXKxttd1TdudAeCygrweeDS9nPsP21P+ZfeYtFFFQ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74W1KxsEn8661TTLwkNBqGnMTKg6NGyb0BVgQcgggr3B46ZvHOltfX119nvd5udPuIZCiF7lrYtuaYggKz7s5G7B9eteeUVrGtKKsjCeHhN3l/X9WPRR4x8O2sT2lqmqzW15d30l48sEaOsdzEIz5YDsNy47nBx2zxLoviDR1u4ZIZJH0vS9FWGVb2SOGS4njneeIpGGbdl9gwM4BbJx185t4Zri4jt7eKSaaVwkcaKWZ2JwAAOSSe1bt34M8RW1za27WcEr3V4LGM295DMouCQBE7I5CMc9GI6H0OLWIlczeDhaxH4O1i303xSmqao1w8TR3CStEgeTMsLpuAJAPL56itbStc8M6ZBY6Z5F9qenjUBe3j3FukbMVjZI1WPeysAWLHc2G6EY68fPFJBPJDKu2SNirDOcEHBqxZ6deXdje3tvDvt7FFkuX3AbFZwinBOT8zAcZ61nGq4o1nQjN3f9f1c7q48ZaFLbQ2e298tdMu7J5o9Pggy0rKyuIo2CgcEEZ98nNU/FvjK01jS7xLc3EM9+IPOtxY20aLsAzmZQZJfmAIztxnnNcNXQXHg7W7fSW1WQ6V9iBYeamr2j7mVQxRQJCWfBB2jJ5HHNW8RNqxnHCU4tPt/w5H4b1Sy0bX5ZD9oudOmimtJTsCSmGVChYLuIDAHON2MjGe9av/CT6bb6jaPaJeGHTNJls7GR41V2ncP+9ZdxCgNI2AC2Nq1yl5byWlzJbytCzocExSrKh+jKSp/A1DURqyirI0lQjJ3Zo6VqP2eM2UyQGzmcfaG+xQyThDgNsd13KcdMEc12C+OLfUtZ1SDULaKHS7xk+yCG0hSSFo3UweY4wzBVG0ks2ATgV59Wvb+G9auNDfWobPdZIGbd5qB2VSAzrGTvZFLAFgCBzk8GiNWUdEFShCbu1r/X+R6Bf+MfD2ieNNSlsmvL+K51d7q6lVYyihUkVRCQ5DgmUncdvAAwetcRoOraa9zaw+I7dJNOtlJRbSwhEkjgYUSOux3XPJy+TjqOog1bwvrmlaauoX1msduWVGKzxu0TMu5VkRWLRsRzhwDS6T4W1zVbEXljaJJG3meUrXEaSTlF3OIo2YPIQOyA+nWqlXlJkQwsIK3Xv6G1c+JNMvJ9Yt7/AFDU7m11SCIG4FhHG9u8T5RUiEpUxheMbh16cc25PFHh64v9U1ZZNU07VLt/Khnjs45zb2wQIAhMqbZGA+ZsHA4XGSTzC+GtabQ/7aFmDZ+WZs+cnmeWH2GTy879m75d23bnvUeh6Dqesw3U1ilsIbUJ58txdxW6JuJC5aRlGSQeM0e3l/X9eYfVYf18v8kdBa+KNLh0yGQx3japZ6bcaZbfu1EUkUhfbIx3ZVlEr/KAwJC89a4ut/TPCGtankWJ0uZx5n7sataiQiPO4hDJuIAUnOMEDI45rAqJTcrXNYUowvbqFe3x+JNPg8SuYdcs47a48VyPcFblAsls0KAljnmMkd/lJA9K8Qoq6VZ09jPEYZVrXff8TtvF2qXGqeH9MuF1WOa8EN1Hen7UokaH7QDHGRkFlyQVTngZAwOJPhzcW8WlXKC4097k6hbSG11C6S3hCJuPnqzEZdScYyRhjlW7cLRR7Z8/MDw69m6af9XuesjUtBvkgikvdLvNKt7jUf7QlvVhW5kR2Z4njBAfc27jygDkfNgAAYDafpuseJfs1xqdj/Z2jWUMCgXkURuygG5Y3kYL8zlzuzwOeTgHhaKp1+bdERwvJfll/X9fgdw+qSR694j8QXkthDqMVqIrKK3uklVWk2xgxsrENsi3cgkggZwaZ4BhtbO0u729vtISzu7K4gnkN3tvLcbGXYkRPzFyV5CuNvGVOa4qipVX3r2LeHvFxv2+5BRRRWJ0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o+GZxa+IdPuTqT6Z5Vwji8WHzTAQch9n8QB5I9Ox6V6hpWpWel6rYX99d6Ho1/Jr1oXOhapuguoFYiWSaNJGjRQGOPuZ3sNuM149RQB7Ta3lrPdaTfXevaUW06LWY7tpdSiZ2eYSmPb82X3eYMMMjqM54qG48SvY+HNQvtK16xXTo9N0w6Rpxu0MsU8U0BlUxA7g25HZjj5wQckDjxynwyyQTJNDI8UsbBkdGIZWByCCOhoA7P4rNZWl7a6NpuFtl8zUGQKVKPctvVGBAOVi8lTnuD0rPuLq2PwssrMXERuV1u4laHeN4QwQAMV64JBGfY1z95dXN5dSXV5cS3FxK26SWVy7ufUk8k1DQB9B3virS08S6dDD4g0/7BPq9+b1RdRmKSJrdAvmc4KE54PBI7kVz2ieIrK90/T77UNW83xJLok0K3f9px2s6ut4x2Gd1YROYujMBlcgEbhXjtFAHW/ES8e+8QatcWc1qlo8kH2pLfUFlS4nEZzL91PNbd5hLqm0MxwcMCeh0rUtN/sXTtZbUbNIbDw5eaXPZvMoma4cyhAI87mVvOQ7gCBtbJ4rzGigDu7mKz074bajp019o7SS3NtcWkmn3nmS3p+fImQksiornAZY/mxwxq14Ts7jT5LnxTPqmlah4g86WO2in1u2Xy5OhuJHeUb+p2gZDHknGN3nVFAHqCalp39iLq/wDaFmIh4TbSjbmdPP8AtO4qF8rO7HO/djbjvnis7wffazG+p2r33he4luNRgfUW1e4hmMoQvlw8pMbplmyUJc5BHFcBRQB2t1d6LpuleKrnw/OgS/vhYWMbP+9SzJZ3bB+bB2xLk84JBNcV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SgEnABJq5babczDO3avqaAKVKqs33VJ+grobHRYMZmyze9X1tLeFQqoMduKAOVW0uWGRC2Kd9husZ8o11ZCKOAKDtAHSgDkmtLhesLUxoJlXc0bAeuK6+RI2I4GKgeNCcHBFAHJ0V00+n20xDbQPpVK60dVy0TEexoAxqKfJG8ZIZSMd6Z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XrLTZ7k9Co9xUmk2RkkEki8dga6a3aJEKhcN60AZ9hpcVud7YJ961XWMoPKwDjmoD3yaiL7c880ASmXBC4wabI3zc81D5nNSvyAcUAR8lt1DH3pGbbnFR/McelAEgb5T6VECcmn4JI9KGTDAigBqZU7u1TM25aY/QCgZUUAQ3VspiPyg5rn7uExP0OM11JYlBmsrUUDowxQBiUUpGDik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S3GZR3xUdSW7bZRnigDobLITNWlJ9Kq2cg2qOCK04UEoCgc0AV8t3o27uKvrp8zMMKcetWotLl67TmgDHeHaATQGZR8w4rpF0WSaPLKRilj0HcPmUgCgDnWgJQSAcGgxEIOMV1cWhu3yheO1P/sBmGCOR60Acf5bbeQaFRh711/9g/Nt25FPXQV6BefSgDj5IiMEAmneS20FlNdmfD7YA24p8ehruweooA4aQhVxtJrI1KYRqVK/SvUjodpvKGME96z9R8GWlyhBbaD+lAHkROSTSV3d98OrpQWtLyNx2Dj+tYGpeFdcseXs2lX+9F83/wBegDDoqSaGaFts0Txt6OpB/Wo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lALEBQST0Ara0fwvq2pMpWEQRHrJKdoA+nWgDEq5pum32oyiOztpJTnqF4H1Nd9pPgvSbJhJfXBvJB/D0T8u9dJb3tlaRiK1hiiUdAigUAcvoPgO5RVkvZ9p7qOa7Cz8P2tvB8q7m96q3GuJH1bk1GPEi7lXdQBuWthbqDgDI7VI1vCn3tua5W78RbD+7b61Rk8QTOwbcTQB3EtzaW8fzMuO9R211azZcMNgrgZ9TnmUrnINIt3cpF5aPtFAHocmo2i5wRUP2+BmLZFeffaJmbmU0rXTKv+uOfY0Ad3/adsmWyvpVGXUCJdyyIMn1riJZnPHmN+dVnkuEPMje3NAHpT6grKpadV/Gq97qUMIBWYMT7151LdXDAbpGP41H50xYfvGI+tAHenWkwSDzVC716TB2k1yfnzK27casRz+YvvQBstrlyVyrHHcUw61Nxk5PvWQZOPSonPNAG62pQXC/6XaxSfVRVd49Fc5bT7fP+4KzoyWoLfNQBoCy0Nz/AMeEQ+gpJLLQgD/oEeaqI2KVmoAnFrouR/xL4vypzQ6KvTToM/7gqoGxxTe+etAFwf2OOP7LtfxjH+FMY6P30q2/BBVQ5Vs0g5O40AWWg0GQFX01RnoVYj+VRHSfD8i8Rzxn2cn+dRnrQmc89aAIn8N6dJ/qdQmj/wB+MN/UVTv/AAzeQJ5lvJHdJ/skKfyzWm2e1AkkXjcR+NAHJTRSwttljZG9GGKZXcPNHPEIrmGOVf8AaUHFZd54djkBksZsH+454/OgDm6Kmu7ae1l8u4jKN796h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tfT/DupXa+Y8f2WL+/OCoI9uOaAMiiuwg0PRbNN1zK98/pyij8jmrUN3a2vy2VnFAPYc/maAOOt7C+uMeTaTvnoQhx+daFv4Z1eXlrcQj1kbH8s10Fxq10/3XwKrtfXDD5pW+lAFW38JP9671CBFHUJkn9RWhb6D4dgG6WSe4b0L4H6CqvmM/BJp6Ic89KANi3n06zjJsrKKPHcLzTpNZlkTqQPSsgD+ENgUN8ooA1Euml43EVDNJ8+Axz61SjfbSySnfxQBPPuZQxYk1XxhvmOKlSTe4BpsikyNxxQBEVLEgHikwQwqREbdxVi1tJZJNzKQvqaAGxI2enFIyzNJhRgDrV+VfLAAX8ajGd2c0AQm1kdvlOB3qL+zyX+adVJq8QGIAJzVeWAOScnNAA9lBFGC02Xoks0mhyHGaeIE8oBgSRUDwzZyoIFAFE2cq54yKiKMnJBArRVpgcc0FxgiRMigDPMe7pzUsUTqM7D+VaEM1qg4hyaeNUVTsWEUAZZRsZ5x9Kjbg1pnUIdxLQjnrULtbTEbhsoApxPg+1OlOcFauw2tluyZsVP8AYrZzlZRigDPX7gp4yavx2MLAhZskVFJavE2CMigCpjJpegp7xsG4BFOiglc8KcUARDH1NMK81de32da09A0vT7tybu48sDrQBz5HIprjnjiuh1/T9Otbgizn81azGWLBGKAKHzY4oAZjVuOMEgKKma1Yc7CM0AZ5yKfFKy4q01oFG7dUBi5PSgCRp4LiLybuFZUPqKyNT8OkKZtPbevUxsfmH0rTMfFLFJJG2VJoA4uRHjcpIpVh1BGCKbXfXEVhqkYjvogrgYWVeGFc7q3hq+tFaa3U3dv/AHo1JIHuKAMO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tabY3F/OI4V4/iY9FFV0VncIoyxOAK7O2txp+mrFGu1jyx7k0AJZWelaWgZFF1dD/AJaOvAPsOgpk95cXDfPIcelQiMs3NKEZWoAa+4j5ulAXgYNSlfaniMBaAICp64pPLJPpU/3R605PmOTQBEkeKmpyrxxTwjkYVCfoKAK56ntShv7w4p7xSE/6tuPam+XKSNqN+VAAVGCVpjDA96sLbzkD5dv1q1FFbKP37DI7A0AUrZJCytjIq7cQqu1lPXtQ91CGxCnA9qdBHcXciiKMsSfSgCB+wAwalgkuSRHGC34V1Oj+E5ZMSXDYJ7VrLYW2nzrH5CtjvigDmbXRdSuUBaEgH1rVtfB8zIWkbafSu1tWVo1aNQBj0qRvWgDlYPCMCr+8c7qsw+GLGNweW9c1uS7ww2jr1qtJNJHdeW6/Ke9AEQ0bTsYEK4px0XT2X/UrVtGGM9qkAYjPSgDnL7QrCKUsIhnNOj8O6fIvzxAZ6cV0Dosn3lzTyFA7Y9KAOZfwfYuwwuKr3HgqybhSVPrXXZyMjrSKp3HdQBwVz4GVvlSQ49azZ/A12h+V9wr0q6nhtYy8rACsZvEemebt87JoA4QeEdRV9rL9CKm/4RPUdo2n9a7+LVdPkj3eeg/EUwahZtJiO4Q+2aAPPW0DVIGP7s/Wq8jXNu22WM5HHNepSTwGIbiDWRqCWUxPmRrz7UAcL9pXqYwakFxuGFUAVrXWl28m7yTis6502aA5UcUARw2c12/y5x61v6Z4XMsOWlKnHasJLu4iGyMYx7VrWHiG6hszH5eW9aAM7XtIksnbbIXArDdGFbl3cXl5J8/Q0ltpElxJhc0AZlvEdy7TzWhLDdIAuM+lbWn+F5WlDOSADXQPo6jarLyKAOITTLqZeE5NTJ4VvnXdjFehWenxQhTgZHtV4BV+UAY+lAHlj+F9QXohNUbnSbu2z50RH4V6/wAdMCq17Zw3C4dVz9KAPHGiYHOCKmtbye3f5Tn1B6V2+vaDDHHuixXK3Gn7WI6UAZmo6RpOqKZFxZ3ROS6D5T9RXLarot/p7Eywl4u0qcqR/SutaNo3xg1LDPJHwcMvcNyKAPO6K7q/0vR73ny/s8p/ijGB+Vc/feHrmFibZ1nTtzg0AYtFSz288BImidMeo4qKgAooooAKKKKACiiigAooooAKKKKACiiigAooooAKKKKACiiigAooooAKKKKACiiigAooooAKKKKACiiigAooooAKKKKACiiigAooooAKKKKACiiigAooooAKKKKACiuz+DcWkXXja1stU0pNQM4ZYhK/7qMhGJLJj5zxxkgDrg8Y3fBGm6dJpvhbT5tPs549de/F7LLAjygIu1Ajkbo9v3vlIyTzkcUAea2drdXtyltZ281zO+dscSF2bAycAcngE1o/8Iv4m/6F3V//AACk/wAKzbW4uLWdZ7WeWCZc7ZI3KsMjBwR7Ve/4SDXv+g3qX/gU/wDjQAtx4d8QW8Dz3GhapFFGpZ3e0kVVA6kkjgVl13nw+1fVrqLxPFdapezxnw9d5SS4Zh/D2Jrg6ACiiigAooooAKKKKACiiigAooooAKKKKACiiigAooooAKKKKACiiigAooooAKKKKACiiigAooooAKKKKACiiigAooooAKKKKACiiigAooooAKKKKACiiigAooooAKKKKACiiigAooooAKKKKACiiigAooooAKKKKACiiigAooooAKKKKACilVWb7qk/QU7ypf8Anm//AHyaAGUUp4PNJQAUVc0rTL7VLkW9jbSTOTztHA+p7V6Do/hXT/Dka32rzR3F7jKRLnah/qaAMHwzojWkI1LUI9pI/dRt1x6mrl3KZ2zjAqxqN9JfzscYTsKrpCxoAh2fnTVHPIq4LfHJIqXEYHyxgmgCkI2cZxR5be9bFjYy3Rwihalk0K/w7LyF54oAwvKZhjbUkNvjG48VJEsxuBAxKknHPauw0/wwjJHNNKGU849aAOT8mNQMc09bjyR8qgV3knhfTp4GMTbXArjb/TngvmtSQ2D2oAri8IGSoqGS+k6Rxc+wroNK8LtduPNfYtdRp/hfTLTBYB296APNkttVvGysblfYYrUsvB+oXLjzsop5JJr02KCKMYhRVHbAqOaZE++4WgDl7LwbbwgGRt571u2OlWlsdsMag+uKkTUbYy+X5yg/WrUTQsflkVj9aAJol2JjdUVxDHM4459aexXI+YD8ak+RcMzACgBY41jjCrTj0qG6u7eCPLyquenNUZdYs40yJA59BQBdkkKtuyNo71yGqa4yar94FAcHFWNQ1C8vFZLeNkRuBXPz6BqTSFvLYk0AdZZa3bzhVRgCOuTW5DKkgBVhjHrXndv4e1JRvAKkdqvWVxqVhMvnK7AdjQB3WATkc0nG6uZn8VRxDatvJurJu/F91ubZHtPbNAHcmSOMkySKv1NYmu+JLS0Ro4W3y47Vwd9rF7dSl2lYA+hrPeSRm3MSfc0AaOr6xfXqlWmIU9hWIVbPOc+tWvMB+lI2FG6gCo7zJ/y0YfjV/wAPtLPqCRFmJPfNV5FVgd1aXhe4trW93S8YHBoA7eaGaK1IiUuyjp1rnb7U5IHVZo8N6YrrfCHirR01hYtQQGI9+1N+J9rol/fLPpCpyf4R1oA5CPUY5CGTIPcVrWFxDdMEuANvrUVr4WvFtxcLayYxnpVO4tbiOTZ5bKfpQBszw6LENzMN1Zd7LZuStrGBWY0E89wIQCWz0rsdA8OLHEJLpcmgDM0vSZLzDBdq+pFdTYaZDaRr8oLd6vRwpCgjiAUCndue1ADY13H5QAKQKN/PNOHPA4pWHYUANcc5qPzFR9jVYRCwx+dRywI3Xk9qAI5HVe+TUP2hcEvxWfNM1vdmORsDtmsvX9TCoI42+uKADVruR7tk35j7Vz+o3MfmbSfmFNvdQzHhMhvWoLCGO5kZpmyfWgCKTDjNVJ14yK1byK2jh2xP847Vluw3H1oApnnrwaTe6kbWqeRM9OvrVb7oOaAB5STh1DDuCKjn0vSbxMKpgmx1TgflSS561HjHzA80AY2paNeWOWZfNi/vpz+dZtdtbXk0X3m+XHSi80XTtWUyWzfZrk8+zH3FAHE0Vb1PT7vTbgw3URRux7N9DVSgAooooAKKKKACiiigAooooAKKKKACiiigAooooAKKKKACiiigAooooAKKKKACiiigAooooAKKKKACiiigAooooAKKKKACiiigAooooAKKKKACiiigC5oup32j6nDqWmz+RdQkmOTYrYyCDwwI6E1c0zxLrWm6Y+nWV4I7di5GYUZ4y67HKOQWj3LwdpGR1rHooAKKKKAOu+Gn/Mzf9i9d/wDstcjXXfDT/mZv+xeu/wD2WuRoAKKKKACiiigAooooAKKKKACiiigAooooAKKKKACiiigAooooAKKKKACiiigAooooAKKKKACiiigAooooAKKKKACiiigAooooAKKKKACiiigAooooAKKKKACiiigAooooAKKKKACiiigAooooAKKKKACiiigAooooAKKKKACirFlZz3kvlwJk9z2FbtppMNoQ0481/wBBQBi2en3VywCxlV7swwK3LbSbC3jzJ++lHr0/KrTy/LiP5fbFQrnd83NADmEZ/wCWSqB6CpE8orgqKgdvrQpoAS70+C5H3Qp9RS2Oh6fGfMuSZBn7pOKsQiRuFGau2VhcXUwjVSSaALsOqizgFvp9ukCf7Aqr5d9qUudryGuu8P8AhkRESXa/hXSR2dvGR5MSj8KAPP7bw9qG0AwkfUVfTwvf8MRn6V6AmAoBUVIvTigDzqTwzdKCzK4/Csy5sZLZ9rZB969Z65zg1z93Z/b77/VgKvfFAHBRyXkTZiYg+grX0zUNWgRmKGRGHOa6xtEtAM7RuxVS4iurCJvLgV0oA4jVA81wZ1j2NnkCrEGt6jFCsZc7V6Cp9SuzJKVMYU9xiqB2/wAQoAsx69qKElZCM9adZfarq6M7AsT3pIYYGI6Guw0jToZLP5GAOKAMqCe8jbarkYrZtLmXYNy7z71ga2lxYzEKxx9KZp95qTofKQkAdSKANvVvEEljDkxBRXFanr11fSM3mEDPArqzEbrT3+0AM+08EVwdxD5dy6kY+agBRJPncZGz9atWt/dwsH+0OCOnNXtCt4biORHUFgOKhg0yWe9MCoeuM0ATjXLsgFrhyRTxqmp3f7tZZX9hXQab4atreLfPh3962baGztY8rEhb6UAcvp2laneNmYyIg/vV0enaJb221pj5jehqx9pOPljAFQySSMdxcigDSC28Y+WNRimmeJT61ltJKeN3HrSgjb6n60AaIuYyeMYo822clW21mknPFDYHHegC6+l6bcZYxpz1NU7nw3p8n3Y1+tNKtnAc/nSpNIuFLE4oAoP4Vs1kHzDb6VHdeFoGjKxsB6VqtISc7jQZJOx4oA4668MzQgsuWx2FY91bujYdCpXsa9H8w5welV9R02G7t2wFBxQB5s44OaYqZA7GrGoRNb3LwkdDUcCyvKscS7mJoA6Pw34W1DUiskK5z0r2T4S/C+ebV1k1ncY05Cnoa4fwcNQ0+FGLBe+K9u+GviyENi9ZVbpkmgD0aPwrpP2cQLaR4Ax0rwr422enaVqYs7KGMSsM9K9t1Txtoum2ElxJcLwvy8jk185eJ7q48U+JZdRkysIb5PpQBzfhzSWW5a6uE+bJwPSupIOAKdHEsce0U8gEigCMrx60zoambr7VGIZbi4SGJSzE8YoAjP38irCRMw3bTW2nhXWoYBcSadceWehMZxVS43W4xKhTHqKAKIXy15qpPJ1GcVJcXKyo20/hXG3OtSJePEwOFNABqkzXOpmD+LsaSXw+03LSc0kM6Saj9q24G3FXftjFiU59qAK9t4Yto/ml+f2q7HodiinbGFNLDfO6gFCCPWql/f3iSDYhK/SgCK88OW7NuRiCaxNf0AwxeZACSBz7111jcGeASSAqfSpJlSSM5xigDyiMPkhxgjqKWeLcm5etanieKK31FjHgbjyBWYknJFAFFqaMZ+ark0atzjFU5FK9OlADfvNTlby3DITkUzmk2kigDWiurbUIfseowq6Hjd3Fc94j8M3Wmqbq3zc2Z53qOU+v+NXVXvnFbWjaoYcwT4eNuCG5FAHnFFd54j8HJcRNf6HtPGWtx/7L/hXCyI0bskilWU4IIwQaAG0UUUAFFFFABRRRQAUUUUAFFFFABRRRQAUUUUAFFFFABRRRQAUUUUAFFFFABRRRQAUUUUAFFFFABRRRQAUUUUAFFFFABRRRQAUUUUAFFFFABRRRQAV0HhXxhrXhq3mg0uSFUmcO/mR7uQMVz9FAHrPhHx/4i1rT/FFjfSW7Qt4fu8hYQD0A6/QmvJq674af8zN/2L13/wCy1yNABRRRQAV6p4Y+BXi7xD4fstbstR0OO3vIhLGs00ocA+oEZGfxNeV19NTaT4J1n4PeArLxprV3pUboqWjwEAPIwxhmKMFHucAdzXz3EGYV8HGl7F25pWfu8ztZvRaX2NqUFK9zxn4kfDXxL4CFtLrC2k9rc/KlzayFo9/PyHcFYHAz0xjoTg44uvb/ANoC4tvC3hLSPhlp2n6qlpazm7F7fMjCdfmwEK8EZkbPCkbRxzmvEK6sjxdbF4ONatZ3bs1pdX0dru1+1yasVGVkFFFFeuZhRRRQAUUUUAFFFFABRRRQAUUUUAFFFFABRRRQAUUUUAFFFFABRRRQAUUUUAFFFFABRRRQAUUUUAFFFFABRRRQAUUUUAFFFFABRRRQAUUUUAFFFFABRRRQAUUUUAFFFFABRRRQAUUUUAFaui6NLfnzHPlwDqx6n6Ve8M6ELhftt7hYRyin+L/61al7OA5SH5U6YFACEWtpCIrVQuOuO9VS7s2Sc0gU5zTwB1oAZ3pfpT4165GRTsDtQBGBnquamtrbzm7ipIRuYACtCIKMCgAtYFhXaoya6zwdDE0pkYjcK562nhjZkI59an03UfsVyzqeGoA9Ca8t1OxmAPpSJIv3hyDWDo0TalKblpOOwroFjVQAMcUAWE5Ap/QVGCFAJIAoSRZD8nPqaAIpZZPNEcY5PWp0TZwAM9+KkSNV+YDmnAHrQBDnB5FBUMCDyPQ0/ac/dpyx5oAx9V0G2vU4VUf1ArmdR8Oz28e4AOBXoBXHyio54VkXawoA8ncmNyoBBHau3+GOmanrl+IICSufSnaj4bjubkTImPUetdz8Dbu08P8AiDyrhdiucBm7GgDq7r4LvqFoJJZAJMV57rHhSbwzePZTxkK38R719Yw3cckayiRChHBBryb42fY76EGNlMidwaAPnrVoZrV2258sg8iuFv8A/j7bHPNeszR+Ym2RQy+9ct4m8NK0DXNoMOOSBQBx1rcPbTqyE5z616TocKmxjuGjUO65JxXle5knwwIZT3r0rwzPLNpaAtnigC9Ox3EE8fWo+g60SYBPGTTByeeKAFDMT7U7G71pc7RxSFtoyeaAFZflppHOFpuWJ3MDSqT16UALtbHpQVGKQ5/iJzSlhjHWgACseRxikZsHPWl8w9P0pg5PFADgc+1BcK3HIpD8xz0pOOgHFACk8cdKltfmOO9QYOPlNT2jBZPegDg/GcJi1dmyAD6Vo/D2xS6uXmdd2zpmqXjZt2rdMnFaHgG/+yyNE3RqAO7iQKfSqWrXF1GFSzLBs8kVdSQTfcOc+lWobcIOVBPegDnEh1nUpFS7uJBCD0LGuntl8qFY1H3R1p6pxwMU4KMe9AAjAtTtoDcVFIq43FsUiO54UE+lADyrSSCKNSzucKAMkmvoT4R/CdNK8nWNeAe4IDR25H3f97/CuV/Z48EyalrLeItTt82locQrIvDyY/pnP5V9F0ANaONo/LaNSmMbSOMfSvBf2jfDltptqNVtLZY4nHIUYAPevfK4H4+2H274bXxC5MJDn2HT+ooA+NLS8Yu8nas0WS3GqNIF+Qnnit7S9OBSRcd6kjs2jnK9FoAhSxtdu0IOlZ0NhJb6mWHzRnoK3wFVuBTGXnkUAQG3j+9t5pjQgkHaCBVk9PU0gHbpQBTljCqdoA+lVWBWCX5jkKSK0ZQMHNZlw21+2DxQB55qMzT3b7+oNVSuFJ71seJ7IW9+ZY+FfnisplwAe9ADACUqu2M9KtjrzUcyKfmAGKAKrYPWk2/lTyBj0pozjmgBpGKTkU/aKTA+lAGhpWpTWjhtx2+mat6xo+m+Ik86Nltr3HDjGG/3hWL345+tWLWUwybg2CKAOP1TT7rTbtrW7j2SL+IYeoNVa9UddO8QWgs9QQ7x/q5FOGU+1cF4k0G80S52TKXgY/u5QOD7fWgDIooooAKKKKACiiigAooooAKKKKACiiigAooooAKKKKACiiigAooooAKKKKACiiigAooooAKKKKACiiigAooooAKKKKACiiigAooooAKKKKACiiug8K+IrXRbeaK48PaZqpkcMHu4gxTjoMg8UAXvhp/zM3/YvXf/ALLUHgTwTqvjJNUbTLiyhGm2/wBom+0Oy7l54XapyeO+K7Lwj4ssdS0/xRaw+E9FsGPh+7/fW8Kq44A6498/hV/9mH/j38a/9gn+j15edYuphMFOtS+JW/FpF04qUkmeL0UUV6hAV2ni7x3/AG/4C8PeFv7K+zf2MMfaPtG/zvlx93aNv5muLorCrhqVacJzV3B3Xk7W/JjUmrnfeJPiMfEfw4sPC+taObrUdOYfZdVN1h1XOMMm35sr8p+YZIU9RzwNFFThcJRwsXCirJtu2u73t29FoEpOW4UUUV0iCiiigAooooAKKKKACiiigAooooAKKKKACiiigAooooAKKKKACiiigAooooAKKKKACiiigAooooAKKKKACiiigAooooAKKKKACiiigAooooAKKKKACiiigAooooAKKKKACiiigArpPDPh57pVvrwbLYcqp6v/APWpPCWgG/f7ZeDbaR84PG8/4V0GoX658mEbY14AHSgCLVLrc3kw4CD0rOxSyYZs5pme1ADlU5z2pQwzSMTjFEZbcBigCTdxxSKfm4FOkUhvSpbSPLbiBxQBPbqqKC3BNWo/mdVHc1ANzMARn0rd0nSpmHnSIR/dzQBWuLOKCVP3gZmxxWtFoovEUJFt461bsNBUz/aLqTPoK6KAIihYxwKAMfS9LvtPUrG+RU8iagrbsMa2GlUAfrUqsrIMCgDkNY1G9XETblXvXQeGJI5LQKW+fGcHrUHiCxWe1aQYBXmuf8O3jrqkcbn5c4xQB6Fs9Kaq7SfWplZdoOOKXchHGM0AVwMNndUgb0waX5W4NARQeM0ADKDQYyVzg1Mqg4PSjLoTlaAIug6VBcqcArwQcipmkb+6aaAzdqAHS+NPE2j2OyG6keEds9BXL3XjK/1O6VppDgn5snrXSPAkqmMrwRzms4eGLCM7ucmgCVSskYdTkEU2RGMZUcgjpTfIaxUqSXi7e1NN3biMtuA470Aec6/aw22ryNKox1C11Hg6SJtMYqoXviuY8USia+Z927niug8AbJLWWMqcigDSZsseaFPfNOnADMhWmrhRhQKAHE575pMc8nIpFwD92huvpQA47n9OKTgcYpNwA4yKQuM0AOJJ4FN+71NKW4GKQK2MsR9KAEI5zilAIPp9abu+bn1pS2T0oAXH40oVsfMMUwE7vWneZ+NADh93pViyjzKN3Sq4YMPSrNk38IoA4Xxav/E8df4auaDp+YWnUFR2NVfGAI1vPY10/hgpJZLAuGPU0AWfDEnls0UkmWzwTXSruXGea4u/jnt9VWRFOM9BXYaObq8VVjhZzjsKAHXtybW2MpUn0xWZDq89wxWOH6V6No3w98Qa4FjSwl8s9SV4r0fwl8DLe1KTalKiEEHavJoA8a8D+Edc8SX4jjgdgT0xxXvXgf4O6fZNFd64FmdcEQD7v4mvSNC0PTNDtvLsYEj4+Z8cmsvV/EzxXYgsYRIoPzSN/SgDobS2tbK2WC1hit4UHCooVQKq/wBsWPneUJCTnqBxSaRdzahZuZolTIxx6GoINDjjl3tJnmgDYHIyOlcx8Vsf8K71vP8Az7H+YrpwMAAdBXP/ABHsbjUvAusWdqu6aS2bYPUjnH6UAfH9niOJmPJ6mqDXSzTsEIIFTO7RiSJ8h+hFZdnCYpXJY8mgC62PWgYzimY+bP8AOnEqBnrQAh2r161ETub5c4pJJRnb1NIhOKABxwaztRUmE4XnPFaLHAqnMCwagDl/GEDf2dbz4Poa5Rc5r0DVoWvNFnhUAsnSvOnbY5XPINACzKwb2oQhVOaPMDemaa3I7fhQAyVWHzdqiPSrSLuXa3So5YSAQOlAFZmpucjvTxHjqKBnpjAoARc/Wn857UnAHSgMP7uTQA+C4eCTctdFp2pW2o2j2WowrJE3HzVzDeuKEcqRjP4UAU/F3hifSJPtNvumsX5VwMlPY/41zleqaPqMcsZs7tEeJhtIfpiuW8a+FzppN/Y/PZOckD/ln/8AWoA5SiiigAooooAKKKKACiiigAooooAKKKKACiiigAooooAKKKKACiiigAooooAKKKKACiiigAooooAKKKKACiiigAooooAKKKKACiiigAooooA674af8zN/2L13/wCy1d+EPxBj8A3Wpyy6GurR38KwtG1x5QABOc/I2Qc4xVL4af8AMzf9i9d/+y1yNc+LwlLF0ZUayvF7rVefTUcZOLuj1XxL8T/COq6BfabZ/CnQ9NuLiFo47uIxb4WI4YYhByPqK8qoorPB4ChgouNFNJ923+bY5TctwooorsJCiiigAooooAKKKKACiiigAooooAKKKKACiiigAooooAKKKKACiiigAooooAKKKKACiiigAooooAKKKKACiiigAooooAKKKKACiiigAooooAKKKKACiiigAooooAKKKKACiiigAooooAK3vCmgyapOJ5hstIzlif4/YVX8M6NJq95t5SBOZH/p9a7bUrhLO2js7MqiRjAC0AT6hNaix+z2wEYjGABxXMyElySac0kjOctnNAAPUUANWniNepoIXsaTtjOaAGsOeKdEOc8imcg1IrN0NACzMWI61ct/liGciq9uu5ulWi6njpQBr+FrRbvUlLHKg+leheWixhFC8dK43wO0Mc7b2ArsmmhPQ5oARIWzlsEVLHgHFMWT5TSqcg4HNAD5VVgRwKbGywjDt1qLEpPI+lQzpKBuZSQOlAFySaKSF0PIIrjreyaPXAynC78iurtYWaPLDFUtZsm2rNCPmU54oA6gL/ofme1ZNrqUc0rQ5w4NQ6RrqS23kvjevBBrPntGGpme3yu7mgDp4Z9vDDIrQsbc3ThUBJPQDmsKB2jQeawzXtn7OPhe01m6m1S7QvFbYwvZjzgfpQBwzeG9VWHzPsku0d9prNmtZIgfMODX2k9ratCYWt4jERgpsGMfSuF8RfCnw/qt59oiZ7PP3kQbgf14oA+XAuSQvNTLbtsyRg19Dv8ABLRcHy9RlRvXys/+zVz+sfBPUwjfYtRgnx91cFT+poA8SdvLPOM09WDDPWt/xZ8NPFelMZJLaTb/ALPPFc/HZXlsmLmNlYeooAJI45Iysi8HtXBeLrbySRbyHk8jd0rs7658iJmbr2rjyZL3UZI2TIPSgDkbuzmKLI2dp4BrqPASmPzVySSvFaV9o/nWO0RktGM8VleEZJFvpoQPmQUAbU0UnmsTTPunpRcTv5p3HmojISDyKAJex7Ux847Z+tM3EDv+dMLMDytAE3JAGRQ23gEj8KiZwfrQBigCbK5460xiS1N3BRmk3F+elAEm4D+GmltxztIpmcdyTQzY/i/CgCRRnk8UbUHf8aj3Z70A560ASZAGatWT4+nrVPg+uBViN4wm37ooA4rxlG0eqtJvJU+taPw6uQ11KjycAetZXjkqbtdshPHSqvgaZ49XMeflZT/KgD06aOOadNrBmLACvq74HeBNN07w3bavd26S3NwgZA4yFHrj1r5Q8NxGTW7WM85lXgfWvvXQIUt9DsIY1CqlvGAB/uigC4qqqhVAAHQAdKz9W1iz06PMjbnzjavNcj4+8cjS759KsWUzKMSNjlSewrI0eaXVI44nbdIzZyaAO1l1C5vI1VFIVzwAKn0/Rwo3XKqc9q0rC1S3too9o3KoBOKsUANijSKMRxqFUdAKdRSFRu3D72MUALRTIZPMX3B5pwdSxUMCR1FAHyd8bvDSaB42uliTba3J82EDsCBx+BzXANHt5r6Q/aZ0RrrRLXWEXP2cmNz6A5I/rXzo6ttFAFY/ex1pGzUjr3HBppKhSW6AUAZb3Cx6iY25zV1GDL6Vy+pXvmaiVgBLA1v2AkMCtIpzigC4RxmoHUMpFSLvz7UhDYIx+NAGPE+2+ktsjDrXnut2zQarMh6Bq7ySJo9YErMCua53x5atFfLPwBIM9KAOYCgMTSiSkJFN+XOc0ATCTPVqlQ7hg1V285qVMg/eFADZl2vTHG6rUihk9ar7WUGgCBg2aTaf8mnPu+lN5PU0AKADgcmn7CtMBwM5p+4ED1oARWZWznFb+i6nHJCbO6USRsMENyMVz7D0pI2ZXBHFAFbxn4bfS5De2vz2UhyMf8syT0+lczXqmj3kN1C9jer5kEi7SG5FcL4t0OTRdQKLl7aTmJ+vHofegDFooooAKKKKACiiigAooooAKKKKACiiigAooooAKKKKACiiigAooooAKKKKACiiigAooooAKKKKACiiigAooooAKKKKACiiigAroPCt/wCF7O3mXX9Cm1KVnBiaO4aPYuORwRmufooA9Z8I6p4KuNP8UR6T4ZuLK5/4R+7xK127gcDsWPfB/CvJq674af8AMzf9i9d/+y1yNABRRRQAUUUUAFFFFABRRRQAUUUUAFFFFABRRRQAUUUUAFFFFABRRRQAUUUUAFFFFABRRRQAUUUUAFFFFABRRRQAUUUUAFFFFABRRRQAUUUUAFFFFABRRRQAUUUUAFFFFABRRRQAUUUUAFFFFABV/Q9Mn1W/S2hBx1dscKKrWVrPeXKW9vGXkc8Afzr0extbfw/pgijQPOwy7HqTQATLb6TZCwszgAYJ9TWHLu3E5/GpLi6aaQsy4zUQf1oARRzywNK3y0bhnpQWGKAGHGOnNKv3e+aCVz1oXGfvCgAwe9LHjPSnoue9TRx89KAJogirwppkhXfins+BtxVcszP0oA0LWVo3HlsRXbeGZXuLdg5yw9a4e3TyojK+c44rtPBasmmvcSc7jxQBuKhXqaliUgZzxUCsWIKtwatorbRkGgBd36U2Rtw2gZp6oueM04hVIHegBinjbmlYHaQvINPIXtS4yOMUAcTrGm3S6wr2+QrtyRXaWNq62kfmNlsUiWiySBjyRWgFIXA7UAUvsU11OkMSlnZgqqO5NfYnwf8ADI8L+CbS0kQLcyqJZvUE9B+FfOnwds4bvx/p4u9ogSQO27pwQa+nfFWvR2WnSR2EyS3rjEaoQ2Pc0Ab9FeZada+Kro/aJri48zryela5uvFFkvzlnAHVhmgDtqK5jw34jlup/suoRiNx/wAtDwCa6cdKAGyRpIhjkUMp6gjINc1rPgPw1qmTPYKjHunFdPVeeba67HHB5FAHl+sfArwtqCEC4uIW9QoNeeeNfgSnhnS5tW027NzHFy/y4YCvpS3uVlO3aVb0pb23ivLOa1mUNHKhRh7EYoA+CRqsMc8luzDkFT7VzmneXDrNx5bHkf1q58SdMl0X4h3mnkkGK5ZT+ZqvrFm9lfw3MSs0cowcCgCaeZd7HPNRCWMc5GahlxGxL5APrSB1b7uCPagCfcDn580CTJwDUaso4YU4kH7tADgcn+tOwuecD3qNXyfmwAKUNkkg0ASY/u0nzdyaZu/vcUof0HFADgMGnbucLHn1pFyw6gCpQqqM7h9KAIjuzxHinYVcZ6GnszdOMVEVCjLHIoAcSqgkdKp3ksiRlk+7inzSKSDzj0rJ1S+6xFsdsUAYusFriYs5GAOKyLKO9t7n7RbEkIcnHpW61obgExgs3pUIaSzlaERjcRgg0Adh4C8QxPrti0mVdZFzn61+h/h26jvdBsLqJtyyW6MD+HNfmV4WRhrKELgg5r7v/Zq8Sf2x4MbTZpA09g4UDPJQj/HP50AcT8SrO6Tx/qMy52vKSK9B+EkAkXdMgLoM59KwfijGlp4umeUnEuGX8hXWfDC9szEYl4kI6nvQB3lFFIxwpOM0AKCD0opqHIz0Jp1AEUZ2PsYdTnIqrGTDfleW39/SrroGPOaFjVTnGT6mgDmvirY/2h8PtYg2ksLZpF+q8/yzXx3I3lkhuoJFfbviCLz9B1CD/npayr+aEV8L6pIy6nPE3RZGA/OgALNnnpVLW7pLPT5HPUjAq0hOPWquqW63VqY3xn3oA5HwwstxftMwOM55rtw3yCsHRF8i5kh2jjuK3EbPBoAep/P2pk7cd6juJFt03Uqt5iBvUUAZV/GwBkUHI5qrrECa3pypwJoxwfWtqSJWVg3Q1h31vJZn7RCSQOooA4W8sZrSRo5lI56mqzgV6DJbQa1ZtuixIB1964rU7OS0maJlYAdCRQBTDADFLkiogCTSlgOvWgCysmV4HSk+8ue9RCTI+UClV/XOKAEmTjdmoCDjuKtnkdCRURi3dsUAQAe9Awak2qOAtJjnkUAOiK9xT3XPKjFQsdvSlRnJoAmhZ0kHzYrpUWy1zSH027IBP3W7qfUVy5z6gVY0+5aC5VweAeaAOP1ewn0zUJbO4HzoeuOGHYiqleoeMNNh1/SBdW4H22BcqF6uMcrXmBBBIIII6g0AJRRRQAUUUUAFFFFABRRRQAUUUUAFFFFABRRRQAUUUUAFFFFABRRRQAUUUUAFFFFABRRRQAUUUUAFFFFABRRRQAUUUUAFFFdB4Vh8Iy28x8SXepwShx5QtApBXHOcqec0AXvhp/zM3/YvXf8A7LXI16z4Rt/AUen+KG0W/wBalu/+Efu9q3Crs6D0Ud8V5NQAUUUUAFFFFABRRRQAUUUUAFFFFABRRRQAUUUUAFFFFABRRRQAUUUUAFFFFABRRRQAUUUUAFFFFABRRRQAUUUUAFFFFABRRRQAUUUUAFFFFABRRRQAUUUUAFFFFABRRRQAUUUUAFFFFABSqCzBVBJJwAO9JXXeBtFD/wDE3u1xFGf3IP8AEfWgDW8K6Yujae11cKBdSrnn+EY6VU1G7mmkLFsip9YvGmlKqTj61nB88dqAGBieTijPJJqUbSOlIdp6gUAMViPenjpkgUny0LjrmgAZB1qMIQ3cVMW9aem3q1ADIlfOauw5EZJqKNdx9qmkkXbigBo+cHPWnIig5qvu9KQybhQBbllL/LwFHvXoHhxA2goysOK82hXzGA3V6Jols1roC5c/MaANK0YFuTV9PmUjNUNOhwm481oW/UjFADk+Ucc0bgZAWp+DngUyQAkfLj3oAk+XOBShR1z+FRiMDuacgAbvQBbh46U/zCvOKjjb04+tW9LtWvL1Y88E80Adj8NNIubzUEnRGUA9RxX0T4Y0KGGNZ51Dv7nNcX8ONPhstOj+UBhj8a7+G8MDBhzu7UAbY4HFBAIwQCPeo4DujEhzkjkVJQBnanpcFxCxjjVJeoI4rjLrV9Q0W8Tf5jxKcEc4r0SsfXtEh1CB8cPtOPc0AW9F1KHU7JbiLAJ+8uehrB15p4pbmNWKHqh9q5PwXry6Pqk9ndSfKshUj2r0i+htb6yabhgyfK1AHmc/iq9twpik3SK3avS/D2ojVNJhvMYZhhxjoRXkOp6XDba3tZnKZPTivU/BO3+w1CLhQ5A/IUAfGX7S6x2nxj1N5AArybgfc5NZlncW2oaAYJkBkVf3Z7mrf7Qip4g8e6rdQu2xbtwD6qDxXGWZeG5hgt5iVQc89qAJpI/tFsPMyCvFQINmFC1fU/6KWGCTVTfzgrz9aAE65FKEI/jFG09qNvPJ5oAUKx9DTwGHUZFIFk+tO2vj0oAQ/NxijbzTkgkJqzFajGWbmgCKCE9SxJ9BVhIVwC2c1KsWB8vFToFA6ce5oAz7lygwq5NUrg3LRnACitxvKxu2gmmNErj7o+hoA5m0ilclpX4BqzcabDJHuK8+tadzaovIX8BVDULiRYsAYFAGciNbxybBkD865m4nla882RTjdXXWkbyq21l3EdDXK67byWt0VfgE5oA6zw/Da3FzDLEcNjmvbvgH4i/4R3x1BHJJttbo+TLk8YPQ/gcV4Z8PYyXaXrnjkV3MbPDPHOh2srAgjtQB9XfG3R3u9Lt9RhX5oCVf6Hp/WuP8IXv9nrHKz7cMM816H4ev08UfCyO5Zg8klkyvjkh1H8+AfxrxYTbVljEvKMcjFAH0bo+oQ6jZpNC6scfMAehq7XiPgbxS+myxo0mVY4IPpXsum3sN/arcQtlT2z0oAs0UUUAFFFFAGV4w1BNL8LalfyHAitnI+uMD9a+HLsm51Ce4P8chYfnX0T+0l42gh0s+GrF98ztmdgenH3a+c1BJPagAYnIXpWR4muJrez3Rfia2CwHbj1Ncr421EtELWAqSTzigBPDl3LdkuiEHua6MZKj1rm/BRaGIwspBJrqBtP1oAhkj80fPUybAgUdqY0q+YFHNSBecnGKAGS9MVVmUNEyYzmrZ5NNl2xqDxQBm2arbbhtxUWpWMd/A2VUNjg4qW63NIFUHmpovkG09aAPMNRgNpePC3GDVNwSd2c10/ji1P2sTKvB6nFc0MGgBEBzTj14ApMk0KCKAHozAEH8KYxcnNL3zQxz60ANDHn5evvTSWzQeuMGlwODQAY45oDY6A0hZg3ApCSaAHHOetOQfT86j98frS4/D8aANzw7erBeIrncpPSsb4m6KlnqC6nZxbba5+8F6K/8A9eiL5JAwJB65zXU2f2XWtHm026yd6EKS3RuxH40AeSUVY1G1lsb6ezmGJIXKn3x3qvQAUUUUAFFFFABRRRQAUUUUAFFFFABRRRQAUUUUAFFFFABRRRQAUUUUAFFFFABRRRQAUUUUAFFFFABRRRQAUUUUAFFFFAHXfDT/AJmb/sXrv/2WuRrrvhp/zM3/AGL13/7LXI0AFFFFABRRRQAUUUUAFFFFABRRRQAUUUUAFFFFABRRRQAUUUUAFFFFABRRRQAUUUUAFFFFABRRRQAUUUUAFFFFABRRRQAUUUUAFFFFABRRRQAUUUUAFFFFABRRRQAUUUUAFFFFABRRRQBe0LTpNU1SGzj6Mcuf7q9zXo2qeXZ2CWduQFRQoWsbwNaf2fpj6pKCHmGEPoopl5cNNK8jSZJPFAFWQsGIxyaQbs8dBShu27Jpd38IxigBBuYE9KaN38QpzMwOduBSjDHJoAYFH404LTinfmjBH1oAVfpmrVtEkv3hVVd+fXNW4I3jUlsgkUAKFCnao4pkqnPT8qEb5juPNLuIzQBWcnpjFCoWoZeeaehVcYwTQA+CP94vz45r0rbjw3E4kzjFebwbmkCqOT0Fei3qfZ/CaeY2GwOtAFnSZGaBSGya0mZo13H86w/CrNLZbvetu7DNaOuMnFADoZmdcqeKc0jA88isjRJgpaOQkHPerOoalbWyH5gTQBprLkfdxR5hz0xWPpOtwXc/khhmtsKOoxQBJEcj5hXS+DIo/tyM4AGe9cwsmD2rovDEsnmDC8A0Ae4aTeMgjEfCgDpXUQ3auyHIOK8u0nUJIlUMfl966XTLxp7lSvAA/CgD07RrpppmVmyMZFatcv4Sk86YSLIOMhlH0rqKACiiigDwf4jWL2XjadooyEmfcMfWvSPDt9N/YEUQ5fZjmuX8aW7XnjVQQWCsOD+NdvBZrBDbjCqD6dRQBx3iSzuEl+0MAO/NdP4bu20/wDNqMh/1ccso/DOP1FZ3juF/sJnydqDHNU/Htz9g+Bl3IpMLNCirj/alGf0JoA+UtSLXctxM33pSx5964ayt7i31S4WQjOOK7pVUDAYn1rnfEUEdtMLwY/2qAK2lmWa0ZccqcZp7R7W5Tn1rFi1EwzmS3+6TyK001GORd0hAPpQBYWMH6VMkLFs4AWqscyy/6ts+wpy3sqtt280AXmSNV4OMdSah27mJD5FV5p/OI3sFHerdvDkA5O3+dAEkEUhPA4qwYwCNwNOVtq8cCkaRsZ2igAeSIHaW5qKWeFSqs23PTNZsNnetqMk00itFn5FB6Vcu7eKdU8xTlDmgCdnhVlQtyemKwPF3iSPQCm6F5d393tWwv2dZBJwXHH0pl6unXeFuRG4HY0AQ+HNZh1aKFlt3CyKDlq0tUs4zbPtQZ7GobaSzhRY7coAOAFqyZw6kAfnQBysJltrj5vwNZPii3knYTMxIre1dSlyWY8dqrzzedalSqlcdaALPgBlCbQccV2Jy1cR4OkEV3sDDaT0r0FW+UbVBOOKAPfv2WdWabSNR0WYkmNhMinoFwAf6Vi+LtFbS/FOowdImkLpkdiSRXPfs86x/Z/xItrWSQhbyNoSB3J5H6gV6t8b7GRGttRhj+8uxyPUf/WNAHk9wwhIMec5616Z8MvEjxxrBLJg4Awa84SMH5pOa0tKkMMwkT8qAPoy2uoLgDypAxxnFTV5N4e1mVYyGP3vevQdC1Ce/IzwiDk460AbFcP8AFrxpD4W0V44pB9tmUhADyo9a3fG3iOy8L6BPql66jaMRoTy7HoK+SfF3iS98SapLe3chYO2QM0AY+sahc6lePc3Ds7sckmqe0c5PNWHaNUwSKp3DKykR9T3oAyPEOorBAYoTulb0rD0nR5Lqf7RdZOTwK6SPTbdphJIoY56mtGeKOGEeUBxQBQttPitzlODVhlwu3rTUkY5LAUKSMnNACRQhcseCadznnmq8t7bxj5pVH1NUn1WEviNwx7YNAGo8wjHzYqlMxmfg4FVEmmlctJnFOZ3Kkrx70AX4sYywBIpko3DhcGsyz85ZfmywPrWqoOKAM3WrNbq0bdjI9a89vrZraZht+XNeny/N8rjIrB8SWCTQbo1GRQBwg5700bgcZrTFgytyNoqGeFV43ZNAFP5j/FTuR0JwaUqQ1OUjHNADH+vNIAtK/IzjOKYuO5oAeflFNOD6UjnHOc03ccdaAHFaKaCetPQEmgAU89M1oaTcrBOGMZ69jVBxtP3gPpSxOFbPNAFj4nacsqW2uW8ZCyDZP7Hsf1x+VcJXrFrjV/Dl3pjEneny57Ecj9RXlMsbxStHIpV0JVgexHWgBtFFFABRRRQAUUUUAFFFFABRRRQAUUUUAFFFFABRRRQAUUUUAFFFFABRRRQAUUUUAFFFFABRRRQAUUUUAFFFFABXQeFdF0XVbeaTVPEsOkOjhUSSAvvGOv3hiufooA9Z8I+HPDtjp/ii4sfGNvqEw8P3eIVtipPAPXce4A/GvJq674af8zN/2L13/wCy1yNABRRRQAUUUUAFFFFABRRRQAUUUUAFFFFABRRRQAUUUUAFFFFABRRRQAUUUUAFFFFABRRRQAUUUUAFFFFABRRRQAUUUUAFFFFABRRRQAUUUUAFFFFABRRRQAUUUUAFFFFABRRRQAVa0q0e/wBRgs4/vSuF+g7n8qq12HwwsfO1Ke+cfLBHhT7n/P60AdD4kWO3to7OA4jiXaAK5wK2a0tcmMl25ByueBVEMfT9aAGbcen1poOD7VJvPZRTS2Tyv6UAIWDDBFKi5HXFAC59DUiqeueKAAKR/ETSZyaQ8n71OjjYntQA+24bmrskq7cZGarAYxyKGX5s54oAQ7R160xjgcHmmO/PfFJHg0AAOD83NOAB56UhXb3rW8L6cdQv1VlzGvLUAbfgvQjLKt5cLmP+EHvWh43v22izCgRjGMVtCRIFSGMbVUY4Fcf4okafUyvO0CgDc8Fb/spAHy10vVdp71znhCX9wIx1HWt+QsCMCgDn9ZhNtPvjztJ7Vj6sV8vfIzYxXXXtobn7y9K5/wAQafMts21R7ZoAyPCk0cd+H7Z716THJG8QZMEV49BJNbXa7sLg16b4fvbW4tEAk+YDmgDTMiZ4FbGiXTQyqVP3qyfLQcqalt5fLbkn8qAPS7JmmhTEmSe9dRoVxLjyN6kevevMdA1f7O4SbJU9DivRNHaGeETRnB9jQB634GtDEgmznK+tdXXnXhLWVhVIeRzxk16HG6yIHU5BFADqiu5hBbPMedozipaz9Ut7m6ZYUwIu5zigDk9B0+51TxHLqE4AiVq6rWJPKeFmwqdzVuxtY7SARRjjufWuQ8d60sMhhVsrGO3PNAGZ8VdSRtKSG2kRVYjcc81R/aFuRa/CKG3jODLJAoHsOf8ACvPtb1l76+VHyV34xmu3/acUL4B08EHaJ1HHbgUAfNoLEc81na/B52nygxE4HFbCRgLnbx9ahu4w1tIvUY9aAPJoFfzniC96txK+drAmi4Jtr9+OM+lbOjQLNGZjg4oAtWVrHtTaCDtGar37iGQqvBPc1et5CxZUA471laiG+0DcckmgCWxha4mDO2QO1b6bVj54wKyTc2umWYkkOWI6DmsTUPFW/KQwt7GgDprzUY7cfKwY+lZs2vLn5sCuD1bxAI875N0n91a5y41y8kfcrBB6daAPYLbWbeQkB/xqSfWLZIz95sV41Y61eQThmk3IT8wx2rq7bXbKVBFvySOxoA2r3XAcmP5T2rIuNTuJGyCT9DRLbJMu+M8Gnwx29uoEmfegBsWqzxAN8wxW1pHiiRfluEG31zWLeGGVcwjGKp9OoJoA7y/nhv7VZoSOKk0JLP7NO15z8p2j3rjtLupIrhFZvkJ6E8V1kkOIfPVlK46A0AY0d40N9lVCgNxXoXh68+122c9BXmGoShpSVQrXW/D+ZvLOSdvvQB3vhLVJNK+IWhXa9I7tD+tfXvxMs3vPCsyxrlkdW/DOD/Ovii4uNviDTXiH3ZlOfxr72t2S80+J3UMs0SsR2ORmgDwGTRZhFu25AAOKTTbFpboRcr6+1elXXh3UFv2W3i3xs33iOMVs6d4W0+0P2m62s4GW7KKAOU8P+G5rydAuREn3mIrsfEWtaP4N8OyX19KsNvCvyrn5pG9B71w/xM+NPhLwRbPbWckeo34B2wwcoD7kdfwr5r8W+MvFHxG1Vb3VJWitEP7qBSVVR9KAOh+JHxA1Dx1qW6QGGziJEUKngD/GuVKkcDpTzGtvF8xUAVyPiXxEsLmO3lzjsPWgDpJmjjUvI2AKhFzHJ/qSMV53d65cXHDMwH1qzpuvPbIF+8KAO9Vyxx6VK8sKR/vGA+prhn8U3BJCKAPpVC91a6uCGeQqo6gUAdnqGq2sYwjbm9BXO6prl0QVg+Wuel1CRvug+xNVJLiRhjcSTQBYu9QuZZOZDmtnSbCZo0mZj64qjoFgklystxyvpXcL9nWILGAAKAK1svA3du1Pkk6rtx7VYUIelOVUzu2g/hQAy3To20Yqx1ppkUcYpQQKAGOnrVW6i3jn/wDXVxmB4x+tRsoY0Acxq8ARPNUD6VzV0pDZY9a9FlsYXHzc+1czrukqAzxdBQBzDYx96mnbj1zT3UKSGODUJA7ZoAcFGOajbg4AqT3/ADqNxjpmgBHOR/hUfmMDx/KpYwT9KZIvtQAgLHrTtxB7fnUZyvrS4z2NAD25FJwDSrmnFR1oA3PCV4lveKGyQT6VzXxKsVs/ErzRptjul84emSSD/L9av2sxgmVhjrWj8R41vvDNpqCKN1u4VjjkKeP54oA84ooooAKKKKACiiigAooooAKKKKACiiigAooooAKKKKACiiigAooooAKKKKACiiigAooooAKKKKACiiigAooooAKKK6Dwr4UuvENvNNb6lploIXCkXc5QtkZyMKeKAL3w0/5mb/sXrv8A9lrka9Z8I+B77R9P8UXk2r6LcKvh+7+S3uWZ+gPTaPSvJqACiiigAooooAKKKKACiiigAooooAKKKKACiiigAooooAKKKKACiiigAooooAKKKKACiiigAooooAKKKKACiiigAooooAKKKKACiiigAooooAKKKKACiiigAooooAKKKKACiiigAr0jwXara+ETMxKvcOznnt0H8q83r1LV447HRrW1jwBHGFwO9AHP3D7pjjOAaF6fWmL97nINK/AzuIoAXAz0NJ15xUYVv7xNOCtnvigCSKPfwDg0PvQ7TzREWQ7s80rTFj60AMDDPINTqWA7UwbW5Ip2Qo4oAaS2c0ySRulPDL2zmkbjsTQAxdxPzZIqVVwOBimfpT0LYOeKAGMrE+5rvvA1p9l04zSYDSdDiuL0+Dz7uNDnk16TBAUtUhU4CjigBt9HI2GjfkVh3sMjXyGROG4rakLrnJ5FQzSQyRfM4Dj1oAuaPZ/ZwGAxnvWvtY+v4VT0uZZ7RcMCy8GrqmRe5oAYdwP3jTLq3SeE7utFyzhd2aS1k3cMaAPNvFFm8N0W6DNUNL1K6sLgSRsdo6r612Pi6xmuLoLEOK5yfSLhByhHvQB1/h7xRHesIZgI27ZrpYnGN24EV4y32i1m3KpBU12PhfX4pMRXUhRunXigD0C01CFTtk6dq9W+EUMWuzmzhm/eDkAmvEt8TqGj5B9K0PDHibUvDOtwalp0hR4mBK/3h6UAfTt14c1TS9QV/JeSLPysvIrtPDi6kYxvDRoP74qp8M/HWleNtDivLSRI7sKPtFsWG5G7kDuK6ygAGcc9aKK5zXfE0FsZLezYNOpwWPQfSgC74m1L7DYskbATyDC+3vXjviGa8WVhJNuVuprqb+5kuYzJcSlnPIJrmtWtJbsnC5IHFAHA3FrNLq8P2csw3jNes/tQW7v8LEl3MGhu4c49+DXH6Lpk39rRTYAKuMivSf2grU3vwg1nAO+NIpgB/syKT+maAPlaH/Ur1PFVNUPlWckm45Ap+i3Udzp0cgdiCOar6/JG1lKq88UAea6lIJLh3yc5q9pNxKIhAr7d1QrHnflTjNS6Sqfage470AbVnG0Gd7jBrP1eeJJ9sZ3Oemas3swRGOcmuRuJJPthm8w5zkUAO1RruST96xx2ArH1q/XT7XYADcSD5f8AZHrXQQXH2yZI5MKAeSK4TxaNuv3KhiyqQB9MUAZTMzMWYkk9SaSinIpdgqigBtORmRgykgjoRUqLDHcASksmecV0Om6daygHYrI3TNAF7wxeXFxa4KD0yRU+oxXCy7W6e1FlGtiSqEKSeB6Vcnl3Lk5Y+ooAyl3qPvYHpT3VtmQ2BVtYl++6/hULtznbtHagCupbPJJI6Vv2FzK9qF8xvpmsZduc53GtXTk3A4GOKAK88jNcFWrt/BMXl2ZYg8jiuHlQw3ZLL35rrNG1iKG3WN8Be9AHVwrE15DgEsHHNfdvh5WXQNOVs5FrEDn/AHBXxF8J7NfFXj7S9Mg5ieYNK391Qea+yfHXi7RfBmiPqGqTKgVf3UCkBpD2AH9aAJvG3irRfB+iSatrd2sEK52Ln5pG9FFfI3xQ+POveMrmXT9E36fpucKiH5mH+0R1rlvi34s1v4keIZLy7d1gX5YIF+7GmTgCsfQNIFhH5ksYBHUmgCXTNH8yUXeoSNLKx3c10kbLFHhcIgFZE2qW0ILswx9a5bXvE8k5MNu+F9RQBP4x1+ZpWtrWTao6muOZi0hZvmJ71M3mXE3OWdjWvDo6wQeddOqsRnaetAGNFGrHlSWqf+z5VXewCrV5JrGEsy4JHSs+9vJ7ldisQlAFaWQJwvzGoJZGY9T9KsQ2U0xCxgmtzTfD0eQ1wxJ9BQBztta3V04WKNjW/p3ht8BrgHP1rr7Gxt7WMJEgHHXvU7R80AYVrpXkdGwtaEUO0AVb8taYVbJ7CgB0UK4yOtO8sYPUU1QQAVzmldiBnvQAnlKp5NOVV75H41ErMxxzUu0fiKAHCOPGRmmMMHpxQ785Gablsd6AGsrZyeMVTvYllRgecjmr6uuPQ96oalIAjLGwye9AHAaxbiG8aNTxVTAA6/WrurFjeEyYJ9aoS8etACM3bOaUv8o6VF3B60MMdhQA8Hn0p3yY+Y1EDipAcxnGDQBE7c8UnzYoz04xSnr1oAVE+pp5UepFNU/7VK2cdSaAJIBHvG4iuo2Q33hS/seCzRfLx0PauSQ4P3a6/wAFFZJGXgZGOaAPIaKfPH5U8kec7GK5+hplABRRRQAUUUUAFFFFABRRRQAUUUUAFFFFABRRRQAUUUUAFFFFABRRRQAUUUUAFFFFABRRRQAUUUUAFFFFABRRRQB13w0/5mb/ALF67/8AZa5Guu+Gn/Mzf9i9d/8AstcjQAUUUUAFFFFABRRRQAUUUUAFFFFABRRRQAUUUUAFFFFABRRRQAUUUUAFFFFABRRRQAUUUUAFFFFABRRRQAUUUUAFFFFABRRRQAUUUUAFFFFABRRRQAUUUUAFFFFABRRRQAUUUUAWNMjEuo20ZGQ0yA/TIr0zxiFW4CjOAK898MKH8QWStyPNB/Ku88UuzXrHtQBz/c8U7H0FDZzgChIzjP8AWgBVTvTtoA61GWZTwaCWbqaAB92fvA0gUk8A0oXpU0e1TQA1QwX7ppOep4qw2MbqrSz8/doAeqrj71IyDs9MSRWzgH8qUstAAF+lSxgthV5b0qE57V0/hbS2OJ5gMds0ATeHLHycXEwww6ZroYr3zXwtOmXbCVRV6cVlWM2y4IkXBzQBoSynzgHU49ann0yG5jDI2w1PD5T4bhvwq2nlj/ZoAx1WbSfmU7oz1rZsLqO4jEkTg+o9KrXzRNGUbBFYwtbiB/MtZML6ZoA6eVsnmoowq525zWZa6oMiO4G1h3NXo7y3Y/K65+tAEkkYk++ee2arSWyM21hkVbQoTncDn3p23LdqAMfUNGtXgbEfJHauVvPD9xCTJFlfavRWU8ccVMwtygDoD9RQBweg3OppIsI3sBxgiu4tUkkjHmRYbHPFJHHArbkjVfwpmoag1tGNpAA74oA6Dw7c6ho94l5p11LbTocqY2xXtHhb44zW0Udt4hsTOQMGeM7WPuRjBr590zWd8Ik3A/XitI6jBLFl2QfjQB9j+GPGfhzxGi/2ZqUTSn/li52uPw7/AIVPfeHNPuLhrhV8uRjlsdCa+NLS5uIHE1lcNEw5BRsV0Vh8TPHWlENFrE8qp0SRyw/I0AfTGoeEEkjLQ3Lb8cIRgGsK48K6qIcxqS3pXkOnftHeJLe4RdR020mTo2FIJ/Ku90H9ofwrdskeqWlxYMerD5xn8hQB1WieELxZQ90Ejwc5zXZaxp8Op6PdaZcANFcwNC2RngjGazvDXi/w34jQHR9Wt7lsf6sNh/yNbtAHwULBtD1O/wBFnXY9rcPGVPscVk6/FJM37qQoK9p/as8JSaLra+LrCNfst8QtwM/dl5JP49fzr561PxCzIViUFqAILuFI4WAky3eqmmJuuB1xUUNw87nzG6+1W7eOSPc6sAAPSgCLXbgq3lx5z71jCLcd0kg96SaRpLt2aRmOasoAV+ZKAImPkwO8J+YDivO72aSe6klm5dm5r0WdsxlI0xXDa/avb3hZgMP6UAZtdJ4YtLVrR7iVh5hyMHsK5uty3uAlpGoT5ivOBigDKvwovJgnKhziu28EwNJp0TFeOcE/WuJnSRrtlK4Zm4H1r1XRNNkttPgjjAHyigBracqudw3AjJPpVKeHPyx/dHU1u6g8kNtt+XOOTWONphJJ5oAquihMIcmolMedrjOKkkl5KhePWoWVmHC8d6AFZULDaoFaGnuqSDd09qzoywbleKtW7KHBUE+1AE2ubcqQ3FUlmIj9BVvU3eZEGzFFlpc8jBmX5aAPVv2fNdi8L3sutyj94inZmo/HvjPUPGWvS3d/cSOgJCKTwBXIySCxsVgTILDtUYuUjUdjQBuW91HZAs2DWbr/AIkPk+XGNu6sqO4knujlsjNR39vEzl5GGR0FAGZe3k1wnzMQPSqiIxG7FXTgttjXNWoLNpAPMG0UAM0uaG1bzmj3yfwiprqDVdVl3mNkQ9K2LGzgUriPdjvityNUVRtXFAHF2nhO5YgsTyeSa2rbw1DGoWQj3xW+jHpTX4/izQBnxaVbxDbEMe9TLCsX1qwWYU1xx60ALFJ8uDxTmkUDk1G3y9qiO7dyKAJd+4UhmUfLkGmv0wKgaMBs96ALHmMT8poOT7mo0ZgOlOJYj0oAlRlX71KZM8gUxY8Lyc+9PHTGKAFQluq0OlI77R1rKvNYWOQxkgetAFucNu2hsZrP1VfKtmOQTiqkmuRhiE5PqayNa1dpk27lIPoaAMe4O64ZiwPPrUL4Y+wpjMCaOB70AI3Xjp7UMu7BOaR2yB0poY5oAbtOeeamjGV6VEcDvTkYbeCaAEdMH0pu0E8VKo+v40x1OelADQrZ4ANSKuRz1qP5s8KRT0LetADwv1rrfBEKmYExk+9ckFJP3q7DwOFVwzy4wKAPJNTAGpXQHAEz/wAzVepbxxJdzSA5DSMwP1NRUAFFFFABRRRQAUUUUAFFFFABRRRQAUUUUAFFFFABRRRQAUUUUAFFFFABRRRQAUUUUAFFFFABRRRQAUUUUAW9J/s7+0Iv7WF0bPnzBbFRJ0OMbuOuPwzXbN4Y0Jbw2TeGPiCt0EWQwm2TeEZtobbszgtwD68Vy/gjU7XRfGGk6tfQma2tLuOWVAATtDAkgHqR1HuO1dVb6tpek+GNf0seMJNWnvbErBsgnWNXa4RmUM4B3MqlmyoXnGWJOACRP7D8LaVqlyvh7xhA2oWVxpsUt/GkcIkbgjO0ZKlCCBzwa84r0fx14p0nVrfxVHb6i9x9tutOksgyPhhFC6yEZHy4JA5xntmvOKACiiigAooooAKKKKACiiigAooooAKKKKACiiigAooooAKKKKACiiigAooooAKKKKACiiigAooooAKKKKACiiigAooooAKKKKACiiigAooooAKKKKACiiigAooooAKKKKACiiigDV8JME8R2TH/AJ6f0Ndx4rdWuj2wa4DQJBFrVm7dBMv6nFegeK4f9LZ1UgGgDnuD3NKzMANuaXaaenyigCEEk8ipBSM3NG0mgBUVifvVMybBkmoxhRz1pjsWPUgUAKWb0OKZgs1PyVFMDsDwKAJVTbzg03AYnipoX38FTQ3ynpQAluuZkVuhNegaaAtqiKOMVwCN8wbjg12WjTvsTnjFAG2qt0qC5s0zuUDd34rRt2Rowdwp7iP1BoAzIopI8YzVk+YyYbNWAoNAU+mBQBRMbMCP51PDGAuM1OUAPzUg29gaAKeo2UM0RC8P65rnrm11C2kzGSR2xXVSKC2cYpVjDYxQBzEVzqkPzOrEfSrR8RTR43R4I61vi3wCG6Vn6jocE6l4+GoAij8UK4A27fWtOLWrR4xlua4bULC5s3JZTtFUxduDt6CgDvrrXbdVxGMn1zWJd6pcXTkfKErnWuG25zkUz7Q398j2oA3UklVcLKQPrSrdXHGZCR3rDW4bsxqaGeVpAC3HrQB2mmapJAUbcWXuM108d1BNEJPMGCOledQTLGAS+fXFWDqSLwrDFAHV3IhlnLRlao6hFDKm3jzK52XUmHMbEH61Ppt4/mCSZjjPegDX0r+2dMuluLG6mt3Q5DRuR/Kvffhj8e7uyji03xVHJdoDt+05+cfU968Ti1qzaMRqAT0qO4VXXdHGDn0oA+rPjVqXh3xp8KbqKyvo52YrLEoOGBHr+dfDMmnyW908LfeBxgmvQ9J1+80smBmzC/GDWB4jijlvTcW4ALc8CgDnTBcxMGZNo9cVrJHG1kxDEHHNXrB45ohDcbT25on08xo3ln5T0xQByMsOJDjHXrTWZ146irOoRvC5JBxmqIZmb5QcetAE8Ukf3WHNcz4yjVgHRTwfSt9G/egc0t7ZreQNGy7sigDzqBPMmSP+8wH5mvVodCs5NNWJVTeV645rhNV0KbTrY3Y3fKwwPTmu28DTzS6Ks9ycNk8nuKAMhPCvl6hG0gZyrAg/Su4hKpGFk+XApIZBOQVZRz3qbUEjW3LORkDg0AcZ4g1C5k1QQRMPLHtRJJ+6CA81JcRRLM0p5Y96rMHdsjAFACqrBfm60qK7cKaWFZJnEa4rUtLJUHz9aAM+OLn5yT9KvW6IqcKPyq4tnGOdvWrNrZh2B5AHpQBXsrXc/mSL8g9a1LRhcXaQRIFTPzH0FJOu1do+UCktZo4QQOG9RQBu+KtAhi0+O8hcsAPm5rhQs81x5UaMT2r1TwZp1x4jhFnk+WTyxqfxl4XsvCdsbhmV5COPrQB5umn/AGRQznDdTSPbx3j4UcDqaJpL7VZ9uDHFntWtYWQt4xyPegDMg0va+1FyfXFX4NMwwaRs47Voxqc/KKl2hfvUAVhCy4CgAU/JHHJqRiWICjilxgdKAItzduBT0Xjc1B2Z96GzjmgBGJxTQ5U47VHNI5+VVNVXa53AbTigC75gLYzmhi3YVWihkU7m6mrHzKKABjJ/CKQRsTl6cJW9Kfuyc4oAZt20nmIOvWmyN83LCqN3cwxdXXNAGiWTbywH401Jl5+bH1rnptSiDb2kGBWZqHiFmBjt9uPWgDd1rVo4EZI2y3bmuNu7iSWQyNJkmq9xcNKSztkmqzNno35UAWjO2MCqjsdx70o+uTSFlx159KAGbuafu4HFGVP8IFIdv40AK3PYCkCkHPUUoIA5BpAaAHAHHQUEsBxj8qaxx0ppJ+tADt7Z5NPTnFQj3pwYjoPyoAlYNQOnNIshPc0oHH3qAHKmSMD9a63QPLs9DvbyQKFijLZNctbx73AzW34lkXTvAFyvmLvuSsag9TkjP6ZoA8sooooAKKKKACiiigAooooAKKKKACiiigAooooAKKKKACiiigAooooAKKKKACiiigAooooAKKKKACiiigAooooAKKKKACiiigAooooAKKKKACiiigAooooAKKKKACiiigAooooAKKKKACiiigAooooAKKKKACiiigAooooAKKKKACiiigAooooAKKKKACiiigAooooAKKKKACiiigAooooAKKKKACiiigAooooAktpPKuI5f7jhvyNep+Kpg0SMCORmvKK9OuZlvfD1jcHGXiGfrQBgbtxpzH5cCntGq9aNqf3qAI1XI+9Sn5Rwad271Gw570AIST1JpNue+KcqgetBb2NAARuXrTMYNSqmVPUVHtwetAE0PHWpMqwOciolztpVbPFABg7uBXW6HMrRonFckmd1dB4fdQ2N2D2oA6+1+U8jINWnRWHpVa2yyD5s1YG3PJoAFXb0JxU28AetC7PWnbVx0oAY7Bu1C7e44pdgJ60uzbzmgBR5ZH3vwpT5f8OBULFe3WlEZb+LFAEmQvO7NKJxURRunJoEXvQAXlvbXcW2VV5rndR8Ogt+54U10TwnHy/zqNhLQBxlxoc8fygbhUf9kOq5dSK6+SGRz0GPWmra8/NQBxhs/LP3Saa9qTyMiu/itYF/5Zr+NWo4oR/yyQ/hQB59Dpl3JHlFOKjfT75f+XZ2/CvSdsY4CqB7ClXYRxGPyoA81S3u1I3wOo9xV+GVU2rJGcV3jQwOu1kBz7VVn0ezkGPKH1oA5Rpo8ZiYIaVL+6iOfNJrRv8Awwwy1u5HPSoY9IXASebY1AEdreJc5W5uCH7A11fhjRpNQimcElI16muRuPDl4s6tbNvGeDXo/g69k0fQJre6RWd160AcXd2kkV2+BgA1csrxeI5MfjUjy2888hlYK5PAzUBjg8w+XgP9aAIdes4pot8cQJ9q5a7spOvKD0rtkY42sM1SvrEyAuigH3oA4C4jIJXdzVuxkaMAEjHvWvqVvGoI8v5/YVgzKY36GgDWKw3KeXIgZT1FXBb2v2XyYY9vHAFY9lPg/NkVpW06qfv5zQBa0aykSQySZCjpVHxDfPkxKrbRW3FcAWTsSEAHWuRnvFkuW+UMoPU96AGNIWhDdKhj3SSbVNSXMwkI4Cj0FT2MSsc7sUAWdNtWUGQhvrWnDE8jYAOKfaxrtCqM1qQR7E5xigCukI2gcZqxGoUdaje4ijJyQPc1m6hqaRg7WJPagCzfzJGT2I61UVmktmkjz9axpbia5lWCPczuea7rRNOezsEimAZ26jFAGh4H8RXmk6eRAhL9jTdev7vXrkTahIzAdFPQVHqjLZ2m5VG88AAVSsRI0W+RuSelAEyJFGm2JQKY3Bzu/CpWDAc8CqkmGagCwlwd20MPwqWJ+eRmq0EcYUtzmnPKIxnBNAFzepHzDFMkkBGBiqkV003GwAD3qcMM9s0AOAGM4JpxUlfSmNIMcU1pT36dqAHhVHBNHmQLwrAn0qlIzM3Wnwxru3ZoAsrIpPC0pKEc4FQbvmxUVzd29upaSVQfQmgCdyuT2FUrrULaDIM6KR2zXP6z4g3ZS2bA7mucmupJXLMSc96AOj1TXlGViYN+Nc/LfTSPmqchYnrSfjmgCSW4mJKknFQktngHJo3D/ClB29TQA0q3VgaTaOuRQzL7inptI9qAGgD+9SFcH1p52qfvCkOMetACKoz60j4U+9AYClLBh3P1FACBm9Binr+VRED8aBnPUGgB7/WmHH90g07r1NLtHqTQAwOe5NGcngnNKF59acqqe1ACLuJ609QxpACD0xUsalmA3YNAF3RrWSa8VR3NQ/Fm7RZ7HSIcAQx+ZJ/vEkD9P51uWUcOl6bLqlxINkS7uepPYCvMNSu5b+/nvJjmSZyx9vagCvRRRQAUUUUAFFFFABRRRQAUUUUAFFFFABRRRQAUUUUAFFFFABRRRQAUUUUAFFFFABRRRQAUUUUAFFFFABRRRQAUUUUAFFFFABRRRQAUUUUAFFFFABRRRQAUUUUAFFFFABRRRQAUUUUAFFFFABRRRQAUUUUAFFFFABRRRQAUUUUAFFFFABRRRQAUUUUAFFFFABRRRQAUUUUAFFFFABRRRQAUUUUAFFFFABRRRQAV6D4RkN34RMQXc9vIy8+nX+tefV13w0vNt/cafIf3c8e4D/aBH9P5UASSsdxD9R6VHuOeK0NYhjjuWAUjmqAC564oAeg4yzE0x+tPBHrUcg5oAUe9IWIphLUoVj1oAsxFdh3cUwqhbNR47U+LlttADyAOnSkZfTinPHjnNN5oAB14q1aTsjjHBquFyKfEyqec0AddoV5K20NJkV0sUKt826vObG+a3mBU8HqK7bRrg3EYYSHH1oA1THgdMU1VcH1FPGCQNxJqQYHY0ACbcc9aGPoBSgBjxxS7cCgCErzyBSFV/vGpyBUbbfTNACA8dcUxi496bLJt4AxUazSFuACKAJlkPVsgUO2eR/OmjzHOdv4VJ5SkfMMUARglu4p3f5sGhbcE9x+NSfZeM5J/GgCIyKONpNSR+ax4UgVJHtjH3elTCVcelADUVv4sVL24HNRm4gUfM4ppuYiPlYk0ATjOPm2imOwx1qEuT9aYysw+8PyoAhuZGVvlkbn3rIvmlJztY/QVuJbhvvVPHBCo6KfqKAMDS768ilVWVwue4ror28YWm9lB46VHMkbDhQD61Q/fRzZk+eIdjQBzWpLf3l6GhyvPQVFezahZ7ZGJVl9V616Bp82kuQVVPNHbFQa3bW94mJoVKdiB0oA5Ow8QRzKBcNh/YVqw36ykbWBX0JxWBq/h3yWM1kxI9BWT5WpRnjzM/WgDupo4Z1+4oz3FYep6SP4ehqjZ6hf22FmQn3NdFaX0dxCMgFu9AHGT2rQyFWOPxpobawG7pXRa1p5uPmhUBq5ieGWJyr5BBoA0LmR3sGUMVX69ayoY1J27ua3YbPz9FLq3IHOazNHtVku9rMTg0AVzEqOMtWrpUYeQKFyKl1fS9rLIv3cVY0eJkUY2jPpQBs20DBeAq0t5ItvER1akMnkqSOcViXlxPdXO1iVXPNAEd9M8nJYYzxVR7ZpCCDk9qmvMbgI8HFXdKt2Zg78+1AE3h3Sfskn2645b+EV2VpPBON5fBA5rl7+4nkURQrgDvVi0jeOIB5TuPXmgCfWJvtVxtjzsBwM1LE6pGsfeoYoSWyCSPWrCQKPmLUANkLONqUiQlR83Wpwu0ZWhsKvzdaAEjTjkcUXEKsmW4HpUTzAD5c0xpJWXnJ9qAI3jEalui/WoIJ9z9CBVhlLrg5p0VumOgzQA5ZE70j4aoZgI3zuFUL7VobdSAwZvSgC/wpyf1qlqWrW9pHktk+gNczqfiCeTKR5U+1ZDzvOSZGJNAGveeJrmTcsKbQehrHmvLiY7pZWJ+tNIXGA2KYIf9rNADd2WzkmnbgRxxSFVQc0ny4oAaTz14pCwIp2FphwP4TigBMMDmgtml3bvpRxnrQAA89qcfbik+XPNG5V4FACGM/WjaVNKsjZ4pd+eooAaQacobHalXr0pzEelADCp9qAp44p5K+lISAOtACD/ADxTtw7CmBj2agt6mgB24Z6U8HHSoN4LVPGrN0Uk0AJls9K1dB02S7lEjDCLySeKk07TGYeZKQijklqyvFPihY7ZtL0hgqnKyzL39h/jQBW8fa4Lu4Gl2hxa27EMQf8AWN/gK5OiigAooooAKKKKACiiigAooooAKKKKACiiigAooooAKKKKACiiigAooooAKKKKACiiigAooooAKKKKACiiigAooooAKKKKACiiigAooooAKKKKACiiigAooooAKKKKACiiigAooooAKKKKACiiigAooooAKKKKACiiigAooooAKKKKACiiigAooooAKKKKACiiigAooooAKKKKACiiigAooooAKKKKACiiigAooooAKt6PePp+p294hwYnBP07/pVSigD0vxLF5zLcR5KONwNc/hs4zWx4FuF1bQ5bCVt1xaj5Ae6dv8Kr3UAhkZdoBBoAoBffNSbQRx1pGPPGKQN/eYCgAKsOxpMt9KV92OGGKZhscHNAAWbdjmnoSKj+bvn8KcjSZ+7+JoAl8z1zS+ZkYqJt3tQmRQBMjNSEgH7wNKvC96YY2blQaAJVZTWxoeptYyYPKd6w0Xb94HNTqcdqAPRrLWLedQysK0o7iGT7rV5dBPNGw2tx6VvaVqoQgSMVoA7fzFA+9TftCDOSOKzra7WRMqyk49aGkWRird6ALj30RGFODUTXODlV3Cq8OnLu37257VYEKx4XmgBscjTN93A96tKE6beaEA9QBUgGOlAAuV6dKduz6UBe+aY8sMfUkmgB5OB61HLMyr0yKjM277q8VKNuzpk0AZl1d3BOIsgU6Ga42/Nn61eNurDmlW2RR1NAFeO180bmzVhIYEXkYIpQsa/dJoYhuApoAljkU8Kad3wetVmTv0pq9fvEUAXsdMnNNIbtUKbu0nHvT9xxwaAHhefmOKbIkZB+YGk5xzzSDIXsaAMu7t/LkE0K4I9Kl/teRofJnXC+tW7kbl5X8qx7xFwVbigDSs7iCO3YqyEn1qCRUkBk2/P7VQsoF8z72BWhcM4i2qFwKAMe7h81W3LlhUelBmmMa/K3bNXl+bhlwaoySR2t8rsDnNAF+5nkt/kdPmNZN+i3QxgA+1dBLLaanbhGOxgOtYk1o8M5Ut8meD60AGm7obOSDbkY71i6Z56art2lULc10Nsh+1IsYJz6V2OkfDm+1fF3GBGnrQBzl+8JhWPg8Vlptifdnp0Fem658M9QgsPOiZJNo6Kc153qOn3VhMRcxFMGgB1uJp8kjC1Q1JvLJVeeasJeBYW2+lY8053sXbOaAGrKvmAMwWtvTZLfaFSUMT2rnxGjturS00rE2VbpQB0cSLtwAB7mpFhjJ3MT7CqNvcb8dauLKq/dOTQBaCbQB0ApGZVXrUJl4zuqIyDpnJoAseaQA26oJZWdjk8VG8iscZqGZtg60AWQy4+YnHeka43kLEMjuRWeLhTJtmkwPSorzXra2Xy4cZoA0pZmT7zFRWfqGqiGMrFKM+uawdU1i5nQ+W+B6Vz7SSM+XkY0Aa99rFzI2EY+5qgZnY7mYk1Cp9z9KCuTmgBrhmO7NMPB71Nzux2pjtg428etAEZZQe9OVlYcAimMw9KcrYH3aAAn2pNx7KBSlSeSDS7DjIFADWUmlCt70rA9hQM9MYoAFjHTJpTGgpGbjAzSBjnvQAFQF6UmwfWpgxx92kYe1AEIGB92kB5+7UjIzDilSNvujBoAQZ7U7B9CatwafcOo+XGatxaFdH72386AMfb68U9It3etW40+3tV3XdzFEP8Aaasy61jR7UlUYzn/AGBkfnQBEYWJ5WnxWkrvtVcmqcvihFBFvZAj1c/4Vnz+INQkyEZIvTYORQB1UWnwpg3ACH3qG91rSdOfEWLiQdk7fjXF3N1cXLbriZ5D/tGoaANjWPEWo6jlGkMMJ/5ZoSAR7+tY9FFABRRRQAUUUUAFFFFABRRRQAUUUUAFFFFABRRRQAUUUUAFFFFABRRRQAUUUUAFFFFABRRRQAUUUUAFFFFABRRRQAUUUUAFFFFABRRRQAUUUUAFFFFABRRRQAUUUUAFFFFABRRRQAUUUUAFFFFABRRRQAUUUUAFFFFABRRRQAUUUUAFFFFABRRRQAUUUUAFFFFABRRRQAUUUUAFFFFABRRRQAUUUUAFFFFABRRRQAUUUUAFFFFAF7Q9Sm0rUoryEn5Thx/eXuK72/EGoWqX9rl0kXdx2NeaVueFtek0mfypsyWjn50/u+4oA0XzuKkEYpmwk+1b17Yx3Srd2ciyRSDcNozWTPBLEcMvFAEaqqjlqQ7ezUwqxPoKUBVx3oAcMD7xNOVuOKbkehP40baAEdmz6Um5u1OPTtSbvSgCSOQqeeafK7djgVXGc9afyw7fWgBTLkdaFf8A2qTYfbFPWNcZ4oAUT7emTTvPZunFIEB4bAFBVV6UAWre8uE+7Kwx71saNqbi5USMWrnNzAitXR2jUmWQYx0oA7RNYt1cIz7T9Kupd28w4lUn615re3SyXLEM3XikgvpYT8khoA9N86NeAc1Ikx9sfWvOYdcuYmzuLfWr9t4mcH96vH0oA7hpdwxuwKhb5j3P4Vz8HiW143LgVaj8Q2Dn/WFKANmPPTij99ngjFZg17TV6Slj9KcuuWsn+rBP40AXnklGcPUYebY26X9KhW+iYZ24HuaP7QtTxQBNDuB+dyatBgo+XNUVuoGOAw/OnfaFDfe/DNAFsyt7YqIsWb71RbtwJNIfl5zQBZTcpyfyqZGJ6LVFXPUv+tMe5kU4DjFAGn14J/KjdsHy81nxXBY/LU/mMB2/OgC0ZV2ZxlqpXHlvlsCpPNj79fSlDxd1zQBg3QmRiFVgPUCq0YmQlhI2fc10c6+YvAArLuLWTPy4FAFeC6m34mxs9QKfeQwyxeYMkiovLVT82au2sRkXCj5fSgDmdQvXt8eWTkHtV+2vWvYELOCcc1D4hsWjz8u0HvVfw5DHE7+Y5PoBQB6J4WjsZbERYAnHVjX0P4C0nTtS8JpDDexQyqPmDOAT+tfJ8GorayEpIV+hrTtvGV9ZENbXk2fRWIoA+lNZ0i28O2cl1dapG45wnmA5/DNeE+M76PU76R40AjJ9K53UvGGs6kw+0ztIvoTVOS/kaHJbBoApaz5NugVAc9zWYrLID/M0y+ujcTFXbIFLAsZXlqALGm2yzOxycCtIJHGNqCsptQjtIysJBNUJtVuGJKnGaAOoSbyEySopn9pRb+Tn6Vyf2yaT78hNN8xm/iI/GgDsluoWG9plHoN1MOqRrkAj65rkI3KsSWJp5m3qaAN+TXoo3xt3Gql7rpcgrwKxGYfU007ccjNAE93ey3Dbg5FUxktyxJ9zQck9MCl2nNAE0bDpTZRzTcMB0p3VeetADGIC+lRKxJ6kVK27jpimhWYnj8aAE796fuHTGaZtxxQFbdxQAMmW+Wjbg+tSHcq9s1GzNn7w/KgCRWXvn8qR3XHU/lSK3HXNKSucnkUANVt3r+VKdueppykfw0scUkjZVSaAGYH+RSfe9R+FXYrC5kcDyyBWhbaSTJtY7R3JoAwx5h4VCfwqZIJ2GfLP5VvzjSdPjzdXUSf8DFZV54u0e1G20hkuWH4D8zQBZtNLndA7RlfcimXep6Rpa7J5Ekl/uxgMR9fSuX1nxbq2ogxrN9mh/uR8H86wCSTk8mgDr73xtJjbZWioOzSdfyrHvPEmsXQw10Y19IxiseigB8kkkjbpJGdvVjk0yiigAooooAKKKKACiiigAooooAKKKKACiiigAooooAKKKKACiiigAooooAKKKKACiiigAooooAKKKKACiiigAooooAKKKKACiiigAooooAKKKKACiiigAooooAKKKKACiiigAooooAKKKKACiiigAooooAKKKKACiiigAooooAKKKKACiiigAooooAKKKKACiiigAooooAKKKKACiiigAooooAKKKKACiiigAooooAKKKKACiiigAooooAKKKKACiiigAooooA2fDfiG80WXEf72An5omP8AL0rvdN1Tw3ru1TOILhhzHJwc/Xoa8pooA9S1bw6Y33QITGe9YlzZtCxDKRj2rJ0Hxdq2lYTzBdwf88pySB9D2rutI8RaD4iC28u2zu342MPvH2PSgDkSyKcAHNDMmOTg11uqeFZIwXQgr1yKwbiyELFGAzQBRTae5xTzGnah1VDjmkUjOcmgBNnPBFKF57U7Ix1FN+990Z+lADzgdqQsuehqMLjrlaUFfWgCZWH93NOLKedmKh3Hs1Oz9TQA87WGBxVlSVtj3qlux/DU0JMiFc4oAiZed1ISqn3pXXAKlhUff1FAEoKYzwTRuGMCmA+i0mBnrigB6lh0OKXec03AWgZ/hGaALEcigjJAqZb7yW+X5vpVAE89qTLY+8aANGXVZnAwSBT4tSmPXpWUPU81KknpwKANM6hLztPPrUZ1aVPvMzH2qvIrLGG2nBqq2OpFAGuNevsfKWC+5pT4iux1DZ9RWOpyeGp5UdKANdNcvj8w6e9PGr3DnJxmsdPlOAakkdhH8tAGzaa7LET5hJHvV4eIYwPmjJFcgAxPX86kG9aAOyh121PzAEH0NTxeILTfhkP1rjY5GU8kEVMZ4wvzYH1oA7tNRtZVG2UZPanMysPlINefNPjmJ/1qzb6xcRY/iI7k0Ada8EjE/LxToT5XGa57+35WjIKkn2qAatI2Q77T2oA6fVJIZ7co5U1zL/uC/lvt96qTXkpbmQ/hVee6Zk2dT60AI8sjOfmLVpaawT/WdfesaLh/vc1eiZm9R70AaTTMsny9KlkuN0BXGDWW8sinjpTkmlkGDgCgCtcDbIcZqLzXxxnFT3C5PPWqsiSL93BoAGXv1Y0sUbscEjFMG7PzUF/m+UmgCaZVUAACmKRnHFJvYjkUqgHPOKAAqM/eo3BQcUnyqeeaCUPXAoAbuXpzmnfLj1prHP3cUFGVMg80AI8vzbVUChSRzUbK1NKtx81AFlmyfWmmQ9OlRjg8tg+lLsXbnk0APZQ3WkBCjaKRcdqmCHbngUAQseOtIgUnmpJAM8c0jLtXhc0AI+3oOaZtUjkAfWpAMLnFMbOeFFACrGgGf5U0jngEmlLSMQobHsK2dF0ia6cOysyjqSOKAKul6fJPyy7V7k9Kl1HxFoukr5FtGLmdeG29AfrVHxn4hgt4n0fScDB2zTKT/wB8iuHoA6u48c6k3EFvBEO2QWrHvde1a7ctLfTAH+FGKj9KzKKAFdmdizMWY9STk0l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R+HfGOsaMBEsoubYdYZeRj2PUV3Wn+IvDniRVhk/0O6/uSAAMfY55ryKigD2DU/DUioWhjyOoI5rnLrTrmDOUGBWJ4e8Za5o2I4rnz7fvFKNwx7HqK7fTvGWha2ohvoVsJz1LkBD/AMC/xoA5Ybg2CPzpxOB3H0rsb7wwZYftNnJHIvUbSDmufutOubckSwlffFAGXuDdM/iKXYf7ox9akki2k+v0qMZHHNADNvPcU9VwOHpWB+tIPl6rQAEH+9UluwEoznHeowdxxU8ChXHcd6AFupIQx4OarqY26VYuo4zJkLURWMDoBQAwrk/epyr7ZpuUzxTkbHrQAEe1NJPpTy/rSAigCMKc5NPX3NBOBxzSEj05oAdwo45pFbvtpyt8pzTF3MaALr3LNBsHT6VTJOanDDZsxzUQHPINADUPzUspx0Gc0jAhuBQAzHpQAKG/i6U8njFN24OWNK3H0oAazAGlB3Dg0nDGpEiZRu4xQAD8aQr/AHuacZMDoKjd8tuoAcBt424FBBNHmMy84oUg+ooAEk2/Lg05izcgUAYPTNPwoGT+VADVJC9M0MynqOaXcq9KR9ucjk0AIpVR1pd0juFV8CmlcnLdKacKcqaALC7143Zq3pwM1wsfXJqij5HNaOh83qbeDmgDrbrwv52ledEhEgGRXEzwtDK8cnDA4r2nRplaxRWIbjBrjPiHo0Kk3cOAe4FAHn7gD3pvHpzUmNo5600nPGKAI2Yg5p0LE57U5uvQUZ+WgBrn06UqkEc01jjtSbxigB7svFAdj0IxUXyn3p6J3zQAEE98UKOcdaNoOctRkJ3oAkaNcUKAvAqN5WI44qEhzyWOPagCw+1R1pnmdhk1Aeo4JqRFkbGBtoAd+8Ayo/OgtK2P3gq1HaPLhVYk+wrX07w/LIys8ZUep4oAwY45pGwOav2mjXk52rH+Zrfv7jw/oURa8vYWmH/LKMh2/IVy+pfEOfa0elWaQDtJJhj+XSgDoodItdKgN1qlxFCo/vEVzPinxqZ7ZtO0VTBbnIebGGce3pXJajf3moTme9uHmkPdj0+g6Cq1ABRRRQAUUUUAFFFFABRRRQAUUUUAFFFFABRRRQAUUUUAFFFFABRRRQAUUUUAFFFFABRRRQAUUUUAFFFFABRRRQAUUUUAFFFFABRRRQAUUUUAFFFFABRRRQAUUUUAFFFFABRRRQAUUUUAFFFFABRRRQAUUUUAFFFFABRRRQAUUUUAFFFFABRRRQAUUUUAFFFFABRRRQAUUUUAFFFFABRRRQAUUUUAFFFFABRRRQAUUUUAFFFFABRRRQAUUUUAFFFFABRRRQAUUUUAaXhnTBrWvWmlm5jtjcvsWR+gODgficD8a9ST4Eam4+XU0z/uV4/bTS21xFcQOY5YnDow6qwOQfzr3GP43FfB8cnkKurLiJowfvMFH7weik/lyOaAOb8T/BXxBo+nSX0V1bXKoMmP7rEe1eaSWtzGxWSCVSDggqa3vEHjjxPrk7SXmrXKqTxHE5VR+VZFvq2pQPvivrhT/wBdCf50AUzwcHikrorXxdqEahbq2s71e/nRkk/kRVqPWvCl6Quo+Gxa/wDTS0lYfjjIoA5Oiu0Tw94S1M40rxP9mlJ4ivIiPwB4/rUOofDvxNbRedbWqajD132jF+PpgGgDkaKlura4tJjDdW8sEo6pIhVh+BqKgAooooAKKKKACiiigAooooA1dE8Raxo7g2N9IiD/AJZsdyH8DXd6P8RNNvIxb69Y+S3eeP5lP4YyP1ry+igD2v8AsnRtZi+0aTewSg+jDI/CsXUvD15bMdqFlHevNLS6ubSYTWtxLBIP4o3Kn9K7HR/iRrFsgh1GKLUIuhL5D/n0/SgB81tcRnDIRSeSxHzV1Wl+I/COtRiGW4+wTt0SVcDP1xirl94V3x+daTLKnUbT1oA4VlVf4eaVG5zite+0K7jJZQeO1ZkltJEcSKRQAyUlj1qLap5bJqSTgADrUaZz0NABtUfdWm5YduKlKnrTdxB+7mgBq+uPzoxnilJB6kCjcvagCSOJcZJOaayqGpytkdDSbsds0ASJGvlk4yfeoWJzTg+f4jTe+aAHwttOTTpX3HI4poZcdBmkLD0oACRjJyaiErZ+VcCpOo4FCxqMUAMXcx+bFKAVPrUxMagYxmmSNuPQUAJkdcUeZnjdx6Uwx89eKQgA85oAfgUhA+n1p6t8tMLKx5UigBgPPrUoAbkCoym7ocCp4VEa5GDQAJkDmmOzZxmnuzN14pvagBB05YE1JHHvHDKDUWzJqRI9vzbuaAB1dflGDUe1upxinNuznJJpQSflOaAHRquK2PCyq2oBW5zWR8yKM1seHpNkwdRk0AejWETxJ8rfhWT4ieSaKRJhkYrR8OyyTh2cniqHiaSNAyFSWPpQB5zOoErfWosBckjP0q3cKrTNtHeq7xvg9qAIDhiafH83GKa0bj/apyMyrjaBQA1l5NNIUdqUvjtmm7ixoAcm304p7suML0qNlZqfHET1oAgIXPANSBcjGKmitp3fEURY1qWeg6pcYIhZR6kUAYrR9OalggdyFWNj+FdjB4bs7WHz9SmjiVRli5rOvvF/hrSwY7MfbXHTyxx+Z4oAqWWgX10RthKqO+K118PWNhbfaNWvoYUUZILgVx2qfETWrmNobJYrGM948l/z/wDrVyd5eXV5L5l3cyzv6yOW/nQB6TfeMPDWkqU0u1N/L/e+6o/Ej+VcrrnjbW9UDRrMLSA9Eh4OPr1rmaKAFZmZizEkk5JPekoooAKKKKACiiigAooooAKKKKACiiigAoqzp+n32oTeTYWdxdSf3YYy5/Suqsfhp4olj86+t4tLi7tdtt4+gBoA4yiu7/4RnwZpvOseLVuXB5isoyfwzg1Fdap8P7MFdO8P3d24/juZSAfwz/SgDia3fCPhHxB4qu/s+i6fJcEfefoi/jUk/iaMEix0LTbRf9wsfzyK2/CXxV8T+Gpg1gbYR55TYRn8c0AbifAfxeke68ktrc4yRhmx/KvLr+Fba+ntkmSdYpWQSJ91wDjcPY9a908TftC3upeC57G0tpYNXuU8vz93EAyMsPUkZA9Op9D4JQAUUUUAFFFFABRRRQAUUUUAFFFFABRRRQAUUUUAFFFFABRRRQAUUUUAFFFFABRRRQAUUUUAFFFFABRRRQAUUUUAFFFFABRRRQAUUUUAFFFFABRRRQAUUUUAFFFFABRRRQAUUUUAFFFFABRRRQAUUUUAFFFFABRRRQAUUUUAFFFFABRRRQAUUUUAFFFFABRRRQAUUUUAFFFFABRRRQAUUUUAFFFFABRRRQAUUUUAFFFFABRRRQAVc03VNR02USWF7PbMDn925AP1HQ1TooA73T/iVeS262fiTSNP1u14BM0QWT65Her8OjfDXxUQNK1e48OXzdILtd0RYnsxb+teZ0UAdn4n+GfizQ42ufsDX9l1FzafvFI9SByK40gqSCCCOoNdF4T8b+JfDEinS9ScRDrBKBJER6bT0/DFd9H4u+HnjgLB4x0RdF1FuBqFiqqpPYtgD9eKAPHqK9N8TfCHU4LU6p4V1C18RaYRuDwSIJFX3XPP4flXms8UsErQzRvFIpwyOpBB9waAGUUUUAFFFFABRRRQAUUUUAFaGk61qulOGsL6aAf3Q3yn8OlZ9FAHo2jfFC4UCHWNOhnjxy8IIf8AInFb1nrXgvWiAt2bOVv+Wc67efTPSvG6KAPb73wbHPGJrOZXU9CDmsO88L3UGeW49q870nWNU0qTfp97LAfQHK/keK63SvidrUHy6jb21+nTJUI35jj9KAHz6fPF97OKqv8ALwy109r428JaoRHeW9xYyH+JgCn5g/zrXi0XwzqabtP1O1nf0WdTz+dAHnyjNOMeBkfpXY3ng2aJS0ZUjtg5rNl0C6hXLKxH0oA57zO1M3AtzWnNpdzv+WI4pkmkXgTcIzQBTBGOKQj1p0kNxDgSRlfwpArH+FifpQAqbaVtvvSpG2MkYpxCkUARxkE06VivRaVV54xTZGx70AN+YkE0rDjrTd2TxTlPHvQBGOG9RUwjVhk00KByRzS7j9KAHbUXgZqN1GelPGG6Nk01s7unFACKOO5pVYrxtp42+tNlRjyKAJIyjcsefSmSfMfao1baeBUu0sMnigBqs2Panow9PxNMZSPu05EY80AJIhzuU0+Fc/WnIMLgg09AoBxmgCJo3Y+1aulMYR+7Xc1Uoky3etjTYduAAcn2oA7TwlPJLbMHj2Y71l+JblvOkXA46Uthr9lZ3qaWrB52HzY7VQ1y4825bPQ0AcxMCHbrkmq77gPU1sTxLtyq81WGmzSHKxvz7UAZhZs4PSmsSTxW/B4dvJf4cD34q0+k2FlHm+vLaEd98qj+ZoA5MrI33VJFWbOzupiAkTfXFbE+u+EdNP8Armu39IV3D884rLvfiMEUppekxRjs8pyR+A/xoA07Xw5qVww2xgD1Nab6JpumweZqd9DAAOSzYxXnWoeM/Ed6pSTUDGh/hiRV/UDP61gyySTOZJZHkc9WY5JoA9Tn8X+FtJUpZia9lHdE+X8yRXOav8Rdcuw0dn5VjH28sZb8z/hXGUUAWL29vL2QyXdzLO2c5diar0UUAFFFFABRRRQAUUUUAFFFFABRRRQAUUVqeHfD+s+Ib1bPR9Pmu5ScfIPlX6k8CgDLqeytLq+uFt7K2muZm6RxIXY/gK9j034PaL4etF1L4ieJbWyTr9jt5V3n2znJ/AUah8WfDnhq2aw+Hfhu2g7fbbmBdx98dT+OKAOd0H4O+J7q2+3a00Gg2QGWku2AbH+7n+tXJV+EvhUbP9L8VX698bYAfwYAj864XxP4q8QeJLgzazqk91k5CE7UH0UcVi0Ad/qfxU1p4Ta6LY6dotrjCrbQjcB/vH/CuM1LVNS1KQyX99cXLE5/eSEj8ugqnRQAUUUUAFFFFABRRRQAUUUUAFFFFABRRRQAUUUUAFFFFABRRRQAUUUUAFFFFABRRRQAUUUUAFFFFABRRRQAUUUUAFFFFABRRRQAUUUUAFFFFABRRRQAUUUUAFFFFABRRRQAUUUUAFFFFABRRRQAUUUUAFFFFABRRRQAUUUUAFFFFABRRRQAUUUUAFFFFABRRRQAUUUUAFFFFABRRRQAUUUUAFFFFABRRRQAUUUUAFFFFABRRRQAUUUUAFFFFABRRRQAUUUUAFFFFABRRRQBreG/EmueHboXGjajPaNnLKrfI31U8GvSLb4heDfF0CWfxC8PCO4wANTscKw9yAuf515DRQB6jrXwme8tm1LwHq9v4gsMZ8sSATr7HoCfyrzbULG80+6e1vrWa2nQ/NHKhUj86saFrer6FeC80fUrqxnH8cMhXP17H8a9N0/4uWmuWqab8RdBh1iDoLuPiZO2f/rj8qAPIqK9gn+GPhbxTG938PPFdtI+Nx0+9LLIvsDtz+ea868T+E/EXhqcxa1pNzagHAkZDsb6N0oAxKKKKACiiigAooooAKKKKACiiigApUZkYMjFWHQg4IpKKANvTPFfiHT8fZ9Un2/3ZMOP/Hs10un/ABQ1KOMJqFhBd+rKfL/oa8/ooA9H1D4iWkts32TT5IpscB8EZ+tYdn481iGfdMlvNHnlNmP1rlKKAPR08c6JfIEv9Lmt2/vI4YfyBqRPEXhIrtLzL7+W3+FeaUUAenrfeF5h8uqRoD2YY/nVyLT9Muo82V3DOMfwODXklT2d1cWc6z20zxSDupxQB6Jd6Y1uSQhx61kzIVY5B/KrmlfECJrdYdWs1cgcug61oQ+JvCdwf3kRQ+rDFAHP7JD0BxUsahRzXSfbvCc4xHfwx57Zp8en+H5hldQjP40AcuetIRnr0rrhomnuuIrqE56Gk/4RuP8A57RsfY0AcmFOflBpzEY2t1rrP+EcMa/eU/jUf/CNyEHcBQByoRvoKevT2rpl8MSR/NIwK+maV9FjH3Rt+tAHMPHkZUURRzdNuRXUDSYY1+f8808JptuPnkj+maAOZMLDsc0+O3kc/KrZ+la13qmiwNue4jAHbNUZ/GWjw5EMckh9hQBYt9NlZNzKSfSpl02U9I/0rEm+IDKf9GscjtvbH8qoXPj3W5MiHyYF/wBlST+dAHZw2DR/eQfU03UvEuj6FbvGxW4uyvEcZzg+57V5xd+I9bugRLqVxg9lbb/KspiWJZiSTySe9AHUeENesbXxJcapq6yHzclSoztJPSutvPG/hfJeOG5mb0C4/nXlNFAHoc/xCsFP+jaGW95JgP5Kay73x/rErH7LHb2qnoAgYj8TXIUUAat54j1y6/12p3GPRG2fyxWbLJJK5eWRnY9WY5NMooAKKKKACiiigAooooAKKKKACiiigAooooAKKKKACilUFmCqCSTgAd67rwd8KfF3iNRcfYxptl1NzegouPYYyaAOErf8J+D/ABH4ouBFoumTTrnBlPyxr9WPH5V6SNJ+EvgL5tW1E+K9Xj628IPlKw7HjH5msLxZ8ZPE2qQGx0YR6Dp44SK0JD492/woA3bT4feBfBcKXnxB15Ly7HzDTrKTqfQ4BJ/QVU8Q/GiaCyOleBdFt/D9iBtEgVTKRjrwMA/nXk1xNNcTNPcTSTSucs7sWZj7k9ajoAtanqN9qd011qF5PdTscl5XLH9aq0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4JpreZZoJXilQ5V0Yqyn2Ir0fwx8ZPFGmwrZawlv4gsOhhvgS2PQMP65rzWigD2Vk+DvjggQ+b4O1J+xBMDH8SV/kaxvEnwV8X6bAbzSY4tescZWayOWx6lf8Ca8zra8NeKvEPhyYS6NqtxaYP3FbKH6qeKAMu8tbqyuGt7y2mtpl+9HKhRh9Qeahr1+x+LulazbrZ+PvCVjqid7q3jVZR74OP51K/gn4X+LTu8HeKpNKum6WeoAAE+g3Nn9TQB43RXe+J/hH440JTM2l/brbkiazcSAj6DmuGuIZreVobiGSKReqOpUj8DQBHRRRQAUUUUAFFFFABRRRQAUUUUAFFFFABRRRQAUUUUAFOVmX7rEfQ02igCZbq6X7tzMPo5qVNS1BD8t7cD/toTVSigDRTXNXX7t/N+dWF8Ta0ox9sY/WsaigDZbxNrTf8vjVGfEOrHrdtWVRQBen1bUJvv3Un4GqjzSv9+R2+pplFABRRRQAUUUUAFFFFABRRRQAUUUUAFFFFABRRRQAUUUUAFFFFABRRRQAUUVo6Loesa1OIdJ026vHJx+6jJA+p6D8aAM6ivV9G+B+vG3F54m1PT9AtcBj50qs+O/GQB+Zq95nwZ8G42R3Piy/UdSAYc/nt/nQB5j4e8MeIPEEyxaNo95eknG6OM7f++un616PY/BqPSbdb/x94ktNDtuvkod0h9snjP4Gs/xH8aPEd5CbPQbay0CyHCpaxKXx/vEf0rzm/vrzULhri+uprmZuryuWP60AewDx98O/BYMXgnwrHqd4ox9vvg3X1GTn9AK4Txn8RPFnixyNU1N0tz0trfMcQHpjPP4k1yV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TpazyWr3Ma740OH2nJX3I6gc9elQVd0bU73SL5byxm8uQAqwIyrqeqsDwQfSuqg0rw94tRpNJuYNE1ck/wDEvmY+TL/1zYLwfY+n40AcRRV3WNK1HSLxrTUrSW2mHZ1wD7g9CPpVKgAooooAKKKKACiiigAooooAKKKKACiiigDqfC/xC8YeHHX+zNbuREP+WMx82Mj0w2cD6Yru7b4waHrUC2/jjwVZX5x81zbKitn12kcfnXjdFAHtUfhP4QeLHH9geJJdEuXPEF3IFGfQbuv4GsvW/gX4rtlabR7rT9ZgAyDBMFY/gTj9a8prY0PxR4i0N1bSdavrQL0WOY7P++en6UAN1vw3r2iSMmq6Td2u3qzxnb/30OP1rJr13Qfj94us4xDq1rY6xCBjEqbWP1IyP0rbi8cfBrxYWPirwpJpNw4w09uCfyKDP6UAeD0V9AN8JPhf4mR5PBvxAjilI+WG6cMFP0wG/WuO8U/A3xzoytNa2sGsWw6SWT7jj1IOP0zQB5hRVi/sb3T5zBfWk9rKOqTRlD+RqvQAUUUUAFFFFABRRRQAUUUUAFFFFABRRRQAUUUUAFFFFABRRRQAUUUUAFFFFABRRRQAUUUUAFFFFABRRRQAUUUUAFFdH4Z8DeLPEcirpOh3kytj94U2pj1yf6V6RpX7PesrGLjxH4h0nSYhyy7yzY/EAD9aAPFKVFZ2CopZicAAZJr3aTwx8C/C4/4m3iO51u5Q8xQyEjPphF/nUM3xe8F6ArReC/A8UTDpNOwXPvwCT+NAHnHh/wCHfjPXdrafoN0Yyf8AWSjy1Hv82K7qw+B0ljb/AGzxh4o0rSIFGXRZ1LAfUn+lYXiL41+P9YUxpqv9nQHgR2i7OPTPJ/lXA6hf32oTedf3lxdyf35pS5/M0AewG8+CPhFdttZXnim9TALSEGIn15G38qzdb+N+vNC1p4Z0zT9AtSCoEMSu4HbnAA/KvKKKANDWda1bWZzNquo3V45Of3shYA+w6D8Kz6KKACiiigAooooAKKKKACiiigAooooAKKKKACipri1nt1QzxmIuMqrcMR646gfz7VDQAUUUUAFFFFABRRRQAUUUUAFFFFABRRRQAUUUUAFFFFABRRRQAUUUUAFFFFABRRRQAUUUUAFFFFABRRRQAUUUUAFFFFABRRRQAUUUUAFFFFABRRRQAUUUUAFFFFABRRRQAUUUUAFFFFABRRRQAUUUUAFFFFABRRRQAUUUUAFFFFABRRRQAUUUUAFFFFABRRRQAUUUUAFFFFABRRRQAUUUUAFFFFABRRRQAUUUUAFFFFABRRRQAUUUUAFFFFABRRRQAUoJByODSUUAdnofj6+jtV0zxFbJr+l8AxXTEugz/C3X8/0rS/4Q7w74rBl8Dao0d5jc2l3uQ49kbnP6/WvOqVGZGDKxVgcgg4INAF/XdE1fQ7s2usabc2M392aMrn6HofwrPrudB+JGpW1kNL1+xtPEOm4x5V4uXUf7L9fzzV5PC/g3xYGl8L67Ho982cabqJCqT6I5Y5/WgDziitvxR4U1/wANzmPVtOlhXOFmA3Rt9GHFYlABRRRQAUUUUAFFFFABRRRQAUUUUAFFFFABRRRQAoJBBHBFdHofjvxjohH9m+JNShUfwGcsv5HIrm6KAPVYvjdr1zF5HiHQ9F1uHbgieJlY/iGx+lIviT4R6xtGq+C7rR5COZLCZiin6bv6V5XRQB6n/wAIj8LdWB/sbx9LYSsflj1C3IAPpnA/nUknwN8QXCeZomtaNqsR6GOVlJ/DB/nXlFPhmlgkEkMrxOOjIxBH4igDtNU+FHxA09m8zwzezIv8cC7wfy5/SuavdB1yyBN5o2o2wHUy2zr/ADFaOleOvGGl/wDHj4i1CMejSlx+TZrprD41+OrZAk9zY34H/P1aq2fyxQB5tRXrQ+MdlfII9f8Ah/4evwfvusew/lzT38XfBvUFA1DwDe2jHqbNwAP/ACIKAPIqK9Xlg+Bl8+Ib7xDpYPrAXx/48anHgD4VXik2PxQEHoLuBB/7MKAPIaK9eHwd0a4GdN+JWhXeegwq/wDs5qKX4FeIWGbDWtEux2/0nb/jQB5NRXp0nwL8fqpaO1sJh/sXQOfzqlN8GfiLHnb4faXH9yZD/WgDz6iu2k+E/wARIz83hW9/BkP8mqF/hj4/T73hbUB/wEf40AcfRXV/8K48dZx/wi+pf9+qQ/DnxyDz4X1L/v1QBytFdYvw28dt93wvqP8A37qaP4W/ECT7vhW//EKP60AcbRXcxfCP4jSHA8L3Q92dB/7NVuP4L/EJiPM0ZYf+uk6D+tAHndFeqW/wH8cyANK2lQJ3L3Y4/SrifAq+jGb7xbodqO/7wHH6igDx+ivXW+FXg+zfGqfFPSI/VY41Lf8Aoylbwn8F9P8AmvfH2o3uOq21spB/LNAHkNFevSXHwFsU3R2fiHU3HQFSgP8A4+KafH/wysFzpPw2hncfdN4Qf6tQB5LHHJK4SNGdj0CjJNbemeDfFmpECx8N6rPnoVtXx+ZGK7yb43ahDF5ejeE/D+m+hEBcj+VYep/F7x9fZUa19ljI+5bQog/ln9aAJ9O+C/xCu13y6L9hX1un2/yzWk3wgtdMUP4m8c6JpgH3kBZ2+gzivPNQ8Q67qDM17rF/cbuoediPyzisygD1FdO+DejyMLzWdV11l/hgjKKfoeP51ND8SvBugureFPh7ZpKowJ76Rnf9Cf515RRQB6NrXxp8e6jGYodSj0yL+5ZJs49OSTXD6nrGrao5bUtTvLwk5/fzM/8AM1RooAKKKKACiiigAooooAKKKKACiiigAooooAKKKKACiinxRyTSrFFG0kjHCqoySfQCgBlFeg+GvhTrt7bjUNfkj8O6WBua4vRtYj2UkfritiTW/hr4HDJ4bsZPEurRn5b68TEKn1UZ/kPxoA5/wj8LfFniCD7a1k2m6cOWurxSi49QOp/StqXUvAHgWBotHs4/E2vLx9ruQfs8LeoAIzj2/OuP8XeNvEnih/8Aibai7Qfw28Q2RL/wEdfxzXOUAWdSvrzUr6W+v7mW5uZTl5JGyxwMD8AAAB2AAqtRRQAUUUUAFFFFABRRRQAUUUUAFFFFABRRRQAUUUUAFFFFABRRRQAUUUUAFFFFABRRRQAUUUUAFFFFABRRRQAUUUUAFFFFABRRRQAUUUUAFFFFABRRRQAUUUUAFFFFABRRRQAUUUUAFFFFABRRRQAUUUUAFFFFABRRRQAUUUUAFFFFABRRRQAUUUUAFFFFABRRRQAUUUUAFFFFABRRRQAUUUUAFFFFABRRRQAUUUUAFFFFABRRRQAUUUUAFFFFABRRRQAUUUUAFFFFABRRRQB1/hb4i+JNBiFqJoNQsTw1rfQrMhGegLAkfn+FbE03w38WD5oJvCeqP3TD2jH6cbR+VecUUAdhr3w78RaZbm9tkttWsCMrc2E6TAj3VSSK5BgVYqwIIOCD2rS0LX9a0KbzdI1K5s2JyRG/ysfdeh/EV0z+NNI1z5fGHh2O5lIx9ssCsE3tnghqAOGortT4P0vWHLeEvEFtcnGfsl6/lTj6EgBvwxXNazouq6NP5Op2M1s3YsPlP0YcH8DQBn0UUUAFFFFABRRRQAUUUUAFFFFABRRRQAUUUUAFFFFABRRRQAUUUUAFFFFABTo3eNt0bsjeqnBptFAF6LWNWhGItUvo/wDduGH9atQeKvE0BzF4g1Rf+3pz/WseigDp4fiB40i+54kv/wAZM/zqynxO8eL93xLd/iqH+lcfRQB2Y+Kfj8dPEtz/AN+4/wD4mn/8LW+IP/Qy3H/fqP8A+JriaKAOzPxT+IBJP/CS3PP/AEzj/wDiaib4l+OmOT4lvPw2j+lcjRQB0dx468YTn954j1E/SUr/ACrPn8Q6/Ocza3qUh/2rpz/WsyigC1LqOoSjbLfXUg9GlY/1qrRRQAUUUUAFFFFABRRRQAUUUUAFFFFABRRRQAUUUUAFFFFABRRRQAUUUUAFFFFABRSqCzBVBJJwAO9dXoHw/wDEWrRfaHgj06z6tcXr+UoHfg8n8qAOTq/oujarrV2trpVhPdyk4xGmQPqeg/Gu3gtPhn4aw2pXl14ovV/5ZWj+XAD7kryPxNRax8Vtce2+weHLe28OaeBgRWijfj3fA/QCgDRtPhVaaPbrf+PPEun6RD977JBOklw49MA8H8DUz/Ejwx4Xhe08A+FbZZcbf7R1BFllPuARn9RXll1cXF1O091PLPK33pJHLMfqTUVAGv4l8S674kuvtGtalPdtn5VY4Rfoo4H5Vk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S6N448SabD9m+3Ne2mMG2vCZY8fQnI/A1zVFAHZHUfA+sKFv9HuNDuj1msX3w/UockfhUbeBbq8iafw5qdjrkQx8kBZZR9UYDH51yNOjd43DxsyMpyGU4INAE+oWF9p05gv7Se1lGfllQqf1qtXS6f42162t/st1LFqdqRgwXqeYpH1+9+tWm1HwTq2Be6NPocpPMtgxlT8UduB9KAOQorrf+ENjvyD4b16x1UkZEDZhn+mw/41jaz4d13Ryf7U0i9tF/vyQkL/AN9dKAMuiiigAooooAKKKKACiiigAooooAKKKKACiiigAooooAKKKKACiiigAooooAKKKKACiiigAooooAKKKKACiiigAooooAKKKKACiiigAooooAKKKKACiiigAooooAKKfDFLNKsUMbySNwqopJP4Cun0v4e+K76MTPpj2NvjPnXn7pQPx5/SgDlaK7hfD/gnScnXPFEl9OvW302HeM9wXJx/Kl/4TTRdIO3wv4VsoGHS6vd0sv5bsD86AMbQvBniXWSptNJuFhPWaVCkYHrk/wBM1unwn4T0VC/iTxbBPcr1stORnYH0LFcD9K53X/FfiHXCRqWqXEsfOIg21APTaOKxKAO+j8fWOiK0fg/w3aaeeB9quCZZz+OcD9a5fX/Emva9Jv1jVry99FklJUfRegrJ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trSfFWv6Yuy11GQx/8APOZVlTHphwRWLRQB1o8UaPqGBr3haxlbPzT2R+zP9cLwTSrpXgnU2/4l/iC90yQ5xDf2ylfp5itgfjXI0UAdTL4E1xkMumtYarCCfns7yOT9M5rn7/T76wfZfWdxbNnGJYyufzqGCaWCUSwyvFIOjIxBH4it6w8aeJLNRH/aTXMQ6x3UazA/99gmgDnqK60+KtIvY9mseEtPlYn5pLEi1b/x1TSND4BvgfIutZ0dz/z8BbiMfTYA1AHJ0V1g8Gw3ZH9j+JtFvcjISWf7O5/4C/8AjVS/8FeJ7OMySaW8if3oJEmz/wB8E0Ac9RUtzbXFs+y5t5YW/uyIVP61FQAUUUUAFFFFABRRRQAUUUUAFFFFABRRRQAUUUUAFFFFABRRRQAUUUUAFFFFABRRRQAUUUUAFFFFABRWlp2hazqLKtlpd3Nu6FYjt/M8Vuw/DnxKYzLeLp+nRj+K7vo0/QEmgDkKK7JfDPhayIbVvGlq/HMdhC0xz/vDinDUPh1p4xb6Dq+rSqeJLm7WJG/4Cq/zoA4wAsQACSegFbukeDvE+qkfY9Guiv8AflXyl/NsCtZ/iDd2u5dB0XR9JQ9GS0SSQf8AAiP6Viat4o8RaqT9v1i8lUjBQSFU/wC+VwP0oA6D/hX8Ongt4j8U6Pp2BkxQzrcS4/3VYUwz/DfShm2ttW1+ccg3GIIs/QHOPqK4migDs7j4h6hChh0LS9J0WL/p3tUaT8WYf0rmdU1bUtUlMuoX09yxOf3jkgfQdB+FUq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u6dq2q6d/wAg/Ur2z/64TtH/ACNUqKAOpg+IPi9AFn1qe9jAxsu8Sg/99c/rTh4utLh2Op+FNEud3Voo2hc++Qf6VylFAHUi+8DXCfv9B1axb1tb5ZB+TrUp0vwLdIWt/E93YHst3aPJ/wCi1rkaKAOrfwnpkm37D438PzZ7TGaE/wDjyUreANedS1jJp+oL6210p/8AQsVydFAHQ3PgrxXbqWk0K8IHdF3/APoOay5tI1aH/XaXex/78DD+YqO21C+tQBbXtzAB08uVl/ka0rXxd4otf9T4g1NfY3LMP1NAGKysrFWBBHUEUldOnj7xaGBfWJJgO0iKwP6VO3j7VJBi607SLr1822Jz+TCgDkaK6oeMICSZPBvheQnqTbSg/pJUg8WaK3+t8BaAx/2HuF/9qUAcjRXVt4j8MMPm8A6f9Vvrlf8A2ek/t7wkf+ZEtx9NTuP8aAOVorqxrng7v4JX8NRm/wAad/bfgz/oSv8Ayozf40AclRXVHXPCA+74HjP11Kf/ABoHiDwmCCPAVqfrqVwf/ZqAOVorrv8AhKPDij938P8ASAf9q6uG/wDZ6a3i7TR/qfAvhtf99Z3/APalAHJ0V1cfjVov+Pfwv4bg/wBy1f8Aq5p7/ELxAFK262NqP+mNuBj880ActBb3E5xDBLKfREJ/lWhbeG/EFyQIdF1B89/s7AfnitCTx74wcc69dKP9jav8hVC58TeIrgnztd1N89jdPj8s0Aadv8PvF8xH/EmkiU/xSyIgH5mrEvw/vrYZ1DXvD9hzz592cj/vlTXJz3FxcNunnllPq7lv51FQB2X/AAi/ha3dft3j/TWHdbW1nl/XZinSQ/DWyKk3Wu6oe4h2xKf++lzXF0UAdgdf8G2su7T/AAWZuODe3zP/AOOgYpy/EPVLZSuk6Xo2lDsba1ww/Ek1xtFAHRX/AI58YXwxceJNT2/3Y5zGPyXFYVzcXF1IZbmeWaQ9WkcsfzNR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7N4t1aTR9c8Vu8usaPDPrriPV9KZGkMqKp8iRCyEptZmHzgZ7Ng4APGaK9Y8WnVPD9j4kv9Mkgs9YGsxw391pkbQtFbtEHjxyWhDvksARllxk4AqxOJtTmfw/dQ41bxD4bS5uIhGFeS+heSWJm6Yd415yOS/vQB4/RXq+sssfh7xV4Us2EqaHpVrAVjOd8i3KPcyYHpI5BPOAoq/wCE7j7H4c0YPd3enyw+FdSmMtuv7+JWumKuo3LyQMjkZ9aAPGaK3PF2qtqlxA3/AAkWua2saHD6om1oyTyFHmycHA7j6Vh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WdLsLvU7+KxsYWmuJThFFVq7D4TyRjxDd2/mpDc3WnywWjucASnbjnsSAw/GgAb4e6s3mx22paPd3cS7mtILkmX3ABUAn2BrkZEaORo3UqynBB6g11vhPwt4p/4TOzhj029guIblWklaNlVAG5O7oeM/Ws3x+0beM9VaONok+0NhWXaR+FAGFRXZ+HrpZPhj4ntVtLaMxfZWaZVPmSlpv4iSeBjgDA9cnmrnw5mt9P8NXuoRtqi3r6lbWrNpsqxzrG+4gbirYUsvIx8xVRkVtGkm1rurnNPEOKk7bO35f5nAUV7PZwz6fJFojXKTyXl1qqCOJQltqBGVLXG0YTZtJUBXHQfIOa8YpVaXs7DoV/a30/rX/IK1LTxH4hs7y4vbTXdUt7q6ObiaK7kV5T6swOW/GsxcbhuJAzyQM16TrujeHU0y/vNH0ixv8ATrSKGe1vrK/aWdsMFK3kDSBkVhnLIibW24JFZHQcHp+satp99Jf2GqX1pdygiSeC4ZJHBOTlgcnJAJpi6lqS6p/ai6hdrf8AmGT7UJmEu89W35zn3zXWeJRoCeGfDtxH4dsdOfVoZJLm5tnuZZIAly6ZjSSfaflTo3Uk8jgjI8A2mj3fiuCPXJbZNMSOaSU3MxiRtsbFQSp3csFGFyTnjNAGVZ6nqVlqP9o2eoXdte5Y/aIpmSXLfeO4HPOTn1zViPxBr0erSatHreppqMi7ZLtbpxM64AwXzuIwAOvYVpeKdJMeu6fFHbaXbWl/FG9tNpzzPBKjMV3jzmLgggqVO3BXp3PTSfDTSU1E2R8VzbhrH9jbv7M63JwUx+9+4ckFuoI4DA5ABwer61rGsNG2r6tf6gYgRGbq4eXZnrjcTjOB+VUK9Bg+HlkLGGW88RSQXLaZJqckS2G9UiilKSDd5gy2ASoxgkYJXrXLeLtFTQtWS1hu/tlvNbQ3VvMYvLLxyxh1yuTtODjGT0oAx6KKKACiiigAooooAKKKKACiiigAooooAKKKKACiiigAooooAKKKKACiiigAooooAKKKKACiiigAooooAKKKKACiiigAooooAKKKKACiiigAooooAKKKKACiiigAooooAKKKKACiiigAooooAKKKKACiiigAooooAKKKKACiiigAooooAKKKKACiiigAooooAKKKKACiiigAooooAK9V8DfCXTdf8C2/ivVfG9poNvNM8WLm3XYGViAN7SqMnHTFeVV9E+DbvwnZfs16fN4z0y71LS/7RkHk2zFX8zzH2nIdOOvevA4hxeIw1Cm8O2nKaWiTdmnspaXNaMU27nnvxJ+Fp8K+HLXxJpPiSy8RaRNL5LXNsgUI/PTazBhlSM54PGK84r1L4kfEPwzfeCbbwV4H0G60vR1m+0TNdNmRmyTtHzOSMkHJbPGMACvLa6cmnjJYe+LvzXdrpJ8vS6WifoKpy390KKKK9YzCiiigAooooAKKKKACiiigAooooAKKKKACiiigAooooAKKKKACiiigAooooAKKKKACiiigAooooAKKKKACiiigAooooAKKKKACiiigAooooAKKKKACiiigAooooAKKKKACiiigAooooAKKKKACiiigAooooAKKKKACiiigAooooAKKKKACiiigAooq5o8E0+oQrBHG7B14f7vUDn2oArLG7IzqpKr9446UyvZ/AGh+F9a8Yaj4Wl0oNHDZtLNcbsM0u5Ado/hUbjiuE+J2gtoHiWfT40j+zW4CROoALKc4Lep96AOTor0Lw9oPh64XS9Zv7NhpTaeFu1Ezj/SftAhLZzxw6vgHHB4x1bD4a0q102eyvrTfqcGm6hdySeY4wY5fKi4BxwY5DjHO4Z7Vv9XlY5Xi4XtZ/wBf1+R5/RU9stmy/wCkzzxt5iDEcIcbDneeWHI4wO+TyMc97deH/DsesW81rZzSWEXhw6oYZ5W3XDjcBvKn5cnaSFI6YHrUQpuexpUrRpuzR53RXpSeGtCWzm1x4NPggewspkt72acW0Mk5cN/qyZWGYjgZON+SSAa4jxVYnTfEd/Ym1+yeTOyiHzvNCDsA+BuGMYOOmKc6UoK7FSxEaknFf1/VzMpUZkYMrFWByCDyKu6rpGraT5X9qaXe2HnKWi+027R+YPVdwGRyOldP4Y0XSb/SNM1SezLQ2c11/aoEjDzUjiEsfQ/Ln5k4x0FTCDm7IupUVNXZjDxb4kCRJ/bN2ViZWQb+hByK0fHPiiw8UWNlcyae0Gtx/LdTpgRzLjg+u7NbsPhnw7BqMmnXNr5japqMtvpkplceVEYA8RABwxLTQ9c5wfeotO8K6JcWegB428+GSGbWSHb5oJkedeM/LiKPGRj7wJ6itPq8jD65C17P+v6t6nM2PiK3tbE2Y8N6XJHIqLPuuLxfPK8guFnCk554AAPQCrVl4zns9SudSt9ItI7y5J8ydL2+WQg4yCwuASCRuOSefww7wjb+G7m81C61F7OKKOzkkjgvpJEiSYygIgMTGWQBDk4APBzwMnas/D+lwTX9vqFt4bj1Sa+ggsLWa7uvs7RvGWDx+Wxch90ZDSEKMnJB4q4Rm0mmiKkqSbUk/wCvmYdr4xa0sZrC10GwgtJ8+dBHe3yxyZGDuUXGDxxzXLuQzlgoUE5CjOB7c12WlRabb6VrcuteGdOU6cGt1ImuBI907METiXaQu1icDonqc1xlZVOayuzejy3lyr+vvHRSPFIskbsjoQyspwVI6EGuk1DxleXVtfrHpelWd3qSBL+9t43E1wMgtkFyibmAZtirkj04rmaKyNzUuNamubPR7O6tbaa30pWSOMhx5qtK0jByGB5LEfKVOPfmoNKvxp98bg2NleRsrI9vcxl42VhgjghlPoykMOxqlRQBsat4gutQ1Gyujb21tFYRpHaWsKsIoUU7sDcSxyxJJLEkk81qSePdYkv/ALY1tYeZ/bi63gI+PPXov3vue3X3rk6KAOpm8c6tKMNb2I/4lk2mcI3+qldnY/e+9ljg9PY1ja7q9zrE9tNdJEjW1nDaJ5YIBSJAik5J5wBn37Cs+igAooooAKKKKACiiigAooooAKKKKACiiigAooooAKKKKACiiigAooooAKKKKACiiigAooooAKKKKACiiigAooooAKKKKACiiigAooooAKKKKACiiigAooooAKKKKACiiigAooooAKKKKACiiigAooooAKKKKACiiigAooooAKKKKACiiigAooooAKKKKACiiigAooooAKKKKACiiigArp5fG2qyfDyHwO1vZDTYrk3CyhG84tknBO7bj5j/AA1zFFZVaFOty86vyu68muo02tgooorUQUUUUAFFFFABRRRQAUUUUAFFFFABRRRQAUUUUAFFFFABRRRQAUUUUAFFFFABRRRQAUUUUAFFFFABRRRQAUUUUAFFFFABRRRQAUUUUAFFFFABRRRQAUUUUAFFFFABRRRQAUUUUAFFFFABRRRQAUUUUAFFFFABRRRQAUUUUAFFFFABRRRQAUUUUAFFFFABUtmyJdRPIzqgcFin3gM9veoqKAPTfDHxC0/R9Tu/EEej7tSNv9mL+ZtWZcqQzL/e+UZxXF+L9ZbX9Zk1WV5DNOA0obGFb0X2rGooA6u01LRB4SGgzaxqsUMlwt3MselIxEmwKVDfaBuTgdVGSAeOlbD+K9Em1261a71G+unurM2csMmjKIzGcZxtuwwJIJzu6k155RWyrNdPzOd4aL6/l/kdXfyeB7rf5Ml9Y7tuPI0onbjdnG+9b72RnOfujGOc6EfiLQlvbO5Oq6i4tdP/ALOMLaKmyaDDAq/+lZJO48gjoCMVwlFJVbbIHh7qzk/w/wAj0AeJ/D7TzefeXlxZSwwwfYJNFXyESH/VgYuw/HPJY53HOc1yPii+XU9fvNQW6muhcSeZ5ksAhYkjkbAzBQOgG48AfSs2ilOq5KzKp0I03dMK6jw9qek2Xh2/02bVdSt21JUW5WHTUlCBGJXY5nQ8g4OV6Ej3rl6KmMuV3LnDnVjtL/WtDvH0lpNd1hDpUSR22zRo/wCAjDHNzycBR24UcVZl8TaPJf6zef21qitq8JhnQaLHtjUjA2f6VxhcqM54J+tcFRWntn2/P/Mx+rR7/l69jrtKu/BtpCEma5ug0WyVJtGDbzu3Bt4u1ZSOF+QqCByDznTTxN4cbUn1C6mmvJ/OjmtzLoKD7MUAVFTZdglAAo2vuX5emSSfPqKFWa2Q5YZSd3J/h/kdfd6j4futLl0+41zWHWa9a+llOjRb3kK4Of8AScY5J6dzXIUUVnKXMaQp8nU//9k="/>
          <p:cNvSpPr>
            <a:spLocks noChangeAspect="1" noChangeArrowheads="1"/>
          </p:cNvSpPr>
          <p:nvPr/>
        </p:nvSpPr>
        <p:spPr bwMode="auto">
          <a:xfrm>
            <a:off x="349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209" t="24767" r="14723" b="13489"/>
          <a:stretch/>
        </p:blipFill>
        <p:spPr>
          <a:xfrm>
            <a:off x="838200" y="1362074"/>
            <a:ext cx="1003935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22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CA78DB-A430-6448-BB3E-6F869151ED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AutoShape 2" descr="data:image/jpeg;base64,/9j/4AAQSkZJRgABAQEAAAAAAAD/2wBDAAUDBAQEAwUEBAQFBQUGBwwIBwcHBw8LCwkMEQ8SEhEPERETFhwXExQaFRERGCEYGh0dHx8fExciJCIeJBweHx7/2wBDAQUFBQcGBw4ICA4eFBEUHh4eHh4eHh4eHh4eHh4eHh4eHh4eHh4eHh4eHh4eHh4eHh4eHh4eHh4eHh4eHh4eHh7/wAARCANcBY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yoor3Px7qHmXvj5F13V9YMKNC2i3CYhtlZ1/0iPMjZWMgdEUgsOgyaAPDKK+htXt4Ljx5a+KpFb/AIkuLGQ9jMwi+zn/AMmWP/bE59/PNFghuPjZqqSQx3Eq3eoPawyIHWSdRKYlKng/OF47nFAHnlFdfN4i8bT6EdUuNQvXW1vtkWpyXLC5hkaNt0Mb7t2wjllAIGF6Z56jxQb/AMSfFqLR9W1W8l0a2jt7y5SaZ3hhiS1SSV8ZIXI3c46t3zQB5RRXefFUJq0WneLIb2xvWug9pey2aSLGJ4zlf9YqtzE0Y+7/AAHk1vR6Ra/8IOPBRvrAanJp41YWZjl+0i7x5oH3Ng/0b5cb85PTtQB5LRXts14bqCHQl1jU53n8Gw7NMmjxYKRaK3ml95ww2lgfLHzAfMOtVrDU9Ul8deFtBlvrqXQ5tCsheWTyM1v5JtAZGZD8owMtnHBGaAPG6K9GuNR8QaNZ+D7XwjJcR217ZrIYrcHZfXZlZZVlA4lIwq7WyAuOBnnsta0Wz1jQp/BeiLEEuNY1Gawx91JIZIAVXH8ISSYD2A+tAHg9Fe+X+pWvnve2F/d6dZQeEJora5shuljij1BY0ZfmTJKqP4h161y3gvxBHJqviG+vNV1fxJZw+HnSUaou2Qxtcwh0UebJgbScHcOT045APLKK9B+J+lx6P4S8LWlvP9otC97Nazf89YXeNo2PodpGR2OR2rc13xPb6KNHjutZ1y4i/wCEbtUOjCMGxlL2gUbiZemSGP7s9OPUAHkVFeo+N9cez03SrOPxd4lsnPh6y22FtH/orE2y8FvPXAbv8h/GsLx1eT6d4j8OahattuLXRtLmib0ZYIyD+YoA4uivY9Ut7fQdRudeswEXxXqFqNP5wRbOY55yPbeyR446MKjudUm0q/1tFuNa0Q3fie6MGqaSqTGeRZMeRPHuViFDblXPO8/K3WgDyCiu0uLo+FvjDJcXEdhClpqZFxHZRssAjJxIqKSSo2lht7dB0rtrbR7SEweAp2jc6TNDq07ZBOPtLLJn1/0d4mx320AeK0V6pe+I9Xki8Hava393ZT6jqF40/wBnnZNyvdqxQkEZX2PpUp1G41Lxj8RLfXNW1GSztrK8jjJJuGgT7bDxGjOoxwOMgcUAeTUV3PjtLGP4f+Dl025ubm2zfbZLi3WFyfNTOVV3A/76rsLC6tJRbavcyRsfGUVvpkpPBBETwzsB2/eiFv19KAPFqK9Y1K8u9P8AC2vWFvLJaz6JYaTbo8LlWjm8wySEEdCJHcZHpUs2u65deMPhta3Ws6jPb3EenTTxSXLsksn2tvnYE4ZuByeeBQB5FRXq2lW/hz+w/GCRalfzwyX1kt59ps0gWNDd/MVZZXJ4z1C09rzWrrxx4n8PawZh4dtba88y0ZP9HsoY42NvJEn3UIIi2sBlt3fcSQDyaivXNJDL8VPB9wVbyh4etZC2ONq2ZDN9AVYE+xrFtvE3iSP4RTPH4g1ZGj1mG3QreSArF9nk/djnheB8vTgUAee0V2fg2a50/wAD+I9W0iSSHVYJrVPtEXEsFuxk3sjDlcsI1JB6HHetnT7jXW0nVvEF1AsfiFNEglsrpMNcyW5m2SXR5LCTZ8vmYB2fN/tEA8zor2TwPf308vhXxBrDNPrA/tUW89wu57q2SzJUyMeXAkLqCT0yO1Z2v50P4cx614YvLmxtL/WkubN4JyksAa3dZIiy4IKsGX3XB70AeWUV7U+tarP8cI7W71nUjaQae8sa+eziFjpjEuilgA2ST1GSetZepWsnijRPC+lxaxqfiFNQ1SRm1S+XbLZKFUSQEF3Iwo80/NggDAPNAHlNFex6qY9Z1vQPE2gw6d4iexv3sjaQB4lMI3SWyESouGCB1HBBKKPmPFYviTXNSm8KJr+j+JNYuo4dXaKK61ANHqFsXiJ8uOZJGDxlQdwAX5gp2gNQB5tRXc/GfVtVu/F89jd6ne3FpFFayRwSzs0aMbaMlgpOASScn3NcNQAUUUUAFFFFABRRRQAUUUUAFFFFABRRRQAUUUUAFFFFABRRRQAUUUUAFFFFABRRRQAUUUUAFFFFABRRRQAUUUUAFFFFABRRRQAUUUUAFFFFABRRRQAUUUUAFFFeh/AnwnpfibxLe3PiCAy6HpVlJdXg8xkDcEKMqQw/ibgj7lc2MxdPB0JV6m0e2/ovN7IqMXJ2R55RXoXx38I6f4V8WQPocJj0XUrVLmzG8uAMYZQzEk84bk/xCvPaMHi6eMoRr09pK/n6PzXUJRcXZhRRRXSSFFFFABRRRQAUUUUAFFFFABRRRQAUUUUAFFFFABRRRQAUUUUAFFFFABRRRQAUUUUAFFFFABRRRQAUUUUAFFFFABRRRQAUUUUAFFFFABRRRQAUUUUAFFFFABRRRQAUUUUAFFFFABRRRQAUUUUAFFFFABRRRQAUUUUAFFFFABRRRQAUUUUAFFerfBbTLS38I+LfGnkQXOqaPbg2CyxhxbyYLCbacjIIBBI42mud0PxRqmv3a+H/ABDeS6jDqlxb25urp989upnjZtkjAsEIXlM4zg4458z+0JSq1IQhdU2k3ez1Sbsra2T7q5p7PRXe5xdFe2+PfEGq+HfjNZeFtDlfTtCsZbW3j06D5beZJFRpN6dHLGRgScnv1rrNIsbfw78Q/iFouh6g+naeuiteLEkjiKzmdAS4VMlccEbRkDAHQV5tTiF06UajpfFFTWvS6Wumj95Pr1V++ioXdr+R8zUV7vpPjDT9Q8W/D7TbDVpdV1u3kWDU9YjWSL7RGzcQEuFeRR3LADjPJY43/BurarP8e/G9hNq14bSHT5zFE87mOIq8W0hecY3NjA4ycdaVbP61JScqFrRctW1opcv8t9d1ez8gVBO2p800V6fdeIvEFr448P6G3ii61WK2u7S5iv8A7RI0jG4hhMiK7YbyzuICkA4zkckV6XJeXGs/tD+IPBmrtJqOgXVmm6xnJeKJhbxsHQH7jZJ5XHLZ64Na4jO6lCzlTVuRz+Lomls4rWzvrbt5ijRUuvWx8y0Va1e2js9WvLOGQyRwTvGj/wB4KxAP6V9A2/iObTvB3w61nVvF02n248570S+fM96gIGwhVYN6ZcjGcjkV9BGSkk0YHzpRX0D4Y1OXX/h54u/4RrUm8NW0uswx6X5lw8KWivInyjywfLDEnIX5QXPOOaxvH+rXlr8TvCGmOl5b63pnkW1/qXEbX25kG5SpyyEbuTydzAgYIpgeL0V9Ca/4w1Dw/wDHjxDNPqF4+l2drbs9qZmMSoVg3EJ0yN7kcdSfWneFfDieFf2gWdUU22qTSmw5GDG8Mk0hX/dZVT6N3oA+eaK7+ODUtb+Leq3klrfa0+nXU900C75ZJVifEcfAJ2lticDgH2rW/aA0u48O/EGDxJpUl1YjVohdxOhMUkUuMSDjBU8gnvljQB5VRX1b4rl1HT/G+t6/cag+qeHrDSgl/oUUhkYh1PztE+I9mAxLAk4UjB5rzT4K6+Nc03Wfhrd3M1naarFM2mFZm/0dyCzRg5yUIGSvQ/MDncaAPHaK6jxfqWoWdhB4KbUJ5rXSpX89DIxQ3OfnCg9FT7oxwTub+OuXoAKujVtUF/NqA1K8F5MGEtx57eZIGGGDNnJyODnrVKvTtf0fw5N4r8VeGrXw/bWH9mW11PZ3UFxO0mYF34cSSMpBAI4UHOOaAOAbWtYZpWbVr9jNIkkpNw/zun3GPPJXse3aqr3Nw92bxriVrkyeYZi5Ll853buuc85r0u08Haa3xD1ONNCvb/R9MsraeWytPMkkleWKIBRtO/7zs/HZT2rLl8L2fhx/EtzrFl/aDaVfRWNrbTSNHHK0u8rJIVKtt2JkAFTlhnABFAHJavrOsaw0bavq1/qDRAiM3Vw8pQHrjcTjpTG1TU2nnuG1G7M08XkzSGZt0keANjHOSuFAweOBXpOl+FfD82pLd63oy6fp0uiXM8hstRW6hSWNwplhZJHJCgg7XY/NkcioLPwHYQW1jFq0TGSG71B7yW3mObi3gt45kEfUfMGyCBnD+1AHnAu7oWJsRczfZDKJjB5h8syAEBtvTdgkZ64NTDVtUGqDVRqV4NQB3C689vNBxjO/OenHWuotbXw7r+h3upnSk0JdMu7fzzZyyyrJbSvsbiVmPmLjIIOCCfl4zWj4j07QbXTL3U7Lw9pd3aW1xC1ncafqEk8UkUmcLdoZvNibGMELH84Ix0oA4+TxN4kk0waXJ4g1Z7ARiL7M15IYtgGAuzOMAAcYxSS+JfEUumDS5df1V7ARiIWrXkhi2DGF2ZxgYGBjtXfQaX4bvPF3hPR/+EX0+CDVbOC6uXjuLrfucOSq7piAvA7Z9650w6HoGgaDcX+hxatPqsb3U7TTyp5UQlaMJH5bKA3yMSW3DJHHByAc/puu63plrLaabrGo2VvMSZYre5eNHJGDkKQDxxzUVrqmp2v2f7LqN5B9mZ2g8udl8ouAHK4PylgADjrjmor/AOyi+nFi0zWnmt5BmAEhjz8u4DgNjGccZqCgDSsNe1ywkjksda1G1eKEwRtDdOhSMtuKAg8Lu5x0zzS3/iLxBfszX2uandM8RhYzXbuWjJDFDk/dyAcdMgVmUUATzXl3NawWs11PJb2+7yInkJSLccttB4XJ5OOtJdXVzdMjXVxLO0caxIZHLFUUYVRnoAAAB2FQ0UAbUXizxVFZLZR+JtaS1SMRLCt9KEVAMBQu7GMcY6YqOTxN4kk0waXJ4g1Z7ARiL7M15IYtgGAuzOMAAcYxWTRQBbm1LUZktUmv7qRbMYtQ0zEQDOcJz8vPPFWNP8Q+INPuLm4sNc1O0mun33MkF26NM2ScuQcscseT6n1rMooAVmZmLMSSTkk96tNqepNdTXTahdtPPGYpZTM2+RCu0qxzkrgAYPGOKqUUAWPtt55dvH9ruNlqS1uvmHEJJySo/hyeeO9L/aF95t1N9tufMuwy3L+a2ZwzBiHOfmywBOe4BqtRQBNLdXUttDay3M0kEG7yYmclI9xy20dBk9cdad9tvPKt4vtdx5dsxa3XzDiJiQSVH8JJAPHpVeigCy+oX7i6D3tywvHD3QMrHz2B3Avz8xyScnvSjUNQ8+1uPt1z51mFFtJ5rboAp3KEOcrgkkY6GqtFAFhb28WG4hW7nEd0QbhBIdspByNw/iweee9WbjXdbuNLTSrjWNRm0+MAJavcu0SgdMITgY7cVnUUAaMWva5FpLaTFrOox6cwIa0W5cQkE5PyZ28nnpVQXVyLM2YuJvsxkEph3nYXAIDbemcEjPvUNFAFrTNR1DS7oXemX11Y3ABUS28zRvg9RlSDUn9r6t/a39r/ANqXv9o7t32v7Q3nZxjO/O7OOOtUaKANC41rWbjUf7SuNWv5r3YY/tMly7S7SpUruJzggkY9CRVb7Zd/YfsH2qf7J5vneR5h8vzMY37em7HGeuKgooAt/wBp6l9uN/8A2hd/aymwz+c3mbdmzbuznG35cenHSnWGrarp8EkFhqd7aRSnMiQzsiudpXkA88Ej6EiqVFAFm1vr61hkhtby4gjlZGkSOVlV2Q5UkDqQeR6VNq+taxrDRtq+rX+oGIERm6uHl2Z643E4zgflVCigCa8urm8uDcXdxNcTMADJK5ZiAAAMnngAD6CoaKKACiiigAooooAKKKKACiiigAooooAKKKKACiiigAooooAKKKKACiiigAooooAKKKKACiiigAooooAKKKKACiiigAooooAKKKKACiiigAooooAKKKKACiiigAr6F+Gen+F/DfwMuJ/GWp3Gjw+KpjGZoIy0zRLkKowjcEBzkjGH9xXz1V6+1jVr+ytrG+1S+urW1XbbwTXDPHCMYwik4UYAHHpXlZtl88fThSU+WPMm7b6aq263s9exdOfI72PeviXp/hjxR8DYJ/B2q3GsR+FJBGs08ZWUREAMpyicBShyBjCdyK+d6vWGsatp9pdWdhql9aW12uy5hguGRJlwRh1BwwwSMH1NUaMpy6eXwnSc+aPM2r766u+y3u9O46k+d3sFFFFeqZhRRRQAUUUUAFFFFABRRRQAUUUUAFFFFABRRRQAUUUUAFFFFABRRRQAUUUUAFFFFABRRRQAUUUUAFFFFABRRRQAUUUUAFFFFABRRRQAUUUUAFFFFABRRRQAUUUUAFFFFABRRRQAUUUUAFFFFABRRRQAUUUUAFFFFABRRRQAUV0Pw306z1fx3o2majD51pc3SRzR7iu5T1GQQR+BrtNG8F6FJqPiC+ubR30t7BptHQyOAGktnuFO4HJ8tU2kN3PPNAHlVFegNp/hvTdd0bwveaGLyS9htjeX/wBplWZHuEVgYQp8vCb1+8rbiDz6VfEXhuw0q28Ow+WHuJ767truUM2JhFcCMHGcLxnpQBjeDfFWr+FNQkutLkiZJ4/KubaePzILmM9UdT1HX0PJ55NRanrcd1ZtaWOi6XpMUhBm+yiVmlx0BeV3YAHnapAJwSCQMd94g8FaDJpOvxaTB5GqWuvXsNivmuwlggjjZoACTl8MzA9SVIzyKjfSvDdp4u8QaO3hmwuILHSpL6F5bi53h1tkkCnbKAV3Enpnnr0rB4al7T2vL72nzttfvbpfYrmdrGH/AMLJ1aa+sdU1HStG1LWbBAtvqdzDIZ1xnYxCuI3Zc8FkJyAeTUfh74iaxpFxrF3JY6fqd5rKPHe3F75xeSNxyg2SKAPoMjoDjArM8MnQdQ8Y27azDb6dpjsSYY3lEIYKdiMxLSKjMAGbJIBOMdR2Nt4X0q51XTPtehW9sssWoK506++02Fx5Vu8kbpIJXdZAwGUJwQFOBkg87yzCOLjyKz/K97Lsr62Wg/aS7nEeF/ED+H/EkWu2mm2M00DmSCKfzTHE2cgja4Y46DcT75rp7H4qalZeJdS8RW/h3QV1HUoWhupCLkhlYgthfOwM7V6enGOc7Fl4I0C+uvBstrblhLHZHWrUyt86TthZgc5ALZQhSMfJ0zWf4U8CrqvhXUbk6Pf3F1dvcLptxCjmO3Nuu47yPl/eH92N3cH61VfL8PXk5VI3bVt3tvbcI1JR2MC28YRWrWv2PwpoNulvdLd7EN0fMkUEIWZpi2FySACBnrnmtTUviprt1qepaxa6bpGmavqUSw3OoWscvneWFC7V8yRlThQMqAeAc55rD8R6dZ2nhbwve28Oy4vrWeS5fcTvZbmRFOCcD5VA4x0rs9I8CafdeMPDqPb2B0u70q2uLmBtUjWZ5Gtt7MI/MEvL84Ax6cUpZbhZy5pRu9tW31vrd66pb9l2BVJLqeV11XiPxtc654Z0/wAPzaLpNta6cCLR4PP3xAkFuWlYHOO4PtirVzD4f8OWehQ6hoMerPqFmt7dzyXEsbojswVIQjBQQq5y4fLHoAMHZi8MaFpV/q2lLBpOs6rZ6qYfs2qai1mWtRjYYmDxqZGyd25jjaMKec9xBzmkeNbjTfBt34VXRdJnsbxxJcPL5/mSODlWysoAxhcYAHAyDzm3P8RtSvI9FOraRpGqXOjAC1u7kTiYgEEbykqh8EDqO3uc7I8NabZaBdz2ugWFzPHrlxZgeINQ+xyxwpHEyqQtxGjMCzZIznrwMVR8R2PhbSdJk1bSdNtdVt/7durSI3E0xjaJYYWUAo6EgMz4bqQRnNAFLWviBNrGrajquoeGdClvNRgWG4kBul3KoUDAE2AfkT/vkepzLp3xO1201bSNUks9OvbrSLIWdk9wJSI1wylyFkAZ2VsEnI4HAPNXtd8P6bqHxSt/B+j6DbWMAnjLyW8k8kzx+UJJM75GHA3EYAPAqbVPCFhb+Ib6SXQ7rT7K48Oz6laWdx5qvbTJGQVJY7iVdSeeoK8YNAHMap4t+3WWqW//AAj2kW7alOLieaE3AcOMnjdKRjJY7SCMnpwMXbz4gXN94W03w3f+HtFurHTSDbmQ3PmA98uJgcHJyOnTAGBjj02h1MisyZG4A4JHse1drrunaFN4S0/XE01NISbUmgb7BObwrb7AymUNJhZs7sKTHuAY7QBmgCzcfFjxFJ4wj8UxWWl29+IDbzrGkvlXMfGFkVpDwMZG3b75rF0DxfJofi1vEun6Do8dyCWhgxN5MDEYJRRJnnJ4JIGeAOMdPcaD4OtfFkQdba10s+G4r+JNSuZAsk7xArvMZ3sctkrH1wcDFLZ+HtFtrjUzrEHhS2uJjZjSo5b28+ySpKGJkXY5mIIC8vgAnnHSgDgvEmqtretXOqvZWtnLcyNLKlvv2M7Elm+dmIyT0zj0ArOrvdGtdOs49f8A+Ei8I6Yi6MJEmHn3IlNw7ssUIKzbcA5OcHKxnkk5rgqACus1rxzealPqd1Ho+k2F7qisl5dWwmMkiMQWUeZIyqDgZ2gHHGcE1yijcwUYyT3OK6rxF4TtdH+22jaww1SxjSSW3ubbyI5lOAxgkLky4JGMqu5QSOmKqMHJNoiVSMWk+pW17xfqWsWV3az29nCt3PBNO8KMGcww+VGpJY/KBk4/vEn0FSjxrqTFUuLPT7q2axisrm2mjcpdLECI3chgwdcjDIyn5R75pal4X1vTRbm+tY4BPMIAWuYsRyEA7JTu/dNgg4fbxn0OJPBvh1vEOoXlr5lyotbV7lha232mV9rKu1EDDJJYd6apy5uW2onWgo819C1N431NomtYLLTrWyFhLYQ2sMTBIY5SC5Uli5Ylc5Zm5JpY/Hmvx2Gh2qSW/wDxJGkNrKY9zsrgKUfJIZdo24x049KwNWt47TUp7WE3RWJyh+0weTKGHBDJubaQcjGT0qrUtWLTurnST+L71I4o9H0/T9DRLtLxhYo+ZJkOYyxkdzhTkhQQoJJxmman4qmutNvbC10fS9Mjv5EkvGtFkzOVJZR87sEG45wgUdOwArnqKQzorbxdqUGuaNrCQWhn0i2jtrdSjbGVAQCw3ZJ+Y9CKTS/FU1pptnYXWkaXqkdjI0lm14km6AsdxA2OoZS3O1wwznjk1z1FAFjUby61G/uL+9maa5uJGllkbqzMck/nVe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NDw3q9zoOvWWs2aRSXFnKJY1lBKEj1AIOPxratvHetwabpun7LR4dOtrq2iLI2WSdCjFsNyVUkL6e9crRQB1Fn40vbeKxeTS9Kur/T4hFZX88LmaBQPk4DCNin8JdGI49BUemeL7q1sba1vNL03VhaXLXVrJerKXhkYgtgo67gSASG3DNc3RQBvP4u1poYh9oVbiLVJNVF0q4lNw4QMT/Dj5AcY6k/Spr7xlqd34j1XXZLeyS41O0e0mRI2EaI8YjJUbsg4HHJGe1c3RQBf0HVrrRdSW9tRE52tHLDKu6OaNhh43HdSCR2I6gggEbUPje+tXtF03S9MsLW1W42WsKymNnmiaJ5GLuzs204HzYGBx1zT8N6DHqWmalql3c3ENnp4j837LbfaJSXJwdm5QEAVssWGOBznjRXwPLc2V9daXq1jqCRXNrDaiOaMNcefnbuUvmNh8oKkHndzhSa0VKbV0jGVenFtN/wBf0yPSPHmt6Xr2l6zaJaCfTrJLJI2RjHLEucbxu5OSDwRyARjFU5/FepSano1/Glvbvo6otqkSsqZWQyFmGeWZmJYjGahtfDGuXUiRwWO9nupbQfvUH72NQzgkngKpyWPGO/FXPEHg/UtJsrS6Gy6Sa2imlMTowjaR5ERRtY7wfLJDDjkD0yvZztew3Wp3S5lqU/EXiC51uK0hmtbS2itPOEKW6soUSTPKRyTwC5A9gOvWrVt4w1K38R6brqQWhudOtIrSFSjbGSOLygWG7JO3rgjnt2qHQfD0l94rbQb+c2UkQn890RZihijd2AAYBj8hH3qsSeGEvdPtr3w5d3GpLNeCzaKa2EEqSlSy8B3XaQG53DG059aFTk1ewOtBOzf9euwmm+Lbi1tbGG60nStTk07P2Ge8jkZ4F3bgvyuodQxLBXDAEnscUW3i67KOmr6bp2ug3b3ifb1kzHK5zIQY3QkMQCVOVyMgDJzPp3gfVLj7Ubmazt0i0+S9hlW7hljnCNtKq6vt6ggnJ28ZHIrM1Dw3rOn6f9vu7MJCPL8wCZGeLzF3J5iAlo9wGRuAzQ6c0rtAq9NuykiXXPFGqa1YPa6g0Upkv5b95QmHMkiIhHBwFAQYAHFU31e5fw5DoJSL7NFeSXatg7y7oiEE5xjCDt681Pomhy6jrraZJcQwpCsklzOjrKkcUalnYFTh8AHGDgnHPetP/hGdPXU7G1OpajNHqkMcunNb6ejvLuZkKurTKEYMpHDMO+RQqcmrpBKtCLs2QXHjDUp9X1fVGt7NbnVbQ2kpCNiNCqqSnzcEquMnPU1JoHjS/wBJ0pNM/s/T763RbhALlZM+XOgWSPKOpCnaDxyDk5rH8QWdpp+tXdjY332+3gkMaXHl7BJjqQMnjOcc89a09S8Kz2nh7TNUS6Saa8dUltguGgMgLQ5Oed6gt2xjvRyS18hurFWu9zL1G+hub2O5tNKsdOEYH7mDzHjYgk7iJXcnsMZxgdOudDWvE02oaW2mW+l6bpdrJc/arhLKN18+XBCltzNgKC2FXao3HjpiabwL4phvorJtMBuJZ2t1RLmJyJQpbY2GO0lQSN2MjkZrMt7C2j1V7TVdQitIolJeW323W4gZCpsbaxPA+8B6kUOnJbqwKrCXwu/pqX5fFVxcX1vc32l6XepBp0WneRPExRo41Cq2QwZX+UHcrL3HQkGw/jSea/N1faFol6qGL7NDLA4S1WIbURCrhtmOqszAnkgnmppvCFrAJb6bVphpCWEN6s62gM5Er7FTyt+A24N/HjAznnFOg8H2K+JW8O3uuvFqEl2La2WGyMiOGClJHYsuxW3DpuIwcgcZr2M+xH1mn3/BmNqHiLUtQ068s7xo5jeX/wDaFxOVxJJLtZeccY+duMd6yK6uHwcW0wNJqITU5LSe9gtFi3I8ERIYmTdwx2SFQFIIXqM1ylRKDjuaQqRnflY6NgsisyLIAQSrZw3scYP5V3J8XabZ6TeW+n3Gs3UU6xi10y/w9rYEOHyjFyXKkbQdqZBJPpXCVa1XT7vStSn06/h8m6t3Mcqbg21h2yCQfwqoTlFOxNSnCo0pHXeMPFWma3BJBby3tvDe363V3GunWsYiGDkAph52BdsMzJx1GTkc5odxYRLe219e6pawXEYXfZhW3YYHEkZZQ44/vDBweayq1NB0DVdcMv8AZtukgiKK7STxxKGc4RcuwBZiDgDk4pucpyva7JVKFKFr2RJ4x1ePW9fmv4Y5Ei2RwxmU5kdY0VA7kfxELk/XHPWsetiy8M65eWstxDY4WN5IykkqRyM6Dc6ojEM7KOoUEim2PhzV7y2juYbeJbeSIyiaa5jijCB9mSzsAvzAgZIyQcZpOM5O9tyozpwjypqy03Mmit638I65PqEmnLDZx3kc4tzbzX8EUjOcYCq7guDkYK5BzwTUf/CLa59hnvfskZhgEhfFxGXKxttd1TdudAeCygrweeDS9nPsP21P+ZfeYtFFFQ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74W1KxsEn8661TTLwkNBqGnMTKg6NGyb0BVgQcgggr3B46ZvHOltfX119nvd5udPuIZCiF7lrYtuaYggKz7s5G7B9eteeUVrGtKKsjCeHhN3l/X9WPRR4x8O2sT2lqmqzW15d30l48sEaOsdzEIz5YDsNy47nBx2zxLoviDR1u4ZIZJH0vS9FWGVb2SOGS4njneeIpGGbdl9gwM4BbJx185t4Zri4jt7eKSaaVwkcaKWZ2JwAAOSSe1bt34M8RW1za27WcEr3V4LGM295DMouCQBE7I5CMc9GI6H0OLWIlczeDhaxH4O1i303xSmqao1w8TR3CStEgeTMsLpuAJAPL56itbStc8M6ZBY6Z5F9qenjUBe3j3FukbMVjZI1WPeysAWLHc2G6EY68fPFJBPJDKu2SNirDOcEHBqxZ6deXdje3tvDvt7FFkuX3AbFZwinBOT8zAcZ61nGq4o1nQjN3f9f1c7q48ZaFLbQ2e298tdMu7J5o9Pggy0rKyuIo2CgcEEZ98nNU/FvjK01jS7xLc3EM9+IPOtxY20aLsAzmZQZJfmAIztxnnNcNXQXHg7W7fSW1WQ6V9iBYeamr2j7mVQxRQJCWfBB2jJ5HHNW8RNqxnHCU4tPt/w5H4b1Sy0bX5ZD9oudOmimtJTsCSmGVChYLuIDAHON2MjGe9av/CT6bb6jaPaJeGHTNJls7GR41V2ncP+9ZdxCgNI2AC2Nq1yl5byWlzJbytCzocExSrKh+jKSp/A1DURqyirI0lQjJ3Zo6VqP2eM2UyQGzmcfaG+xQyThDgNsd13KcdMEc12C+OLfUtZ1SDULaKHS7xk+yCG0hSSFo3UweY4wzBVG0ks2ATgV59Wvb+G9auNDfWobPdZIGbd5qB2VSAzrGTvZFLAFgCBzk8GiNWUdEFShCbu1r/X+R6Bf+MfD2ieNNSlsmvL+K51d7q6lVYyihUkVRCQ5DgmUncdvAAwetcRoOraa9zaw+I7dJNOtlJRbSwhEkjgYUSOux3XPJy+TjqOog1bwvrmlaauoX1msduWVGKzxu0TMu5VkRWLRsRzhwDS6T4W1zVbEXljaJJG3meUrXEaSTlF3OIo2YPIQOyA+nWqlXlJkQwsIK3Xv6G1c+JNMvJ9Yt7/AFDU7m11SCIG4FhHG9u8T5RUiEpUxheMbh16cc25PFHh64v9U1ZZNU07VLt/Khnjs45zb2wQIAhMqbZGA+ZsHA4XGSTzC+GtabQ/7aFmDZ+WZs+cnmeWH2GTy879m75d23bnvUeh6Dqesw3U1ilsIbUJ58txdxW6JuJC5aRlGSQeM0e3l/X9eYfVYf18v8kdBa+KNLh0yGQx3japZ6bcaZbfu1EUkUhfbIx3ZVlEr/KAwJC89a4ut/TPCGtankWJ0uZx5n7sataiQiPO4hDJuIAUnOMEDI45rAqJTcrXNYUowvbqFe3x+JNPg8SuYdcs47a48VyPcFblAsls0KAljnmMkd/lJA9K8Qoq6VZ09jPEYZVrXff8TtvF2qXGqeH9MuF1WOa8EN1Hen7UokaH7QDHGRkFlyQVTngZAwOJPhzcW8WlXKC4097k6hbSG11C6S3hCJuPnqzEZdScYyRhjlW7cLRR7Z8/MDw69m6af9XuesjUtBvkgikvdLvNKt7jUf7QlvVhW5kR2Z4njBAfc27jygDkfNgAAYDafpuseJfs1xqdj/Z2jWUMCgXkURuygG5Y3kYL8zlzuzwOeTgHhaKp1+bdERwvJfll/X9fgdw+qSR694j8QXkthDqMVqIrKK3uklVWk2xgxsrENsi3cgkggZwaZ4BhtbO0u729vtISzu7K4gnkN3tvLcbGXYkRPzFyV5CuNvGVOa4qipVX3r2LeHvFxv2+5BRRRWJ0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o+GZxa+IdPuTqT6Z5Vwji8WHzTAQch9n8QB5I9Ox6V6hpWpWel6rYX99d6Ho1/Jr1oXOhapuguoFYiWSaNJGjRQGOPuZ3sNuM149RQB7Ta3lrPdaTfXevaUW06LWY7tpdSiZ2eYSmPb82X3eYMMMjqM54qG48SvY+HNQvtK16xXTo9N0w6Rpxu0MsU8U0BlUxA7g25HZjj5wQckDjxynwyyQTJNDI8UsbBkdGIZWByCCOhoA7P4rNZWl7a6NpuFtl8zUGQKVKPctvVGBAOVi8lTnuD0rPuLq2PwssrMXERuV1u4laHeN4QwQAMV64JBGfY1z95dXN5dSXV5cS3FxK26SWVy7ufUk8k1DQB9B3virS08S6dDD4g0/7BPq9+b1RdRmKSJrdAvmc4KE54PBI7kVz2ieIrK90/T77UNW83xJLok0K3f9px2s6ut4x2Gd1YROYujMBlcgEbhXjtFAHW/ES8e+8QatcWc1qlo8kH2pLfUFlS4nEZzL91PNbd5hLqm0MxwcMCeh0rUtN/sXTtZbUbNIbDw5eaXPZvMoma4cyhAI87mVvOQ7gCBtbJ4rzGigDu7mKz074bajp019o7SS3NtcWkmn3nmS3p+fImQksiornAZY/mxwxq14Ts7jT5LnxTPqmlah4g86WO2in1u2Xy5OhuJHeUb+p2gZDHknGN3nVFAHqCalp39iLq/wDaFmIh4TbSjbmdPP8AtO4qF8rO7HO/djbjvnis7wffazG+p2r33he4luNRgfUW1e4hmMoQvlw8pMbplmyUJc5BHFcBRQB2t1d6LpuleKrnw/OgS/vhYWMbP+9SzJZ3bB+bB2xLk84JBNcV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SgEnABJq5babczDO3avqaAKVKqs33VJ+grobHRYMZmyze9X1tLeFQqoMduKAOVW0uWGRC2Kd9husZ8o11ZCKOAKDtAHSgDkmtLhesLUxoJlXc0bAeuK6+RI2I4GKgeNCcHBFAHJ0V00+n20xDbQPpVK60dVy0TEexoAxqKfJG8ZIZSMd6Z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XrLTZ7k9Co9xUmk2RkkEki8dga6a3aJEKhcN60AZ9hpcVud7YJ961XWMoPKwDjmoD3yaiL7c880ASmXBC4wabI3zc81D5nNSvyAcUAR8lt1DH3pGbbnFR/McelAEgb5T6VECcmn4JI9KGTDAigBqZU7u1TM25aY/QCgZUUAQ3VspiPyg5rn7uExP0OM11JYlBmsrUUDowxQBiUUpGDik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S3GZR3xUdSW7bZRnigDobLITNWlJ9Kq2cg2qOCK04UEoCgc0AV8t3o27uKvrp8zMMKcetWotLl67TmgDHeHaATQGZR8w4rpF0WSaPLKRilj0HcPmUgCgDnWgJQSAcGgxEIOMV1cWhu3yheO1P/sBmGCOR60Acf5bbeQaFRh711/9g/Nt25FPXQV6BefSgDj5IiMEAmneS20FlNdmfD7YA24p8ehruweooA4aQhVxtJrI1KYRqVK/SvUjodpvKGME96z9R8GWlyhBbaD+lAHkROSTSV3d98OrpQWtLyNx2Dj+tYGpeFdcseXs2lX+9F83/wBegDDoqSaGaFts0Txt6OpB/Wo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lALEBQST0Ara0fwvq2pMpWEQRHrJKdoA+nWgDEq5pum32oyiOztpJTnqF4H1Nd9pPgvSbJhJfXBvJB/D0T8u9dJb3tlaRiK1hiiUdAigUAcvoPgO5RVkvZ9p7qOa7Cz8P2tvB8q7m96q3GuJH1bk1GPEi7lXdQBuWthbqDgDI7VI1vCn3tua5W78RbD+7b61Rk8QTOwbcTQB3EtzaW8fzMuO9R211azZcMNgrgZ9TnmUrnINIt3cpF5aPtFAHocmo2i5wRUP2+BmLZFeffaJmbmU0rXTKv+uOfY0Ad3/adsmWyvpVGXUCJdyyIMn1riJZnPHmN+dVnkuEPMje3NAHpT6grKpadV/Gq97qUMIBWYMT7151LdXDAbpGP41H50xYfvGI+tAHenWkwSDzVC716TB2k1yfnzK27casRz+YvvQBstrlyVyrHHcUw61Nxk5PvWQZOPSonPNAG62pQXC/6XaxSfVRVd49Fc5bT7fP+4KzoyWoLfNQBoCy0Nz/AMeEQ+gpJLLQgD/oEeaqI2KVmoAnFrouR/xL4vypzQ6KvTToM/7gqoGxxTe+etAFwf2OOP7LtfxjH+FMY6P30q2/BBVQ5Vs0g5O40AWWg0GQFX01RnoVYj+VRHSfD8i8Rzxn2cn+dRnrQmc89aAIn8N6dJ/qdQmj/wB+MN/UVTv/AAzeQJ5lvJHdJ/skKfyzWm2e1AkkXjcR+NAHJTRSwttljZG9GGKZXcPNHPEIrmGOVf8AaUHFZd54djkBksZsH+454/OgDm6Kmu7ae1l8u4jKN796h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tfT/DupXa+Y8f2WL+/OCoI9uOaAMiiuwg0PRbNN1zK98/pyij8jmrUN3a2vy2VnFAPYc/maAOOt7C+uMeTaTvnoQhx+daFv4Z1eXlrcQj1kbH8s10Fxq10/3XwKrtfXDD5pW+lAFW38JP9671CBFHUJkn9RWhb6D4dgG6WSe4b0L4H6CqvmM/BJp6Ic89KANi3n06zjJsrKKPHcLzTpNZlkTqQPSsgD+ENgUN8ooA1Euml43EVDNJ8+Axz61SjfbSySnfxQBPPuZQxYk1XxhvmOKlSTe4BpsikyNxxQBEVLEgHikwQwqREbdxVi1tJZJNzKQvqaAGxI2enFIyzNJhRgDrV+VfLAAX8ajGd2c0AQm1kdvlOB3qL+zyX+adVJq8QGIAJzVeWAOScnNAA9lBFGC02Xoks0mhyHGaeIE8oBgSRUDwzZyoIFAFE2cq54yKiKMnJBArRVpgcc0FxgiRMigDPMe7pzUsUTqM7D+VaEM1qg4hyaeNUVTsWEUAZZRsZ5x9Kjbg1pnUIdxLQjnrULtbTEbhsoApxPg+1OlOcFauw2tluyZsVP8AYrZzlZRigDPX7gp4yavx2MLAhZskVFJavE2CMigCpjJpegp7xsG4BFOiglc8KcUARDH1NMK81de32da09A0vT7tybu48sDrQBz5HIprjnjiuh1/T9Otbgizn81azGWLBGKAKHzY4oAZjVuOMEgKKma1Yc7CM0AZ5yKfFKy4q01oFG7dUBi5PSgCRp4LiLybuFZUPqKyNT8OkKZtPbevUxsfmH0rTMfFLFJJG2VJoA4uRHjcpIpVh1BGCKbXfXEVhqkYjvogrgYWVeGFc7q3hq+tFaa3U3dv/AHo1JIHuKAMO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tabY3F/OI4V4/iY9FFV0VncIoyxOAK7O2txp+mrFGu1jyx7k0AJZWelaWgZFF1dD/AJaOvAPsOgpk95cXDfPIcelQiMs3NKEZWoAa+4j5ulAXgYNSlfaniMBaAICp64pPLJPpU/3R605PmOTQBEkeKmpyrxxTwjkYVCfoKAK56ntShv7w4p7xSE/6tuPam+XKSNqN+VAAVGCVpjDA96sLbzkD5dv1q1FFbKP37DI7A0AUrZJCytjIq7cQqu1lPXtQ91CGxCnA9qdBHcXciiKMsSfSgCB+wAwalgkuSRHGC34V1Oj+E5ZMSXDYJ7VrLYW2nzrH5CtjvigDmbXRdSuUBaEgH1rVtfB8zIWkbafSu1tWVo1aNQBj0qRvWgDlYPCMCr+8c7qsw+GLGNweW9c1uS7ww2jr1qtJNJHdeW6/Ke9AEQ0bTsYEK4px0XT2X/UrVtGGM9qkAYjPSgDnL7QrCKUsIhnNOj8O6fIvzxAZ6cV0Dosn3lzTyFA7Y9KAOZfwfYuwwuKr3HgqybhSVPrXXZyMjrSKp3HdQBwVz4GVvlSQ49azZ/A12h+V9wr0q6nhtYy8rACsZvEemebt87JoA4QeEdRV9rL9CKm/4RPUdo2n9a7+LVdPkj3eeg/EUwahZtJiO4Q+2aAPPW0DVIGP7s/Wq8jXNu22WM5HHNepSTwGIbiDWRqCWUxPmRrz7UAcL9pXqYwakFxuGFUAVrXWl28m7yTis6502aA5UcUARw2c12/y5x61v6Z4XMsOWlKnHasJLu4iGyMYx7VrWHiG6hszH5eW9aAM7XtIksnbbIXArDdGFbl3cXl5J8/Q0ltpElxJhc0AZlvEdy7TzWhLDdIAuM+lbWn+F5WlDOSADXQPo6jarLyKAOITTLqZeE5NTJ4VvnXdjFehWenxQhTgZHtV4BV+UAY+lAHlj+F9QXohNUbnSbu2z50RH4V6/wAdMCq17Zw3C4dVz9KAPHGiYHOCKmtbye3f5Tn1B6V2+vaDDHHuixXK3Gn7WI6UAZmo6RpOqKZFxZ3ROS6D5T9RXLarot/p7Eywl4u0qcqR/SutaNo3xg1LDPJHwcMvcNyKAPO6K7q/0vR73ny/s8p/ijGB+Vc/feHrmFibZ1nTtzg0AYtFSz288BImidMeo4qKgAooooAKKKKACiiigAooooAKKKKACiiigAooooAKKKKACiiigAooooAKKKKACiiigAooooAKKKKACiiigAooooAKKKKACiiigAooooAKKKKACiiigAooooAKKKKACiuz+DcWkXXja1stU0pNQM4ZYhK/7qMhGJLJj5zxxkgDrg8Y3fBGm6dJpvhbT5tPs549de/F7LLAjygIu1Ajkbo9v3vlIyTzkcUAea2drdXtyltZ281zO+dscSF2bAycAcngE1o/8Iv4m/6F3V//AACk/wAKzbW4uLWdZ7WeWCZc7ZI3KsMjBwR7Ve/4SDXv+g3qX/gU/wDjQAtx4d8QW8Dz3GhapFFGpZ3e0kVVA6kkjgVl13nw+1fVrqLxPFdapezxnw9d5SS4Zh/D2Jrg6ACiiigAooooAKKKKACiiigAooooAKKKKACiiigAooooAKKKKACiiigAooooAKKKKACiiigAooooAKKKKACiiigAooooAKKKKACiiigAooooAKKKKACiiigAooooAKKKKACiiigAooooAKKKKACiiigAooooAKKKKACiiigAooooAKKKKACilVWb7qk/QU7ypf8Anm//AHyaAGUUp4PNJQAUVc0rTL7VLkW9jbSTOTztHA+p7V6Do/hXT/Dka32rzR3F7jKRLnah/qaAMHwzojWkI1LUI9pI/dRt1x6mrl3KZ2zjAqxqN9JfzscYTsKrpCxoAh2fnTVHPIq4LfHJIqXEYHyxgmgCkI2cZxR5be9bFjYy3Rwihalk0K/w7LyF54oAwvKZhjbUkNvjG48VJEsxuBAxKknHPauw0/wwjJHNNKGU849aAOT8mNQMc09bjyR8qgV3knhfTp4GMTbXArjb/TngvmtSQ2D2oAri8IGSoqGS+k6Rxc+wroNK8LtduPNfYtdRp/hfTLTBYB296APNkttVvGysblfYYrUsvB+oXLjzsop5JJr02KCKMYhRVHbAqOaZE++4WgDl7LwbbwgGRt571u2OlWlsdsMag+uKkTUbYy+X5yg/WrUTQsflkVj9aAJol2JjdUVxDHM4459aexXI+YD8ak+RcMzACgBY41jjCrTj0qG6u7eCPLyquenNUZdYs40yJA59BQBdkkKtuyNo71yGqa4yar94FAcHFWNQ1C8vFZLeNkRuBXPz6BqTSFvLYk0AdZZa3bzhVRgCOuTW5DKkgBVhjHrXndv4e1JRvAKkdqvWVxqVhMvnK7AdjQB3WATkc0nG6uZn8VRxDatvJurJu/F91ubZHtPbNAHcmSOMkySKv1NYmu+JLS0Ro4W3y47Vwd9rF7dSl2lYA+hrPeSRm3MSfc0AaOr6xfXqlWmIU9hWIVbPOc+tWvMB+lI2FG6gCo7zJ/y0YfjV/wAPtLPqCRFmJPfNV5FVgd1aXhe4trW93S8YHBoA7eaGaK1IiUuyjp1rnb7U5IHVZo8N6YrrfCHirR01hYtQQGI9+1N+J9rol/fLPpCpyf4R1oA5CPUY5CGTIPcVrWFxDdMEuANvrUVr4WvFtxcLayYxnpVO4tbiOTZ5bKfpQBszw6LENzMN1Zd7LZuStrGBWY0E89wIQCWz0rsdA8OLHEJLpcmgDM0vSZLzDBdq+pFdTYaZDaRr8oLd6vRwpCgjiAUCndue1ADY13H5QAKQKN/PNOHPA4pWHYUANcc5qPzFR9jVYRCwx+dRywI3Xk9qAI5HVe+TUP2hcEvxWfNM1vdmORsDtmsvX9TCoI42+uKADVruR7tk35j7Vz+o3MfmbSfmFNvdQzHhMhvWoLCGO5kZpmyfWgCKTDjNVJ14yK1byK2jh2xP847Vluw3H1oApnnrwaTe6kbWqeRM9OvrVb7oOaAB5STh1DDuCKjn0vSbxMKpgmx1TgflSS561HjHzA80AY2paNeWOWZfNi/vpz+dZtdtbXk0X3m+XHSi80XTtWUyWzfZrk8+zH3FAHE0Vb1PT7vTbgw3URRux7N9DVSgAooooAKKKKACiiigAooooAKKKKACiiigAooooAKKKKACiiigAooooAKKKKACiiigAooooAKKKKACiiigAooooAKKKKACiiigAooooAKKKKACiiigC5oup32j6nDqWmz+RdQkmOTYrYyCDwwI6E1c0zxLrWm6Y+nWV4I7di5GYUZ4y67HKOQWj3LwdpGR1rHooAKKKKAOu+Gn/Mzf9i9d/wDstcjXXfDT/mZv+xeu/wD2WuRoAKKKKACiiigAooooAKKKKACiiigAooooAKKKKACiiigAooooAKKKKACiiigAooooAKKKKACiiigAooooAKKKKACiiigAooooAKKKKACiiigAooooAKKKKACiiigAooooAKKKKACiiigAooooAKKKKACiiigAooooAKKKKACirFlZz3kvlwJk9z2FbtppMNoQ0481/wBBQBi2en3VywCxlV7swwK3LbSbC3jzJ++lHr0/KrTy/LiP5fbFQrnd83NADmEZ/wCWSqB6CpE8orgqKgdvrQpoAS70+C5H3Qp9RS2Oh6fGfMuSZBn7pOKsQiRuFGau2VhcXUwjVSSaALsOqizgFvp9ukCf7Aqr5d9qUudryGuu8P8AhkRESXa/hXSR2dvGR5MSj8KAPP7bw9qG0AwkfUVfTwvf8MRn6V6AmAoBUVIvTigDzqTwzdKCzK4/Csy5sZLZ9rZB969Z65zg1z93Z/b77/VgKvfFAHBRyXkTZiYg+grX0zUNWgRmKGRGHOa6xtEtAM7RuxVS4iurCJvLgV0oA4jVA81wZ1j2NnkCrEGt6jFCsZc7V6Cp9SuzJKVMYU9xiqB2/wAQoAsx69qKElZCM9adZfarq6M7AsT3pIYYGI6Guw0jToZLP5GAOKAMqCe8jbarkYrZtLmXYNy7z71ga2lxYzEKxx9KZp95qTofKQkAdSKANvVvEEljDkxBRXFanr11fSM3mEDPArqzEbrT3+0AM+08EVwdxD5dy6kY+agBRJPncZGz9atWt/dwsH+0OCOnNXtCt4biORHUFgOKhg0yWe9MCoeuM0ATjXLsgFrhyRTxqmp3f7tZZX9hXQab4atreLfPh3962baGztY8rEhb6UAcvp2laneNmYyIg/vV0enaJb221pj5jehqx9pOPljAFQySSMdxcigDSC28Y+WNRimmeJT61ltJKeN3HrSgjb6n60AaIuYyeMYo822clW21mknPFDYHHegC6+l6bcZYxpz1NU7nw3p8n3Y1+tNKtnAc/nSpNIuFLE4oAoP4Vs1kHzDb6VHdeFoGjKxsB6VqtISc7jQZJOx4oA4668MzQgsuWx2FY91bujYdCpXsa9H8w5welV9R02G7t2wFBxQB5s44OaYqZA7GrGoRNb3LwkdDUcCyvKscS7mJoA6Pw34W1DUiskK5z0r2T4S/C+ebV1k1ncY05Cnoa4fwcNQ0+FGLBe+K9u+GviyENi9ZVbpkmgD0aPwrpP2cQLaR4Ax0rwr422enaVqYs7KGMSsM9K9t1Txtoum2ElxJcLwvy8jk185eJ7q48U+JZdRkysIb5PpQBzfhzSWW5a6uE+bJwPSupIOAKdHEsce0U8gEigCMrx60zoambr7VGIZbi4SGJSzE8YoAjP38irCRMw3bTW2nhXWoYBcSadceWehMZxVS43W4xKhTHqKAKIXy15qpPJ1GcVJcXKyo20/hXG3OtSJePEwOFNABqkzXOpmD+LsaSXw+03LSc0kM6Saj9q24G3FXftjFiU59qAK9t4Yto/ml+f2q7HodiinbGFNLDfO6gFCCPWql/f3iSDYhK/SgCK88OW7NuRiCaxNf0AwxeZACSBz7111jcGeASSAqfSpJlSSM5xigDyiMPkhxgjqKWeLcm5etanieKK31FjHgbjyBWYknJFAFFqaMZ+ark0atzjFU5FK9OlADfvNTlby3DITkUzmk2kigDWiurbUIfseowq6Hjd3Fc94j8M3Wmqbq3zc2Z53qOU+v+NXVXvnFbWjaoYcwT4eNuCG5FAHnFFd54j8HJcRNf6HtPGWtx/7L/hXCyI0bskilWU4IIwQaAG0UUUAFFFFABRRRQAUUUUAFFFFABRRRQAUUUUAFFFFABRRRQAUUUUAFFFFABRRRQAUUUUAFFFFABRRRQAUUUUAFFFFABRRRQAUUUUAFFFFABRRRQAV0HhXxhrXhq3mg0uSFUmcO/mR7uQMVz9FAHrPhHx/4i1rT/FFjfSW7Qt4fu8hYQD0A6/QmvJq674af8zN/2L13/wCy1yNABRRRQAV6p4Y+BXi7xD4fstbstR0OO3vIhLGs00ocA+oEZGfxNeV19NTaT4J1n4PeArLxprV3pUboqWjwEAPIwxhmKMFHucAdzXz3EGYV8HGl7F25pWfu8ztZvRaX2NqUFK9zxn4kfDXxL4CFtLrC2k9rc/KlzayFo9/PyHcFYHAz0xjoTg44uvb/ANoC4tvC3hLSPhlp2n6qlpazm7F7fMjCdfmwEK8EZkbPCkbRxzmvEK6sjxdbF4ONatZ3bs1pdX0dru1+1yasVGVkFFFFeuZhRRRQAUUUUAFFFFABRRRQAUUUUAFFFFABRRRQAUUUUAFFFFABRRRQAUUUUAFFFFABRRRQAUUUUAFFFFABRRRQAUUUUAFFFFABRRRQAUUUUAFFFFABRRRQAUUUUAFFFFABRRRQAUUUUAFaui6NLfnzHPlwDqx6n6Ve8M6ELhftt7hYRyin+L/61al7OA5SH5U6YFACEWtpCIrVQuOuO9VS7s2Sc0gU5zTwB1oAZ3pfpT4165GRTsDtQBGBnquamtrbzm7ipIRuYACtCIKMCgAtYFhXaoya6zwdDE0pkYjcK562nhjZkI59an03UfsVyzqeGoA9Ca8t1OxmAPpSJIv3hyDWDo0TalKblpOOwroFjVQAMcUAWE5Ap/QVGCFAJIAoSRZD8nPqaAIpZZPNEcY5PWp0TZwAM9+KkSNV+YDmnAHrQBDnB5FBUMCDyPQ0/ac/dpyx5oAx9V0G2vU4VUf1ArmdR8Oz28e4AOBXoBXHyio54VkXawoA8ncmNyoBBHau3+GOmanrl+IICSufSnaj4bjubkTImPUetdz8Dbu08P8AiDyrhdiucBm7GgDq7r4LvqFoJJZAJMV57rHhSbwzePZTxkK38R719Yw3cckayiRChHBBryb42fY76EGNlMidwaAPnrVoZrV2258sg8iuFv8A/j7bHPNeszR+Ym2RQy+9ct4m8NK0DXNoMOOSBQBx1rcPbTqyE5z616TocKmxjuGjUO65JxXle5knwwIZT3r0rwzPLNpaAtnigC9Ox3EE8fWo+g60SYBPGTTByeeKAFDMT7U7G71pc7RxSFtoyeaAFZflppHOFpuWJ3MDSqT16UALtbHpQVGKQ5/iJzSlhjHWgACseRxikZsHPWl8w9P0pg5PFADgc+1BcK3HIpD8xz0pOOgHFACk8cdKltfmOO9QYOPlNT2jBZPegDg/GcJi1dmyAD6Vo/D2xS6uXmdd2zpmqXjZt2rdMnFaHgG/+yyNE3RqAO7iQKfSqWrXF1GFSzLBs8kVdSQTfcOc+lWobcIOVBPegDnEh1nUpFS7uJBCD0LGuntl8qFY1H3R1p6pxwMU4KMe9AAjAtTtoDcVFIq43FsUiO54UE+lADyrSSCKNSzucKAMkmvoT4R/CdNK8nWNeAe4IDR25H3f97/CuV/Z48EyalrLeItTt82locQrIvDyY/pnP5V9F0ANaONo/LaNSmMbSOMfSvBf2jfDltptqNVtLZY4nHIUYAPevfK4H4+2H274bXxC5MJDn2HT+ooA+NLS8Yu8nas0WS3GqNIF+Qnnit7S9OBSRcd6kjs2jnK9FoAhSxtdu0IOlZ0NhJb6mWHzRnoK3wFVuBTGXnkUAQG3j+9t5pjQgkHaCBVk9PU0gHbpQBTljCqdoA+lVWBWCX5jkKSK0ZQMHNZlw21+2DxQB55qMzT3b7+oNVSuFJ71seJ7IW9+ZY+FfnisplwAe9ADACUqu2M9KtjrzUcyKfmAGKAKrYPWk2/lTyBj0pozjmgBpGKTkU/aKTA+lAGhpWpTWjhtx2+mat6xo+m+Ik86Nltr3HDjGG/3hWL345+tWLWUwybg2CKAOP1TT7rTbtrW7j2SL+IYeoNVa9UddO8QWgs9QQ7x/q5FOGU+1cF4k0G80S52TKXgY/u5QOD7fWgDIooooAKKKKACiiigAooooAKKKKACiiigAooooAKKKKACiiigAooooAKKKKACiiigAooooAKKKKACiiigAooooAKKKKACiiigAooooAKKKKACiiug8K+IrXRbeaK48PaZqpkcMHu4gxTjoMg8UAXvhp/zM3/YvXf/ALLUHgTwTqvjJNUbTLiyhGm2/wBom+0Oy7l54XapyeO+K7Lwj4ssdS0/xRaw+E9FsGPh+7/fW8Kq44A6498/hV/9mH/j38a/9gn+j15edYuphMFOtS+JW/FpF04qUkmeL0UUV6hAV2ni7x3/AG/4C8PeFv7K+zf2MMfaPtG/zvlx93aNv5muLorCrhqVacJzV3B3Xk7W/JjUmrnfeJPiMfEfw4sPC+taObrUdOYfZdVN1h1XOMMm35sr8p+YZIU9RzwNFFThcJRwsXCirJtu2u73t29FoEpOW4UUUV0iCiiigAooooAKKKKACiiigAooooAKKKKACiiigAooooAKKKKACiiigAooooAKKKKACiiigAooooAKKKKACiiigAooooAKKKKACiiigAooooAKKKKACiiigAooooAKKKKACiiigArpPDPh57pVvrwbLYcqp6v/APWpPCWgG/f7ZeDbaR84PG8/4V0GoX658mEbY14AHSgCLVLrc3kw4CD0rOxSyYZs5pme1ADlU5z2pQwzSMTjFEZbcBigCTdxxSKfm4FOkUhvSpbSPLbiBxQBPbqqKC3BNWo/mdVHc1ANzMARn0rd0nSpmHnSIR/dzQBWuLOKCVP3gZmxxWtFoovEUJFt461bsNBUz/aLqTPoK6KAIihYxwKAMfS9LvtPUrG+RU8iagrbsMa2GlUAfrUqsrIMCgDkNY1G9XETblXvXQeGJI5LQKW+fGcHrUHiCxWe1aQYBXmuf8O3jrqkcbn5c4xQB6Fs9Kaq7SfWplZdoOOKXchHGM0AVwMNndUgb0waX5W4NARQeM0ADKDQYyVzg1Mqg4PSjLoTlaAIug6VBcqcArwQcipmkb+6aaAzdqAHS+NPE2j2OyG6keEds9BXL3XjK/1O6VppDgn5snrXSPAkqmMrwRzms4eGLCM7ucmgCVSskYdTkEU2RGMZUcgjpTfIaxUqSXi7e1NN3biMtuA470Aec6/aw22ryNKox1C11Hg6SJtMYqoXviuY8USia+Z927niug8AbJLWWMqcigDSZsseaFPfNOnADMhWmrhRhQKAHE575pMc8nIpFwD92huvpQA47n9OKTgcYpNwA4yKQuM0AOJJ4FN+71NKW4GKQK2MsR9KAEI5zilAIPp9abu+bn1pS2T0oAXH40oVsfMMUwE7vWneZ+NADh93pViyjzKN3Sq4YMPSrNk38IoA4Xxav/E8df4auaDp+YWnUFR2NVfGAI1vPY10/hgpJZLAuGPU0AWfDEnls0UkmWzwTXSruXGea4u/jnt9VWRFOM9BXYaObq8VVjhZzjsKAHXtybW2MpUn0xWZDq89wxWOH6V6No3w98Qa4FjSwl8s9SV4r0fwl8DLe1KTalKiEEHavJoA8a8D+Edc8SX4jjgdgT0xxXvXgf4O6fZNFd64FmdcEQD7v4mvSNC0PTNDtvLsYEj4+Z8cmsvV/EzxXYgsYRIoPzSN/SgDobS2tbK2WC1hit4UHCooVQKq/wBsWPneUJCTnqBxSaRdzahZuZolTIxx6GoINDjjl3tJnmgDYHIyOlcx8Vsf8K71vP8Az7H+YrpwMAAdBXP/ABHsbjUvAusWdqu6aS2bYPUjnH6UAfH9niOJmPJ6mqDXSzTsEIIFTO7RiSJ8h+hFZdnCYpXJY8mgC62PWgYzimY+bP8AOnEqBnrQAh2r161ETub5c4pJJRnb1NIhOKABxwaztRUmE4XnPFaLHAqnMCwagDl/GEDf2dbz4Poa5Rc5r0DVoWvNFnhUAsnSvOnbY5XPINACzKwb2oQhVOaPMDemaa3I7fhQAyVWHzdqiPSrSLuXa3So5YSAQOlAFZmpucjvTxHjqKBnpjAoARc/Wn857UnAHSgMP7uTQA+C4eCTctdFp2pW2o2j2WowrJE3HzVzDeuKEcqRjP4UAU/F3hifSJPtNvumsX5VwMlPY/41zleqaPqMcsZs7tEeJhtIfpiuW8a+FzppN/Y/PZOckD/ln/8AWoA5SiiigAooooAKKKKACiiigAooooAKKKKACiiigAooooAKKKKACiiigAooooAKKKKACiiigAooooAKKKKACiiigAooooAKKKKACiiigAooooA674af8zN/2L13/wCy1d+EPxBj8A3Wpyy6GurR38KwtG1x5QABOc/I2Qc4xVL4af8AMzf9i9d/+y1yNc+LwlLF0ZUayvF7rVefTUcZOLuj1XxL8T/COq6BfabZ/CnQ9NuLiFo47uIxb4WI4YYhByPqK8qoorPB4ChgouNFNJ923+bY5TctwooorsJCiiigAooooAKKKKACiiigAooooAKKKKACiiigAooooAKKKKACiiigAooooAKKKKACiiigAooooAKKKKACiiigAooooAKKKKACiiigAooooAKKKKACiiigAooooAKKKKACiiigAooooAK3vCmgyapOJ5hstIzlif4/YVX8M6NJq95t5SBOZH/p9a7bUrhLO2js7MqiRjAC0AT6hNaix+z2wEYjGABxXMyElySac0kjOctnNAAPUUANWniNepoIXsaTtjOaAGsOeKdEOc8imcg1IrN0NACzMWI61ct/liGciq9uu5ulWi6njpQBr+FrRbvUlLHKg+leheWixhFC8dK43wO0Mc7b2ArsmmhPQ5oARIWzlsEVLHgHFMWT5TSqcg4HNAD5VVgRwKbGywjDt1qLEpPI+lQzpKBuZSQOlAFySaKSF0PIIrjreyaPXAynC78iurtYWaPLDFUtZsm2rNCPmU54oA6gL/ofme1ZNrqUc0rQ5w4NQ6RrqS23kvjevBBrPntGGpme3yu7mgDp4Z9vDDIrQsbc3ThUBJPQDmsKB2jQeawzXtn7OPhe01m6m1S7QvFbYwvZjzgfpQBwzeG9VWHzPsku0d9prNmtZIgfMODX2k9ratCYWt4jERgpsGMfSuF8RfCnw/qt59oiZ7PP3kQbgf14oA+XAuSQvNTLbtsyRg19Dv8ABLRcHy9RlRvXys/+zVz+sfBPUwjfYtRgnx91cFT+poA8SdvLPOM09WDDPWt/xZ8NPFelMZJLaTb/ALPPFc/HZXlsmLmNlYeooAJI45Iysi8HtXBeLrbySRbyHk8jd0rs7658iJmbr2rjyZL3UZI2TIPSgDkbuzmKLI2dp4BrqPASmPzVySSvFaV9o/nWO0RktGM8VleEZJFvpoQPmQUAbU0UnmsTTPunpRcTv5p3HmojISDyKAJex7Ux847Z+tM3EDv+dMLMDytAE3JAGRQ23gEj8KiZwfrQBigCbK5460xiS1N3BRmk3F+elAEm4D+GmltxztIpmcdyTQzY/i/CgCRRnk8UbUHf8aj3Z70A560ASZAGatWT4+nrVPg+uBViN4wm37ooA4rxlG0eqtJvJU+taPw6uQ11KjycAetZXjkqbtdshPHSqvgaZ49XMeflZT/KgD06aOOadNrBmLACvq74HeBNN07w3bavd26S3NwgZA4yFHrj1r5Q8NxGTW7WM85lXgfWvvXQIUt9DsIY1CqlvGAB/uigC4qqqhVAAHQAdKz9W1iz06PMjbnzjavNcj4+8cjS759KsWUzKMSNjlSewrI0eaXVI44nbdIzZyaAO1l1C5vI1VFIVzwAKn0/Rwo3XKqc9q0rC1S3too9o3KoBOKsUANijSKMRxqFUdAKdRSFRu3D72MUALRTIZPMX3B5pwdSxUMCR1FAHyd8bvDSaB42uliTba3J82EDsCBx+BzXANHt5r6Q/aZ0RrrRLXWEXP2cmNz6A5I/rXzo6ttFAFY/ex1pGzUjr3HBppKhSW6AUAZb3Cx6iY25zV1GDL6Vy+pXvmaiVgBLA1v2AkMCtIpzigC4RxmoHUMpFSLvz7UhDYIx+NAGPE+2+ktsjDrXnut2zQarMh6Bq7ySJo9YErMCua53x5atFfLPwBIM9KAOYCgMTSiSkJFN+XOc0ATCTPVqlQ7hg1V285qVMg/eFADZl2vTHG6rUihk9ar7WUGgCBg2aTaf8mnPu+lN5PU0AKADgcmn7CtMBwM5p+4ED1oARWZWznFb+i6nHJCbO6USRsMENyMVz7D0pI2ZXBHFAFbxn4bfS5De2vz2UhyMf8syT0+lczXqmj3kN1C9jer5kEi7SG5FcL4t0OTRdQKLl7aTmJ+vHofegDFooooAKKKKACiiigAooooAKKKKACiiigAooooAKKKKACiiigAooooAKKKKACiiigAooooAKKKKACiiigAooooAKKKKACiiigAroPCt/wCF7O3mXX9Cm1KVnBiaO4aPYuORwRmufooA9Z8I6p4KuNP8UR6T4ZuLK5/4R+7xK127gcDsWPfB/CvJq674af8AMzf9i9d/+y1yNABRRRQAUUUUAFFFFABRRRQAUUUUAFFFFABRRRQAUUUUAFFFFABRRRQAUUUUAFFFFABRRRQAUUUUAFFFFABRRRQAUUUUAFFFFABRRRQAUUUUAFFFFABRRRQAUUUUAFFFFABRRRQAUUUUAFFFFABV/Q9Mn1W/S2hBx1dscKKrWVrPeXKW9vGXkc8Afzr0extbfw/pgijQPOwy7HqTQATLb6TZCwszgAYJ9TWHLu3E5/GpLi6aaQsy4zUQf1oARRzywNK3y0bhnpQWGKAGHGOnNKv3e+aCVz1oXGfvCgAwe9LHjPSnoue9TRx89KAJogirwppkhXfins+BtxVcszP0oA0LWVo3HlsRXbeGZXuLdg5yw9a4e3TyojK+c44rtPBasmmvcSc7jxQBuKhXqaliUgZzxUCsWIKtwatorbRkGgBd36U2Rtw2gZp6oueM04hVIHegBinjbmlYHaQvINPIXtS4yOMUAcTrGm3S6wr2+QrtyRXaWNq62kfmNlsUiWiySBjyRWgFIXA7UAUvsU11OkMSlnZgqqO5NfYnwf8ADI8L+CbS0kQLcyqJZvUE9B+FfOnwds4bvx/p4u9ogSQO27pwQa+nfFWvR2WnSR2EyS3rjEaoQ2Pc0Ab9FeZada+Kro/aJri48zryela5uvFFkvzlnAHVhmgDtqK5jw34jlup/suoRiNx/wAtDwCa6cdKAGyRpIhjkUMp6gjINc1rPgPw1qmTPYKjHunFdPVeeba67HHB5FAHl+sfArwtqCEC4uIW9QoNeeeNfgSnhnS5tW027NzHFy/y4YCvpS3uVlO3aVb0pb23ivLOa1mUNHKhRh7EYoA+CRqsMc8luzDkFT7VzmneXDrNx5bHkf1q58SdMl0X4h3mnkkGK5ZT+ZqvrFm9lfw3MSs0cowcCgCaeZd7HPNRCWMc5GahlxGxL5APrSB1b7uCPagCfcDn580CTJwDUaso4YU4kH7tADgcn+tOwuecD3qNXyfmwAKUNkkg0ASY/u0nzdyaZu/vcUof0HFADgMGnbucLHn1pFyw6gCpQqqM7h9KAIjuzxHinYVcZ6GnszdOMVEVCjLHIoAcSqgkdKp3ksiRlk+7inzSKSDzj0rJ1S+6xFsdsUAYusFriYs5GAOKyLKO9t7n7RbEkIcnHpW61obgExgs3pUIaSzlaERjcRgg0Adh4C8QxPrti0mVdZFzn61+h/h26jvdBsLqJtyyW6MD+HNfmV4WRhrKELgg5r7v/Zq8Sf2x4MbTZpA09g4UDPJQj/HP50AcT8SrO6Tx/qMy52vKSK9B+EkAkXdMgLoM59KwfijGlp4umeUnEuGX8hXWfDC9szEYl4kI6nvQB3lFFIxwpOM0AKCD0opqHIz0Jp1AEUZ2PsYdTnIqrGTDfleW39/SrroGPOaFjVTnGT6mgDmvirY/2h8PtYg2ksLZpF+q8/yzXx3I3lkhuoJFfbviCLz9B1CD/npayr+aEV8L6pIy6nPE3RZGA/OgALNnnpVLW7pLPT5HPUjAq0hOPWquqW63VqY3xn3oA5HwwstxftMwOM55rtw3yCsHRF8i5kh2jjuK3EbPBoAep/P2pk7cd6juJFt03Uqt5iBvUUAZV/GwBkUHI5qrrECa3pypwJoxwfWtqSJWVg3Q1h31vJZn7RCSQOooA4W8sZrSRo5lI56mqzgV6DJbQa1ZtuixIB1964rU7OS0maJlYAdCRQBTDADFLkiogCTSlgOvWgCysmV4HSk+8ue9RCTI+UClV/XOKAEmTjdmoCDjuKtnkdCRURi3dsUAQAe9Awak2qOAtJjnkUAOiK9xT3XPKjFQsdvSlRnJoAmhZ0kHzYrpUWy1zSH027IBP3W7qfUVy5z6gVY0+5aC5VweAeaAOP1ewn0zUJbO4HzoeuOGHYiqleoeMNNh1/SBdW4H22BcqF6uMcrXmBBBIIII6g0AJRRRQAUUUUAFFFFABRRRQAUUUUAFFFFABRRRQAUUUUAFFFFABRRRQAUUUUAFFFFABRRRQAUUUUAFFFFABRRRQAUUUUAFFFdB4Vh8Iy28x8SXepwShx5QtApBXHOcqec0AXvhp/zM3/YvXf8A7LXI16z4Rt/AUen+KG0W/wBalu/+Efu9q3Crs6D0Ud8V5NQAUUUUAFFFFABRRRQAUUUUAFFFFABRRRQAUUUUAFFFFABRRRQAUUUUAFFFFABRRRQAUUUUAFFFFABRRRQAUUUUAFFFFABRRRQAUUUUAFFFFABRRRQAUUUUAFFFFABRRRQAUUUUAFFFFABSqCzBVBJJwAO9JXXeBtFD/wDE3u1xFGf3IP8AEfWgDW8K6Yujae11cKBdSrnn+EY6VU1G7mmkLFsip9YvGmlKqTj61nB88dqAGBieTijPJJqUbSOlIdp6gUAMViPenjpkgUny0LjrmgAZB1qMIQ3cVMW9aem3q1ADIlfOauw5EZJqKNdx9qmkkXbigBo+cHPWnIig5qvu9KQybhQBbllL/LwFHvXoHhxA2goysOK82hXzGA3V6Jols1roC5c/MaANK0YFuTV9PmUjNUNOhwm481oW/UjFADk+Ucc0bgZAWp+DngUyQAkfLj3oAk+XOBShR1z+FRiMDuacgAbvQBbh46U/zCvOKjjb04+tW9LtWvL1Y88E80Adj8NNIubzUEnRGUA9RxX0T4Y0KGGNZ51Dv7nNcX8ONPhstOj+UBhj8a7+G8MDBhzu7UAbY4HFBAIwQCPeo4DujEhzkjkVJQBnanpcFxCxjjVJeoI4rjLrV9Q0W8Tf5jxKcEc4r0SsfXtEh1CB8cPtOPc0AW9F1KHU7JbiLAJ+8uehrB15p4pbmNWKHqh9q5PwXry6Pqk9ndSfKshUj2r0i+htb6yabhgyfK1AHmc/iq9twpik3SK3avS/D2ojVNJhvMYZhhxjoRXkOp6XDba3tZnKZPTivU/BO3+w1CLhQ5A/IUAfGX7S6x2nxj1N5AArybgfc5NZlncW2oaAYJkBkVf3Z7mrf7Qip4g8e6rdQu2xbtwD6qDxXGWZeG5hgt5iVQc89qAJpI/tFsPMyCvFQINmFC1fU/6KWGCTVTfzgrz9aAE65FKEI/jFG09qNvPJ5oAUKx9DTwGHUZFIFk+tO2vj0oAQ/NxijbzTkgkJqzFajGWbmgCKCE9SxJ9BVhIVwC2c1KsWB8vFToFA6ce5oAz7lygwq5NUrg3LRnACitxvKxu2gmmNErj7o+hoA5m0ilclpX4BqzcabDJHuK8+tadzaovIX8BVDULiRYsAYFAGciNbxybBkD865m4nla882RTjdXXWkbyq21l3EdDXK67byWt0VfgE5oA6zw/Da3FzDLEcNjmvbvgH4i/4R3x1BHJJttbo+TLk8YPQ/gcV4Z8PYyXaXrnjkV3MbPDPHOh2srAgjtQB9XfG3R3u9Lt9RhX5oCVf6Hp/WuP8IXv9nrHKz7cMM816H4ev08UfCyO5Zg8klkyvjkh1H8+AfxrxYTbVljEvKMcjFAH0bo+oQ6jZpNC6scfMAehq7XiPgbxS+myxo0mVY4IPpXsum3sN/arcQtlT2z0oAs0UUUAFFFFAGV4w1BNL8LalfyHAitnI+uMD9a+HLsm51Ce4P8chYfnX0T+0l42gh0s+GrF98ztmdgenH3a+c1BJPagAYnIXpWR4muJrez3Rfia2CwHbj1Ncr421EtELWAqSTzigBPDl3LdkuiEHua6MZKj1rm/BRaGIwspBJrqBtP1oAhkj80fPUybAgUdqY0q+YFHNSBecnGKAGS9MVVmUNEyYzmrZ5NNl2xqDxQBm2arbbhtxUWpWMd/A2VUNjg4qW63NIFUHmpovkG09aAPMNRgNpePC3GDVNwSd2c10/ji1P2sTKvB6nFc0MGgBEBzTj14ApMk0KCKAHozAEH8KYxcnNL3zQxz60ANDHn5evvTSWzQeuMGlwODQAY45oDY6A0hZg3ApCSaAHHOetOQfT86j98frS4/D8aANzw7erBeIrncpPSsb4m6KlnqC6nZxbba5+8F6K/8A9eiL5JAwJB65zXU2f2XWtHm026yd6EKS3RuxH40AeSUVY1G1lsb6ezmGJIXKn3x3qvQAUUUUAFFFFABRRRQAUUUUAFFFFABRRRQAUUUUAFFFFABRRRQAUUUUAFFFFABRRRQAUUUUAFFFFABRRRQAUUUUAFFFFAHXfDT/AJmb/sXrv/2WuRrrvhp/zM3/AGL13/7LXI0AFFFFABRRRQAUUUUAFFFFABRRRQAUUUUAFFFFABRRRQAUUUUAFFFFABRRRQAUUUUAFFFFABRRRQAUUUUAFFFFABRRRQAUUUUAFFFFABRRRQAUUUUAFFFFABRRRQAUUUUAFFFFABRRRQBe0LTpNU1SGzj6Mcuf7q9zXo2qeXZ2CWduQFRQoWsbwNaf2fpj6pKCHmGEPoopl5cNNK8jSZJPFAFWQsGIxyaQbs8dBShu27Jpd38IxigBBuYE9KaN38QpzMwOduBSjDHJoAYFH404LTinfmjBH1oAVfpmrVtEkv3hVVd+fXNW4I3jUlsgkUAKFCnao4pkqnPT8qEb5juPNLuIzQBWcnpjFCoWoZeeaehVcYwTQA+CP94vz45r0rbjw3E4kzjFebwbmkCqOT0Fei3qfZ/CaeY2GwOtAFnSZGaBSGya0mZo13H86w/CrNLZbvetu7DNaOuMnFADoZmdcqeKc0jA88isjRJgpaOQkHPerOoalbWyH5gTQBprLkfdxR5hz0xWPpOtwXc/khhmtsKOoxQBJEcj5hXS+DIo/tyM4AGe9cwsmD2rovDEsnmDC8A0Ae4aTeMgjEfCgDpXUQ3auyHIOK8u0nUJIlUMfl966XTLxp7lSvAA/CgD07RrpppmVmyMZFatcv4Sk86YSLIOMhlH0rqKACiiigDwf4jWL2XjadooyEmfcMfWvSPDt9N/YEUQ5fZjmuX8aW7XnjVQQWCsOD+NdvBZrBDbjCqD6dRQBx3iSzuEl+0MAO/NdP4bu20/wDNqMh/1ccso/DOP1FZ3juF/sJnydqDHNU/Htz9g+Bl3IpMLNCirj/alGf0JoA+UtSLXctxM33pSx5964ayt7i31S4WQjOOK7pVUDAYn1rnfEUEdtMLwY/2qAK2lmWa0ZccqcZp7R7W5Tn1rFi1EwzmS3+6TyK001GORd0hAPpQBYWMH6VMkLFs4AWqscyy/6ts+wpy3sqtt280AXmSNV4OMdSah27mJD5FV5p/OI3sFHerdvDkA5O3+dAEkEUhPA4qwYwCNwNOVtq8cCkaRsZ2igAeSIHaW5qKWeFSqs23PTNZsNnetqMk00itFn5FB6Vcu7eKdU8xTlDmgCdnhVlQtyemKwPF3iSPQCm6F5d393tWwv2dZBJwXHH0pl6unXeFuRG4HY0AQ+HNZh1aKFlt3CyKDlq0tUs4zbPtQZ7GobaSzhRY7coAOAFqyZw6kAfnQBysJltrj5vwNZPii3knYTMxIre1dSlyWY8dqrzzedalSqlcdaALPgBlCbQccV2Jy1cR4OkEV3sDDaT0r0FW+UbVBOOKAPfv2WdWabSNR0WYkmNhMinoFwAf6Vi+LtFbS/FOowdImkLpkdiSRXPfs86x/Z/xItrWSQhbyNoSB3J5H6gV6t8b7GRGttRhj+8uxyPUf/WNAHk9wwhIMec5616Z8MvEjxxrBLJg4Awa84SMH5pOa0tKkMMwkT8qAPoy2uoLgDypAxxnFTV5N4e1mVYyGP3vevQdC1Ce/IzwiDk460AbFcP8AFrxpD4W0V44pB9tmUhADyo9a3fG3iOy8L6BPql66jaMRoTy7HoK+SfF3iS98SapLe3chYO2QM0AY+sahc6lePc3Ds7sckmqe0c5PNWHaNUwSKp3DKykR9T3oAyPEOorBAYoTulb0rD0nR5Lqf7RdZOTwK6SPTbdphJIoY56mtGeKOGEeUBxQBQttPitzlODVhlwu3rTUkY5LAUKSMnNACRQhcseCadznnmq8t7bxj5pVH1NUn1WEviNwx7YNAGo8wjHzYqlMxmfg4FVEmmlctJnFOZ3Kkrx70AX4sYywBIpko3DhcGsyz85ZfmywPrWqoOKAM3WrNbq0bdjI9a89vrZraZht+XNeny/N8rjIrB8SWCTQbo1GRQBwg5700bgcZrTFgytyNoqGeFV43ZNAFP5j/FTuR0JwaUqQ1OUjHNADH+vNIAtK/IzjOKYuO5oAeflFNOD6UjnHOc03ccdaAHFaKaCetPQEmgAU89M1oaTcrBOGMZ69jVBxtP3gPpSxOFbPNAFj4nacsqW2uW8ZCyDZP7Hsf1x+VcJXrFrjV/Dl3pjEneny57Ecj9RXlMsbxStHIpV0JVgexHWgBtFFFABRRRQAUUUUAFFFFABRRRQAUUUUAFFFFABRRRQAUUUUAFFFFABRRRQAUUUUAFFFFABRRRQAUUUUAFFFFABXQeFdF0XVbeaTVPEsOkOjhUSSAvvGOv3hiufooA9Z8I+HPDtjp/ii4sfGNvqEw8P3eIVtipPAPXce4A/GvJq674af8zN/2L13/wCy1yNABRRRQAUUUUAFFFFABRRRQAUUUUAFFFFABRRRQAUUUUAFFFFABRRRQAUUUUAFFFFABRRRQAUUUUAFFFFABRRRQAUUUUAFFFFABRRRQAUUUUAFFFFABRRRQAUUUUAFFFFABRRRQAVa0q0e/wBRgs4/vSuF+g7n8qq12HwwsfO1Ke+cfLBHhT7n/P60AdD4kWO3to7OA4jiXaAK5wK2a0tcmMl25ByueBVEMfT9aAGbcen1poOD7VJvPZRTS2Tyv6UAIWDDBFKi5HXFAC59DUiqeueKAAKR/ETSZyaQ8n71OjjYntQA+24bmrskq7cZGarAYxyKGX5s54oAQ7R160xjgcHmmO/PfFJHg0AAOD83NOAB56UhXb3rW8L6cdQv1VlzGvLUAbfgvQjLKt5cLmP+EHvWh43v22izCgRjGMVtCRIFSGMbVUY4Fcf4okafUyvO0CgDc8Fb/spAHy10vVdp71znhCX9wIx1HWt+QsCMCgDn9ZhNtPvjztJ7Vj6sV8vfIzYxXXXtobn7y9K5/wAQafMts21R7ZoAyPCk0cd+H7Z716THJG8QZMEV49BJNbXa7sLg16b4fvbW4tEAk+YDmgDTMiZ4FbGiXTQyqVP3qyfLQcqalt5fLbkn8qAPS7JmmhTEmSe9dRoVxLjyN6kevevMdA1f7O4SbJU9DivRNHaGeETRnB9jQB634GtDEgmznK+tdXXnXhLWVhVIeRzxk16HG6yIHU5BFADqiu5hBbPMedozipaz9Ut7m6ZYUwIu5zigDk9B0+51TxHLqE4AiVq6rWJPKeFmwqdzVuxtY7SARRjjufWuQ8d60sMhhVsrGO3PNAGZ8VdSRtKSG2kRVYjcc81R/aFuRa/CKG3jODLJAoHsOf8ACvPtb1l76+VHyV34xmu3/acUL4B08EHaJ1HHbgUAfNoLEc81na/B52nygxE4HFbCRgLnbx9ahu4w1tIvUY9aAPJoFfzniC96txK+drAmi4Jtr9+OM+lbOjQLNGZjg4oAtWVrHtTaCDtGar37iGQqvBPc1et5CxZUA471laiG+0DcckmgCWxha4mDO2QO1b6bVj54wKyTc2umWYkkOWI6DmsTUPFW/KQwt7GgDprzUY7cfKwY+lZs2vLn5sCuD1bxAI875N0n91a5y41y8kfcrBB6daAPYLbWbeQkB/xqSfWLZIz95sV41Y61eQThmk3IT8wx2rq7bXbKVBFvySOxoA2r3XAcmP5T2rIuNTuJGyCT9DRLbJMu+M8Gnwx29uoEmfegBsWqzxAN8wxW1pHiiRfluEG31zWLeGGVcwjGKp9OoJoA7y/nhv7VZoSOKk0JLP7NO15z8p2j3rjtLupIrhFZvkJ6E8V1kkOIfPVlK46A0AY0d40N9lVCgNxXoXh68+122c9BXmGoShpSVQrXW/D+ZvLOSdvvQB3vhLVJNK+IWhXa9I7tD+tfXvxMs3vPCsyxrlkdW/DOD/Ovii4uNviDTXiH3ZlOfxr72t2S80+J3UMs0SsR2ORmgDwGTRZhFu25AAOKTTbFpboRcr6+1elXXh3UFv2W3i3xs33iOMVs6d4W0+0P2m62s4GW7KKAOU8P+G5rydAuREn3mIrsfEWtaP4N8OyX19KsNvCvyrn5pG9B71w/xM+NPhLwRbPbWckeo34B2wwcoD7kdfwr5r8W+MvFHxG1Vb3VJWitEP7qBSVVR9KAOh+JHxA1Dx1qW6QGGziJEUKngD/GuVKkcDpTzGtvF8xUAVyPiXxEsLmO3lzjsPWgDpJmjjUvI2AKhFzHJ/qSMV53d65cXHDMwH1qzpuvPbIF+8KAO9Vyxx6VK8sKR/vGA+prhn8U3BJCKAPpVC91a6uCGeQqo6gUAdnqGq2sYwjbm9BXO6prl0QVg+Wuel1CRvug+xNVJLiRhjcSTQBYu9QuZZOZDmtnSbCZo0mZj64qjoFgklystxyvpXcL9nWILGAAKAK1svA3du1Pkk6rtx7VYUIelOVUzu2g/hQAy3To20Yqx1ppkUcYpQQKAGOnrVW6i3jn/wDXVxmB4x+tRsoY0Acxq8ARPNUD6VzV0pDZY9a9FlsYXHzc+1czrukqAzxdBQBzDYx96mnbj1zT3UKSGODUJA7ZoAcFGOajbg4AqT3/ADqNxjpmgBHOR/hUfmMDx/KpYwT9KZIvtQAgLHrTtxB7fnUZyvrS4z2NAD25FJwDSrmnFR1oA3PCV4lveKGyQT6VzXxKsVs/ErzRptjul84emSSD/L9av2sxgmVhjrWj8R41vvDNpqCKN1u4VjjkKeP54oA84ooooAKKKKACiiigAooooAKKKKACiiigAooooAKKKKACiiigAooooAKKKKACiiigAooooAKKKKACiiigAooooAKKK6Dwr4UuvENvNNb6lploIXCkXc5QtkZyMKeKAL3w0/5mb/sXrv8A9lrka9Z8I+B77R9P8UXk2r6LcKvh+7+S3uWZ+gPTaPSvJqACiiigAooooAKKKKACiiigAooooAKKKKACiiigAooooAKKKKACiiigAooooAKKKKACiiigAooooAKKKKACiiigAooooAKKKKACiiigAooooAKKKKACiiigAooooAKKKKACiiigAr0jwXara+ETMxKvcOznnt0H8q83r1LV447HRrW1jwBHGFwO9AHP3D7pjjOAaF6fWmL97nINK/AzuIoAXAz0NJ15xUYVv7xNOCtnvigCSKPfwDg0PvQ7TzREWQ7s80rTFj60AMDDPINTqWA7UwbW5Ip2Qo4oAaS2c0ySRulPDL2zmkbjsTQAxdxPzZIqVVwOBimfpT0LYOeKAGMrE+5rvvA1p9l04zSYDSdDiuL0+Dz7uNDnk16TBAUtUhU4CjigBt9HI2GjfkVh3sMjXyGROG4rakLrnJ5FQzSQyRfM4Dj1oAuaPZ/ZwGAxnvWvtY+v4VT0uZZ7RcMCy8GrqmRe5oAYdwP3jTLq3SeE7utFyzhd2aS1k3cMaAPNvFFm8N0W6DNUNL1K6sLgSRsdo6r612Pi6xmuLoLEOK5yfSLhByhHvQB1/h7xRHesIZgI27ZrpYnGN24EV4y32i1m3KpBU12PhfX4pMRXUhRunXigD0C01CFTtk6dq9W+EUMWuzmzhm/eDkAmvEt8TqGj5B9K0PDHibUvDOtwalp0hR4mBK/3h6UAfTt14c1TS9QV/JeSLPysvIrtPDi6kYxvDRoP74qp8M/HWleNtDivLSRI7sKPtFsWG5G7kDuK6ygAGcc9aKK5zXfE0FsZLezYNOpwWPQfSgC74m1L7DYskbATyDC+3vXjviGa8WVhJNuVuprqb+5kuYzJcSlnPIJrmtWtJbsnC5IHFAHA3FrNLq8P2csw3jNes/tQW7v8LEl3MGhu4c49+DXH6Lpk39rRTYAKuMivSf2grU3vwg1nAO+NIpgB/syKT+maAPlaH/Ur1PFVNUPlWckm45Ap+i3Udzp0cgdiCOar6/JG1lKq88UAea6lIJLh3yc5q9pNxKIhAr7d1QrHnflTjNS6Sqfage470AbVnG0Gd7jBrP1eeJJ9sZ3Oemas3swRGOcmuRuJJPthm8w5zkUAO1RruST96xx2ArH1q/XT7XYADcSD5f8AZHrXQQXH2yZI5MKAeSK4TxaNuv3KhiyqQB9MUAZTMzMWYkk9SaSinIpdgqigBtORmRgykgjoRUqLDHcASksmecV0Om6daygHYrI3TNAF7wxeXFxa4KD0yRU+oxXCy7W6e1FlGtiSqEKSeB6Vcnl3Lk5Y+ooAyl3qPvYHpT3VtmQ2BVtYl++6/hULtznbtHagCupbPJJI6Vv2FzK9qF8xvpmsZduc53GtXTk3A4GOKAK88jNcFWrt/BMXl2ZYg8jiuHlQw3ZLL35rrNG1iKG3WN8Be9AHVwrE15DgEsHHNfdvh5WXQNOVs5FrEDn/AHBXxF8J7NfFXj7S9Mg5ieYNK391Qea+yfHXi7RfBmiPqGqTKgVf3UCkBpD2AH9aAJvG3irRfB+iSatrd2sEK52Ln5pG9FFfI3xQ+POveMrmXT9E36fpucKiH5mH+0R1rlvi34s1v4keIZLy7d1gX5YIF+7GmTgCsfQNIFhH5ksYBHUmgCXTNH8yUXeoSNLKx3c10kbLFHhcIgFZE2qW0ILswx9a5bXvE8k5MNu+F9RQBP4x1+ZpWtrWTao6muOZi0hZvmJ71M3mXE3OWdjWvDo6wQeddOqsRnaetAGNFGrHlSWqf+z5VXewCrV5JrGEsy4JHSs+9vJ7ldisQlAFaWQJwvzGoJZGY9T9KsQ2U0xCxgmtzTfD0eQ1wxJ9BQBztta3V04WKNjW/p3ht8BrgHP1rr7Gxt7WMJEgHHXvU7R80AYVrpXkdGwtaEUO0AVb8taYVbJ7CgB0UK4yOtO8sYPUU1QQAVzmldiBnvQAnlKp5NOVV75H41ErMxxzUu0fiKAHCOPGRmmMMHpxQ785Gablsd6AGsrZyeMVTvYllRgecjmr6uuPQ96oalIAjLGwye9AHAaxbiG8aNTxVTAA6/WrurFjeEyYJ9aoS8etACM3bOaUv8o6VF3B60MMdhQA8Hn0p3yY+Y1EDipAcxnGDQBE7c8UnzYoz04xSnr1oAVE+pp5UepFNU/7VK2cdSaAJIBHvG4iuo2Q33hS/seCzRfLx0PauSQ4P3a6/wAFFZJGXgZGOaAPIaKfPH5U8kec7GK5+hplABRRRQAUUUUAFFFFABRRRQAUUUUAFFFFABRRRQAUUUUAFFFFABRRRQAUUUUAFFFFABRRRQAUUUUAFFFFABRRRQB13w0/5mb/ALF67/8AZa5Guu+Gn/Mzf9i9d/8AstcjQAUUUUAFFFFABRRRQAUUUUAFFFFABRRRQAUUUUAFFFFABRRRQAUUUUAFFFFABRRRQAUUUUAFFFFABRRRQAUUUUAFFFFABRRRQAUUUUAFFFFABRRRQAUUUUAFFFFABRRRQAUUUUAWNMjEuo20ZGQ0yA/TIr0zxiFW4CjOAK898MKH8QWStyPNB/Ku88UuzXrHtQBz/c8U7H0FDZzgChIzjP8AWgBVTvTtoA61GWZTwaCWbqaAB92fvA0gUk8A0oXpU0e1TQA1QwX7ppOep4qw2MbqrSz8/doAeqrj71IyDs9MSRWzgH8qUstAAF+lSxgthV5b0qE57V0/hbS2OJ5gMds0ATeHLHycXEwww6ZroYr3zXwtOmXbCVRV6cVlWM2y4IkXBzQBoSynzgHU49ann0yG5jDI2w1PD5T4bhvwq2nlj/ZoAx1WbSfmU7oz1rZsLqO4jEkTg+o9KrXzRNGUbBFYwtbiB/MtZML6ZoA6eVsnmoowq525zWZa6oMiO4G1h3NXo7y3Y/K65+tAEkkYk++ee2arSWyM21hkVbQoTncDn3p23LdqAMfUNGtXgbEfJHauVvPD9xCTJFlfavRWU8ccVMwtygDoD9RQBweg3OppIsI3sBxgiu4tUkkjHmRYbHPFJHHArbkjVfwpmoag1tGNpAA74oA6Dw7c6ho94l5p11LbTocqY2xXtHhb44zW0Udt4hsTOQMGeM7WPuRjBr590zWd8Ik3A/XitI6jBLFl2QfjQB9j+GPGfhzxGi/2ZqUTSn/li52uPw7/AIVPfeHNPuLhrhV8uRjlsdCa+NLS5uIHE1lcNEw5BRsV0Vh8TPHWlENFrE8qp0SRyw/I0AfTGoeEEkjLQ3Lb8cIRgGsK48K6qIcxqS3pXkOnftHeJLe4RdR020mTo2FIJ/Ku90H9ofwrdskeqWlxYMerD5xn8hQB1WieELxZQ90Ejwc5zXZaxp8Op6PdaZcANFcwNC2RngjGazvDXi/w34jQHR9Wt7lsf6sNh/yNbtAHwULBtD1O/wBFnXY9rcPGVPscVk6/FJM37qQoK9p/as8JSaLra+LrCNfst8QtwM/dl5JP49fzr561PxCzIViUFqAILuFI4WAky3eqmmJuuB1xUUNw87nzG6+1W7eOSPc6sAAPSgCLXbgq3lx5z71jCLcd0kg96SaRpLt2aRmOasoAV+ZKAImPkwO8J+YDivO72aSe6klm5dm5r0WdsxlI0xXDa/avb3hZgMP6UAZtdJ4YtLVrR7iVh5hyMHsK5uty3uAlpGoT5ivOBigDKvwovJgnKhziu28EwNJp0TFeOcE/WuJnSRrtlK4Zm4H1r1XRNNkttPgjjAHyigBracqudw3AjJPpVKeHPyx/dHU1u6g8kNtt+XOOTWONphJJ5oAquihMIcmolMedrjOKkkl5KhePWoWVmHC8d6AFZULDaoFaGnuqSDd09qzoywbleKtW7KHBUE+1AE2ubcqQ3FUlmIj9BVvU3eZEGzFFlpc8jBmX5aAPVv2fNdi8L3sutyj94inZmo/HvjPUPGWvS3d/cSOgJCKTwBXIySCxsVgTILDtUYuUjUdjQBuW91HZAs2DWbr/AIkPk+XGNu6sqO4knujlsjNR39vEzl5GGR0FAGZe3k1wnzMQPSqiIxG7FXTgttjXNWoLNpAPMG0UAM0uaG1bzmj3yfwiprqDVdVl3mNkQ9K2LGzgUriPdjvityNUVRtXFAHF2nhO5YgsTyeSa2rbw1DGoWQj3xW+jHpTX4/izQBnxaVbxDbEMe9TLCsX1qwWYU1xx60ALFJ8uDxTmkUDk1G3y9qiO7dyKAJd+4UhmUfLkGmv0wKgaMBs96ALHmMT8poOT7mo0ZgOlOJYj0oAlRlX71KZM8gUxY8Lyc+9PHTGKAFQluq0OlI77R1rKvNYWOQxkgetAFucNu2hsZrP1VfKtmOQTiqkmuRhiE5PqayNa1dpk27lIPoaAMe4O64ZiwPPrUL4Y+wpjMCaOB70AI3Xjp7UMu7BOaR2yB0poY5oAbtOeeamjGV6VEcDvTkYbeCaAEdMH0pu0E8VKo+v40x1OelADQrZ4ANSKuRz1qP5s8KRT0LetADwv1rrfBEKmYExk+9ckFJP3q7DwOFVwzy4wKAPJNTAGpXQHAEz/wAzVepbxxJdzSA5DSMwP1NRUAFFFFABRRRQAUUUUAFFFFABRRRQAUUUUAFFFFABRRRQAUUUUAFFFFABRRRQAUUUUAFFFFABRRRQAUUUUAW9J/s7+0Iv7WF0bPnzBbFRJ0OMbuOuPwzXbN4Y0Jbw2TeGPiCt0EWQwm2TeEZtobbszgtwD68Vy/gjU7XRfGGk6tfQma2tLuOWVAATtDAkgHqR1HuO1dVb6tpek+GNf0seMJNWnvbErBsgnWNXa4RmUM4B3MqlmyoXnGWJOACRP7D8LaVqlyvh7xhA2oWVxpsUt/GkcIkbgjO0ZKlCCBzwa84r0fx14p0nVrfxVHb6i9x9tutOksgyPhhFC6yEZHy4JA5xntmvOKACiiigAooooAKKKKACiiigAooooAKKKKACiiigAooooAKKKKACiiigAooooAKKKKACiiigAooooAKKKKACiiigAooooAKKKKACiiigAooooAKKKKACiiigAooooAKKKKACiiigDV8JME8R2TH/AJ6f0Ndx4rdWuj2wa4DQJBFrVm7dBMv6nFegeK4f9LZ1UgGgDnuD3NKzMANuaXaaenyigCEEk8ipBSM3NG0mgBUVifvVMybBkmoxhRz1pjsWPUgUAKWb0OKZgs1PyVFMDsDwKAJVTbzg03AYnipoX38FTQ3ynpQAluuZkVuhNegaaAtqiKOMVwCN8wbjg12WjTvsTnjFAG2qt0qC5s0zuUDd34rRt2Rowdwp7iP1BoAzIopI8YzVk+YyYbNWAoNAU+mBQBRMbMCP51PDGAuM1OUAPzUg29gaAKeo2UM0RC8P65rnrm11C2kzGSR2xXVSKC2cYpVjDYxQBzEVzqkPzOrEfSrR8RTR43R4I61vi3wCG6Vn6jocE6l4+GoAij8UK4A27fWtOLWrR4xlua4bULC5s3JZTtFUxduDt6CgDvrrXbdVxGMn1zWJd6pcXTkfKErnWuG25zkUz7Q398j2oA3UklVcLKQPrSrdXHGZCR3rDW4bsxqaGeVpAC3HrQB2mmapJAUbcWXuM108d1BNEJPMGCOledQTLGAS+fXFWDqSLwrDFAHV3IhlnLRlao6hFDKm3jzK52XUmHMbEH61Ppt4/mCSZjjPegDX0r+2dMuluLG6mt3Q5DRuR/Kvffhj8e7uyji03xVHJdoDt+05+cfU968Ti1qzaMRqAT0qO4VXXdHGDn0oA+rPjVqXh3xp8KbqKyvo52YrLEoOGBHr+dfDMmnyW908LfeBxgmvQ9J1+80smBmzC/GDWB4jijlvTcW4ALc8CgDnTBcxMGZNo9cVrJHG1kxDEHHNXrB45ohDcbT25on08xo3ln5T0xQByMsOJDjHXrTWZ146irOoRvC5JBxmqIZmb5QcetAE8Ukf3WHNcz4yjVgHRTwfSt9G/egc0t7ZreQNGy7sigDzqBPMmSP+8wH5mvVodCs5NNWJVTeV645rhNV0KbTrY3Y3fKwwPTmu28DTzS6Ks9ycNk8nuKAMhPCvl6hG0gZyrAg/Su4hKpGFk+XApIZBOQVZRz3qbUEjW3LORkDg0AcZ4g1C5k1QQRMPLHtRJJ+6CA81JcRRLM0p5Y96rMHdsjAFACqrBfm60qK7cKaWFZJnEa4rUtLJUHz9aAM+OLn5yT9KvW6IqcKPyq4tnGOdvWrNrZh2B5AHpQBXsrXc/mSL8g9a1LRhcXaQRIFTPzH0FJOu1do+UCktZo4QQOG9RQBu+KtAhi0+O8hcsAPm5rhQs81x5UaMT2r1TwZp1x4jhFnk+WTyxqfxl4XsvCdsbhmV5COPrQB5umn/AGRQznDdTSPbx3j4UcDqaJpL7VZ9uDHFntWtYWQt4xyPegDMg0va+1FyfXFX4NMwwaRs47Voxqc/KKl2hfvUAVhCy4CgAU/JHHJqRiWICjilxgdKAItzduBT0Xjc1B2Z96GzjmgBGJxTQ5U47VHNI5+VVNVXa53AbTigC75gLYzmhi3YVWihkU7m6mrHzKKABjJ/CKQRsTl6cJW9Kfuyc4oAZt20nmIOvWmyN83LCqN3cwxdXXNAGiWTbywH401Jl5+bH1rnptSiDb2kGBWZqHiFmBjt9uPWgDd1rVo4EZI2y3bmuNu7iSWQyNJkmq9xcNKSztkmqzNno35UAWjO2MCqjsdx70o+uTSFlx159KAGbuafu4HFGVP8IFIdv40AK3PYCkCkHPUUoIA5BpAaAHAHHQUEsBxj8qaxx0ppJ+tADt7Z5NPTnFQj3pwYjoPyoAlYNQOnNIshPc0oHH3qAHKmSMD9a63QPLs9DvbyQKFijLZNctbx73AzW34lkXTvAFyvmLvuSsag9TkjP6ZoA8sooooAKKKKACiiigAooooAKKKKACiiigAooooAKKKKACiiigAooooAKKKKACiiigAooooAKKKKACiiigAooooAKKKKACiiigAooooAKKKKACiiigAooooAKKKKACiiigAooooAKKKKACiiigAooooAKKKKACiiigAooooAKKKKACiiigAooooAKKKKACiiigAooooAKKKKACiiigAooooAKKKKACiiigAooooAktpPKuI5f7jhvyNep+Kpg0SMCORmvKK9OuZlvfD1jcHGXiGfrQBgbtxpzH5cCntGq9aNqf3qAI1XI+9Sn5Rwad271Gw570AIST1JpNue+KcqgetBb2NAARuXrTMYNSqmVPUVHtwetAE0PHWpMqwOciolztpVbPFABg7uBXW6HMrRonFckmd1dB4fdQ2N2D2oA6+1+U8jINWnRWHpVa2yyD5s1YG3PJoAFXb0JxU28AetC7PWnbVx0oAY7Bu1C7e44pdgJ60uzbzmgBR5ZH3vwpT5f8OBULFe3WlEZb+LFAEmQvO7NKJxURRunJoEXvQAXlvbXcW2VV5rndR8Ogt+54U10TwnHy/zqNhLQBxlxoc8fygbhUf9kOq5dSK6+SGRz0GPWmra8/NQBxhs/LP3Saa9qTyMiu/itYF/5Zr+NWo4oR/yyQ/hQB59Dpl3JHlFOKjfT75f+XZ2/CvSdsY4CqB7ClXYRxGPyoA81S3u1I3wOo9xV+GVU2rJGcV3jQwOu1kBz7VVn0ezkGPKH1oA5Rpo8ZiYIaVL+6iOfNJrRv8Awwwy1u5HPSoY9IXASebY1AEdreJc5W5uCH7A11fhjRpNQimcElI16muRuPDl4s6tbNvGeDXo/g69k0fQJre6RWd160AcXd2kkV2+BgA1csrxeI5MfjUjy2888hlYK5PAzUBjg8w+XgP9aAIdes4pot8cQJ9q5a7spOvKD0rtkY42sM1SvrEyAuigH3oA4C4jIJXdzVuxkaMAEjHvWvqVvGoI8v5/YVgzKY36GgDWKw3KeXIgZT1FXBb2v2XyYY9vHAFY9lPg/NkVpW06qfv5zQBa0aykSQySZCjpVHxDfPkxKrbRW3FcAWTsSEAHWuRnvFkuW+UMoPU96AGNIWhDdKhj3SSbVNSXMwkI4Cj0FT2MSsc7sUAWdNtWUGQhvrWnDE8jYAOKfaxrtCqM1qQR7E5xigCukI2gcZqxGoUdaje4ijJyQPc1m6hqaRg7WJPagCzfzJGT2I61UVmktmkjz9axpbia5lWCPczuea7rRNOezsEimAZ26jFAGh4H8RXmk6eRAhL9jTdev7vXrkTahIzAdFPQVHqjLZ2m5VG88AAVSsRI0W+RuSelAEyJFGm2JQKY3Bzu/CpWDAc8CqkmGagCwlwd20MPwqWJ+eRmq0EcYUtzmnPKIxnBNAFzepHzDFMkkBGBiqkV003GwAD3qcMM9s0AOAGM4JpxUlfSmNIMcU1pT36dqAHhVHBNHmQLwrAn0qlIzM3Wnwxru3ZoAsrIpPC0pKEc4FQbvmxUVzd29upaSVQfQmgCdyuT2FUrrULaDIM6KR2zXP6z4g3ZS2bA7mucmupJXLMSc96AOj1TXlGViYN+Nc/LfTSPmqchYnrSfjmgCSW4mJKknFQktngHJo3D/ClB29TQA0q3VgaTaOuRQzL7inptI9qAGgD+9SFcH1p52qfvCkOMetACKoz60j4U+9AYClLBh3P1FACBm9Binr+VRED8aBnPUGgB7/WmHH90g07r1NLtHqTQAwOe5NGcngnNKF59acqqe1ACLuJ609QxpACD0xUsalmA3YNAF3RrWSa8VR3NQ/Fm7RZ7HSIcAQx+ZJ/vEkD9P51uWUcOl6bLqlxINkS7uepPYCvMNSu5b+/nvJjmSZyx9vagCvRRRQAUUUUAFFFFABRRRQAUUUUAFFFFABRRRQAUUUUAFFFFABRRRQAUUUUAFFFFABRRRQAUUUUAFFFFABRRRQAUUUUAFFFFABRRRQAUUUUAFFFFABRRRQAUUUUAFFFFABRRRQAUUUUAFFFFABRRRQAUUUUAFFFFABRRRQAUUUUAFFFFABRRRQAUUUUAFFFFABRRRQAUUUUAFFFFABRRRQAUUUUAFFFFABRRRQAV6D4RkN34RMQXc9vIy8+nX+tefV13w0vNt/cafIf3c8e4D/aBH9P5UASSsdxD9R6VHuOeK0NYhjjuWAUjmqAC564oAeg4yzE0x+tPBHrUcg5oAUe9IWIphLUoVj1oAsxFdh3cUwqhbNR47U+LlttADyAOnSkZfTinPHjnNN5oAB14q1aTsjjHBquFyKfEyqec0AddoV5K20NJkV0sUKt826vObG+a3mBU8HqK7bRrg3EYYSHH1oA1THgdMU1VcH1FPGCQNxJqQYHY0ACbcc9aGPoBSgBjxxS7cCgCErzyBSFV/vGpyBUbbfTNACA8dcUxi496bLJt4AxUazSFuACKAJlkPVsgUO2eR/OmjzHOdv4VJ5SkfMMUARglu4p3f5sGhbcE9x+NSfZeM5J/GgCIyKONpNSR+ax4UgVJHtjH3elTCVcelADUVv4sVL24HNRm4gUfM4ppuYiPlYk0ATjOPm2imOwx1qEuT9aYysw+8PyoAhuZGVvlkbn3rIvmlJztY/QVuJbhvvVPHBCo6KfqKAMDS768ilVWVwue4ror28YWm9lB46VHMkbDhQD61Q/fRzZk+eIdjQBzWpLf3l6GhyvPQVFezahZ7ZGJVl9V616Bp82kuQVVPNHbFQa3bW94mJoVKdiB0oA5Ow8QRzKBcNh/YVqw36ykbWBX0JxWBq/h3yWM1kxI9BWT5WpRnjzM/WgDupo4Z1+4oz3FYep6SP4ehqjZ6hf22FmQn3NdFaX0dxCMgFu9AHGT2rQyFWOPxpobawG7pXRa1p5uPmhUBq5ieGWJyr5BBoA0LmR3sGUMVX69ayoY1J27ua3YbPz9FLq3IHOazNHtVku9rMTg0AVzEqOMtWrpUYeQKFyKl1fS9rLIv3cVY0eJkUY2jPpQBs20DBeAq0t5ItvER1akMnkqSOcViXlxPdXO1iVXPNAEd9M8nJYYzxVR7ZpCCDk9qmvMbgI8HFXdKt2Zg78+1AE3h3Sfskn2645b+EV2VpPBON5fBA5rl7+4nkURQrgDvVi0jeOIB5TuPXmgCfWJvtVxtjzsBwM1LE6pGsfeoYoSWyCSPWrCQKPmLUANkLONqUiQlR83Wpwu0ZWhsKvzdaAEjTjkcUXEKsmW4HpUTzAD5c0xpJWXnJ9qAI3jEalui/WoIJ9z9CBVhlLrg5p0VumOgzQA5ZE70j4aoZgI3zuFUL7VobdSAwZvSgC/wpyf1qlqWrW9pHktk+gNczqfiCeTKR5U+1ZDzvOSZGJNAGveeJrmTcsKbQehrHmvLiY7pZWJ+tNIXGA2KYIf9rNADd2WzkmnbgRxxSFVQc0ny4oAaTz14pCwIp2FphwP4TigBMMDmgtml3bvpRxnrQAA89qcfbik+XPNG5V4FACGM/WjaVNKsjZ4pd+eooAaQacobHalXr0pzEelADCp9qAp44p5K+lISAOtACD/ADxTtw7CmBj2agt6mgB24Z6U8HHSoN4LVPGrN0Uk0AJls9K1dB02S7lEjDCLySeKk07TGYeZKQijklqyvFPihY7ZtL0hgqnKyzL39h/jQBW8fa4Lu4Gl2hxa27EMQf8AWN/gK5OiigAooooAKKKKACiiigAooooAKKKKACiiigAooooAKKKKACiiigAooooAKKKKACiiigAooooAKKKKACiiigAooooAKKKKACiiigAooooAKKKKACiiigAooooAKKKKACiiigAooooAKKKKACiiigAooooAKKKKACiiigAooooAKKKKACiiigAooooAKKKKACiiigAooooAKKKKACiiigAooooAKKKKACiiigAooooAKt6PePp+p294hwYnBP07/pVSigD0vxLF5zLcR5KONwNc/hs4zWx4FuF1bQ5bCVt1xaj5Ae6dv8Kr3UAhkZdoBBoAoBffNSbQRx1pGPPGKQN/eYCgAKsOxpMt9KV92OGGKZhscHNAAWbdjmnoSKj+bvn8KcjSZ+7+JoAl8z1zS+ZkYqJt3tQmRQBMjNSEgH7wNKvC96YY2blQaAJVZTWxoeptYyYPKd6w0Xb94HNTqcdqAPRrLWLedQysK0o7iGT7rV5dBPNGw2tx6VvaVqoQgSMVoA7fzFA+9TftCDOSOKzra7WRMqyk49aGkWRird6ALj30RGFODUTXODlV3Cq8OnLu37257VYEKx4XmgBscjTN93A96tKE6beaEA9QBUgGOlAAuV6dKduz6UBe+aY8sMfUkmgB5OB61HLMyr0yKjM277q8VKNuzpk0AZl1d3BOIsgU6Ga42/Nn61eNurDmlW2RR1NAFeO180bmzVhIYEXkYIpQsa/dJoYhuApoAljkU8Kad3wetVmTv0pq9fvEUAXsdMnNNIbtUKbu0nHvT9xxwaAHhefmOKbIkZB+YGk5xzzSDIXsaAMu7t/LkE0K4I9Kl/teRofJnXC+tW7kbl5X8qx7xFwVbigDSs7iCO3YqyEn1qCRUkBk2/P7VQsoF8z72BWhcM4i2qFwKAMe7h81W3LlhUelBmmMa/K3bNXl+bhlwaoySR2t8rsDnNAF+5nkt/kdPmNZN+i3QxgA+1dBLLaanbhGOxgOtYk1o8M5Ut8meD60AGm7obOSDbkY71i6Z56art2lULc10Nsh+1IsYJz6V2OkfDm+1fF3GBGnrQBzl+8JhWPg8Vlptifdnp0Fem658M9QgsPOiZJNo6Kc153qOn3VhMRcxFMGgB1uJp8kjC1Q1JvLJVeeasJeBYW2+lY8053sXbOaAGrKvmAMwWtvTZLfaFSUMT2rnxGjturS00rE2VbpQB0cSLtwAB7mpFhjJ3MT7CqNvcb8dauLKq/dOTQBaCbQB0ApGZVXrUJl4zuqIyDpnJoAseaQA26oJZWdjk8VG8iscZqGZtg60AWQy4+YnHeka43kLEMjuRWeLhTJtmkwPSorzXra2Xy4cZoA0pZmT7zFRWfqGqiGMrFKM+uawdU1i5nQ+W+B6Vz7SSM+XkY0Aa99rFzI2EY+5qgZnY7mYk1Cp9z9KCuTmgBrhmO7NMPB71Nzux2pjtg428etAEZZQe9OVlYcAimMw9KcrYH3aAAn2pNx7KBSlSeSDS7DjIFADWUmlCt70rA9hQM9MYoAFjHTJpTGgpGbjAzSBjnvQAFQF6UmwfWpgxx92kYe1AEIGB92kB5+7UjIzDilSNvujBoAQZ7U7B9CatwafcOo+XGatxaFdH72386AMfb68U9It3etW40+3tV3XdzFEP8Aaasy61jR7UlUYzn/AGBkfnQBEYWJ5WnxWkrvtVcmqcvihFBFvZAj1c/4Vnz+INQkyEZIvTYORQB1UWnwpg3ACH3qG91rSdOfEWLiQdk7fjXF3N1cXLbriZ5D/tGoaANjWPEWo6jlGkMMJ/5ZoSAR7+tY9FFABRRRQAUUUUAFFFFABRRRQAUUUUAFFFFABRRRQAUUUUAFFFFABRRRQAUUUUAFFFFABRRRQAUUUUAFFFFABRRRQAUUUUAFFFFABRRRQAUUUUAFFFFABRRRQAUUUUAFFFFABRRRQAUUUUAFFFFABRRRQAUUUUAFFFFABRRRQAUUUUAFFFFABRRRQAUUUUAFFFFABRRRQAUUUUAFFFFABRRRQAUUUUAFFFFABRRRQAUUUUAFFFFAF7Q9Sm0rUoryEn5Thx/eXuK72/EGoWqX9rl0kXdx2NeaVueFtek0mfypsyWjn50/u+4oA0XzuKkEYpmwk+1b17Yx3Srd2ciyRSDcNozWTPBLEcMvFAEaqqjlqQ7ezUwqxPoKUBVx3oAcMD7xNOVuOKbkehP40baAEdmz6Um5u1OPTtSbvSgCSOQqeeafK7djgVXGc9afyw7fWgBTLkdaFf8A2qTYfbFPWNcZ4oAUT7emTTvPZunFIEB4bAFBVV6UAWre8uE+7Kwx71saNqbi5USMWrnNzAitXR2jUmWQYx0oA7RNYt1cIz7T9Kupd28w4lUn615re3SyXLEM3XikgvpYT8khoA9N86NeAc1Ikx9sfWvOYdcuYmzuLfWr9t4mcH96vH0oA7hpdwxuwKhb5j3P4Vz8HiW143LgVaj8Q2Dn/WFKANmPPTij99ngjFZg17TV6Slj9KcuuWsn+rBP40AXnklGcPUYebY26X9KhW+iYZ24HuaP7QtTxQBNDuB+dyatBgo+XNUVuoGOAw/OnfaFDfe/DNAFsyt7YqIsWb71RbtwJNIfl5zQBZTcpyfyqZGJ6LVFXPUv+tMe5kU4DjFAGn14J/KjdsHy81nxXBY/LU/mMB2/OgC0ZV2ZxlqpXHlvlsCpPNj79fSlDxd1zQBg3QmRiFVgPUCq0YmQlhI2fc10c6+YvAArLuLWTPy4FAFeC6m34mxs9QKfeQwyxeYMkiovLVT82au2sRkXCj5fSgDmdQvXt8eWTkHtV+2vWvYELOCcc1D4hsWjz8u0HvVfw5DHE7+Y5PoBQB6J4WjsZbERYAnHVjX0P4C0nTtS8JpDDexQyqPmDOAT+tfJ8GorayEpIV+hrTtvGV9ZENbXk2fRWIoA+lNZ0i28O2cl1dapG45wnmA5/DNeE+M76PU76R40AjJ9K53UvGGs6kw+0ztIvoTVOS/kaHJbBoApaz5NugVAc9zWYrLID/M0y+ujcTFXbIFLAsZXlqALGm2yzOxycCtIJHGNqCsptQjtIysJBNUJtVuGJKnGaAOoSbyEySopn9pRb+Tn6Vyf2yaT78hNN8xm/iI/GgDsluoWG9plHoN1MOqRrkAj65rkI3KsSWJp5m3qaAN+TXoo3xt3Gql7rpcgrwKxGYfU007ccjNAE93ey3Dbg5FUxktyxJ9zQck9MCl2nNAE0bDpTZRzTcMB0p3VeetADGIC+lRKxJ6kVK27jpimhWYnj8aAE796fuHTGaZtxxQFbdxQAMmW+Wjbg+tSHcq9s1GzNn7w/KgCRWXvn8qR3XHU/lSK3HXNKSucnkUANVt3r+VKdueppykfw0scUkjZVSaAGYH+RSfe9R+FXYrC5kcDyyBWhbaSTJtY7R3JoAwx5h4VCfwqZIJ2GfLP5VvzjSdPjzdXUSf8DFZV54u0e1G20hkuWH4D8zQBZtNLndA7RlfcimXep6Rpa7J5Ekl/uxgMR9fSuX1nxbq2ogxrN9mh/uR8H86wCSTk8mgDr73xtJjbZWioOzSdfyrHvPEmsXQw10Y19IxiseigB8kkkjbpJGdvVjk0yiigAooooAKKKKACiiigAooooAKKKKACiiigAooooAKKKKACiiigAooooAKKKKACiiigAooooAKKKKACiiigAooooAKKKKACiiigAooooAKKKKACiiigAooooAKKKKACiiigAooooAKKKKACiiigAooooAKKKKACiiigAooooAKKKKACiiigAooooAKKKKACiiigAooooAKKKKACiiigAooooAKKKKACiiigAooooAKKKKACiiigAooooAKKKKACiiigAooooA2fDfiG80WXEf72An5omP8AL0rvdN1Tw3ru1TOILhhzHJwc/Xoa8pooA9S1bw6Y33QITGe9YlzZtCxDKRj2rJ0Hxdq2lYTzBdwf88pySB9D2rutI8RaD4iC28u2zu342MPvH2PSgDkSyKcAHNDMmOTg11uqeFZIwXQgr1yKwbiyELFGAzQBRTae5xTzGnah1VDjmkUjOcmgBNnPBFKF57U7Ix1FN+990Z+lADzgdqQsuehqMLjrlaUFfWgCZWH93NOLKedmKh3Hs1Oz9TQA87WGBxVlSVtj3qlux/DU0JMiFc4oAiZed1ISqn3pXXAKlhUff1FAEoKYzwTRuGMCmA+i0mBnrigB6lh0OKXec03AWgZ/hGaALEcigjJAqZb7yW+X5vpVAE89qTLY+8aANGXVZnAwSBT4tSmPXpWUPU81KknpwKANM6hLztPPrUZ1aVPvMzH2qvIrLGG2nBqq2OpFAGuNevsfKWC+5pT4iux1DZ9RWOpyeGp5UdKANdNcvj8w6e9PGr3DnJxmsdPlOAakkdhH8tAGzaa7LET5hJHvV4eIYwPmjJFcgAxPX86kG9aAOyh121PzAEH0NTxeILTfhkP1rjY5GU8kEVMZ4wvzYH1oA7tNRtZVG2UZPanMysPlINefNPjmJ/1qzb6xcRY/iI7k0Ada8EjE/LxToT5XGa57+35WjIKkn2qAatI2Q77T2oA6fVJIZ7co5U1zL/uC/lvt96qTXkpbmQ/hVee6Zk2dT60AI8sjOfmLVpaawT/WdfesaLh/vc1eiZm9R70AaTTMsny9KlkuN0BXGDWW8sinjpTkmlkGDgCgCtcDbIcZqLzXxxnFT3C5PPWqsiSL93BoAGXv1Y0sUbscEjFMG7PzUF/m+UmgCaZVUAACmKRnHFJvYjkUqgHPOKAAqM/eo3BQcUnyqeeaCUPXAoAbuXpzmnfLj1prHP3cUFGVMg80AI8vzbVUChSRzUbK1NKtx81AFlmyfWmmQ9OlRjg8tg+lLsXbnk0APZQ3WkBCjaKRcdqmCHbngUAQseOtIgUnmpJAM8c0jLtXhc0AI+3oOaZtUjkAfWpAMLnFMbOeFFACrGgGf5U0jngEmlLSMQobHsK2dF0ia6cOysyjqSOKAKul6fJPyy7V7k9Kl1HxFoukr5FtGLmdeG29AfrVHxn4hgt4n0fScDB2zTKT/wB8iuHoA6u48c6k3EFvBEO2QWrHvde1a7ctLfTAH+FGKj9KzKKAFdmdizMWY9STk0l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R+HfGOsaMBEsoubYdYZeRj2PUV3Wn+IvDniRVhk/0O6/uSAAMfY55ryKigD2DU/DUioWhjyOoI5rnLrTrmDOUGBWJ4e8Za5o2I4rnz7fvFKNwx7HqK7fTvGWha2ohvoVsJz1LkBD/AMC/xoA5Ybg2CPzpxOB3H0rsb7wwZYftNnJHIvUbSDmufutOubckSwlffFAGXuDdM/iKXYf7ox9akki2k+v0qMZHHNADNvPcU9VwOHpWB+tIPl6rQAEH+9UluwEoznHeowdxxU8ChXHcd6AFupIQx4OarqY26VYuo4zJkLURWMDoBQAwrk/epyr7ZpuUzxTkbHrQAEe1NJPpTy/rSAigCMKc5NPX3NBOBxzSEj05oAdwo45pFbvtpyt8pzTF3MaALr3LNBsHT6VTJOanDDZsxzUQHPINADUPzUspx0Gc0jAhuBQAzHpQAKG/i6U8njFN24OWNK3H0oAazAGlB3Dg0nDGpEiZRu4xQAD8aQr/AHuacZMDoKjd8tuoAcBt424FBBNHmMy84oUg+ooAEk2/Lg05izcgUAYPTNPwoGT+VADVJC9M0MynqOaXcq9KR9ucjk0AIpVR1pd0juFV8CmlcnLdKacKcqaALC7143Zq3pwM1wsfXJqij5HNaOh83qbeDmgDrbrwv52ledEhEgGRXEzwtDK8cnDA4r2nRplaxRWIbjBrjPiHo0Kk3cOAe4FAHn7gD3pvHpzUmNo5600nPGKAI2Yg5p0LE57U5uvQUZ+WgBrn06UqkEc01jjtSbxigB7svFAdj0IxUXyn3p6J3zQAEE98UKOcdaNoOctRkJ3oAkaNcUKAvAqN5WI44qEhzyWOPagCw+1R1pnmdhk1Aeo4JqRFkbGBtoAd+8Ayo/OgtK2P3gq1HaPLhVYk+wrX07w/LIys8ZUep4oAwY45pGwOav2mjXk52rH+Zrfv7jw/oURa8vYWmH/LKMh2/IVy+pfEOfa0elWaQDtJJhj+XSgDoodItdKgN1qlxFCo/vEVzPinxqZ7ZtO0VTBbnIebGGce3pXJajf3moTme9uHmkPdj0+g6Cq1ABRRRQAUUUUAFFFFABRRRQAUUUUAFFFFABRRRQAUUUUAFFFFABRRRQAUUUUAFFFFABRRRQAUUUUAFFFFABRRRQAUUUUAFFFFABRRRQAUUUUAFFFFABRRRQAUUUUAFFFFABRRRQAUUUUAFFFFABRRRQAUUUUAFFFFABRRRQAUUUUAFFFFABRRRQAUUUUAFFFFABRRRQAUUUUAFFFFABRRRQAUUUUAFFFFABRRRQAUUUUAFFFFABRRRQAUUUUAFFFFABRRRQAUUUUAaXhnTBrWvWmlm5jtjcvsWR+gODgficD8a9ST4Eam4+XU0z/uV4/bTS21xFcQOY5YnDow6qwOQfzr3GP43FfB8cnkKurLiJowfvMFH7weik/lyOaAOb8T/BXxBo+nSX0V1bXKoMmP7rEe1eaSWtzGxWSCVSDggqa3vEHjjxPrk7SXmrXKqTxHE5VR+VZFvq2pQPvivrhT/wBdCf50AUzwcHikrorXxdqEahbq2s71e/nRkk/kRVqPWvCl6Quo+Gxa/wDTS0lYfjjIoA5Oiu0Tw94S1M40rxP9mlJ4ivIiPwB4/rUOofDvxNbRedbWqajD132jF+PpgGgDkaKlura4tJjDdW8sEo6pIhVh+BqKgAooooAKKKKACiiigAooooA1dE8Raxo7g2N9IiD/AJZsdyH8DXd6P8RNNvIxb69Y+S3eeP5lP4YyP1ry+igD2v8AsnRtZi+0aTewSg+jDI/CsXUvD15bMdqFlHevNLS6ubSYTWtxLBIP4o3Kn9K7HR/iRrFsgh1GKLUIuhL5D/n0/SgB81tcRnDIRSeSxHzV1Wl+I/COtRiGW4+wTt0SVcDP1xirl94V3x+daTLKnUbT1oA4VlVf4eaVG5zite+0K7jJZQeO1ZkltJEcSKRQAyUlj1qLap5bJqSTgADrUaZz0NABtUfdWm5YduKlKnrTdxB+7mgBq+uPzoxnilJB6kCjcvagCSOJcZJOaayqGpytkdDSbsds0ASJGvlk4yfeoWJzTg+f4jTe+aAHwttOTTpX3HI4poZcdBmkLD0oACRjJyaiErZ+VcCpOo4FCxqMUAMXcx+bFKAVPrUxMagYxmmSNuPQUAJkdcUeZnjdx6Uwx89eKQgA85oAfgUhA+n1p6t8tMLKx5UigBgPPrUoAbkCoym7ocCp4VEa5GDQAJkDmmOzZxmnuzN14pvagBB05YE1JHHvHDKDUWzJqRI9vzbuaAB1dflGDUe1upxinNuznJJpQSflOaAHRquK2PCyq2oBW5zWR8yKM1seHpNkwdRk0AejWETxJ8rfhWT4ieSaKRJhkYrR8OyyTh2cniqHiaSNAyFSWPpQB5zOoErfWosBckjP0q3cKrTNtHeq7xvg9qAIDhiafH83GKa0bj/apyMyrjaBQA1l5NNIUdqUvjtmm7ixoAcm304p7suML0qNlZqfHET1oAgIXPANSBcjGKmitp3fEURY1qWeg6pcYIhZR6kUAYrR9OalggdyFWNj+FdjB4bs7WHz9SmjiVRli5rOvvF/hrSwY7MfbXHTyxx+Z4oAqWWgX10RthKqO+K118PWNhbfaNWvoYUUZILgVx2qfETWrmNobJYrGM948l/z/wDrVyd5eXV5L5l3cyzv6yOW/nQB6TfeMPDWkqU0u1N/L/e+6o/Ej+VcrrnjbW9UDRrMLSA9Eh4OPr1rmaKAFZmZizEkk5JPekoooAKKKKACiiigAooooAKKKKACiiigAoqzp+n32oTeTYWdxdSf3YYy5/Suqsfhp4olj86+t4tLi7tdtt4+gBoA4yiu7/4RnwZpvOseLVuXB5isoyfwzg1Fdap8P7MFdO8P3d24/juZSAfwz/SgDia3fCPhHxB4qu/s+i6fJcEfefoi/jUk/iaMEix0LTbRf9wsfzyK2/CXxV8T+Gpg1gbYR55TYRn8c0AbifAfxeke68ktrc4yRhmx/KvLr+Fba+ntkmSdYpWQSJ91wDjcPY9a908TftC3upeC57G0tpYNXuU8vz93EAyMsPUkZA9Op9D4JQAUUUUAFFFFABRRRQAUUUUAFFFFABRRRQAUUUUAFFFFABRRRQAUUUUAFFFFABRRRQAUUUUAFFFFABRRRQAUUUUAFFFFABRRRQAUUUUAFFFFABRRRQAUUUUAFFFFABRRRQAUUUUAFFFFABRRRQAUUUUAFFFFABRRRQAUUUUAFFFFABRRRQAUUUUAFFFFABRRRQAUUUUAFFFFABRRRQAUUUUAFFFFABRRRQAUUUUAFFFFABRRRQAVc03VNR02USWF7PbMDn925AP1HQ1TooA73T/iVeS262fiTSNP1u14BM0QWT65Her8OjfDXxUQNK1e48OXzdILtd0RYnsxb+teZ0UAdn4n+GfizQ42ufsDX9l1FzafvFI9SByK40gqSCCCOoNdF4T8b+JfDEinS9ScRDrBKBJER6bT0/DFd9H4u+HnjgLB4x0RdF1FuBqFiqqpPYtgD9eKAPHqK9N8TfCHU4LU6p4V1C18RaYRuDwSIJFX3XPP4flXms8UsErQzRvFIpwyOpBB9waAGUUUUAFFFFABRRRQAUUUUAFaGk61qulOGsL6aAf3Q3yn8OlZ9FAHo2jfFC4UCHWNOhnjxy8IIf8AInFb1nrXgvWiAt2bOVv+Wc67efTPSvG6KAPb73wbHPGJrOZXU9CDmsO88L3UGeW49q870nWNU0qTfp97LAfQHK/keK63SvidrUHy6jb21+nTJUI35jj9KAHz6fPF97OKqv8ALwy109r428JaoRHeW9xYyH+JgCn5g/zrXi0XwzqabtP1O1nf0WdTz+dAHnyjNOMeBkfpXY3ng2aJS0ZUjtg5rNl0C6hXLKxH0oA57zO1M3AtzWnNpdzv+WI4pkmkXgTcIzQBTBGOKQj1p0kNxDgSRlfwpArH+FifpQAqbaVtvvSpG2MkYpxCkUARxkE06VivRaVV54xTZGx70AN+YkE0rDjrTd2TxTlPHvQBGOG9RUwjVhk00KByRzS7j9KAHbUXgZqN1GelPGG6Nk01s7unFACKOO5pVYrxtp42+tNlRjyKAJIyjcsefSmSfMfao1baeBUu0sMnigBqs2Panow9PxNMZSPu05EY80AJIhzuU0+Fc/WnIMLgg09AoBxmgCJo3Y+1aulMYR+7Xc1Uoky3etjTYduAAcn2oA7TwlPJLbMHj2Y71l+JblvOkXA46Uthr9lZ3qaWrB52HzY7VQ1y4825bPQ0AcxMCHbrkmq77gPU1sTxLtyq81WGmzSHKxvz7UAZhZs4PSmsSTxW/B4dvJf4cD34q0+k2FlHm+vLaEd98qj+ZoA5MrI33VJFWbOzupiAkTfXFbE+u+EdNP8Armu39IV3D884rLvfiMEUppekxRjs8pyR+A/xoA07Xw5qVww2xgD1Nab6JpumweZqd9DAAOSzYxXnWoeM/Ed6pSTUDGh/hiRV/UDP61gyySTOZJZHkc9WY5JoA9Tn8X+FtJUpZia9lHdE+X8yRXOav8Rdcuw0dn5VjH28sZb8z/hXGUUAWL29vL2QyXdzLO2c5diar0UUAFFFFABRRRQAUUUUAFFFFABRRRQAUUVqeHfD+s+Ib1bPR9Pmu5ScfIPlX6k8CgDLqeytLq+uFt7K2muZm6RxIXY/gK9j034PaL4etF1L4ieJbWyTr9jt5V3n2znJ/AUah8WfDnhq2aw+Hfhu2g7fbbmBdx98dT+OKAOd0H4O+J7q2+3a00Gg2QGWku2AbH+7n+tXJV+EvhUbP9L8VX698bYAfwYAj864XxP4q8QeJLgzazqk91k5CE7UH0UcVi0Ad/qfxU1p4Ta6LY6dotrjCrbQjcB/vH/CuM1LVNS1KQyX99cXLE5/eSEj8ugqnRQAUUUUAFFFFABRRRQAUUUUAFFFFABRRRQAUUUUAFFFFABRRRQAUUUUAFFFFABRRRQAUUUUAFFFFABRRRQAUUUUAFFFFABRRRQAUUUUAFFFFABRRRQAUUUUAFFFFABRRRQAUUUUAFFFFABRRRQAUUUUAFFFFABRRRQAUUUUAFFFFABRRRQAUUUUAFFFFABRRRQAUUUUAFFFFABRRRQAUUUUAFFFFABRRRQAUUUUAFFFFABRRRQAUUUUAFFFFABRRRQAUUUUAFFFFABRRRQBreG/EmueHboXGjajPaNnLKrfI31U8GvSLb4heDfF0CWfxC8PCO4wANTscKw9yAuf515DRQB6jrXwme8tm1LwHq9v4gsMZ8sSATr7HoCfyrzbULG80+6e1vrWa2nQ/NHKhUj86saFrer6FeC80fUrqxnH8cMhXP17H8a9N0/4uWmuWqab8RdBh1iDoLuPiZO2f/rj8qAPIqK9gn+GPhbxTG938PPFdtI+Nx0+9LLIvsDtz+ea868T+E/EXhqcxa1pNzagHAkZDsb6N0oAxKKKKACiiigAooooAKKKKACiiigApUZkYMjFWHQg4IpKKANvTPFfiHT8fZ9Un2/3ZMOP/Hs10un/ABQ1KOMJqFhBd+rKfL/oa8/ooA9H1D4iWkts32TT5IpscB8EZ+tYdn481iGfdMlvNHnlNmP1rlKKAPR08c6JfIEv9Lmt2/vI4YfyBqRPEXhIrtLzL7+W3+FeaUUAenrfeF5h8uqRoD2YY/nVyLT9Muo82V3DOMfwODXklT2d1cWc6z20zxSDupxQB6Jd6Y1uSQhx61kzIVY5B/KrmlfECJrdYdWs1cgcug61oQ+JvCdwf3kRQ+rDFAHP7JD0BxUsahRzXSfbvCc4xHfwx57Zp8en+H5hldQjP40AcuetIRnr0rrhomnuuIrqE56Gk/4RuP8A57RsfY0AcmFOflBpzEY2t1rrP+EcMa/eU/jUf/CNyEHcBQByoRvoKevT2rpl8MSR/NIwK+maV9FjH3Rt+tAHMPHkZUURRzdNuRXUDSYY1+f8808JptuPnkj+maAOZMLDsc0+O3kc/KrZ+la13qmiwNue4jAHbNUZ/GWjw5EMckh9hQBYt9NlZNzKSfSpl02U9I/0rEm+IDKf9GscjtvbH8qoXPj3W5MiHyYF/wBlST+dAHZw2DR/eQfU03UvEuj6FbvGxW4uyvEcZzg+57V5xd+I9bugRLqVxg9lbb/KspiWJZiSTySe9AHUeENesbXxJcapq6yHzclSoztJPSutvPG/hfJeOG5mb0C4/nXlNFAHoc/xCsFP+jaGW95JgP5Kay73x/rErH7LHb2qnoAgYj8TXIUUAat54j1y6/12p3GPRG2fyxWbLJJK5eWRnY9WY5NMooAKKKKACiiigAooooAKKKKACiiigAooooAKKKKACilUFmCqCSTgAd67rwd8KfF3iNRcfYxptl1NzegouPYYyaAOErf8J+D/ABH4ouBFoumTTrnBlPyxr9WPH5V6SNJ+EvgL5tW1E+K9Xj628IPlKw7HjH5msLxZ8ZPE2qQGx0YR6Dp44SK0JD492/woA3bT4feBfBcKXnxB15Ly7HzDTrKTqfQ4BJ/QVU8Q/GiaCyOleBdFt/D9iBtEgVTKRjrwMA/nXk1xNNcTNPcTSTSucs7sWZj7k9ajoAtanqN9qd011qF5PdTscl5XLH9aq0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4JpreZZoJXilQ5V0Yqyn2Ir0fwx8ZPFGmwrZawlv4gsOhhvgS2PQMP65rzWigD2Vk+DvjggQ+b4O1J+xBMDH8SV/kaxvEnwV8X6bAbzSY4tescZWayOWx6lf8Ca8zra8NeKvEPhyYS6NqtxaYP3FbKH6qeKAMu8tbqyuGt7y2mtpl+9HKhRh9Qeahr1+x+LulazbrZ+PvCVjqid7q3jVZR74OP51K/gn4X+LTu8HeKpNKum6WeoAAE+g3Nn9TQB43RXe+J/hH440JTM2l/brbkiazcSAj6DmuGuIZreVobiGSKReqOpUj8DQBHRRRQAUUUUAFFFFABRRRQAUUUUAFFFFABRRRQAUUUUAFOVmX7rEfQ02igCZbq6X7tzMPo5qVNS1BD8t7cD/toTVSigDRTXNXX7t/N+dWF8Ta0ox9sY/WsaigDZbxNrTf8vjVGfEOrHrdtWVRQBen1bUJvv3Un4GqjzSv9+R2+pplFABRRRQAUUUUAFFFFABRRRQAUUUUAFFFFABRRRQAUUUUAFFFFABRRRQAUUVo6Loesa1OIdJ026vHJx+6jJA+p6D8aAM6ivV9G+B+vG3F54m1PT9AtcBj50qs+O/GQB+Zq95nwZ8G42R3Piy/UdSAYc/nt/nQB5j4e8MeIPEEyxaNo95eknG6OM7f++un616PY/BqPSbdb/x94ktNDtuvkod0h9snjP4Gs/xH8aPEd5CbPQbay0CyHCpaxKXx/vEf0rzm/vrzULhri+uprmZuryuWP60AewDx98O/BYMXgnwrHqd4ox9vvg3X1GTn9AK4Txn8RPFnixyNU1N0tz0trfMcQHpjPP4k1yV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TpazyWr3Ma740OH2nJX3I6gc9elQVd0bU73SL5byxm8uQAqwIyrqeqsDwQfSuqg0rw94tRpNJuYNE1ck/wDEvmY+TL/1zYLwfY+n40AcRRV3WNK1HSLxrTUrSW2mHZ1wD7g9CPpVKgAooooAKKKKACiiigAooooAKKKKACiiigDqfC/xC8YeHHX+zNbuREP+WMx82Mj0w2cD6Yru7b4waHrUC2/jjwVZX5x81zbKitn12kcfnXjdFAHtUfhP4QeLHH9geJJdEuXPEF3IFGfQbuv4GsvW/gX4rtlabR7rT9ZgAyDBMFY/gTj9a8prY0PxR4i0N1bSdavrQL0WOY7P++en6UAN1vw3r2iSMmq6Td2u3qzxnb/30OP1rJr13Qfj94us4xDq1rY6xCBjEqbWP1IyP0rbi8cfBrxYWPirwpJpNw4w09uCfyKDP6UAeD0V9AN8JPhf4mR5PBvxAjilI+WG6cMFP0wG/WuO8U/A3xzoytNa2sGsWw6SWT7jj1IOP0zQB5hRVi/sb3T5zBfWk9rKOqTRlD+RqvQAUUUUAFFFFABRRRQAUUUUAFFFFABRRRQAUUUUAFFFFABRRRQAUUUUAFFFFABRRRQAUUUUAFFFFABRRRQAUUUUAFFdH4Z8DeLPEcirpOh3kytj94U2pj1yf6V6RpX7PesrGLjxH4h0nSYhyy7yzY/EAD9aAPFKVFZ2CopZicAAZJr3aTwx8C/C4/4m3iO51u5Q8xQyEjPphF/nUM3xe8F6ArReC/A8UTDpNOwXPvwCT+NAHnHh/wCHfjPXdrafoN0Yyf8AWSjy1Hv82K7qw+B0ljb/AGzxh4o0rSIFGXRZ1LAfUn+lYXiL41+P9YUxpqv9nQHgR2i7OPTPJ/lXA6hf32oTedf3lxdyf35pS5/M0AewG8+CPhFdttZXnim9TALSEGIn15G38qzdb+N+vNC1p4Z0zT9AtSCoEMSu4HbnAA/KvKKKANDWda1bWZzNquo3V45Of3shYA+w6D8Kz6KKACiiigAooooAKKKKACiiigAooooAKKKKACipri1nt1QzxmIuMqrcMR646gfz7VDQAUUUUAFFFFABRRRQAUUUUAFFFFABRRRQAUUUUAFFFFABRRRQAUUUUAFFFFABRRRQAUUUUAFFFFABRRRQAUUUUAFFFFABRRRQAUUUUAFFFFABRRRQAUUUUAFFFFABRRRQAUUUUAFFFFABRRRQAUUUUAFFFFABRRRQAUUUUAFFFFABRRRQAUUUUAFFFFABRRRQAUUUUAFFFFABRRRQAUUUUAFFFFABRRRQAUUUUAFFFFABRRRQAUUUUAFFFFABRRRQAUoJByODSUUAdnofj6+jtV0zxFbJr+l8AxXTEugz/C3X8/0rS/4Q7w74rBl8Dao0d5jc2l3uQ49kbnP6/WvOqVGZGDKxVgcgg4INAF/XdE1fQ7s2usabc2M392aMrn6HofwrPrudB+JGpW1kNL1+xtPEOm4x5V4uXUf7L9fzzV5PC/g3xYGl8L67Ho982cabqJCqT6I5Y5/WgDziitvxR4U1/wANzmPVtOlhXOFmA3Rt9GHFYlABRRRQAUUUUAFFFFABRRRQAUUUUAFFFFABRRRQAoJBBHBFdHofjvxjohH9m+JNShUfwGcsv5HIrm6KAPVYvjdr1zF5HiHQ9F1uHbgieJlY/iGx+lIviT4R6xtGq+C7rR5COZLCZiin6bv6V5XRQB6n/wAIj8LdWB/sbx9LYSsflj1C3IAPpnA/nUknwN8QXCeZomtaNqsR6GOVlJ/DB/nXlFPhmlgkEkMrxOOjIxBH4igDtNU+FHxA09m8zwzezIv8cC7wfy5/SuavdB1yyBN5o2o2wHUy2zr/ADFaOleOvGGl/wDHj4i1CMejSlx+TZrprD41+OrZAk9zY34H/P1aq2fyxQB5tRXrQ+MdlfII9f8Ah/4evwfvusew/lzT38XfBvUFA1DwDe2jHqbNwAP/ACIKAPIqK9Xlg+Bl8+Ib7xDpYPrAXx/48anHgD4VXik2PxQEHoLuBB/7MKAPIaK9eHwd0a4GdN+JWhXeegwq/wDs5qKX4FeIWGbDWtEux2/0nb/jQB5NRXp0nwL8fqpaO1sJh/sXQOfzqlN8GfiLHnb4faXH9yZD/WgDz6iu2k+E/wARIz83hW9/BkP8mqF/hj4/T73hbUB/wEf40AcfRXV/8K48dZx/wi+pf9+qQ/DnxyDz4X1L/v1QBytFdYvw28dt93wvqP8A37qaP4W/ECT7vhW//EKP60AcbRXcxfCP4jSHA8L3Q92dB/7NVuP4L/EJiPM0ZYf+uk6D+tAHndFeqW/wH8cyANK2lQJ3L3Y4/SrifAq+jGb7xbodqO/7wHH6igDx+ivXW+FXg+zfGqfFPSI/VY41Lf8Aoylbwn8F9P8AmvfH2o3uOq21spB/LNAHkNFevSXHwFsU3R2fiHU3HQFSgP8A4+KafH/wysFzpPw2hncfdN4Qf6tQB5LHHJK4SNGdj0CjJNbemeDfFmpECx8N6rPnoVtXx+ZGK7yb43ahDF5ejeE/D+m+hEBcj+VYep/F7x9fZUa19ljI+5bQog/ln9aAJ9O+C/xCu13y6L9hX1un2/yzWk3wgtdMUP4m8c6JpgH3kBZ2+gzivPNQ8Q67qDM17rF/cbuoediPyzisygD1FdO+DejyMLzWdV11l/hgjKKfoeP51ND8SvBugureFPh7ZpKowJ76Rnf9Cf515RRQB6NrXxp8e6jGYodSj0yL+5ZJs49OSTXD6nrGrao5bUtTvLwk5/fzM/8AM1RooAKKKKACiiigAooooAKKKKACiiigAooooAKKKKACiinxRyTSrFFG0kjHCqoySfQCgBlFeg+GvhTrt7bjUNfkj8O6WBua4vRtYj2UkfritiTW/hr4HDJ4bsZPEurRn5b68TEKn1UZ/kPxoA5/wj8LfFniCD7a1k2m6cOWurxSi49QOp/StqXUvAHgWBotHs4/E2vLx9ruQfs8LeoAIzj2/OuP8XeNvEnih/8Aibai7Qfw28Q2RL/wEdfxzXOUAWdSvrzUr6W+v7mW5uZTl5JGyxwMD8AAAB2AAqtRRQAUUUUAFFFFABRRRQAUUUUAFFFFABRRRQAUUUUAFFFFABRRRQAUUUUAFFFFABRRRQAUUUUAFFFFABRRRQAUUUUAFFFFABRRRQAUUUUAFFFFABRRRQAUUUUAFFFFABRRRQAUUUUAFFFFABRRRQAUUUUAFFFFABRRRQAUUUUAFFFFABRRRQAUUUUAFFFFABRRRQAUUUUAFFFFABRRRQAUUUUAFFFFABRRRQAUUUUAFFFFABRRRQAUUUUAFFFFABRRRQAUUUUAFFFFABRRRQB1/hb4i+JNBiFqJoNQsTw1rfQrMhGegLAkfn+FbE03w38WD5oJvCeqP3TD2jH6cbR+VecUUAdhr3w78RaZbm9tkttWsCMrc2E6TAj3VSSK5BgVYqwIIOCD2rS0LX9a0KbzdI1K5s2JyRG/ysfdeh/EV0z+NNI1z5fGHh2O5lIx9ssCsE3tnghqAOGortT4P0vWHLeEvEFtcnGfsl6/lTj6EgBvwxXNazouq6NP5Op2M1s3YsPlP0YcH8DQBn0UUUAFFFFABRRRQAUUUUAFFFFABRRRQAUUUUAFFFFABRRRQAUUUUAFFFFABTo3eNt0bsjeqnBptFAF6LWNWhGItUvo/wDduGH9atQeKvE0BzF4g1Rf+3pz/WseigDp4fiB40i+54kv/wAZM/zqynxO8eL93xLd/iqH+lcfRQB2Y+Kfj8dPEtz/AN+4/wD4mn/8LW+IP/Qy3H/fqP8A+JriaKAOzPxT+IBJP/CS3PP/AEzj/wDiaib4l+OmOT4lvPw2j+lcjRQB0dx468YTn954j1E/SUr/ACrPn8Q6/Ocza3qUh/2rpz/WsyigC1LqOoSjbLfXUg9GlY/1qrRRQAUUUUAFFFFABRRRQAUUUUAFFFFABRRRQAUUUUAFFFFABRRRQAUUUUAFFFFABRSqCzBVBJJwAO9dXoHw/wDEWrRfaHgj06z6tcXr+UoHfg8n8qAOTq/oujarrV2trpVhPdyk4xGmQPqeg/Gu3gtPhn4aw2pXl14ovV/5ZWj+XAD7kryPxNRax8Vtce2+weHLe28OaeBgRWijfj3fA/QCgDRtPhVaaPbrf+PPEun6RD977JBOklw49MA8H8DUz/Ejwx4Xhe08A+FbZZcbf7R1BFllPuARn9RXll1cXF1O091PLPK33pJHLMfqTUVAGv4l8S674kuvtGtalPdtn5VY4Rfoo4H5Vk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S6N448SabD9m+3Ne2mMG2vCZY8fQnI/A1zVFAHZHUfA+sKFv9HuNDuj1msX3w/UockfhUbeBbq8iafw5qdjrkQx8kBZZR9UYDH51yNOjd43DxsyMpyGU4INAE+oWF9p05gv7Se1lGfllQqf1qtXS6f42162t/st1LFqdqRgwXqeYpH1+9+tWm1HwTq2Be6NPocpPMtgxlT8UduB9KAOQorrf+ENjvyD4b16x1UkZEDZhn+mw/41jaz4d13Ryf7U0i9tF/vyQkL/AN9dKAMuiiigAooooAKKKKACiiigAooooAKKKKACiiigAooooAKKKKACiiigAooooAKKKKACiiigAooooAKKKKACiiigAooooAKKKKACiiigAooooAKKKKACiiigAooooAKKfDFLNKsUMbySNwqopJP4Cun0v4e+K76MTPpj2NvjPnXn7pQPx5/SgDlaK7hfD/gnScnXPFEl9OvW302HeM9wXJx/Kl/4TTRdIO3wv4VsoGHS6vd0sv5bsD86AMbQvBniXWSptNJuFhPWaVCkYHrk/wBM1unwn4T0VC/iTxbBPcr1stORnYH0LFcD9K53X/FfiHXCRqWqXEsfOIg21APTaOKxKAO+j8fWOiK0fg/w3aaeeB9quCZZz+OcD9a5fX/Emva9Jv1jVry99FklJUfRegrJ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trSfFWv6Yuy11GQx/8APOZVlTHphwRWLRQB1o8UaPqGBr3haxlbPzT2R+zP9cLwTSrpXgnU2/4l/iC90yQ5xDf2ylfp5itgfjXI0UAdTL4E1xkMumtYarCCfns7yOT9M5rn7/T76wfZfWdxbNnGJYyufzqGCaWCUSwyvFIOjIxBH4it6w8aeJLNRH/aTXMQ6x3UazA/99gmgDnqK60+KtIvY9mseEtPlYn5pLEi1b/x1TSND4BvgfIutZ0dz/z8BbiMfTYA1AHJ0V1g8Gw3ZH9j+JtFvcjISWf7O5/4C/8AjVS/8FeJ7OMySaW8if3oJEmz/wB8E0Ac9RUtzbXFs+y5t5YW/uyIVP61FQAUUUUAFFFFABRRRQAUUUUAFFFFABRRRQAUUUUAFFFFABRRRQAUUUUAFFFFABRRRQAUUUUAFFFFABRWlp2hazqLKtlpd3Nu6FYjt/M8Vuw/DnxKYzLeLp+nRj+K7vo0/QEmgDkKK7JfDPhayIbVvGlq/HMdhC0xz/vDinDUPh1p4xb6Dq+rSqeJLm7WJG/4Cq/zoA4wAsQACSegFbukeDvE+qkfY9Guiv8AflXyl/NsCtZ/iDd2u5dB0XR9JQ9GS0SSQf8AAiP6Viat4o8RaqT9v1i8lUjBQSFU/wC+VwP0oA6D/hX8Ongt4j8U6Pp2BkxQzrcS4/3VYUwz/DfShm2ttW1+ccg3GIIs/QHOPqK4migDs7j4h6hChh0LS9J0WL/p3tUaT8WYf0rmdU1bUtUlMuoX09yxOf3jkgfQdB+FUq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u6dq2q6d/wAg/Ur2z/64TtH/ACNUqKAOpg+IPi9AFn1qe9jAxsu8Sg/99c/rTh4utLh2Op+FNEud3Voo2hc++Qf6VylFAHUi+8DXCfv9B1axb1tb5ZB+TrUp0vwLdIWt/E93YHst3aPJ/wCi1rkaKAOrfwnpkm37D438PzZ7TGaE/wDjyUreANedS1jJp+oL6210p/8AQsVydFAHQ3PgrxXbqWk0K8IHdF3/APoOay5tI1aH/XaXex/78DD+YqO21C+tQBbXtzAB08uVl/ka0rXxd4otf9T4g1NfY3LMP1NAGKysrFWBBHUEUldOnj7xaGBfWJJgO0iKwP6VO3j7VJBi607SLr1822Jz+TCgDkaK6oeMICSZPBvheQnqTbSg/pJUg8WaK3+t8BaAx/2HuF/9qUAcjRXVt4j8MMPm8A6f9Vvrlf8A2ek/t7wkf+ZEtx9NTuP8aAOVorqxrng7v4JX8NRm/wAad/bfgz/oSv8Ayozf40AclRXVHXPCA+74HjP11Kf/ABoHiDwmCCPAVqfrqVwf/ZqAOVorrv8AhKPDij938P8ASAf9q6uG/wDZ6a3i7TR/qfAvhtf99Z3/APalAHJ0V1cfjVov+Pfwv4bg/wBy1f8Aq5p7/ELxAFK262NqP+mNuBj880ActBb3E5xDBLKfREJ/lWhbeG/EFyQIdF1B89/s7AfnitCTx74wcc69dKP9jav8hVC58TeIrgnztd1N89jdPj8s0Aadv8PvF8xH/EmkiU/xSyIgH5mrEvw/vrYZ1DXvD9hzz592cj/vlTXJz3FxcNunnllPq7lv51FQB2X/AAi/ha3dft3j/TWHdbW1nl/XZinSQ/DWyKk3Wu6oe4h2xKf++lzXF0UAdgdf8G2su7T/AAWZuODe3zP/AOOgYpy/EPVLZSuk6Xo2lDsba1ww/Ek1xtFAHRX/AI58YXwxceJNT2/3Y5zGPyXFYVzcXF1IZbmeWaQ9WkcsfzNR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7N4t1aTR9c8Vu8usaPDPrriPV9KZGkMqKp8iRCyEptZmHzgZ7Ng4APGaK9Y8WnVPD9j4kv9Mkgs9YGsxw391pkbQtFbtEHjxyWhDvksARllxk4AqxOJtTmfw/dQ41bxD4bS5uIhGFeS+heSWJm6Yd415yOS/vQB4/RXq+sssfh7xV4Us2EqaHpVrAVjOd8i3KPcyYHpI5BPOAoq/wCE7j7H4c0YPd3enyw+FdSmMtuv7+JWumKuo3LyQMjkZ9aAPGaK3PF2qtqlxA3/AAkWua2saHD6om1oyTyFHmycHA7j6Vh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WdLsLvU7+KxsYWmuJThFFVq7D4TyRjxDd2/mpDc3WnywWjucASnbjnsSAw/GgAb4e6s3mx22paPd3cS7mtILkmX3ABUAn2BrkZEaORo3UqynBB6g11vhPwt4p/4TOzhj029guIblWklaNlVAG5O7oeM/Ws3x+0beM9VaONok+0NhWXaR+FAGFRXZ+HrpZPhj4ntVtLaMxfZWaZVPmSlpv4iSeBjgDA9cnmrnw5mt9P8NXuoRtqi3r6lbWrNpsqxzrG+4gbirYUsvIx8xVRkVtGkm1rurnNPEOKk7bO35f5nAUV7PZwz6fJFojXKTyXl1qqCOJQltqBGVLXG0YTZtJUBXHQfIOa8YpVaXs7DoV/a30/rX/IK1LTxH4hs7y4vbTXdUt7q6ObiaK7kV5T6swOW/GsxcbhuJAzyQM16TrujeHU0y/vNH0ixv8ATrSKGe1vrK/aWdsMFK3kDSBkVhnLIibW24JFZHQcHp+satp99Jf2GqX1pdygiSeC4ZJHBOTlgcnJAJpi6lqS6p/ai6hdrf8AmGT7UJmEu89W35zn3zXWeJRoCeGfDtxH4dsdOfVoZJLm5tnuZZIAly6ZjSSfaflTo3Uk8jgjI8A2mj3fiuCPXJbZNMSOaSU3MxiRtsbFQSp3csFGFyTnjNAGVZ6nqVlqP9o2eoXdte5Y/aIpmSXLfeO4HPOTn1zViPxBr0erSatHreppqMi7ZLtbpxM64AwXzuIwAOvYVpeKdJMeu6fFHbaXbWl/FG9tNpzzPBKjMV3jzmLgggqVO3BXp3PTSfDTSU1E2R8VzbhrH9jbv7M63JwUx+9+4ckFuoI4DA5ABwer61rGsNG2r6tf6gYgRGbq4eXZnrjcTjOB+VUK9Bg+HlkLGGW88RSQXLaZJqckS2G9UiilKSDd5gy2ASoxgkYJXrXLeLtFTQtWS1hu/tlvNbQ3VvMYvLLxyxh1yuTtODjGT0oAx6KKKACiiigAooooAKKKKACiiigAooooAKKKKACiiigAooooAKKKKACiiigAooooAKKKKACiiigAooooAKKKKACiiigAooooAKKKKACiiigAooooAKKKKACiiigAooooAKKKKACiiigAooooAKKKKACiiigAooooAKKKKACiiigAooooAKKKKACiiigAooooAKKKKACiiigAooooAK9V8DfCXTdf8C2/ivVfG9poNvNM8WLm3XYGViAN7SqMnHTFeVV9E+DbvwnZfs16fN4z0y71LS/7RkHk2zFX8zzH2nIdOOvevA4hxeIw1Cm8O2nKaWiTdmnspaXNaMU27nnvxJ+Fp8K+HLXxJpPiSy8RaRNL5LXNsgUI/PTazBhlSM54PGK84r1L4kfEPwzfeCbbwV4H0G60vR1m+0TNdNmRmyTtHzOSMkHJbPGMACvLa6cmnjJYe+LvzXdrpJ8vS6WifoKpy390KKKK9YzCiiigAooooAKKKKACiiigAooooAKKKKACiiigAooooAKKKKACiiigAooooAKKKKACiiigAooooAKKKKACiiigAooooAKKKKACiiigAooooAKKKKACiiigAooooAKKKKACiiigAooooAKKKKACiiigAooooAKKKKACiiigAooooAKKKKACiiigAooq5o8E0+oQrBHG7B14f7vUDn2oArLG7IzqpKr9446UyvZ/AGh+F9a8Yaj4Wl0oNHDZtLNcbsM0u5Ado/hUbjiuE+J2gtoHiWfT40j+zW4CROoALKc4Lep96AOTor0Lw9oPh64XS9Zv7NhpTaeFu1Ezj/SftAhLZzxw6vgHHB4x1bD4a0q102eyvrTfqcGm6hdySeY4wY5fKi4BxwY5DjHO4Z7Vv9XlY5Xi4XtZ/wBf1+R5/RU9stmy/wCkzzxt5iDEcIcbDneeWHI4wO+TyMc97deH/DsesW81rZzSWEXhw6oYZ5W3XDjcBvKn5cnaSFI6YHrUQpuexpUrRpuzR53RXpSeGtCWzm1x4NPggewspkt72acW0Mk5cN/qyZWGYjgZON+SSAa4jxVYnTfEd/Ym1+yeTOyiHzvNCDsA+BuGMYOOmKc6UoK7FSxEaknFf1/VzMpUZkYMrFWByCDyKu6rpGraT5X9qaXe2HnKWi+027R+YPVdwGRyOldP4Y0XSb/SNM1SezLQ2c11/aoEjDzUjiEsfQ/Ln5k4x0FTCDm7IupUVNXZjDxb4kCRJ/bN2ViZWQb+hByK0fHPiiw8UWNlcyae0Gtx/LdTpgRzLjg+u7NbsPhnw7BqMmnXNr5japqMtvpkplceVEYA8RABwxLTQ9c5wfeotO8K6JcWegB428+GSGbWSHb5oJkedeM/LiKPGRj7wJ6itPq8jD65C17P+v6t6nM2PiK3tbE2Y8N6XJHIqLPuuLxfPK8guFnCk554AAPQCrVl4zns9SudSt9ItI7y5J8ydL2+WQg4yCwuASCRuOSefww7wjb+G7m81C61F7OKKOzkkjgvpJEiSYygIgMTGWQBDk4APBzwMnas/D+lwTX9vqFt4bj1Sa+ggsLWa7uvs7RvGWDx+Wxch90ZDSEKMnJB4q4Rm0mmiKkqSbUk/wCvmYdr4xa0sZrC10GwgtJ8+dBHe3yxyZGDuUXGDxxzXLuQzlgoUE5CjOB7c12WlRabb6VrcuteGdOU6cGt1ImuBI907METiXaQu1icDonqc1xlZVOayuzejy3lyr+vvHRSPFIskbsjoQyspwVI6EGuk1DxleXVtfrHpelWd3qSBL+9t43E1wMgtkFyibmAZtirkj04rmaKyNzUuNamubPR7O6tbaa30pWSOMhx5qtK0jByGB5LEfKVOPfmoNKvxp98bg2NleRsrI9vcxl42VhgjghlPoykMOxqlRQBsat4gutQ1Gyujb21tFYRpHaWsKsIoUU7sDcSxyxJJLEkk81qSePdYkv/ALY1tYeZ/bi63gI+PPXov3vue3X3rk6KAOpm8c6tKMNb2I/4lk2mcI3+qldnY/e+9ljg9PY1ja7q9zrE9tNdJEjW1nDaJ5YIBSJAik5J5wBn37Cs+igAooooAKKKKACiiigAooooAKKKKACiiigAooooAKKKKACiiigAooooAKKKKACiiigAooooAKKKKACiiigAooooAKKKKACiiigAooooAKKKKACiiigAooooAKKKKACiiigAooooAKKKKACiiigAooooAKKKKACiiigAooooAKKKKACiiigAooooAKKKKACiiigAooooAKKKKACiiigArp5fG2qyfDyHwO1vZDTYrk3CyhG84tknBO7bj5j/AA1zFFZVaFOty86vyu68muo02tgooorUQUUUUAFFFFABRRRQAUUUUAFFFFABRRRQAUUUUAFFFFABRRRQAUUUUAFFFFABRRRQAUUUUAFFFFABRRRQAUUUUAFFFFABRRRQAUUUUAFFFFABRRRQAUUUUAFFFFABRRRQAUUUUAFFFFABRRRQAUUUUAFFFFABRRRQAUUUUAFFFFABRRRQAUUUUAFFFFABUtmyJdRPIzqgcFin3gM9veoqKAPTfDHxC0/R9Tu/EEej7tSNv9mL+ZtWZcqQzL/e+UZxXF+L9ZbX9Zk1WV5DNOA0obGFb0X2rGooA6u01LRB4SGgzaxqsUMlwt3MselIxEmwKVDfaBuTgdVGSAeOlbD+K9Em1261a71G+unurM2csMmjKIzGcZxtuwwJIJzu6k155RWyrNdPzOd4aL6/l/kdXfyeB7rf5Ml9Y7tuPI0onbjdnG+9b72RnOfujGOc6EfiLQlvbO5Oq6i4tdP/ALOMLaKmyaDDAq/+lZJO48gjoCMVwlFJVbbIHh7qzk/w/wAj0AeJ/D7TzefeXlxZSwwwfYJNFXyESH/VgYuw/HPJY53HOc1yPii+XU9fvNQW6muhcSeZ5ksAhYkjkbAzBQOgG48AfSs2ilOq5KzKp0I03dMK6jw9qek2Xh2/02bVdSt21JUW5WHTUlCBGJXY5nQ8g4OV6Ej3rl6KmMuV3LnDnVjtL/WtDvH0lpNd1hDpUSR22zRo/wCAjDHNzycBR24UcVZl8TaPJf6zef21qitq8JhnQaLHtjUjA2f6VxhcqM54J+tcFRWntn2/P/Mx+rR7/l69jrtKu/BtpCEma5ug0WyVJtGDbzu3Bt4u1ZSOF+QqCByDznTTxN4cbUn1C6mmvJ/OjmtzLoKD7MUAVFTZdglAAo2vuX5emSSfPqKFWa2Q5YZSd3J/h/kdfd6j4futLl0+41zWHWa9a+llOjRb3kK4Of8AScY5J6dzXIUUVnKXMaQp8nU//9k="/>
          <p:cNvSpPr>
            <a:spLocks noChangeAspect="1" noChangeArrowheads="1"/>
          </p:cNvSpPr>
          <p:nvPr/>
        </p:nvSpPr>
        <p:spPr bwMode="auto">
          <a:xfrm>
            <a:off x="349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701" t="22209" r="13387" b="17558"/>
          <a:stretch/>
        </p:blipFill>
        <p:spPr>
          <a:xfrm>
            <a:off x="904875" y="1152525"/>
            <a:ext cx="1015365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1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CA78DB-A430-6448-BB3E-6F869151ED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20" b="0" i="0" u="none" strike="noStrike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en-US" sz="82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AutoShape 2" descr="data:image/jpeg;base64,/9j/4AAQSkZJRgABAQEAAAAAAAD/2wBDAAUDBAQEAwUEBAQFBQUGBwwIBwcHBw8LCwkMEQ8SEhEPERETFhwXExQaFRERGCEYGh0dHx8fExciJCIeJBweHx7/2wBDAQUFBQcGBw4ICA4eFBEUHh4eHh4eHh4eHh4eHh4eHh4eHh4eHh4eHh4eHh4eHh4eHh4eHh4eHh4eHh4eHh4eHh7/wAARCANcBY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yoor3Px7qHmXvj5F13V9YMKNC2i3CYhtlZ1/0iPMjZWMgdEUgsOgyaAPDKK+htXt4Ljx5a+KpFb/AIkuLGQ9jMwi+zn/AMmWP/bE59/PNFghuPjZqqSQx3Eq3eoPawyIHWSdRKYlKng/OF47nFAHnlFdfN4i8bT6EdUuNQvXW1vtkWpyXLC5hkaNt0Mb7t2wjllAIGF6Z56jxQb/AMSfFqLR9W1W8l0a2jt7y5SaZ3hhiS1SSV8ZIXI3c46t3zQB5RRXefFUJq0WneLIb2xvWug9pey2aSLGJ4zlf9YqtzE0Y+7/AAHk1vR6Ra/8IOPBRvrAanJp41YWZjl+0i7x5oH3Ng/0b5cb85PTtQB5LRXts14bqCHQl1jU53n8Gw7NMmjxYKRaK3ml95ww2lgfLHzAfMOtVrDU9Ul8deFtBlvrqXQ5tCsheWTyM1v5JtAZGZD8owMtnHBGaAPG6K9GuNR8QaNZ+D7XwjJcR217ZrIYrcHZfXZlZZVlA4lIwq7WyAuOBnnsta0Wz1jQp/BeiLEEuNY1Gawx91JIZIAVXH8ISSYD2A+tAHg9Fe+X+pWvnve2F/d6dZQeEJora5shuljij1BY0ZfmTJKqP4h161y3gvxBHJqviG+vNV1fxJZw+HnSUaou2Qxtcwh0UebJgbScHcOT045APLKK9B+J+lx6P4S8LWlvP9otC97Nazf89YXeNo2PodpGR2OR2rc13xPb6KNHjutZ1y4i/wCEbtUOjCMGxlL2gUbiZemSGP7s9OPUAHkVFeo+N9cez03SrOPxd4lsnPh6y22FtH/orE2y8FvPXAbv8h/GsLx1eT6d4j8OahattuLXRtLmib0ZYIyD+YoA4uivY9Ut7fQdRudeswEXxXqFqNP5wRbOY55yPbeyR446MKjudUm0q/1tFuNa0Q3fie6MGqaSqTGeRZMeRPHuViFDblXPO8/K3WgDyCiu0uLo+FvjDJcXEdhClpqZFxHZRssAjJxIqKSSo2lht7dB0rtrbR7SEweAp2jc6TNDq07ZBOPtLLJn1/0d4mx320AeK0V6pe+I9Xki8Hava393ZT6jqF40/wBnnZNyvdqxQkEZX2PpUp1G41Lxj8RLfXNW1GSztrK8jjJJuGgT7bDxGjOoxwOMgcUAeTUV3PjtLGP4f+Dl025ubm2zfbZLi3WFyfNTOVV3A/76rsLC6tJRbavcyRsfGUVvpkpPBBETwzsB2/eiFv19KAPFqK9Y1K8u9P8AC2vWFvLJaz6JYaTbo8LlWjm8wySEEdCJHcZHpUs2u65deMPhta3Ws6jPb3EenTTxSXLsksn2tvnYE4ZuByeeBQB5FRXq2lW/hz+w/GCRalfzwyX1kt59ps0gWNDd/MVZZXJ4z1C09rzWrrxx4n8PawZh4dtba88y0ZP9HsoY42NvJEn3UIIi2sBlt3fcSQDyaivXNJDL8VPB9wVbyh4etZC2ONq2ZDN9AVYE+xrFtvE3iSP4RTPH4g1ZGj1mG3QreSArF9nk/djnheB8vTgUAee0V2fg2a50/wAD+I9W0iSSHVYJrVPtEXEsFuxk3sjDlcsI1JB6HHetnT7jXW0nVvEF1AsfiFNEglsrpMNcyW5m2SXR5LCTZ8vmYB2fN/tEA8zor2TwPf308vhXxBrDNPrA/tUW89wu57q2SzJUyMeXAkLqCT0yO1Z2v50P4cx614YvLmxtL/WkubN4JyksAa3dZIiy4IKsGX3XB70AeWUV7U+tarP8cI7W71nUjaQae8sa+eziFjpjEuilgA2ST1GSetZepWsnijRPC+lxaxqfiFNQ1SRm1S+XbLZKFUSQEF3Iwo80/NggDAPNAHlNFex6qY9Z1vQPE2gw6d4iexv3sjaQB4lMI3SWyESouGCB1HBBKKPmPFYviTXNSm8KJr+j+JNYuo4dXaKK61ANHqFsXiJ8uOZJGDxlQdwAX5gp2gNQB5tRXc/GfVtVu/F89jd6ne3FpFFayRwSzs0aMbaMlgpOASScn3NcNQAUUUUAFFFFABRRRQAUUUUAFFFFABRRRQAUUUUAFFFFABRRRQAUUUUAFFFFABRRRQAUUUUAFFFFABRRRQAUUUUAFFFFABRRRQAUUUUAFFFFABRRRQAUUUUAFFFeh/AnwnpfibxLe3PiCAy6HpVlJdXg8xkDcEKMqQw/ibgj7lc2MxdPB0JV6m0e2/ovN7IqMXJ2R55RXoXx38I6f4V8WQPocJj0XUrVLmzG8uAMYZQzEk84bk/xCvPaMHi6eMoRr09pK/n6PzXUJRcXZhRRRXSSFFFFABRRRQAUUUUAFFFFABRRRQAUUUUAFFFFABRRRQAUUUUAFFFFABRRRQAUUUUAFFFFABRRRQAUUUUAFFFFABRRRQAUUUUAFFFFABRRRQAUUUUAFFFFABRRRQAUUUUAFFFFABRRRQAUUUUAFFFFABRRRQAUUUUAFFFFABRRRQAUUUUAFFerfBbTLS38I+LfGnkQXOqaPbg2CyxhxbyYLCbacjIIBBI42mud0PxRqmv3a+H/ABDeS6jDqlxb25urp989upnjZtkjAsEIXlM4zg4458z+0JSq1IQhdU2k3ez1Sbsra2T7q5p7PRXe5xdFe2+PfEGq+HfjNZeFtDlfTtCsZbW3j06D5beZJFRpN6dHLGRgScnv1rrNIsbfw78Q/iFouh6g+naeuiteLEkjiKzmdAS4VMlccEbRkDAHQV5tTiF06UajpfFFTWvS6Wumj95Pr1V++ioXdr+R8zUV7vpPjDT9Q8W/D7TbDVpdV1u3kWDU9YjWSL7RGzcQEuFeRR3LADjPJY43/BurarP8e/G9hNq14bSHT5zFE87mOIq8W0hecY3NjA4ycdaVbP61JScqFrRctW1opcv8t9d1ez8gVBO2p800V6fdeIvEFr448P6G3ii61WK2u7S5iv8A7RI0jG4hhMiK7YbyzuICkA4zkckV6XJeXGs/tD+IPBmrtJqOgXVmm6xnJeKJhbxsHQH7jZJ5XHLZ64Na4jO6lCzlTVuRz+Lomls4rWzvrbt5ijRUuvWx8y0Va1e2js9WvLOGQyRwTvGj/wB4KxAP6V9A2/iObTvB3w61nVvF02n248570S+fM96gIGwhVYN6ZcjGcjkV9BGSkk0YHzpRX0D4Y1OXX/h54u/4RrUm8NW0uswx6X5lw8KWivInyjywfLDEnIX5QXPOOaxvH+rXlr8TvCGmOl5b63pnkW1/qXEbX25kG5SpyyEbuTydzAgYIpgeL0V9Ca/4w1Dw/wDHjxDNPqF4+l2drbs9qZmMSoVg3EJ0yN7kcdSfWneFfDieFf2gWdUU22qTSmw5GDG8Mk0hX/dZVT6N3oA+eaK7+ODUtb+Leq3klrfa0+nXU900C75ZJVifEcfAJ2lticDgH2rW/aA0u48O/EGDxJpUl1YjVohdxOhMUkUuMSDjBU8gnvljQB5VRX1b4rl1HT/G+t6/cag+qeHrDSgl/oUUhkYh1PztE+I9mAxLAk4UjB5rzT4K6+Nc03Wfhrd3M1naarFM2mFZm/0dyCzRg5yUIGSvQ/MDncaAPHaK6jxfqWoWdhB4KbUJ5rXSpX89DIxQ3OfnCg9FT7oxwTub+OuXoAKujVtUF/NqA1K8F5MGEtx57eZIGGGDNnJyODnrVKvTtf0fw5N4r8VeGrXw/bWH9mW11PZ3UFxO0mYF34cSSMpBAI4UHOOaAOAbWtYZpWbVr9jNIkkpNw/zun3GPPJXse3aqr3Nw92bxriVrkyeYZi5Ll853buuc85r0u08Haa3xD1ONNCvb/R9MsraeWytPMkkleWKIBRtO/7zs/HZT2rLl8L2fhx/EtzrFl/aDaVfRWNrbTSNHHK0u8rJIVKtt2JkAFTlhnABFAHJavrOsaw0bavq1/qDRAiM3Vw8pQHrjcTjpTG1TU2nnuG1G7M08XkzSGZt0keANjHOSuFAweOBXpOl+FfD82pLd63oy6fp0uiXM8hstRW6hSWNwplhZJHJCgg7XY/NkcioLPwHYQW1jFq0TGSG71B7yW3mObi3gt45kEfUfMGyCBnD+1AHnAu7oWJsRczfZDKJjB5h8syAEBtvTdgkZ64NTDVtUGqDVRqV4NQB3C689vNBxjO/OenHWuotbXw7r+h3upnSk0JdMu7fzzZyyyrJbSvsbiVmPmLjIIOCCfl4zWj4j07QbXTL3U7Lw9pd3aW1xC1ncafqEk8UkUmcLdoZvNibGMELH84Ix0oA4+TxN4kk0waXJ4g1Z7ARiL7M15IYtgGAuzOMAAcYxSS+JfEUumDS5df1V7ARiIWrXkhi2DGF2ZxgYGBjtXfQaX4bvPF3hPR/+EX0+CDVbOC6uXjuLrfucOSq7piAvA7Z9650w6HoGgaDcX+hxatPqsb3U7TTyp5UQlaMJH5bKA3yMSW3DJHHByAc/puu63plrLaabrGo2VvMSZYre5eNHJGDkKQDxxzUVrqmp2v2f7LqN5B9mZ2g8udl8ouAHK4PylgADjrjmor/AOyi+nFi0zWnmt5BmAEhjz8u4DgNjGccZqCgDSsNe1ywkjksda1G1eKEwRtDdOhSMtuKAg8Lu5x0zzS3/iLxBfszX2uandM8RhYzXbuWjJDFDk/dyAcdMgVmUUATzXl3NawWs11PJb2+7yInkJSLccttB4XJ5OOtJdXVzdMjXVxLO0caxIZHLFUUYVRnoAAAB2FQ0UAbUXizxVFZLZR+JtaS1SMRLCt9KEVAMBQu7GMcY6YqOTxN4kk0waXJ4g1Z7ARiL7M15IYtgGAuzOMAAcYxWTRQBbm1LUZktUmv7qRbMYtQ0zEQDOcJz8vPPFWNP8Q+INPuLm4sNc1O0mun33MkF26NM2ScuQcscseT6n1rMooAVmZmLMSSTkk96tNqepNdTXTahdtPPGYpZTM2+RCu0qxzkrgAYPGOKqUUAWPtt55dvH9ruNlqS1uvmHEJJySo/hyeeO9L/aF95t1N9tufMuwy3L+a2ZwzBiHOfmywBOe4BqtRQBNLdXUttDay3M0kEG7yYmclI9xy20dBk9cdad9tvPKt4vtdx5dsxa3XzDiJiQSVH8JJAPHpVeigCy+oX7i6D3tywvHD3QMrHz2B3Avz8xyScnvSjUNQ8+1uPt1z51mFFtJ5rboAp3KEOcrgkkY6GqtFAFhb28WG4hW7nEd0QbhBIdspByNw/iweee9WbjXdbuNLTSrjWNRm0+MAJavcu0SgdMITgY7cVnUUAaMWva5FpLaTFrOox6cwIa0W5cQkE5PyZ28nnpVQXVyLM2YuJvsxkEph3nYXAIDbemcEjPvUNFAFrTNR1DS7oXemX11Y3ABUS28zRvg9RlSDUn9r6t/a39r/ANqXv9o7t32v7Q3nZxjO/O7OOOtUaKANC41rWbjUf7SuNWv5r3YY/tMly7S7SpUruJzggkY9CRVb7Zd/YfsH2qf7J5vneR5h8vzMY37em7HGeuKgooAt/wBp6l9uN/8A2hd/aymwz+c3mbdmzbuznG35cenHSnWGrarp8EkFhqd7aRSnMiQzsiudpXkA88Ej6EiqVFAFm1vr61hkhtby4gjlZGkSOVlV2Q5UkDqQeR6VNq+taxrDRtq+rX+oGIERm6uHl2Z643E4zgflVCigCa8urm8uDcXdxNcTMADJK5ZiAAAMnngAD6CoaKKACiiigAooooAKKKKACiiigAooooAKKKKACiiigAooooAKKKKACiiigAooooAKKKKACiiigAooooAKKKKACiiigAooooAKKKKACiiigAooooAKKKKACiiigAr6F+Gen+F/DfwMuJ/GWp3Gjw+KpjGZoIy0zRLkKowjcEBzkjGH9xXz1V6+1jVr+ytrG+1S+urW1XbbwTXDPHCMYwik4UYAHHpXlZtl88fThSU+WPMm7b6aq263s9exdOfI72PeviXp/hjxR8DYJ/B2q3GsR+FJBGs08ZWUREAMpyicBShyBjCdyK+d6vWGsatp9pdWdhql9aW12uy5hguGRJlwRh1BwwwSMH1NUaMpy6eXwnSc+aPM2r766u+y3u9O46k+d3sFFFFeqZhRRRQAUUUUAFFFFABRRRQAUUUUAFFFFABRRRQAUUUUAFFFFABRRRQAUUUUAFFFFABRRRQAUUUUAFFFFABRRRQAUUUUAFFFFABRRRQAUUUUAFFFFABRRRQAUUUUAFFFFABRRRQAUUUUAFFFFABRRRQAUUUUAFFFFABRRRQAUV0Pw306z1fx3o2majD51pc3SRzR7iu5T1GQQR+BrtNG8F6FJqPiC+ubR30t7BptHQyOAGktnuFO4HJ8tU2kN3PPNAHlVFegNp/hvTdd0bwveaGLyS9htjeX/wBplWZHuEVgYQp8vCb1+8rbiDz6VfEXhuw0q28Ow+WHuJ767truUM2JhFcCMHGcLxnpQBjeDfFWr+FNQkutLkiZJ4/KubaePzILmM9UdT1HX0PJ55NRanrcd1ZtaWOi6XpMUhBm+yiVmlx0BeV3YAHnapAJwSCQMd94g8FaDJpOvxaTB5GqWuvXsNivmuwlggjjZoACTl8MzA9SVIzyKjfSvDdp4u8QaO3hmwuILHSpL6F5bi53h1tkkCnbKAV3Enpnnr0rB4al7T2vL72nzttfvbpfYrmdrGH/AMLJ1aa+sdU1HStG1LWbBAtvqdzDIZ1xnYxCuI3Zc8FkJyAeTUfh74iaxpFxrF3JY6fqd5rKPHe3F75xeSNxyg2SKAPoMjoDjArM8MnQdQ8Y27azDb6dpjsSYY3lEIYKdiMxLSKjMAGbJIBOMdR2Nt4X0q51XTPtehW9sssWoK506++02Fx5Vu8kbpIJXdZAwGUJwQFOBkg87yzCOLjyKz/K97Lsr62Wg/aS7nEeF/ED+H/EkWu2mm2M00DmSCKfzTHE2cgja4Y46DcT75rp7H4qalZeJdS8RW/h3QV1HUoWhupCLkhlYgthfOwM7V6enGOc7Fl4I0C+uvBstrblhLHZHWrUyt86TthZgc5ALZQhSMfJ0zWf4U8CrqvhXUbk6Pf3F1dvcLptxCjmO3Nuu47yPl/eH92N3cH61VfL8PXk5VI3bVt3tvbcI1JR2MC28YRWrWv2PwpoNulvdLd7EN0fMkUEIWZpi2FySACBnrnmtTUviprt1qepaxa6bpGmavqUSw3OoWscvneWFC7V8yRlThQMqAeAc55rD8R6dZ2nhbwve28Oy4vrWeS5fcTvZbmRFOCcD5VA4x0rs9I8CafdeMPDqPb2B0u70q2uLmBtUjWZ5Gtt7MI/MEvL84Ax6cUpZbhZy5pRu9tW31vrd66pb9l2BVJLqeV11XiPxtc654Z0/wAPzaLpNta6cCLR4PP3xAkFuWlYHOO4PtirVzD4f8OWehQ6hoMerPqFmt7dzyXEsbojswVIQjBQQq5y4fLHoAMHZi8MaFpV/q2lLBpOs6rZ6qYfs2qai1mWtRjYYmDxqZGyd25jjaMKec9xBzmkeNbjTfBt34VXRdJnsbxxJcPL5/mSODlWysoAxhcYAHAyDzm3P8RtSvI9FOraRpGqXOjAC1u7kTiYgEEbykqh8EDqO3uc7I8NabZaBdz2ugWFzPHrlxZgeINQ+xyxwpHEyqQtxGjMCzZIznrwMVR8R2PhbSdJk1bSdNtdVt/7durSI3E0xjaJYYWUAo6EgMz4bqQRnNAFLWviBNrGrajquoeGdClvNRgWG4kBul3KoUDAE2AfkT/vkepzLp3xO1201bSNUks9OvbrSLIWdk9wJSI1wylyFkAZ2VsEnI4HAPNXtd8P6bqHxSt/B+j6DbWMAnjLyW8k8kzx+UJJM75GHA3EYAPAqbVPCFhb+Ib6SXQ7rT7K48Oz6laWdx5qvbTJGQVJY7iVdSeeoK8YNAHMap4t+3WWqW//AAj2kW7alOLieaE3AcOMnjdKRjJY7SCMnpwMXbz4gXN94W03w3f+HtFurHTSDbmQ3PmA98uJgcHJyOnTAGBjj02h1MisyZG4A4JHse1drrunaFN4S0/XE01NISbUmgb7BObwrb7AymUNJhZs7sKTHuAY7QBmgCzcfFjxFJ4wj8UxWWl29+IDbzrGkvlXMfGFkVpDwMZG3b75rF0DxfJofi1vEun6Do8dyCWhgxN5MDEYJRRJnnJ4JIGeAOMdPcaD4OtfFkQdba10s+G4r+JNSuZAsk7xArvMZ3sctkrH1wcDFLZ+HtFtrjUzrEHhS2uJjZjSo5b28+ySpKGJkXY5mIIC8vgAnnHSgDgvEmqtretXOqvZWtnLcyNLKlvv2M7Elm+dmIyT0zj0ArOrvdGtdOs49f8A+Ei8I6Yi6MJEmHn3IlNw7ssUIKzbcA5OcHKxnkk5rgqACus1rxzealPqd1Ho+k2F7qisl5dWwmMkiMQWUeZIyqDgZ2gHHGcE1yijcwUYyT3OK6rxF4TtdH+22jaww1SxjSSW3ubbyI5lOAxgkLky4JGMqu5QSOmKqMHJNoiVSMWk+pW17xfqWsWV3az29nCt3PBNO8KMGcww+VGpJY/KBk4/vEn0FSjxrqTFUuLPT7q2axisrm2mjcpdLECI3chgwdcjDIyn5R75pal4X1vTRbm+tY4BPMIAWuYsRyEA7JTu/dNgg4fbxn0OJPBvh1vEOoXlr5lyotbV7lha232mV9rKu1EDDJJYd6apy5uW2onWgo819C1N431NomtYLLTrWyFhLYQ2sMTBIY5SC5Uli5Ylc5Zm5JpY/Hmvx2Gh2qSW/wDxJGkNrKY9zsrgKUfJIZdo24x049KwNWt47TUp7WE3RWJyh+0weTKGHBDJubaQcjGT0qrUtWLTurnST+L71I4o9H0/T9DRLtLxhYo+ZJkOYyxkdzhTkhQQoJJxmman4qmutNvbC10fS9Mjv5EkvGtFkzOVJZR87sEG45wgUdOwArnqKQzorbxdqUGuaNrCQWhn0i2jtrdSjbGVAQCw3ZJ+Y9CKTS/FU1pptnYXWkaXqkdjI0lm14km6AsdxA2OoZS3O1wwznjk1z1FAFjUby61G/uL+9maa5uJGllkbqzMck/nVe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NDw3q9zoOvWWs2aRSXFnKJY1lBKEj1AIOPxratvHetwabpun7LR4dOtrq2iLI2WSdCjFsNyVUkL6e9crRQB1Fn40vbeKxeTS9Kur/T4hFZX88LmaBQPk4DCNin8JdGI49BUemeL7q1sba1vNL03VhaXLXVrJerKXhkYgtgo67gSASG3DNc3RQBvP4u1poYh9oVbiLVJNVF0q4lNw4QMT/Dj5AcY6k/Spr7xlqd34j1XXZLeyS41O0e0mRI2EaI8YjJUbsg4HHJGe1c3RQBf0HVrrRdSW9tRE52tHLDKu6OaNhh43HdSCR2I6gggEbUPje+tXtF03S9MsLW1W42WsKymNnmiaJ5GLuzs204HzYGBx1zT8N6DHqWmalql3c3ENnp4j837LbfaJSXJwdm5QEAVssWGOBznjRXwPLc2V9daXq1jqCRXNrDaiOaMNcefnbuUvmNh8oKkHndzhSa0VKbV0jGVenFtN/wBf0yPSPHmt6Xr2l6zaJaCfTrJLJI2RjHLEucbxu5OSDwRyARjFU5/FepSano1/Glvbvo6otqkSsqZWQyFmGeWZmJYjGahtfDGuXUiRwWO9nupbQfvUH72NQzgkngKpyWPGO/FXPEHg/UtJsrS6Gy6Sa2imlMTowjaR5ERRtY7wfLJDDjkD0yvZztew3Wp3S5lqU/EXiC51uK0hmtbS2itPOEKW6soUSTPKRyTwC5A9gOvWrVt4w1K38R6brqQWhudOtIrSFSjbGSOLygWG7JO3rgjnt2qHQfD0l94rbQb+c2UkQn890RZihijd2AAYBj8hH3qsSeGEvdPtr3w5d3GpLNeCzaKa2EEqSlSy8B3XaQG53DG059aFTk1ewOtBOzf9euwmm+Lbi1tbGG60nStTk07P2Ge8jkZ4F3bgvyuodQxLBXDAEnscUW3i67KOmr6bp2ug3b3ifb1kzHK5zIQY3QkMQCVOVyMgDJzPp3gfVLj7Ubmazt0i0+S9hlW7hljnCNtKq6vt6ggnJ28ZHIrM1Dw3rOn6f9vu7MJCPL8wCZGeLzF3J5iAlo9wGRuAzQ6c0rtAq9NuykiXXPFGqa1YPa6g0Upkv5b95QmHMkiIhHBwFAQYAHFU31e5fw5DoJSL7NFeSXatg7y7oiEE5xjCDt681Pomhy6jrraZJcQwpCsklzOjrKkcUalnYFTh8AHGDgnHPetP/hGdPXU7G1OpajNHqkMcunNb6ejvLuZkKurTKEYMpHDMO+RQqcmrpBKtCLs2QXHjDUp9X1fVGt7NbnVbQ2kpCNiNCqqSnzcEquMnPU1JoHjS/wBJ0pNM/s/T763RbhALlZM+XOgWSPKOpCnaDxyDk5rH8QWdpp+tXdjY332+3gkMaXHl7BJjqQMnjOcc89a09S8Kz2nh7TNUS6Saa8dUltguGgMgLQ5Oed6gt2xjvRyS18hurFWu9zL1G+hub2O5tNKsdOEYH7mDzHjYgk7iJXcnsMZxgdOudDWvE02oaW2mW+l6bpdrJc/arhLKN18+XBCltzNgKC2FXao3HjpiabwL4phvorJtMBuJZ2t1RLmJyJQpbY2GO0lQSN2MjkZrMt7C2j1V7TVdQitIolJeW323W4gZCpsbaxPA+8B6kUOnJbqwKrCXwu/pqX5fFVxcX1vc32l6XepBp0WneRPExRo41Cq2QwZX+UHcrL3HQkGw/jSea/N1faFol6qGL7NDLA4S1WIbURCrhtmOqszAnkgnmppvCFrAJb6bVphpCWEN6s62gM5Er7FTyt+A24N/HjAznnFOg8H2K+JW8O3uuvFqEl2La2WGyMiOGClJHYsuxW3DpuIwcgcZr2M+xH1mn3/BmNqHiLUtQ068s7xo5jeX/wDaFxOVxJJLtZeccY+duMd6yK6uHwcW0wNJqITU5LSe9gtFi3I8ERIYmTdwx2SFQFIIXqM1ylRKDjuaQqRnflY6NgsisyLIAQSrZw3scYP5V3J8XabZ6TeW+n3Gs3UU6xi10y/w9rYEOHyjFyXKkbQdqZBJPpXCVa1XT7vStSn06/h8m6t3Mcqbg21h2yCQfwqoTlFOxNSnCo0pHXeMPFWma3BJBby3tvDe363V3GunWsYiGDkAph52BdsMzJx1GTkc5odxYRLe219e6pawXEYXfZhW3YYHEkZZQ44/vDBweayq1NB0DVdcMv8AZtukgiKK7STxxKGc4RcuwBZiDgDk4pucpyva7JVKFKFr2RJ4x1ePW9fmv4Y5Ei2RwxmU5kdY0VA7kfxELk/XHPWsetiy8M65eWstxDY4WN5IykkqRyM6Dc6ojEM7KOoUEim2PhzV7y2juYbeJbeSIyiaa5jijCB9mSzsAvzAgZIyQcZpOM5O9tyozpwjypqy03Mmit638I65PqEmnLDZx3kc4tzbzX8EUjOcYCq7guDkYK5BzwTUf/CLa59hnvfskZhgEhfFxGXKxttd1TdudAeCygrweeDS9nPsP21P+ZfeYtFFFQ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74W1KxsEn8661TTLwkNBqGnMTKg6NGyb0BVgQcgggr3B46ZvHOltfX119nvd5udPuIZCiF7lrYtuaYggKz7s5G7B9eteeUVrGtKKsjCeHhN3l/X9WPRR4x8O2sT2lqmqzW15d30l48sEaOsdzEIz5YDsNy47nBx2zxLoviDR1u4ZIZJH0vS9FWGVb2SOGS4njneeIpGGbdl9gwM4BbJx185t4Zri4jt7eKSaaVwkcaKWZ2JwAAOSSe1bt34M8RW1za27WcEr3V4LGM295DMouCQBE7I5CMc9GI6H0OLWIlczeDhaxH4O1i303xSmqao1w8TR3CStEgeTMsLpuAJAPL56itbStc8M6ZBY6Z5F9qenjUBe3j3FukbMVjZI1WPeysAWLHc2G6EY68fPFJBPJDKu2SNirDOcEHBqxZ6deXdje3tvDvt7FFkuX3AbFZwinBOT8zAcZ61nGq4o1nQjN3f9f1c7q48ZaFLbQ2e298tdMu7J5o9Pggy0rKyuIo2CgcEEZ98nNU/FvjK01jS7xLc3EM9+IPOtxY20aLsAzmZQZJfmAIztxnnNcNXQXHg7W7fSW1WQ6V9iBYeamr2j7mVQxRQJCWfBB2jJ5HHNW8RNqxnHCU4tPt/w5H4b1Sy0bX5ZD9oudOmimtJTsCSmGVChYLuIDAHON2MjGe9av/CT6bb6jaPaJeGHTNJls7GR41V2ncP+9ZdxCgNI2AC2Nq1yl5byWlzJbytCzocExSrKh+jKSp/A1DURqyirI0lQjJ3Zo6VqP2eM2UyQGzmcfaG+xQyThDgNsd13KcdMEc12C+OLfUtZ1SDULaKHS7xk+yCG0hSSFo3UweY4wzBVG0ks2ATgV59Wvb+G9auNDfWobPdZIGbd5qB2VSAzrGTvZFLAFgCBzk8GiNWUdEFShCbu1r/X+R6Bf+MfD2ieNNSlsmvL+K51d7q6lVYyihUkVRCQ5DgmUncdvAAwetcRoOraa9zaw+I7dJNOtlJRbSwhEkjgYUSOux3XPJy+TjqOog1bwvrmlaauoX1msduWVGKzxu0TMu5VkRWLRsRzhwDS6T4W1zVbEXljaJJG3meUrXEaSTlF3OIo2YPIQOyA+nWqlXlJkQwsIK3Xv6G1c+JNMvJ9Yt7/AFDU7m11SCIG4FhHG9u8T5RUiEpUxheMbh16cc25PFHh64v9U1ZZNU07VLt/Khnjs45zb2wQIAhMqbZGA+ZsHA4XGSTzC+GtabQ/7aFmDZ+WZs+cnmeWH2GTy879m75d23bnvUeh6Dqesw3U1ilsIbUJ58txdxW6JuJC5aRlGSQeM0e3l/X9eYfVYf18v8kdBa+KNLh0yGQx3japZ6bcaZbfu1EUkUhfbIx3ZVlEr/KAwJC89a4ut/TPCGtankWJ0uZx5n7sataiQiPO4hDJuIAUnOMEDI45rAqJTcrXNYUowvbqFe3x+JNPg8SuYdcs47a48VyPcFblAsls0KAljnmMkd/lJA9K8Qoq6VZ09jPEYZVrXff8TtvF2qXGqeH9MuF1WOa8EN1Hen7UokaH7QDHGRkFlyQVTngZAwOJPhzcW8WlXKC4097k6hbSG11C6S3hCJuPnqzEZdScYyRhjlW7cLRR7Z8/MDw69m6af9XuesjUtBvkgikvdLvNKt7jUf7QlvVhW5kR2Z4njBAfc27jygDkfNgAAYDafpuseJfs1xqdj/Z2jWUMCgXkURuygG5Y3kYL8zlzuzwOeTgHhaKp1+bdERwvJfll/X9fgdw+qSR694j8QXkthDqMVqIrKK3uklVWk2xgxsrENsi3cgkggZwaZ4BhtbO0u729vtISzu7K4gnkN3tvLcbGXYkRPzFyV5CuNvGVOa4qipVX3r2LeHvFxv2+5BRRRWJ0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o+GZxa+IdPuTqT6Z5Vwji8WHzTAQch9n8QB5I9Ox6V6hpWpWel6rYX99d6Ho1/Jr1oXOhapuguoFYiWSaNJGjRQGOPuZ3sNuM149RQB7Ta3lrPdaTfXevaUW06LWY7tpdSiZ2eYSmPb82X3eYMMMjqM54qG48SvY+HNQvtK16xXTo9N0w6Rpxu0MsU8U0BlUxA7g25HZjj5wQckDjxynwyyQTJNDI8UsbBkdGIZWByCCOhoA7P4rNZWl7a6NpuFtl8zUGQKVKPctvVGBAOVi8lTnuD0rPuLq2PwssrMXERuV1u4laHeN4QwQAMV64JBGfY1z95dXN5dSXV5cS3FxK26SWVy7ufUk8k1DQB9B3virS08S6dDD4g0/7BPq9+b1RdRmKSJrdAvmc4KE54PBI7kVz2ieIrK90/T77UNW83xJLok0K3f9px2s6ut4x2Gd1YROYujMBlcgEbhXjtFAHW/ES8e+8QatcWc1qlo8kH2pLfUFlS4nEZzL91PNbd5hLqm0MxwcMCeh0rUtN/sXTtZbUbNIbDw5eaXPZvMoma4cyhAI87mVvOQ7gCBtbJ4rzGigDu7mKz074bajp019o7SS3NtcWkmn3nmS3p+fImQksiornAZY/mxwxq14Ts7jT5LnxTPqmlah4g86WO2in1u2Xy5OhuJHeUb+p2gZDHknGN3nVFAHqCalp39iLq/wDaFmIh4TbSjbmdPP8AtO4qF8rO7HO/djbjvnis7wffazG+p2r33he4luNRgfUW1e4hmMoQvlw8pMbplmyUJc5BHFcBRQB2t1d6LpuleKrnw/OgS/vhYWMbP+9SzJZ3bB+bB2xLk84JBNcV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SgEnABJq5babczDO3avqaAKVKqs33VJ+grobHRYMZmyze9X1tLeFQqoMduKAOVW0uWGRC2Kd9husZ8o11ZCKOAKDtAHSgDkmtLhesLUxoJlXc0bAeuK6+RI2I4GKgeNCcHBFAHJ0V00+n20xDbQPpVK60dVy0TEexoAxqKfJG8ZIZSMd6Z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XrLTZ7k9Co9xUmk2RkkEki8dga6a3aJEKhcN60AZ9hpcVud7YJ961XWMoPKwDjmoD3yaiL7c880ASmXBC4wabI3zc81D5nNSvyAcUAR8lt1DH3pGbbnFR/McelAEgb5T6VECcmn4JI9KGTDAigBqZU7u1TM25aY/QCgZUUAQ3VspiPyg5rn7uExP0OM11JYlBmsrUUDowxQBiUUpGDik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S3GZR3xUdSW7bZRnigDobLITNWlJ9Kq2cg2qOCK04UEoCgc0AV8t3o27uKvrp8zMMKcetWotLl67TmgDHeHaATQGZR8w4rpF0WSaPLKRilj0HcPmUgCgDnWgJQSAcGgxEIOMV1cWhu3yheO1P/sBmGCOR60Acf5bbeQaFRh711/9g/Nt25FPXQV6BefSgDj5IiMEAmneS20FlNdmfD7YA24p8ehruweooA4aQhVxtJrI1KYRqVK/SvUjodpvKGME96z9R8GWlyhBbaD+lAHkROSTSV3d98OrpQWtLyNx2Dj+tYGpeFdcseXs2lX+9F83/wBegDDoqSaGaFts0Txt6OpB/Wo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lALEBQST0Ara0fwvq2pMpWEQRHrJKdoA+nWgDEq5pum32oyiOztpJTnqF4H1Nd9pPgvSbJhJfXBvJB/D0T8u9dJb3tlaRiK1hiiUdAigUAcvoPgO5RVkvZ9p7qOa7Cz8P2tvB8q7m96q3GuJH1bk1GPEi7lXdQBuWthbqDgDI7VI1vCn3tua5W78RbD+7b61Rk8QTOwbcTQB3EtzaW8fzMuO9R211azZcMNgrgZ9TnmUrnINIt3cpF5aPtFAHocmo2i5wRUP2+BmLZFeffaJmbmU0rXTKv+uOfY0Ad3/adsmWyvpVGXUCJdyyIMn1riJZnPHmN+dVnkuEPMje3NAHpT6grKpadV/Gq97qUMIBWYMT7151LdXDAbpGP41H50xYfvGI+tAHenWkwSDzVC716TB2k1yfnzK27casRz+YvvQBstrlyVyrHHcUw61Nxk5PvWQZOPSonPNAG62pQXC/6XaxSfVRVd49Fc5bT7fP+4KzoyWoLfNQBoCy0Nz/AMeEQ+gpJLLQgD/oEeaqI2KVmoAnFrouR/xL4vypzQ6KvTToM/7gqoGxxTe+etAFwf2OOP7LtfxjH+FMY6P30q2/BBVQ5Vs0g5O40AWWg0GQFX01RnoVYj+VRHSfD8i8Rzxn2cn+dRnrQmc89aAIn8N6dJ/qdQmj/wB+MN/UVTv/AAzeQJ5lvJHdJ/skKfyzWm2e1AkkXjcR+NAHJTRSwttljZG9GGKZXcPNHPEIrmGOVf8AaUHFZd54djkBksZsH+454/OgDm6Kmu7ae1l8u4jKN796h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tfT/DupXa+Y8f2WL+/OCoI9uOaAMiiuwg0PRbNN1zK98/pyij8jmrUN3a2vy2VnFAPYc/maAOOt7C+uMeTaTvnoQhx+daFv4Z1eXlrcQj1kbH8s10Fxq10/3XwKrtfXDD5pW+lAFW38JP9671CBFHUJkn9RWhb6D4dgG6WSe4b0L4H6CqvmM/BJp6Ic89KANi3n06zjJsrKKPHcLzTpNZlkTqQPSsgD+ENgUN8ooA1Euml43EVDNJ8+Axz61SjfbSySnfxQBPPuZQxYk1XxhvmOKlSTe4BpsikyNxxQBEVLEgHikwQwqREbdxVi1tJZJNzKQvqaAGxI2enFIyzNJhRgDrV+VfLAAX8ajGd2c0AQm1kdvlOB3qL+zyX+adVJq8QGIAJzVeWAOScnNAA9lBFGC02Xoks0mhyHGaeIE8oBgSRUDwzZyoIFAFE2cq54yKiKMnJBArRVpgcc0FxgiRMigDPMe7pzUsUTqM7D+VaEM1qg4hyaeNUVTsWEUAZZRsZ5x9Kjbg1pnUIdxLQjnrULtbTEbhsoApxPg+1OlOcFauw2tluyZsVP8AYrZzlZRigDPX7gp4yavx2MLAhZskVFJavE2CMigCpjJpegp7xsG4BFOiglc8KcUARDH1NMK81de32da09A0vT7tybu48sDrQBz5HIprjnjiuh1/T9Otbgizn81azGWLBGKAKHzY4oAZjVuOMEgKKma1Yc7CM0AZ5yKfFKy4q01oFG7dUBi5PSgCRp4LiLybuFZUPqKyNT8OkKZtPbevUxsfmH0rTMfFLFJJG2VJoA4uRHjcpIpVh1BGCKbXfXEVhqkYjvogrgYWVeGFc7q3hq+tFaa3U3dv/AHo1JIHuKAMO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tabY3F/OI4V4/iY9FFV0VncIoyxOAK7O2txp+mrFGu1jyx7k0AJZWelaWgZFF1dD/AJaOvAPsOgpk95cXDfPIcelQiMs3NKEZWoAa+4j5ulAXgYNSlfaniMBaAICp64pPLJPpU/3R605PmOTQBEkeKmpyrxxTwjkYVCfoKAK56ntShv7w4p7xSE/6tuPam+XKSNqN+VAAVGCVpjDA96sLbzkD5dv1q1FFbKP37DI7A0AUrZJCytjIq7cQqu1lPXtQ91CGxCnA9qdBHcXciiKMsSfSgCB+wAwalgkuSRHGC34V1Oj+E5ZMSXDYJ7VrLYW2nzrH5CtjvigDmbXRdSuUBaEgH1rVtfB8zIWkbafSu1tWVo1aNQBj0qRvWgDlYPCMCr+8c7qsw+GLGNweW9c1uS7ww2jr1qtJNJHdeW6/Ke9AEQ0bTsYEK4px0XT2X/UrVtGGM9qkAYjPSgDnL7QrCKUsIhnNOj8O6fIvzxAZ6cV0Dosn3lzTyFA7Y9KAOZfwfYuwwuKr3HgqybhSVPrXXZyMjrSKp3HdQBwVz4GVvlSQ49azZ/A12h+V9wr0q6nhtYy8rACsZvEemebt87JoA4QeEdRV9rL9CKm/4RPUdo2n9a7+LVdPkj3eeg/EUwahZtJiO4Q+2aAPPW0DVIGP7s/Wq8jXNu22WM5HHNepSTwGIbiDWRqCWUxPmRrz7UAcL9pXqYwakFxuGFUAVrXWl28m7yTis6502aA5UcUARw2c12/y5x61v6Z4XMsOWlKnHasJLu4iGyMYx7VrWHiG6hszH5eW9aAM7XtIksnbbIXArDdGFbl3cXl5J8/Q0ltpElxJhc0AZlvEdy7TzWhLDdIAuM+lbWn+F5WlDOSADXQPo6jarLyKAOITTLqZeE5NTJ4VvnXdjFehWenxQhTgZHtV4BV+UAY+lAHlj+F9QXohNUbnSbu2z50RH4V6/wAdMCq17Zw3C4dVz9KAPHGiYHOCKmtbye3f5Tn1B6V2+vaDDHHuixXK3Gn7WI6UAZmo6RpOqKZFxZ3ROS6D5T9RXLarot/p7Eywl4u0qcqR/SutaNo3xg1LDPJHwcMvcNyKAPO6K7q/0vR73ny/s8p/ijGB+Vc/feHrmFibZ1nTtzg0AYtFSz288BImidMeo4qKgAooooAKKKKACiiigAooooAKKKKACiiigAooooAKKKKACiiigAooooAKKKKACiiigAooooAKKKKACiiigAooooAKKKKACiiigAooooAKKKKACiiigAooooAKKKKACiuz+DcWkXXja1stU0pNQM4ZYhK/7qMhGJLJj5zxxkgDrg8Y3fBGm6dJpvhbT5tPs549de/F7LLAjygIu1Ajkbo9v3vlIyTzkcUAea2drdXtyltZ281zO+dscSF2bAycAcngE1o/8Iv4m/6F3V//AACk/wAKzbW4uLWdZ7WeWCZc7ZI3KsMjBwR7Ve/4SDXv+g3qX/gU/wDjQAtx4d8QW8Dz3GhapFFGpZ3e0kVVA6kkjgVl13nw+1fVrqLxPFdapezxnw9d5SS4Zh/D2Jrg6ACiiigAooooAKKKKACiiigAooooAKKKKACiiigAooooAKKKKACiiigAooooAKKKKACiiigAooooAKKKKACiiigAooooAKKKKACiiigAooooAKKKKACiiigAooooAKKKKACiiigAooooAKKKKACiiigAooooAKKKKACiiigAooooAKKKKACilVWb7qk/QU7ypf8Anm//AHyaAGUUp4PNJQAUVc0rTL7VLkW9jbSTOTztHA+p7V6Do/hXT/Dka32rzR3F7jKRLnah/qaAMHwzojWkI1LUI9pI/dRt1x6mrl3KZ2zjAqxqN9JfzscYTsKrpCxoAh2fnTVHPIq4LfHJIqXEYHyxgmgCkI2cZxR5be9bFjYy3Rwihalk0K/w7LyF54oAwvKZhjbUkNvjG48VJEsxuBAxKknHPauw0/wwjJHNNKGU849aAOT8mNQMc09bjyR8qgV3knhfTp4GMTbXArjb/TngvmtSQ2D2oAri8IGSoqGS+k6Rxc+wroNK8LtduPNfYtdRp/hfTLTBYB296APNkttVvGysblfYYrUsvB+oXLjzsop5JJr02KCKMYhRVHbAqOaZE++4WgDl7LwbbwgGRt571u2OlWlsdsMag+uKkTUbYy+X5yg/WrUTQsflkVj9aAJol2JjdUVxDHM4459aexXI+YD8ak+RcMzACgBY41jjCrTj0qG6u7eCPLyquenNUZdYs40yJA59BQBdkkKtuyNo71yGqa4yar94FAcHFWNQ1C8vFZLeNkRuBXPz6BqTSFvLYk0AdZZa3bzhVRgCOuTW5DKkgBVhjHrXndv4e1JRvAKkdqvWVxqVhMvnK7AdjQB3WATkc0nG6uZn8VRxDatvJurJu/F91ubZHtPbNAHcmSOMkySKv1NYmu+JLS0Ro4W3y47Vwd9rF7dSl2lYA+hrPeSRm3MSfc0AaOr6xfXqlWmIU9hWIVbPOc+tWvMB+lI2FG6gCo7zJ/y0YfjV/wAPtLPqCRFmJPfNV5FVgd1aXhe4trW93S8YHBoA7eaGaK1IiUuyjp1rnb7U5IHVZo8N6YrrfCHirR01hYtQQGI9+1N+J9rol/fLPpCpyf4R1oA5CPUY5CGTIPcVrWFxDdMEuANvrUVr4WvFtxcLayYxnpVO4tbiOTZ5bKfpQBszw6LENzMN1Zd7LZuStrGBWY0E89wIQCWz0rsdA8OLHEJLpcmgDM0vSZLzDBdq+pFdTYaZDaRr8oLd6vRwpCgjiAUCndue1ADY13H5QAKQKN/PNOHPA4pWHYUANcc5qPzFR9jVYRCwx+dRywI3Xk9qAI5HVe+TUP2hcEvxWfNM1vdmORsDtmsvX9TCoI42+uKADVruR7tk35j7Vz+o3MfmbSfmFNvdQzHhMhvWoLCGO5kZpmyfWgCKTDjNVJ14yK1byK2jh2xP847Vluw3H1oApnnrwaTe6kbWqeRM9OvrVb7oOaAB5STh1DDuCKjn0vSbxMKpgmx1TgflSS561HjHzA80AY2paNeWOWZfNi/vpz+dZtdtbXk0X3m+XHSi80XTtWUyWzfZrk8+zH3FAHE0Vb1PT7vTbgw3URRux7N9DVSgAooooAKKKKACiiigAooooAKKKKACiiigAooooAKKKKACiiigAooooAKKKKACiiigAooooAKKKKACiiigAooooAKKKKACiiigAooooAKKKKACiiigC5oup32j6nDqWmz+RdQkmOTYrYyCDwwI6E1c0zxLrWm6Y+nWV4I7di5GYUZ4y67HKOQWj3LwdpGR1rHooAKKKKAOu+Gn/Mzf9i9d/wDstcjXXfDT/mZv+xeu/wD2WuRoAKKKKACiiigAooooAKKKKACiiigAooooAKKKKACiiigAooooAKKKKACiiigAooooAKKKKACiiigAooooAKKKKACiiigAooooAKKKKACiiigAooooAKKKKACiiigAooooAKKKKACiiigAooooAKKKKACiiigAooooAKKKKACirFlZz3kvlwJk9z2FbtppMNoQ0481/wBBQBi2en3VywCxlV7swwK3LbSbC3jzJ++lHr0/KrTy/LiP5fbFQrnd83NADmEZ/wCWSqB6CpE8orgqKgdvrQpoAS70+C5H3Qp9RS2Oh6fGfMuSZBn7pOKsQiRuFGau2VhcXUwjVSSaALsOqizgFvp9ukCf7Aqr5d9qUudryGuu8P8AhkRESXa/hXSR2dvGR5MSj8KAPP7bw9qG0AwkfUVfTwvf8MRn6V6AmAoBUVIvTigDzqTwzdKCzK4/Csy5sZLZ9rZB969Z65zg1z93Z/b77/VgKvfFAHBRyXkTZiYg+grX0zUNWgRmKGRGHOa6xtEtAM7RuxVS4iurCJvLgV0oA4jVA81wZ1j2NnkCrEGt6jFCsZc7V6Cp9SuzJKVMYU9xiqB2/wAQoAsx69qKElZCM9adZfarq6M7AsT3pIYYGI6Guw0jToZLP5GAOKAMqCe8jbarkYrZtLmXYNy7z71ga2lxYzEKxx9KZp95qTofKQkAdSKANvVvEEljDkxBRXFanr11fSM3mEDPArqzEbrT3+0AM+08EVwdxD5dy6kY+agBRJPncZGz9atWt/dwsH+0OCOnNXtCt4biORHUFgOKhg0yWe9MCoeuM0ATjXLsgFrhyRTxqmp3f7tZZX9hXQab4atreLfPh3962baGztY8rEhb6UAcvp2laneNmYyIg/vV0enaJb221pj5jehqx9pOPljAFQySSMdxcigDSC28Y+WNRimmeJT61ltJKeN3HrSgjb6n60AaIuYyeMYo822clW21mknPFDYHHegC6+l6bcZYxpz1NU7nw3p8n3Y1+tNKtnAc/nSpNIuFLE4oAoP4Vs1kHzDb6VHdeFoGjKxsB6VqtISc7jQZJOx4oA4668MzQgsuWx2FY91bujYdCpXsa9H8w5welV9R02G7t2wFBxQB5s44OaYqZA7GrGoRNb3LwkdDUcCyvKscS7mJoA6Pw34W1DUiskK5z0r2T4S/C+ebV1k1ncY05Cnoa4fwcNQ0+FGLBe+K9u+GviyENi9ZVbpkmgD0aPwrpP2cQLaR4Ax0rwr422enaVqYs7KGMSsM9K9t1Txtoum2ElxJcLwvy8jk185eJ7q48U+JZdRkysIb5PpQBzfhzSWW5a6uE+bJwPSupIOAKdHEsce0U8gEigCMrx60zoambr7VGIZbi4SGJSzE8YoAjP38irCRMw3bTW2nhXWoYBcSadceWehMZxVS43W4xKhTHqKAKIXy15qpPJ1GcVJcXKyo20/hXG3OtSJePEwOFNABqkzXOpmD+LsaSXw+03LSc0kM6Saj9q24G3FXftjFiU59qAK9t4Yto/ml+f2q7HodiinbGFNLDfO6gFCCPWql/f3iSDYhK/SgCK88OW7NuRiCaxNf0AwxeZACSBz7111jcGeASSAqfSpJlSSM5xigDyiMPkhxgjqKWeLcm5etanieKK31FjHgbjyBWYknJFAFFqaMZ+ark0atzjFU5FK9OlADfvNTlby3DITkUzmk2kigDWiurbUIfseowq6Hjd3Fc94j8M3Wmqbq3zc2Z53qOU+v+NXVXvnFbWjaoYcwT4eNuCG5FAHnFFd54j8HJcRNf6HtPGWtx/7L/hXCyI0bskilWU4IIwQaAG0UUUAFFFFABRRRQAUUUUAFFFFABRRRQAUUUUAFFFFABRRRQAUUUUAFFFFABRRRQAUUUUAFFFFABRRRQAUUUUAFFFFABRRRQAUUUUAFFFFABRRRQAV0HhXxhrXhq3mg0uSFUmcO/mR7uQMVz9FAHrPhHx/4i1rT/FFjfSW7Qt4fu8hYQD0A6/QmvJq674af8zN/2L13/wCy1yNABRRRQAV6p4Y+BXi7xD4fstbstR0OO3vIhLGs00ocA+oEZGfxNeV19NTaT4J1n4PeArLxprV3pUboqWjwEAPIwxhmKMFHucAdzXz3EGYV8HGl7F25pWfu8ztZvRaX2NqUFK9zxn4kfDXxL4CFtLrC2k9rc/KlzayFo9/PyHcFYHAz0xjoTg44uvb/ANoC4tvC3hLSPhlp2n6qlpazm7F7fMjCdfmwEK8EZkbPCkbRxzmvEK6sjxdbF4ONatZ3bs1pdX0dru1+1yasVGVkFFFFeuZhRRRQAUUUUAFFFFABRRRQAUUUUAFFFFABRRRQAUUUUAFFFFABRRRQAUUUUAFFFFABRRRQAUUUUAFFFFABRRRQAUUUUAFFFFABRRRQAUUUUAFFFFABRRRQAUUUUAFFFFABRRRQAUUUUAFaui6NLfnzHPlwDqx6n6Ve8M6ELhftt7hYRyin+L/61al7OA5SH5U6YFACEWtpCIrVQuOuO9VS7s2Sc0gU5zTwB1oAZ3pfpT4165GRTsDtQBGBnquamtrbzm7ipIRuYACtCIKMCgAtYFhXaoya6zwdDE0pkYjcK562nhjZkI59an03UfsVyzqeGoA9Ca8t1OxmAPpSJIv3hyDWDo0TalKblpOOwroFjVQAMcUAWE5Ap/QVGCFAJIAoSRZD8nPqaAIpZZPNEcY5PWp0TZwAM9+KkSNV+YDmnAHrQBDnB5FBUMCDyPQ0/ac/dpyx5oAx9V0G2vU4VUf1ArmdR8Oz28e4AOBXoBXHyio54VkXawoA8ncmNyoBBHau3+GOmanrl+IICSufSnaj4bjubkTImPUetdz8Dbu08P8AiDyrhdiucBm7GgDq7r4LvqFoJJZAJMV57rHhSbwzePZTxkK38R719Yw3cckayiRChHBBryb42fY76EGNlMidwaAPnrVoZrV2258sg8iuFv8A/j7bHPNeszR+Ym2RQy+9ct4m8NK0DXNoMOOSBQBx1rcPbTqyE5z616TocKmxjuGjUO65JxXle5knwwIZT3r0rwzPLNpaAtnigC9Ox3EE8fWo+g60SYBPGTTByeeKAFDMT7U7G71pc7RxSFtoyeaAFZflppHOFpuWJ3MDSqT16UALtbHpQVGKQ5/iJzSlhjHWgACseRxikZsHPWl8w9P0pg5PFADgc+1BcK3HIpD8xz0pOOgHFACk8cdKltfmOO9QYOPlNT2jBZPegDg/GcJi1dmyAD6Vo/D2xS6uXmdd2zpmqXjZt2rdMnFaHgG/+yyNE3RqAO7iQKfSqWrXF1GFSzLBs8kVdSQTfcOc+lWobcIOVBPegDnEh1nUpFS7uJBCD0LGuntl8qFY1H3R1p6pxwMU4KMe9AAjAtTtoDcVFIq43FsUiO54UE+lADyrSSCKNSzucKAMkmvoT4R/CdNK8nWNeAe4IDR25H3f97/CuV/Z48EyalrLeItTt82locQrIvDyY/pnP5V9F0ANaONo/LaNSmMbSOMfSvBf2jfDltptqNVtLZY4nHIUYAPevfK4H4+2H274bXxC5MJDn2HT+ooA+NLS8Yu8nas0WS3GqNIF+Qnnit7S9OBSRcd6kjs2jnK9FoAhSxtdu0IOlZ0NhJb6mWHzRnoK3wFVuBTGXnkUAQG3j+9t5pjQgkHaCBVk9PU0gHbpQBTljCqdoA+lVWBWCX5jkKSK0ZQMHNZlw21+2DxQB55qMzT3b7+oNVSuFJ71seJ7IW9+ZY+FfnisplwAe9ADACUqu2M9KtjrzUcyKfmAGKAKrYPWk2/lTyBj0pozjmgBpGKTkU/aKTA+lAGhpWpTWjhtx2+mat6xo+m+Ik86Nltr3HDjGG/3hWL345+tWLWUwybg2CKAOP1TT7rTbtrW7j2SL+IYeoNVa9UddO8QWgs9QQ7x/q5FOGU+1cF4k0G80S52TKXgY/u5QOD7fWgDIooooAKKKKACiiigAooooAKKKKACiiigAooooAKKKKACiiigAooooAKKKKACiiigAooooAKKKKACiiigAooooAKKKKACiiigAooooAKKKKACiiug8K+IrXRbeaK48PaZqpkcMHu4gxTjoMg8UAXvhp/zM3/YvXf/ALLUHgTwTqvjJNUbTLiyhGm2/wBom+0Oy7l54XapyeO+K7Lwj4ssdS0/xRaw+E9FsGPh+7/fW8Kq44A6498/hV/9mH/j38a/9gn+j15edYuphMFOtS+JW/FpF04qUkmeL0UUV6hAV2ni7x3/AG/4C8PeFv7K+zf2MMfaPtG/zvlx93aNv5muLorCrhqVacJzV3B3Xk7W/JjUmrnfeJPiMfEfw4sPC+taObrUdOYfZdVN1h1XOMMm35sr8p+YZIU9RzwNFFThcJRwsXCirJtu2u73t29FoEpOW4UUUV0iCiiigAooooAKKKKACiiigAooooAKKKKACiiigAooooAKKKKACiiigAooooAKKKKACiiigAooooAKKKKACiiigAooooAKKKKACiiigAooooAKKKKACiiigAooooAKKKKACiiigArpPDPh57pVvrwbLYcqp6v/APWpPCWgG/f7ZeDbaR84PG8/4V0GoX658mEbY14AHSgCLVLrc3kw4CD0rOxSyYZs5pme1ADlU5z2pQwzSMTjFEZbcBigCTdxxSKfm4FOkUhvSpbSPLbiBxQBPbqqKC3BNWo/mdVHc1ANzMARn0rd0nSpmHnSIR/dzQBWuLOKCVP3gZmxxWtFoovEUJFt461bsNBUz/aLqTPoK6KAIihYxwKAMfS9LvtPUrG+RU8iagrbsMa2GlUAfrUqsrIMCgDkNY1G9XETblXvXQeGJI5LQKW+fGcHrUHiCxWe1aQYBXmuf8O3jrqkcbn5c4xQB6Fs9Kaq7SfWplZdoOOKXchHGM0AVwMNndUgb0waX5W4NARQeM0ADKDQYyVzg1Mqg4PSjLoTlaAIug6VBcqcArwQcipmkb+6aaAzdqAHS+NPE2j2OyG6keEds9BXL3XjK/1O6VppDgn5snrXSPAkqmMrwRzms4eGLCM7ucmgCVSskYdTkEU2RGMZUcgjpTfIaxUqSXi7e1NN3biMtuA470Aec6/aw22ryNKox1C11Hg6SJtMYqoXviuY8USia+Z927niug8AbJLWWMqcigDSZsseaFPfNOnADMhWmrhRhQKAHE575pMc8nIpFwD92huvpQA47n9OKTgcYpNwA4yKQuM0AOJJ4FN+71NKW4GKQK2MsR9KAEI5zilAIPp9abu+bn1pS2T0oAXH40oVsfMMUwE7vWneZ+NADh93pViyjzKN3Sq4YMPSrNk38IoA4Xxav/E8df4auaDp+YWnUFR2NVfGAI1vPY10/hgpJZLAuGPU0AWfDEnls0UkmWzwTXSruXGea4u/jnt9VWRFOM9BXYaObq8VVjhZzjsKAHXtybW2MpUn0xWZDq89wxWOH6V6No3w98Qa4FjSwl8s9SV4r0fwl8DLe1KTalKiEEHavJoA8a8D+Edc8SX4jjgdgT0xxXvXgf4O6fZNFd64FmdcEQD7v4mvSNC0PTNDtvLsYEj4+Z8cmsvV/EzxXYgsYRIoPzSN/SgDobS2tbK2WC1hit4UHCooVQKq/wBsWPneUJCTnqBxSaRdzahZuZolTIxx6GoINDjjl3tJnmgDYHIyOlcx8Vsf8K71vP8Az7H+YrpwMAAdBXP/ABHsbjUvAusWdqu6aS2bYPUjnH6UAfH9niOJmPJ6mqDXSzTsEIIFTO7RiSJ8h+hFZdnCYpXJY8mgC62PWgYzimY+bP8AOnEqBnrQAh2r161ETub5c4pJJRnb1NIhOKABxwaztRUmE4XnPFaLHAqnMCwagDl/GEDf2dbz4Poa5Rc5r0DVoWvNFnhUAsnSvOnbY5XPINACzKwb2oQhVOaPMDemaa3I7fhQAyVWHzdqiPSrSLuXa3So5YSAQOlAFZmpucjvTxHjqKBnpjAoARc/Wn857UnAHSgMP7uTQA+C4eCTctdFp2pW2o2j2WowrJE3HzVzDeuKEcqRjP4UAU/F3hifSJPtNvumsX5VwMlPY/41zleqaPqMcsZs7tEeJhtIfpiuW8a+FzppN/Y/PZOckD/ln/8AWoA5SiiigAooooAKKKKACiiigAooooAKKKKACiiigAooooAKKKKACiiigAooooAKKKKACiiigAooooAKKKKACiiigAooooAKKKKACiiigAooooA674af8zN/2L13/wCy1d+EPxBj8A3Wpyy6GurR38KwtG1x5QABOc/I2Qc4xVL4af8AMzf9i9d/+y1yNc+LwlLF0ZUayvF7rVefTUcZOLuj1XxL8T/COq6BfabZ/CnQ9NuLiFo47uIxb4WI4YYhByPqK8qoorPB4ChgouNFNJ923+bY5TctwooorsJCiiigAooooAKKKKACiiigAooooAKKKKACiiigAooooAKKKKACiiigAooooAKKKKACiiigAooooAKKKKACiiigAooooAKKKKACiiigAooooAKKKKACiiigAooooAKKKKACiiigAooooAK3vCmgyapOJ5hstIzlif4/YVX8M6NJq95t5SBOZH/p9a7bUrhLO2js7MqiRjAC0AT6hNaix+z2wEYjGABxXMyElySac0kjOctnNAAPUUANWniNepoIXsaTtjOaAGsOeKdEOc8imcg1IrN0NACzMWI61ct/liGciq9uu5ulWi6njpQBr+FrRbvUlLHKg+leheWixhFC8dK43wO0Mc7b2ArsmmhPQ5oARIWzlsEVLHgHFMWT5TSqcg4HNAD5VVgRwKbGywjDt1qLEpPI+lQzpKBuZSQOlAFySaKSF0PIIrjreyaPXAynC78iurtYWaPLDFUtZsm2rNCPmU54oA6gL/ofme1ZNrqUc0rQ5w4NQ6RrqS23kvjevBBrPntGGpme3yu7mgDp4Z9vDDIrQsbc3ThUBJPQDmsKB2jQeawzXtn7OPhe01m6m1S7QvFbYwvZjzgfpQBwzeG9VWHzPsku0d9prNmtZIgfMODX2k9ratCYWt4jERgpsGMfSuF8RfCnw/qt59oiZ7PP3kQbgf14oA+XAuSQvNTLbtsyRg19Dv8ABLRcHy9RlRvXys/+zVz+sfBPUwjfYtRgnx91cFT+poA8SdvLPOM09WDDPWt/xZ8NPFelMZJLaTb/ALPPFc/HZXlsmLmNlYeooAJI45Iysi8HtXBeLrbySRbyHk8jd0rs7658iJmbr2rjyZL3UZI2TIPSgDkbuzmKLI2dp4BrqPASmPzVySSvFaV9o/nWO0RktGM8VleEZJFvpoQPmQUAbU0UnmsTTPunpRcTv5p3HmojISDyKAJex7Ux847Z+tM3EDv+dMLMDytAE3JAGRQ23gEj8KiZwfrQBigCbK5460xiS1N3BRmk3F+elAEm4D+GmltxztIpmcdyTQzY/i/CgCRRnk8UbUHf8aj3Z70A560ASZAGatWT4+nrVPg+uBViN4wm37ooA4rxlG0eqtJvJU+taPw6uQ11KjycAetZXjkqbtdshPHSqvgaZ49XMeflZT/KgD06aOOadNrBmLACvq74HeBNN07w3bavd26S3NwgZA4yFHrj1r5Q8NxGTW7WM85lXgfWvvXQIUt9DsIY1CqlvGAB/uigC4qqqhVAAHQAdKz9W1iz06PMjbnzjavNcj4+8cjS759KsWUzKMSNjlSewrI0eaXVI44nbdIzZyaAO1l1C5vI1VFIVzwAKn0/Rwo3XKqc9q0rC1S3too9o3KoBOKsUANijSKMRxqFUdAKdRSFRu3D72MUALRTIZPMX3B5pwdSxUMCR1FAHyd8bvDSaB42uliTba3J82EDsCBx+BzXANHt5r6Q/aZ0RrrRLXWEXP2cmNz6A5I/rXzo6ttFAFY/ex1pGzUjr3HBppKhSW6AUAZb3Cx6iY25zV1GDL6Vy+pXvmaiVgBLA1v2AkMCtIpzigC4RxmoHUMpFSLvz7UhDYIx+NAGPE+2+ktsjDrXnut2zQarMh6Bq7ySJo9YErMCua53x5atFfLPwBIM9KAOYCgMTSiSkJFN+XOc0ATCTPVqlQ7hg1V285qVMg/eFADZl2vTHG6rUihk9ar7WUGgCBg2aTaf8mnPu+lN5PU0AKADgcmn7CtMBwM5p+4ED1oARWZWznFb+i6nHJCbO6USRsMENyMVz7D0pI2ZXBHFAFbxn4bfS5De2vz2UhyMf8syT0+lczXqmj3kN1C9jer5kEi7SG5FcL4t0OTRdQKLl7aTmJ+vHofegDFooooAKKKKACiiigAooooAKKKKACiiigAooooAKKKKACiiigAooooAKKKKACiiigAooooAKKKKACiiigAooooAKKKKACiiigAroPCt/wCF7O3mXX9Cm1KVnBiaO4aPYuORwRmufooA9Z8I6p4KuNP8UR6T4ZuLK5/4R+7xK127gcDsWPfB/CvJq674af8AMzf9i9d/+y1yNABRRRQAUUUUAFFFFABRRRQAUUUUAFFFFABRRRQAUUUUAFFFFABRRRQAUUUUAFFFFABRRRQAUUUUAFFFFABRRRQAUUUUAFFFFABRRRQAUUUUAFFFFABRRRQAUUUUAFFFFABRRRQAUUUUAFFFFABV/Q9Mn1W/S2hBx1dscKKrWVrPeXKW9vGXkc8Afzr0extbfw/pgijQPOwy7HqTQATLb6TZCwszgAYJ9TWHLu3E5/GpLi6aaQsy4zUQf1oARRzywNK3y0bhnpQWGKAGHGOnNKv3e+aCVz1oXGfvCgAwe9LHjPSnoue9TRx89KAJogirwppkhXfins+BtxVcszP0oA0LWVo3HlsRXbeGZXuLdg5yw9a4e3TyojK+c44rtPBasmmvcSc7jxQBuKhXqaliUgZzxUCsWIKtwatorbRkGgBd36U2Rtw2gZp6oueM04hVIHegBinjbmlYHaQvINPIXtS4yOMUAcTrGm3S6wr2+QrtyRXaWNq62kfmNlsUiWiySBjyRWgFIXA7UAUvsU11OkMSlnZgqqO5NfYnwf8ADI8L+CbS0kQLcyqJZvUE9B+FfOnwds4bvx/p4u9ogSQO27pwQa+nfFWvR2WnSR2EyS3rjEaoQ2Pc0Ab9FeZada+Kro/aJri48zryela5uvFFkvzlnAHVhmgDtqK5jw34jlup/suoRiNx/wAtDwCa6cdKAGyRpIhjkUMp6gjINc1rPgPw1qmTPYKjHunFdPVeeba67HHB5FAHl+sfArwtqCEC4uIW9QoNeeeNfgSnhnS5tW027NzHFy/y4YCvpS3uVlO3aVb0pb23ivLOa1mUNHKhRh7EYoA+CRqsMc8luzDkFT7VzmneXDrNx5bHkf1q58SdMl0X4h3mnkkGK5ZT+ZqvrFm9lfw3MSs0cowcCgCaeZd7HPNRCWMc5GahlxGxL5APrSB1b7uCPagCfcDn580CTJwDUaso4YU4kH7tADgcn+tOwuecD3qNXyfmwAKUNkkg0ASY/u0nzdyaZu/vcUof0HFADgMGnbucLHn1pFyw6gCpQqqM7h9KAIjuzxHinYVcZ6GnszdOMVEVCjLHIoAcSqgkdKp3ksiRlk+7inzSKSDzj0rJ1S+6xFsdsUAYusFriYs5GAOKyLKO9t7n7RbEkIcnHpW61obgExgs3pUIaSzlaERjcRgg0Adh4C8QxPrti0mVdZFzn61+h/h26jvdBsLqJtyyW6MD+HNfmV4WRhrKELgg5r7v/Zq8Sf2x4MbTZpA09g4UDPJQj/HP50AcT8SrO6Tx/qMy52vKSK9B+EkAkXdMgLoM59KwfijGlp4umeUnEuGX8hXWfDC9szEYl4kI6nvQB3lFFIxwpOM0AKCD0opqHIz0Jp1AEUZ2PsYdTnIqrGTDfleW39/SrroGPOaFjVTnGT6mgDmvirY/2h8PtYg2ksLZpF+q8/yzXx3I3lkhuoJFfbviCLz9B1CD/npayr+aEV8L6pIy6nPE3RZGA/OgALNnnpVLW7pLPT5HPUjAq0hOPWquqW63VqY3xn3oA5HwwstxftMwOM55rtw3yCsHRF8i5kh2jjuK3EbPBoAep/P2pk7cd6juJFt03Uqt5iBvUUAZV/GwBkUHI5qrrECa3pypwJoxwfWtqSJWVg3Q1h31vJZn7RCSQOooA4W8sZrSRo5lI56mqzgV6DJbQa1ZtuixIB1964rU7OS0maJlYAdCRQBTDADFLkiogCTSlgOvWgCysmV4HSk+8ue9RCTI+UClV/XOKAEmTjdmoCDjuKtnkdCRURi3dsUAQAe9Awak2qOAtJjnkUAOiK9xT3XPKjFQsdvSlRnJoAmhZ0kHzYrpUWy1zSH027IBP3W7qfUVy5z6gVY0+5aC5VweAeaAOP1ewn0zUJbO4HzoeuOGHYiqleoeMNNh1/SBdW4H22BcqF6uMcrXmBBBIIII6g0AJRRRQAUUUUAFFFFABRRRQAUUUUAFFFFABRRRQAUUUUAFFFFABRRRQAUUUUAFFFFABRRRQAUUUUAFFFFABRRRQAUUUUAFFFdB4Vh8Iy28x8SXepwShx5QtApBXHOcqec0AXvhp/zM3/YvXf8A7LXI16z4Rt/AUen+KG0W/wBalu/+Efu9q3Crs6D0Ud8V5NQAUUUUAFFFFABRRRQAUUUUAFFFFABRRRQAUUUUAFFFFABRRRQAUUUUAFFFFABRRRQAUUUUAFFFFABRRRQAUUUUAFFFFABRRRQAUUUUAFFFFABRRRQAUUUUAFFFFABRRRQAUUUUAFFFFABSqCzBVBJJwAO9JXXeBtFD/wDE3u1xFGf3IP8AEfWgDW8K6Yujae11cKBdSrnn+EY6VU1G7mmkLFsip9YvGmlKqTj61nB88dqAGBieTijPJJqUbSOlIdp6gUAMViPenjpkgUny0LjrmgAZB1qMIQ3cVMW9aem3q1ADIlfOauw5EZJqKNdx9qmkkXbigBo+cHPWnIig5qvu9KQybhQBbllL/LwFHvXoHhxA2goysOK82hXzGA3V6Jols1roC5c/MaANK0YFuTV9PmUjNUNOhwm481oW/UjFADk+Ucc0bgZAWp+DngUyQAkfLj3oAk+XOBShR1z+FRiMDuacgAbvQBbh46U/zCvOKjjb04+tW9LtWvL1Y88E80Adj8NNIubzUEnRGUA9RxX0T4Y0KGGNZ51Dv7nNcX8ONPhstOj+UBhj8a7+G8MDBhzu7UAbY4HFBAIwQCPeo4DujEhzkjkVJQBnanpcFxCxjjVJeoI4rjLrV9Q0W8Tf5jxKcEc4r0SsfXtEh1CB8cPtOPc0AW9F1KHU7JbiLAJ+8uehrB15p4pbmNWKHqh9q5PwXry6Pqk9ndSfKshUj2r0i+htb6yabhgyfK1AHmc/iq9twpik3SK3avS/D2ojVNJhvMYZhhxjoRXkOp6XDba3tZnKZPTivU/BO3+w1CLhQ5A/IUAfGX7S6x2nxj1N5AArybgfc5NZlncW2oaAYJkBkVf3Z7mrf7Qip4g8e6rdQu2xbtwD6qDxXGWZeG5hgt5iVQc89qAJpI/tFsPMyCvFQINmFC1fU/6KWGCTVTfzgrz9aAE65FKEI/jFG09qNvPJ5oAUKx9DTwGHUZFIFk+tO2vj0oAQ/NxijbzTkgkJqzFajGWbmgCKCE9SxJ9BVhIVwC2c1KsWB8vFToFA6ce5oAz7lygwq5NUrg3LRnACitxvKxu2gmmNErj7o+hoA5m0ilclpX4BqzcabDJHuK8+tadzaovIX8BVDULiRYsAYFAGciNbxybBkD865m4nla882RTjdXXWkbyq21l3EdDXK67byWt0VfgE5oA6zw/Da3FzDLEcNjmvbvgH4i/4R3x1BHJJttbo+TLk8YPQ/gcV4Z8PYyXaXrnjkV3MbPDPHOh2srAgjtQB9XfG3R3u9Lt9RhX5oCVf6Hp/WuP8IXv9nrHKz7cMM816H4ev08UfCyO5Zg8klkyvjkh1H8+AfxrxYTbVljEvKMcjFAH0bo+oQ6jZpNC6scfMAehq7XiPgbxS+myxo0mVY4IPpXsum3sN/arcQtlT2z0oAs0UUUAFFFFAGV4w1BNL8LalfyHAitnI+uMD9a+HLsm51Ce4P8chYfnX0T+0l42gh0s+GrF98ztmdgenH3a+c1BJPagAYnIXpWR4muJrez3Rfia2CwHbj1Ncr421EtELWAqSTzigBPDl3LdkuiEHua6MZKj1rm/BRaGIwspBJrqBtP1oAhkj80fPUybAgUdqY0q+YFHNSBecnGKAGS9MVVmUNEyYzmrZ5NNl2xqDxQBm2arbbhtxUWpWMd/A2VUNjg4qW63NIFUHmpovkG09aAPMNRgNpePC3GDVNwSd2c10/ji1P2sTKvB6nFc0MGgBEBzTj14ApMk0KCKAHozAEH8KYxcnNL3zQxz60ANDHn5evvTSWzQeuMGlwODQAY45oDY6A0hZg3ApCSaAHHOetOQfT86j98frS4/D8aANzw7erBeIrncpPSsb4m6KlnqC6nZxbba5+8F6K/8A9eiL5JAwJB65zXU2f2XWtHm026yd6EKS3RuxH40AeSUVY1G1lsb6ezmGJIXKn3x3qvQAUUUUAFFFFABRRRQAUUUUAFFFFABRRRQAUUUUAFFFFABRRRQAUUUUAFFFFABRRRQAUUUUAFFFFABRRRQAUUUUAFFFFAHXfDT/AJmb/sXrv/2WuRrrvhp/zM3/AGL13/7LXI0AFFFFABRRRQAUUUUAFFFFABRRRQAUUUUAFFFFABRRRQAUUUUAFFFFABRRRQAUUUUAFFFFABRRRQAUUUUAFFFFABRRRQAUUUUAFFFFABRRRQAUUUUAFFFFABRRRQAUUUUAFFFFABRRRQBe0LTpNU1SGzj6Mcuf7q9zXo2qeXZ2CWduQFRQoWsbwNaf2fpj6pKCHmGEPoopl5cNNK8jSZJPFAFWQsGIxyaQbs8dBShu27Jpd38IxigBBuYE9KaN38QpzMwOduBSjDHJoAYFH404LTinfmjBH1oAVfpmrVtEkv3hVVd+fXNW4I3jUlsgkUAKFCnao4pkqnPT8qEb5juPNLuIzQBWcnpjFCoWoZeeaehVcYwTQA+CP94vz45r0rbjw3E4kzjFebwbmkCqOT0Fei3qfZ/CaeY2GwOtAFnSZGaBSGya0mZo13H86w/CrNLZbvetu7DNaOuMnFADoZmdcqeKc0jA88isjRJgpaOQkHPerOoalbWyH5gTQBprLkfdxR5hz0xWPpOtwXc/khhmtsKOoxQBJEcj5hXS+DIo/tyM4AGe9cwsmD2rovDEsnmDC8A0Ae4aTeMgjEfCgDpXUQ3auyHIOK8u0nUJIlUMfl966XTLxp7lSvAA/CgD07RrpppmVmyMZFatcv4Sk86YSLIOMhlH0rqKACiiigDwf4jWL2XjadooyEmfcMfWvSPDt9N/YEUQ5fZjmuX8aW7XnjVQQWCsOD+NdvBZrBDbjCqD6dRQBx3iSzuEl+0MAO/NdP4bu20/wDNqMh/1ccso/DOP1FZ3juF/sJnydqDHNU/Htz9g+Bl3IpMLNCirj/alGf0JoA+UtSLXctxM33pSx5964ayt7i31S4WQjOOK7pVUDAYn1rnfEUEdtMLwY/2qAK2lmWa0ZccqcZp7R7W5Tn1rFi1EwzmS3+6TyK001GORd0hAPpQBYWMH6VMkLFs4AWqscyy/6ts+wpy3sqtt280AXmSNV4OMdSah27mJD5FV5p/OI3sFHerdvDkA5O3+dAEkEUhPA4qwYwCNwNOVtq8cCkaRsZ2igAeSIHaW5qKWeFSqs23PTNZsNnetqMk00itFn5FB6Vcu7eKdU8xTlDmgCdnhVlQtyemKwPF3iSPQCm6F5d393tWwv2dZBJwXHH0pl6unXeFuRG4HY0AQ+HNZh1aKFlt3CyKDlq0tUs4zbPtQZ7GobaSzhRY7coAOAFqyZw6kAfnQBysJltrj5vwNZPii3knYTMxIre1dSlyWY8dqrzzedalSqlcdaALPgBlCbQccV2Jy1cR4OkEV3sDDaT0r0FW+UbVBOOKAPfv2WdWabSNR0WYkmNhMinoFwAf6Vi+LtFbS/FOowdImkLpkdiSRXPfs86x/Z/xItrWSQhbyNoSB3J5H6gV6t8b7GRGttRhj+8uxyPUf/WNAHk9wwhIMec5616Z8MvEjxxrBLJg4Awa84SMH5pOa0tKkMMwkT8qAPoy2uoLgDypAxxnFTV5N4e1mVYyGP3vevQdC1Ce/IzwiDk460AbFcP8AFrxpD4W0V44pB9tmUhADyo9a3fG3iOy8L6BPql66jaMRoTy7HoK+SfF3iS98SapLe3chYO2QM0AY+sahc6lePc3Ds7sckmqe0c5PNWHaNUwSKp3DKykR9T3oAyPEOorBAYoTulb0rD0nR5Lqf7RdZOTwK6SPTbdphJIoY56mtGeKOGEeUBxQBQttPitzlODVhlwu3rTUkY5LAUKSMnNACRQhcseCadznnmq8t7bxj5pVH1NUn1WEviNwx7YNAGo8wjHzYqlMxmfg4FVEmmlctJnFOZ3Kkrx70AX4sYywBIpko3DhcGsyz85ZfmywPrWqoOKAM3WrNbq0bdjI9a89vrZraZht+XNeny/N8rjIrB8SWCTQbo1GRQBwg5700bgcZrTFgytyNoqGeFV43ZNAFP5j/FTuR0JwaUqQ1OUjHNADH+vNIAtK/IzjOKYuO5oAeflFNOD6UjnHOc03ccdaAHFaKaCetPQEmgAU89M1oaTcrBOGMZ69jVBxtP3gPpSxOFbPNAFj4nacsqW2uW8ZCyDZP7Hsf1x+VcJXrFrjV/Dl3pjEneny57Ecj9RXlMsbxStHIpV0JVgexHWgBtFFFABRRRQAUUUUAFFFFABRRRQAUUUUAFFFFABRRRQAUUUUAFFFFABRRRQAUUUUAFFFFABRRRQAUUUUAFFFFABXQeFdF0XVbeaTVPEsOkOjhUSSAvvGOv3hiufooA9Z8I+HPDtjp/ii4sfGNvqEw8P3eIVtipPAPXce4A/GvJq674af8zN/2L13/wCy1yNABRRRQAUUUUAFFFFABRRRQAUUUUAFFFFABRRRQAUUUUAFFFFABRRRQAUUUUAFFFFABRRRQAUUUUAFFFFABRRRQAUUUUAFFFFABRRRQAUUUUAFFFFABRRRQAUUUUAFFFFABRRRQAVa0q0e/wBRgs4/vSuF+g7n8qq12HwwsfO1Ke+cfLBHhT7n/P60AdD4kWO3to7OA4jiXaAK5wK2a0tcmMl25ByueBVEMfT9aAGbcen1poOD7VJvPZRTS2Tyv6UAIWDDBFKi5HXFAC59DUiqeueKAAKR/ETSZyaQ8n71OjjYntQA+24bmrskq7cZGarAYxyKGX5s54oAQ7R160xjgcHmmO/PfFJHg0AAOD83NOAB56UhXb3rW8L6cdQv1VlzGvLUAbfgvQjLKt5cLmP+EHvWh43v22izCgRjGMVtCRIFSGMbVUY4Fcf4okafUyvO0CgDc8Fb/spAHy10vVdp71znhCX9wIx1HWt+QsCMCgDn9ZhNtPvjztJ7Vj6sV8vfIzYxXXXtobn7y9K5/wAQafMts21R7ZoAyPCk0cd+H7Z716THJG8QZMEV49BJNbXa7sLg16b4fvbW4tEAk+YDmgDTMiZ4FbGiXTQyqVP3qyfLQcqalt5fLbkn8qAPS7JmmhTEmSe9dRoVxLjyN6kevevMdA1f7O4SbJU9DivRNHaGeETRnB9jQB634GtDEgmznK+tdXXnXhLWVhVIeRzxk16HG6yIHU5BFADqiu5hBbPMedozipaz9Ut7m6ZYUwIu5zigDk9B0+51TxHLqE4AiVq6rWJPKeFmwqdzVuxtY7SARRjjufWuQ8d60sMhhVsrGO3PNAGZ8VdSRtKSG2kRVYjcc81R/aFuRa/CKG3jODLJAoHsOf8ACvPtb1l76+VHyV34xmu3/acUL4B08EHaJ1HHbgUAfNoLEc81na/B52nygxE4HFbCRgLnbx9ahu4w1tIvUY9aAPJoFfzniC96txK+drAmi4Jtr9+OM+lbOjQLNGZjg4oAtWVrHtTaCDtGar37iGQqvBPc1et5CxZUA471laiG+0DcckmgCWxha4mDO2QO1b6bVj54wKyTc2umWYkkOWI6DmsTUPFW/KQwt7GgDprzUY7cfKwY+lZs2vLn5sCuD1bxAI875N0n91a5y41y8kfcrBB6daAPYLbWbeQkB/xqSfWLZIz95sV41Y61eQThmk3IT8wx2rq7bXbKVBFvySOxoA2r3XAcmP5T2rIuNTuJGyCT9DRLbJMu+M8Gnwx29uoEmfegBsWqzxAN8wxW1pHiiRfluEG31zWLeGGVcwjGKp9OoJoA7y/nhv7VZoSOKk0JLP7NO15z8p2j3rjtLupIrhFZvkJ6E8V1kkOIfPVlK46A0AY0d40N9lVCgNxXoXh68+122c9BXmGoShpSVQrXW/D+ZvLOSdvvQB3vhLVJNK+IWhXa9I7tD+tfXvxMs3vPCsyxrlkdW/DOD/Ovii4uNviDTXiH3ZlOfxr72t2S80+J3UMs0SsR2ORmgDwGTRZhFu25AAOKTTbFpboRcr6+1elXXh3UFv2W3i3xs33iOMVs6d4W0+0P2m62s4GW7KKAOU8P+G5rydAuREn3mIrsfEWtaP4N8OyX19KsNvCvyrn5pG9B71w/xM+NPhLwRbPbWckeo34B2wwcoD7kdfwr5r8W+MvFHxG1Vb3VJWitEP7qBSVVR9KAOh+JHxA1Dx1qW6QGGziJEUKngD/GuVKkcDpTzGtvF8xUAVyPiXxEsLmO3lzjsPWgDpJmjjUvI2AKhFzHJ/qSMV53d65cXHDMwH1qzpuvPbIF+8KAO9Vyxx6VK8sKR/vGA+prhn8U3BJCKAPpVC91a6uCGeQqo6gUAdnqGq2sYwjbm9BXO6prl0QVg+Wuel1CRvug+xNVJLiRhjcSTQBYu9QuZZOZDmtnSbCZo0mZj64qjoFgklystxyvpXcL9nWILGAAKAK1svA3du1Pkk6rtx7VYUIelOVUzu2g/hQAy3To20Yqx1ppkUcYpQQKAGOnrVW6i3jn/wDXVxmB4x+tRsoY0Acxq8ARPNUD6VzV0pDZY9a9FlsYXHzc+1czrukqAzxdBQBzDYx96mnbj1zT3UKSGODUJA7ZoAcFGOajbg4AqT3/ADqNxjpmgBHOR/hUfmMDx/KpYwT9KZIvtQAgLHrTtxB7fnUZyvrS4z2NAD25FJwDSrmnFR1oA3PCV4lveKGyQT6VzXxKsVs/ErzRptjul84emSSD/L9av2sxgmVhjrWj8R41vvDNpqCKN1u4VjjkKeP54oA84ooooAKKKKACiiigAooooAKKKKACiiigAooooAKKKKACiiigAooooAKKKKACiiigAooooAKKKKACiiigAooooAKKK6Dwr4UuvENvNNb6lploIXCkXc5QtkZyMKeKAL3w0/5mb/sXrv8A9lrka9Z8I+B77R9P8UXk2r6LcKvh+7+S3uWZ+gPTaPSvJqACiiigAooooAKKKKACiiigAooooAKKKKACiiigAooooAKKKKACiiigAooooAKKKKACiiigAooooAKKKKACiiigAooooAKKKKACiiigAooooAKKKKACiiigAooooAKKKKACiiigAr0jwXara+ETMxKvcOznnt0H8q83r1LV447HRrW1jwBHGFwO9AHP3D7pjjOAaF6fWmL97nINK/AzuIoAXAz0NJ15xUYVv7xNOCtnvigCSKPfwDg0PvQ7TzREWQ7s80rTFj60AMDDPINTqWA7UwbW5Ip2Qo4oAaS2c0ySRulPDL2zmkbjsTQAxdxPzZIqVVwOBimfpT0LYOeKAGMrE+5rvvA1p9l04zSYDSdDiuL0+Dz7uNDnk16TBAUtUhU4CjigBt9HI2GjfkVh3sMjXyGROG4rakLrnJ5FQzSQyRfM4Dj1oAuaPZ/ZwGAxnvWvtY+v4VT0uZZ7RcMCy8GrqmRe5oAYdwP3jTLq3SeE7utFyzhd2aS1k3cMaAPNvFFm8N0W6DNUNL1K6sLgSRsdo6r612Pi6xmuLoLEOK5yfSLhByhHvQB1/h7xRHesIZgI27ZrpYnGN24EV4y32i1m3KpBU12PhfX4pMRXUhRunXigD0C01CFTtk6dq9W+EUMWuzmzhm/eDkAmvEt8TqGj5B9K0PDHibUvDOtwalp0hR4mBK/3h6UAfTt14c1TS9QV/JeSLPysvIrtPDi6kYxvDRoP74qp8M/HWleNtDivLSRI7sKPtFsWG5G7kDuK6ygAGcc9aKK5zXfE0FsZLezYNOpwWPQfSgC74m1L7DYskbATyDC+3vXjviGa8WVhJNuVuprqb+5kuYzJcSlnPIJrmtWtJbsnC5IHFAHA3FrNLq8P2csw3jNes/tQW7v8LEl3MGhu4c49+DXH6Lpk39rRTYAKuMivSf2grU3vwg1nAO+NIpgB/syKT+maAPlaH/Ur1PFVNUPlWckm45Ap+i3Udzp0cgdiCOar6/JG1lKq88UAea6lIJLh3yc5q9pNxKIhAr7d1QrHnflTjNS6Sqfage470AbVnG0Gd7jBrP1eeJJ9sZ3Oemas3swRGOcmuRuJJPthm8w5zkUAO1RruST96xx2ArH1q/XT7XYADcSD5f8AZHrXQQXH2yZI5MKAeSK4TxaNuv3KhiyqQB9MUAZTMzMWYkk9SaSinIpdgqigBtORmRgykgjoRUqLDHcASksmecV0Om6daygHYrI3TNAF7wxeXFxa4KD0yRU+oxXCy7W6e1FlGtiSqEKSeB6Vcnl3Lk5Y+ooAyl3qPvYHpT3VtmQ2BVtYl++6/hULtznbtHagCupbPJJI6Vv2FzK9qF8xvpmsZduc53GtXTk3A4GOKAK88jNcFWrt/BMXl2ZYg8jiuHlQw3ZLL35rrNG1iKG3WN8Be9AHVwrE15DgEsHHNfdvh5WXQNOVs5FrEDn/AHBXxF8J7NfFXj7S9Mg5ieYNK391Qea+yfHXi7RfBmiPqGqTKgVf3UCkBpD2AH9aAJvG3irRfB+iSatrd2sEK52Ln5pG9FFfI3xQ+POveMrmXT9E36fpucKiH5mH+0R1rlvi34s1v4keIZLy7d1gX5YIF+7GmTgCsfQNIFhH5ksYBHUmgCXTNH8yUXeoSNLKx3c10kbLFHhcIgFZE2qW0ILswx9a5bXvE8k5MNu+F9RQBP4x1+ZpWtrWTao6muOZi0hZvmJ71M3mXE3OWdjWvDo6wQeddOqsRnaetAGNFGrHlSWqf+z5VXewCrV5JrGEsy4JHSs+9vJ7ldisQlAFaWQJwvzGoJZGY9T9KsQ2U0xCxgmtzTfD0eQ1wxJ9BQBztta3V04WKNjW/p3ht8BrgHP1rr7Gxt7WMJEgHHXvU7R80AYVrpXkdGwtaEUO0AVb8taYVbJ7CgB0UK4yOtO8sYPUU1QQAVzmldiBnvQAnlKp5NOVV75H41ErMxxzUu0fiKAHCOPGRmmMMHpxQ785Gablsd6AGsrZyeMVTvYllRgecjmr6uuPQ96oalIAjLGwye9AHAaxbiG8aNTxVTAA6/WrurFjeEyYJ9aoS8etACM3bOaUv8o6VF3B60MMdhQA8Hn0p3yY+Y1EDipAcxnGDQBE7c8UnzYoz04xSnr1oAVE+pp5UepFNU/7VK2cdSaAJIBHvG4iuo2Q33hS/seCzRfLx0PauSQ4P3a6/wAFFZJGXgZGOaAPIaKfPH5U8kec7GK5+hplABRRRQAUUUUAFFFFABRRRQAUUUUAFFFFABRRRQAUUUUAFFFFABRRRQAUUUUAFFFFABRRRQAUUUUAFFFFABRRRQB13w0/5mb/ALF67/8AZa5Guu+Gn/Mzf9i9d/8AstcjQAUUUUAFFFFABRRRQAUUUUAFFFFABRRRQAUUUUAFFFFABRRRQAUUUUAFFFFABRRRQAUUUUAFFFFABRRRQAUUUUAFFFFABRRRQAUUUUAFFFFABRRRQAUUUUAFFFFABRRRQAUUUUAWNMjEuo20ZGQ0yA/TIr0zxiFW4CjOAK898MKH8QWStyPNB/Ku88UuzXrHtQBz/c8U7H0FDZzgChIzjP8AWgBVTvTtoA61GWZTwaCWbqaAB92fvA0gUk8A0oXpU0e1TQA1QwX7ppOep4qw2MbqrSz8/doAeqrj71IyDs9MSRWzgH8qUstAAF+lSxgthV5b0qE57V0/hbS2OJ5gMds0ATeHLHycXEwww6ZroYr3zXwtOmXbCVRV6cVlWM2y4IkXBzQBoSynzgHU49ann0yG5jDI2w1PD5T4bhvwq2nlj/ZoAx1WbSfmU7oz1rZsLqO4jEkTg+o9KrXzRNGUbBFYwtbiB/MtZML6ZoA6eVsnmoowq525zWZa6oMiO4G1h3NXo7y3Y/K65+tAEkkYk++ee2arSWyM21hkVbQoTncDn3p23LdqAMfUNGtXgbEfJHauVvPD9xCTJFlfavRWU8ccVMwtygDoD9RQBweg3OppIsI3sBxgiu4tUkkjHmRYbHPFJHHArbkjVfwpmoag1tGNpAA74oA6Dw7c6ho94l5p11LbTocqY2xXtHhb44zW0Udt4hsTOQMGeM7WPuRjBr590zWd8Ik3A/XitI6jBLFl2QfjQB9j+GPGfhzxGi/2ZqUTSn/li52uPw7/AIVPfeHNPuLhrhV8uRjlsdCa+NLS5uIHE1lcNEw5BRsV0Vh8TPHWlENFrE8qp0SRyw/I0AfTGoeEEkjLQ3Lb8cIRgGsK48K6qIcxqS3pXkOnftHeJLe4RdR020mTo2FIJ/Ku90H9ofwrdskeqWlxYMerD5xn8hQB1WieELxZQ90Ejwc5zXZaxp8Op6PdaZcANFcwNC2RngjGazvDXi/w34jQHR9Wt7lsf6sNh/yNbtAHwULBtD1O/wBFnXY9rcPGVPscVk6/FJM37qQoK9p/as8JSaLra+LrCNfst8QtwM/dl5JP49fzr561PxCzIViUFqAILuFI4WAky3eqmmJuuB1xUUNw87nzG6+1W7eOSPc6sAAPSgCLXbgq3lx5z71jCLcd0kg96SaRpLt2aRmOasoAV+ZKAImPkwO8J+YDivO72aSe6klm5dm5r0WdsxlI0xXDa/avb3hZgMP6UAZtdJ4YtLVrR7iVh5hyMHsK5uty3uAlpGoT5ivOBigDKvwovJgnKhziu28EwNJp0TFeOcE/WuJnSRrtlK4Zm4H1r1XRNNkttPgjjAHyigBracqudw3AjJPpVKeHPyx/dHU1u6g8kNtt+XOOTWONphJJ5oAquihMIcmolMedrjOKkkl5KhePWoWVmHC8d6AFZULDaoFaGnuqSDd09qzoywbleKtW7KHBUE+1AE2ubcqQ3FUlmIj9BVvU3eZEGzFFlpc8jBmX5aAPVv2fNdi8L3sutyj94inZmo/HvjPUPGWvS3d/cSOgJCKTwBXIySCxsVgTILDtUYuUjUdjQBuW91HZAs2DWbr/AIkPk+XGNu6sqO4knujlsjNR39vEzl5GGR0FAGZe3k1wnzMQPSqiIxG7FXTgttjXNWoLNpAPMG0UAM0uaG1bzmj3yfwiprqDVdVl3mNkQ9K2LGzgUriPdjvityNUVRtXFAHF2nhO5YgsTyeSa2rbw1DGoWQj3xW+jHpTX4/izQBnxaVbxDbEMe9TLCsX1qwWYU1xx60ALFJ8uDxTmkUDk1G3y9qiO7dyKAJd+4UhmUfLkGmv0wKgaMBs96ALHmMT8poOT7mo0ZgOlOJYj0oAlRlX71KZM8gUxY8Lyc+9PHTGKAFQluq0OlI77R1rKvNYWOQxkgetAFucNu2hsZrP1VfKtmOQTiqkmuRhiE5PqayNa1dpk27lIPoaAMe4O64ZiwPPrUL4Y+wpjMCaOB70AI3Xjp7UMu7BOaR2yB0poY5oAbtOeeamjGV6VEcDvTkYbeCaAEdMH0pu0E8VKo+v40x1OelADQrZ4ANSKuRz1qP5s8KRT0LetADwv1rrfBEKmYExk+9ckFJP3q7DwOFVwzy4wKAPJNTAGpXQHAEz/wAzVepbxxJdzSA5DSMwP1NRUAFFFFABRRRQAUUUUAFFFFABRRRQAUUUUAFFFFABRRRQAUUUUAFFFFABRRRQAUUUUAFFFFABRRRQAUUUUAW9J/s7+0Iv7WF0bPnzBbFRJ0OMbuOuPwzXbN4Y0Jbw2TeGPiCt0EWQwm2TeEZtobbszgtwD68Vy/gjU7XRfGGk6tfQma2tLuOWVAATtDAkgHqR1HuO1dVb6tpek+GNf0seMJNWnvbErBsgnWNXa4RmUM4B3MqlmyoXnGWJOACRP7D8LaVqlyvh7xhA2oWVxpsUt/GkcIkbgjO0ZKlCCBzwa84r0fx14p0nVrfxVHb6i9x9tutOksgyPhhFC6yEZHy4JA5xntmvOKACiiigAooooAKKKKACiiigAooooAKKKKACiiigAooooAKKKKACiiigAooooAKKKKACiiigAooooAKKKKACiiigAooooAKKKKACiiigAooooAKKKKACiiigAooooAKKKKACiiigDV8JME8R2TH/AJ6f0Ndx4rdWuj2wa4DQJBFrVm7dBMv6nFegeK4f9LZ1UgGgDnuD3NKzMANuaXaaenyigCEEk8ipBSM3NG0mgBUVifvVMybBkmoxhRz1pjsWPUgUAKWb0OKZgs1PyVFMDsDwKAJVTbzg03AYnipoX38FTQ3ynpQAluuZkVuhNegaaAtqiKOMVwCN8wbjg12WjTvsTnjFAG2qt0qC5s0zuUDd34rRt2Rowdwp7iP1BoAzIopI8YzVk+YyYbNWAoNAU+mBQBRMbMCP51PDGAuM1OUAPzUg29gaAKeo2UM0RC8P65rnrm11C2kzGSR2xXVSKC2cYpVjDYxQBzEVzqkPzOrEfSrR8RTR43R4I61vi3wCG6Vn6jocE6l4+GoAij8UK4A27fWtOLWrR4xlua4bULC5s3JZTtFUxduDt6CgDvrrXbdVxGMn1zWJd6pcXTkfKErnWuG25zkUz7Q398j2oA3UklVcLKQPrSrdXHGZCR3rDW4bsxqaGeVpAC3HrQB2mmapJAUbcWXuM108d1BNEJPMGCOledQTLGAS+fXFWDqSLwrDFAHV3IhlnLRlao6hFDKm3jzK52XUmHMbEH61Ppt4/mCSZjjPegDX0r+2dMuluLG6mt3Q5DRuR/Kvffhj8e7uyji03xVHJdoDt+05+cfU968Ti1qzaMRqAT0qO4VXXdHGDn0oA+rPjVqXh3xp8KbqKyvo52YrLEoOGBHr+dfDMmnyW908LfeBxgmvQ9J1+80smBmzC/GDWB4jijlvTcW4ALc8CgDnTBcxMGZNo9cVrJHG1kxDEHHNXrB45ohDcbT25on08xo3ln5T0xQByMsOJDjHXrTWZ146irOoRvC5JBxmqIZmb5QcetAE8Ukf3WHNcz4yjVgHRTwfSt9G/egc0t7ZreQNGy7sigDzqBPMmSP+8wH5mvVodCs5NNWJVTeV645rhNV0KbTrY3Y3fKwwPTmu28DTzS6Ks9ycNk8nuKAMhPCvl6hG0gZyrAg/Su4hKpGFk+XApIZBOQVZRz3qbUEjW3LORkDg0AcZ4g1C5k1QQRMPLHtRJJ+6CA81JcRRLM0p5Y96rMHdsjAFACqrBfm60qK7cKaWFZJnEa4rUtLJUHz9aAM+OLn5yT9KvW6IqcKPyq4tnGOdvWrNrZh2B5AHpQBXsrXc/mSL8g9a1LRhcXaQRIFTPzH0FJOu1do+UCktZo4QQOG9RQBu+KtAhi0+O8hcsAPm5rhQs81x5UaMT2r1TwZp1x4jhFnk+WTyxqfxl4XsvCdsbhmV5COPrQB5umn/AGRQznDdTSPbx3j4UcDqaJpL7VZ9uDHFntWtYWQt4xyPegDMg0va+1FyfXFX4NMwwaRs47Voxqc/KKl2hfvUAVhCy4CgAU/JHHJqRiWICjilxgdKAItzduBT0Xjc1B2Z96GzjmgBGJxTQ5U47VHNI5+VVNVXa53AbTigC75gLYzmhi3YVWihkU7m6mrHzKKABjJ/CKQRsTl6cJW9Kfuyc4oAZt20nmIOvWmyN83LCqN3cwxdXXNAGiWTbywH401Jl5+bH1rnptSiDb2kGBWZqHiFmBjt9uPWgDd1rVo4EZI2y3bmuNu7iSWQyNJkmq9xcNKSztkmqzNno35UAWjO2MCqjsdx70o+uTSFlx159KAGbuafu4HFGVP8IFIdv40AK3PYCkCkHPUUoIA5BpAaAHAHHQUEsBxj8qaxx0ppJ+tADt7Z5NPTnFQj3pwYjoPyoAlYNQOnNIshPc0oHH3qAHKmSMD9a63QPLs9DvbyQKFijLZNctbx73AzW34lkXTvAFyvmLvuSsag9TkjP6ZoA8sooooAKKKKACiiigAooooAKKKKACiiigAooooAKKKKACiiigAooooAKKKKACiiigAooooAKKKKACiiigAooooAKKKKACiiigAooooAKKKKACiiigAooooAKKKKACiiigAooooAKKKKACiiigAooooAKKKKACiiigAooooAKKKKACiiigAooooAKKKKACiiigAooooAKKKKACiiigAooooAKKKKACiiigAooooAktpPKuI5f7jhvyNep+Kpg0SMCORmvKK9OuZlvfD1jcHGXiGfrQBgbtxpzH5cCntGq9aNqf3qAI1XI+9Sn5Rwad271Gw570AIST1JpNue+KcqgetBb2NAARuXrTMYNSqmVPUVHtwetAE0PHWpMqwOciolztpVbPFABg7uBXW6HMrRonFckmd1dB4fdQ2N2D2oA6+1+U8jINWnRWHpVa2yyD5s1YG3PJoAFXb0JxU28AetC7PWnbVx0oAY7Bu1C7e44pdgJ60uzbzmgBR5ZH3vwpT5f8OBULFe3WlEZb+LFAEmQvO7NKJxURRunJoEXvQAXlvbXcW2VV5rndR8Ogt+54U10TwnHy/zqNhLQBxlxoc8fygbhUf9kOq5dSK6+SGRz0GPWmra8/NQBxhs/LP3Saa9qTyMiu/itYF/5Zr+NWo4oR/yyQ/hQB59Dpl3JHlFOKjfT75f+XZ2/CvSdsY4CqB7ClXYRxGPyoA81S3u1I3wOo9xV+GVU2rJGcV3jQwOu1kBz7VVn0ezkGPKH1oA5Rpo8ZiYIaVL+6iOfNJrRv8Awwwy1u5HPSoY9IXASebY1AEdreJc5W5uCH7A11fhjRpNQimcElI16muRuPDl4s6tbNvGeDXo/g69k0fQJre6RWd160AcXd2kkV2+BgA1csrxeI5MfjUjy2888hlYK5PAzUBjg8w+XgP9aAIdes4pot8cQJ9q5a7spOvKD0rtkY42sM1SvrEyAuigH3oA4C4jIJXdzVuxkaMAEjHvWvqVvGoI8v5/YVgzKY36GgDWKw3KeXIgZT1FXBb2v2XyYY9vHAFY9lPg/NkVpW06qfv5zQBa0aykSQySZCjpVHxDfPkxKrbRW3FcAWTsSEAHWuRnvFkuW+UMoPU96AGNIWhDdKhj3SSbVNSXMwkI4Cj0FT2MSsc7sUAWdNtWUGQhvrWnDE8jYAOKfaxrtCqM1qQR7E5xigCukI2gcZqxGoUdaje4ijJyQPc1m6hqaRg7WJPagCzfzJGT2I61UVmktmkjz9axpbia5lWCPczuea7rRNOezsEimAZ26jFAGh4H8RXmk6eRAhL9jTdev7vXrkTahIzAdFPQVHqjLZ2m5VG88AAVSsRI0W+RuSelAEyJFGm2JQKY3Bzu/CpWDAc8CqkmGagCwlwd20MPwqWJ+eRmq0EcYUtzmnPKIxnBNAFzepHzDFMkkBGBiqkV003GwAD3qcMM9s0AOAGM4JpxUlfSmNIMcU1pT36dqAHhVHBNHmQLwrAn0qlIzM3Wnwxru3ZoAsrIpPC0pKEc4FQbvmxUVzd29upaSVQfQmgCdyuT2FUrrULaDIM6KR2zXP6z4g3ZS2bA7mucmupJXLMSc96AOj1TXlGViYN+Nc/LfTSPmqchYnrSfjmgCSW4mJKknFQktngHJo3D/ClB29TQA0q3VgaTaOuRQzL7inptI9qAGgD+9SFcH1p52qfvCkOMetACKoz60j4U+9AYClLBh3P1FACBm9Binr+VRED8aBnPUGgB7/WmHH90g07r1NLtHqTQAwOe5NGcngnNKF59acqqe1ACLuJ609QxpACD0xUsalmA3YNAF3RrWSa8VR3NQ/Fm7RZ7HSIcAQx+ZJ/vEkD9P51uWUcOl6bLqlxINkS7uepPYCvMNSu5b+/nvJjmSZyx9vagCvRRRQAUUUUAFFFFABRRRQAUUUUAFFFFABRRRQAUUUUAFFFFABRRRQAUUUUAFFFFABRRRQAUUUUAFFFFABRRRQAUUUUAFFFFABRRRQAUUUUAFFFFABRRRQAUUUUAFFFFABRRRQAUUUUAFFFFABRRRQAUUUUAFFFFABRRRQAUUUUAFFFFABRRRQAUUUUAFFFFABRRRQAUUUUAFFFFABRRRQAUUUUAFFFFABRRRQAV6D4RkN34RMQXc9vIy8+nX+tefV13w0vNt/cafIf3c8e4D/aBH9P5UASSsdxD9R6VHuOeK0NYhjjuWAUjmqAC564oAeg4yzE0x+tPBHrUcg5oAUe9IWIphLUoVj1oAsxFdh3cUwqhbNR47U+LlttADyAOnSkZfTinPHjnNN5oAB14q1aTsjjHBquFyKfEyqec0AddoV5K20NJkV0sUKt826vObG+a3mBU8HqK7bRrg3EYYSHH1oA1THgdMU1VcH1FPGCQNxJqQYHY0ACbcc9aGPoBSgBjxxS7cCgCErzyBSFV/vGpyBUbbfTNACA8dcUxi496bLJt4AxUazSFuACKAJlkPVsgUO2eR/OmjzHOdv4VJ5SkfMMUARglu4p3f5sGhbcE9x+NSfZeM5J/GgCIyKONpNSR+ax4UgVJHtjH3elTCVcelADUVv4sVL24HNRm4gUfM4ppuYiPlYk0ATjOPm2imOwx1qEuT9aYysw+8PyoAhuZGVvlkbn3rIvmlJztY/QVuJbhvvVPHBCo6KfqKAMDS768ilVWVwue4ror28YWm9lB46VHMkbDhQD61Q/fRzZk+eIdjQBzWpLf3l6GhyvPQVFezahZ7ZGJVl9V616Bp82kuQVVPNHbFQa3bW94mJoVKdiB0oA5Ow8QRzKBcNh/YVqw36ykbWBX0JxWBq/h3yWM1kxI9BWT5WpRnjzM/WgDupo4Z1+4oz3FYep6SP4ehqjZ6hf22FmQn3NdFaX0dxCMgFu9AHGT2rQyFWOPxpobawG7pXRa1p5uPmhUBq5ieGWJyr5BBoA0LmR3sGUMVX69ayoY1J27ua3YbPz9FLq3IHOazNHtVku9rMTg0AVzEqOMtWrpUYeQKFyKl1fS9rLIv3cVY0eJkUY2jPpQBs20DBeAq0t5ItvER1akMnkqSOcViXlxPdXO1iVXPNAEd9M8nJYYzxVR7ZpCCDk9qmvMbgI8HFXdKt2Zg78+1AE3h3Sfskn2645b+EV2VpPBON5fBA5rl7+4nkURQrgDvVi0jeOIB5TuPXmgCfWJvtVxtjzsBwM1LE6pGsfeoYoSWyCSPWrCQKPmLUANkLONqUiQlR83Wpwu0ZWhsKvzdaAEjTjkcUXEKsmW4HpUTzAD5c0xpJWXnJ9qAI3jEalui/WoIJ9z9CBVhlLrg5p0VumOgzQA5ZE70j4aoZgI3zuFUL7VobdSAwZvSgC/wpyf1qlqWrW9pHktk+gNczqfiCeTKR5U+1ZDzvOSZGJNAGveeJrmTcsKbQehrHmvLiY7pZWJ+tNIXGA2KYIf9rNADd2WzkmnbgRxxSFVQc0ny4oAaTz14pCwIp2FphwP4TigBMMDmgtml3bvpRxnrQAA89qcfbik+XPNG5V4FACGM/WjaVNKsjZ4pd+eooAaQacobHalXr0pzEelADCp9qAp44p5K+lISAOtACD/ADxTtw7CmBj2agt6mgB24Z6U8HHSoN4LVPGrN0Uk0AJls9K1dB02S7lEjDCLySeKk07TGYeZKQijklqyvFPihY7ZtL0hgqnKyzL39h/jQBW8fa4Lu4Gl2hxa27EMQf8AWN/gK5OiigAooooAKKKKACiiigAooooAKKKKACiiigAooooAKKKKACiiigAooooAKKKKACiiigAooooAKKKKACiiigAooooAKKKKACiiigAooooAKKKKACiiigAooooAKKKKACiiigAooooAKKKKACiiigAooooAKKKKACiiigAooooAKKKKACiiigAooooAKKKKACiiigAooooAKKKKACiiigAooooAKKKKACiiigAooooAKt6PePp+p294hwYnBP07/pVSigD0vxLF5zLcR5KONwNc/hs4zWx4FuF1bQ5bCVt1xaj5Ae6dv8Kr3UAhkZdoBBoAoBffNSbQRx1pGPPGKQN/eYCgAKsOxpMt9KV92OGGKZhscHNAAWbdjmnoSKj+bvn8KcjSZ+7+JoAl8z1zS+ZkYqJt3tQmRQBMjNSEgH7wNKvC96YY2blQaAJVZTWxoeptYyYPKd6w0Xb94HNTqcdqAPRrLWLedQysK0o7iGT7rV5dBPNGw2tx6VvaVqoQgSMVoA7fzFA+9TftCDOSOKzra7WRMqyk49aGkWRird6ALj30RGFODUTXODlV3Cq8OnLu37257VYEKx4XmgBscjTN93A96tKE6beaEA9QBUgGOlAAuV6dKduz6UBe+aY8sMfUkmgB5OB61HLMyr0yKjM277q8VKNuzpk0AZl1d3BOIsgU6Ga42/Nn61eNurDmlW2RR1NAFeO180bmzVhIYEXkYIpQsa/dJoYhuApoAljkU8Kad3wetVmTv0pq9fvEUAXsdMnNNIbtUKbu0nHvT9xxwaAHhefmOKbIkZB+YGk5xzzSDIXsaAMu7t/LkE0K4I9Kl/teRofJnXC+tW7kbl5X8qx7xFwVbigDSs7iCO3YqyEn1qCRUkBk2/P7VQsoF8z72BWhcM4i2qFwKAMe7h81W3LlhUelBmmMa/K3bNXl+bhlwaoySR2t8rsDnNAF+5nkt/kdPmNZN+i3QxgA+1dBLLaanbhGOxgOtYk1o8M5Ut8meD60AGm7obOSDbkY71i6Z56art2lULc10Nsh+1IsYJz6V2OkfDm+1fF3GBGnrQBzl+8JhWPg8Vlptifdnp0Fem658M9QgsPOiZJNo6Kc153qOn3VhMRcxFMGgB1uJp8kjC1Q1JvLJVeeasJeBYW2+lY8053sXbOaAGrKvmAMwWtvTZLfaFSUMT2rnxGjturS00rE2VbpQB0cSLtwAB7mpFhjJ3MT7CqNvcb8dauLKq/dOTQBaCbQB0ApGZVXrUJl4zuqIyDpnJoAseaQA26oJZWdjk8VG8iscZqGZtg60AWQy4+YnHeka43kLEMjuRWeLhTJtmkwPSorzXra2Xy4cZoA0pZmT7zFRWfqGqiGMrFKM+uawdU1i5nQ+W+B6Vz7SSM+XkY0Aa99rFzI2EY+5qgZnY7mYk1Cp9z9KCuTmgBrhmO7NMPB71Nzux2pjtg428etAEZZQe9OVlYcAimMw9KcrYH3aAAn2pNx7KBSlSeSDS7DjIFADWUmlCt70rA9hQM9MYoAFjHTJpTGgpGbjAzSBjnvQAFQF6UmwfWpgxx92kYe1AEIGB92kB5+7UjIzDilSNvujBoAQZ7U7B9CatwafcOo+XGatxaFdH72386AMfb68U9It3etW40+3tV3XdzFEP8Aaasy61jR7UlUYzn/AGBkfnQBEYWJ5WnxWkrvtVcmqcvihFBFvZAj1c/4Vnz+INQkyEZIvTYORQB1UWnwpg3ACH3qG91rSdOfEWLiQdk7fjXF3N1cXLbriZ5D/tGoaANjWPEWo6jlGkMMJ/5ZoSAR7+tY9FFABRRRQAUUUUAFFFFABRRRQAUUUUAFFFFABRRRQAUUUUAFFFFABRRRQAUUUUAFFFFABRRRQAUUUUAFFFFABRRRQAUUUUAFFFFABRRRQAUUUUAFFFFABRRRQAUUUUAFFFFABRRRQAUUUUAFFFFABRRRQAUUUUAFFFFABRRRQAUUUUAFFFFABRRRQAUUUUAFFFFABRRRQAUUUUAFFFFABRRRQAUUUUAFFFFABRRRQAUUUUAFFFFAF7Q9Sm0rUoryEn5Thx/eXuK72/EGoWqX9rl0kXdx2NeaVueFtek0mfypsyWjn50/u+4oA0XzuKkEYpmwk+1b17Yx3Srd2ciyRSDcNozWTPBLEcMvFAEaqqjlqQ7ezUwqxPoKUBVx3oAcMD7xNOVuOKbkehP40baAEdmz6Um5u1OPTtSbvSgCSOQqeeafK7djgVXGc9afyw7fWgBTLkdaFf8A2qTYfbFPWNcZ4oAUT7emTTvPZunFIEB4bAFBVV6UAWre8uE+7Kwx71saNqbi5USMWrnNzAitXR2jUmWQYx0oA7RNYt1cIz7T9Kupd28w4lUn615re3SyXLEM3XikgvpYT8khoA9N86NeAc1Ikx9sfWvOYdcuYmzuLfWr9t4mcH96vH0oA7hpdwxuwKhb5j3P4Vz8HiW143LgVaj8Q2Dn/WFKANmPPTij99ngjFZg17TV6Slj9KcuuWsn+rBP40AXnklGcPUYebY26X9KhW+iYZ24HuaP7QtTxQBNDuB+dyatBgo+XNUVuoGOAw/OnfaFDfe/DNAFsyt7YqIsWb71RbtwJNIfl5zQBZTcpyfyqZGJ6LVFXPUv+tMe5kU4DjFAGn14J/KjdsHy81nxXBY/LU/mMB2/OgC0ZV2ZxlqpXHlvlsCpPNj79fSlDxd1zQBg3QmRiFVgPUCq0YmQlhI2fc10c6+YvAArLuLWTPy4FAFeC6m34mxs9QKfeQwyxeYMkiovLVT82au2sRkXCj5fSgDmdQvXt8eWTkHtV+2vWvYELOCcc1D4hsWjz8u0HvVfw5DHE7+Y5PoBQB6J4WjsZbERYAnHVjX0P4C0nTtS8JpDDexQyqPmDOAT+tfJ8GorayEpIV+hrTtvGV9ZENbXk2fRWIoA+lNZ0i28O2cl1dapG45wnmA5/DNeE+M76PU76R40AjJ9K53UvGGs6kw+0ztIvoTVOS/kaHJbBoApaz5NugVAc9zWYrLID/M0y+ujcTFXbIFLAsZXlqALGm2yzOxycCtIJHGNqCsptQjtIysJBNUJtVuGJKnGaAOoSbyEySopn9pRb+Tn6Vyf2yaT78hNN8xm/iI/GgDsluoWG9plHoN1MOqRrkAj65rkI3KsSWJp5m3qaAN+TXoo3xt3Gql7rpcgrwKxGYfU007ccjNAE93ey3Dbg5FUxktyxJ9zQck9MCl2nNAE0bDpTZRzTcMB0p3VeetADGIC+lRKxJ6kVK27jpimhWYnj8aAE796fuHTGaZtxxQFbdxQAMmW+Wjbg+tSHcq9s1GzNn7w/KgCRWXvn8qR3XHU/lSK3HXNKSucnkUANVt3r+VKdueppykfw0scUkjZVSaAGYH+RSfe9R+FXYrC5kcDyyBWhbaSTJtY7R3JoAwx5h4VCfwqZIJ2GfLP5VvzjSdPjzdXUSf8DFZV54u0e1G20hkuWH4D8zQBZtNLndA7RlfcimXep6Rpa7J5Ekl/uxgMR9fSuX1nxbq2ogxrN9mh/uR8H86wCSTk8mgDr73xtJjbZWioOzSdfyrHvPEmsXQw10Y19IxiseigB8kkkjbpJGdvVjk0yiigAooooAKKKKACiiigAooooAKKKKACiiigAooooAKKKKACiiigAooooAKKKKACiiigAooooAKKKKACiiigAooooAKKKKACiiigAooooAKKKKACiiigAooooAKKKKACiiigAooooAKKKKACiiigAooooAKKKKACiiigAooooAKKKKACiiigAooooAKKKKACiiigAooooAKKKKACiiigAooooAKKKKACiiigAooooAKKKKACiiigAooooAKKKKACiiigAooooA2fDfiG80WXEf72An5omP8AL0rvdN1Tw3ru1TOILhhzHJwc/Xoa8pooA9S1bw6Y33QITGe9YlzZtCxDKRj2rJ0Hxdq2lYTzBdwf88pySB9D2rutI8RaD4iC28u2zu342MPvH2PSgDkSyKcAHNDMmOTg11uqeFZIwXQgr1yKwbiyELFGAzQBRTae5xTzGnah1VDjmkUjOcmgBNnPBFKF57U7Ix1FN+990Z+lADzgdqQsuehqMLjrlaUFfWgCZWH93NOLKedmKh3Hs1Oz9TQA87WGBxVlSVtj3qlux/DU0JMiFc4oAiZed1ISqn3pXXAKlhUff1FAEoKYzwTRuGMCmA+i0mBnrigB6lh0OKXec03AWgZ/hGaALEcigjJAqZb7yW+X5vpVAE89qTLY+8aANGXVZnAwSBT4tSmPXpWUPU81KknpwKANM6hLztPPrUZ1aVPvMzH2qvIrLGG2nBqq2OpFAGuNevsfKWC+5pT4iux1DZ9RWOpyeGp5UdKANdNcvj8w6e9PGr3DnJxmsdPlOAakkdhH8tAGzaa7LET5hJHvV4eIYwPmjJFcgAxPX86kG9aAOyh121PzAEH0NTxeILTfhkP1rjY5GU8kEVMZ4wvzYH1oA7tNRtZVG2UZPanMysPlINefNPjmJ/1qzb6xcRY/iI7k0Ada8EjE/LxToT5XGa57+35WjIKkn2qAatI2Q77T2oA6fVJIZ7co5U1zL/uC/lvt96qTXkpbmQ/hVee6Zk2dT60AI8sjOfmLVpaawT/WdfesaLh/vc1eiZm9R70AaTTMsny9KlkuN0BXGDWW8sinjpTkmlkGDgCgCtcDbIcZqLzXxxnFT3C5PPWqsiSL93BoAGXv1Y0sUbscEjFMG7PzUF/m+UmgCaZVUAACmKRnHFJvYjkUqgHPOKAAqM/eo3BQcUnyqeeaCUPXAoAbuXpzmnfLj1prHP3cUFGVMg80AI8vzbVUChSRzUbK1NKtx81AFlmyfWmmQ9OlRjg8tg+lLsXbnk0APZQ3WkBCjaKRcdqmCHbngUAQseOtIgUnmpJAM8c0jLtXhc0AI+3oOaZtUjkAfWpAMLnFMbOeFFACrGgGf5U0jngEmlLSMQobHsK2dF0ia6cOysyjqSOKAKul6fJPyy7V7k9Kl1HxFoukr5FtGLmdeG29AfrVHxn4hgt4n0fScDB2zTKT/wB8iuHoA6u48c6k3EFvBEO2QWrHvde1a7ctLfTAH+FGKj9KzKKAFdmdizMWY9STk0l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R+HfGOsaMBEsoubYdYZeRj2PUV3Wn+IvDniRVhk/0O6/uSAAMfY55ryKigD2DU/DUioWhjyOoI5rnLrTrmDOUGBWJ4e8Za5o2I4rnz7fvFKNwx7HqK7fTvGWha2ohvoVsJz1LkBD/AMC/xoA5Ybg2CPzpxOB3H0rsb7wwZYftNnJHIvUbSDmufutOubckSwlffFAGXuDdM/iKXYf7ox9akki2k+v0qMZHHNADNvPcU9VwOHpWB+tIPl6rQAEH+9UluwEoznHeowdxxU8ChXHcd6AFupIQx4OarqY26VYuo4zJkLURWMDoBQAwrk/epyr7ZpuUzxTkbHrQAEe1NJPpTy/rSAigCMKc5NPX3NBOBxzSEj05oAdwo45pFbvtpyt8pzTF3MaALr3LNBsHT6VTJOanDDZsxzUQHPINADUPzUspx0Gc0jAhuBQAzHpQAKG/i6U8njFN24OWNK3H0oAazAGlB3Dg0nDGpEiZRu4xQAD8aQr/AHuacZMDoKjd8tuoAcBt424FBBNHmMy84oUg+ooAEk2/Lg05izcgUAYPTNPwoGT+VADVJC9M0MynqOaXcq9KR9ucjk0AIpVR1pd0juFV8CmlcnLdKacKcqaALC7143Zq3pwM1wsfXJqij5HNaOh83qbeDmgDrbrwv52ledEhEgGRXEzwtDK8cnDA4r2nRplaxRWIbjBrjPiHo0Kk3cOAe4FAHn7gD3pvHpzUmNo5600nPGKAI2Yg5p0LE57U5uvQUZ+WgBrn06UqkEc01jjtSbxigB7svFAdj0IxUXyn3p6J3zQAEE98UKOcdaNoOctRkJ3oAkaNcUKAvAqN5WI44qEhzyWOPagCw+1R1pnmdhk1Aeo4JqRFkbGBtoAd+8Ayo/OgtK2P3gq1HaPLhVYk+wrX07w/LIys8ZUep4oAwY45pGwOav2mjXk52rH+Zrfv7jw/oURa8vYWmH/LKMh2/IVy+pfEOfa0elWaQDtJJhj+XSgDoodItdKgN1qlxFCo/vEVzPinxqZ7ZtO0VTBbnIebGGce3pXJajf3moTme9uHmkPdj0+g6Cq1ABRRRQAUUUUAFFFFABRRRQAUUUUAFFFFABRRRQAUUUUAFFFFABRRRQAUUUUAFFFFABRRRQAUUUUAFFFFABRRRQAUUUUAFFFFABRRRQAUUUUAFFFFABRRRQAUUUUAFFFFABRRRQAUUUUAFFFFABRRRQAUUUUAFFFFABRRRQAUUUUAFFFFABRRRQAUUUUAFFFFABRRRQAUUUUAFFFFABRRRQAUUUUAFFFFABRRRQAUUUUAFFFFABRRRQAUUUUAFFFFABRRRQAUUUUAaXhnTBrWvWmlm5jtjcvsWR+gODgficD8a9ST4Eam4+XU0z/uV4/bTS21xFcQOY5YnDow6qwOQfzr3GP43FfB8cnkKurLiJowfvMFH7weik/lyOaAOb8T/BXxBo+nSX0V1bXKoMmP7rEe1eaSWtzGxWSCVSDggqa3vEHjjxPrk7SXmrXKqTxHE5VR+VZFvq2pQPvivrhT/wBdCf50AUzwcHikrorXxdqEahbq2s71e/nRkk/kRVqPWvCl6Quo+Gxa/wDTS0lYfjjIoA5Oiu0Tw94S1M40rxP9mlJ4ivIiPwB4/rUOofDvxNbRedbWqajD132jF+PpgGgDkaKlura4tJjDdW8sEo6pIhVh+BqKgAooooAKKKKACiiigAooooA1dE8Raxo7g2N9IiD/AJZsdyH8DXd6P8RNNvIxb69Y+S3eeP5lP4YyP1ry+igD2v8AsnRtZi+0aTewSg+jDI/CsXUvD15bMdqFlHevNLS6ubSYTWtxLBIP4o3Kn9K7HR/iRrFsgh1GKLUIuhL5D/n0/SgB81tcRnDIRSeSxHzV1Wl+I/COtRiGW4+wTt0SVcDP1xirl94V3x+daTLKnUbT1oA4VlVf4eaVG5zite+0K7jJZQeO1ZkltJEcSKRQAyUlj1qLap5bJqSTgADrUaZz0NABtUfdWm5YduKlKnrTdxB+7mgBq+uPzoxnilJB6kCjcvagCSOJcZJOaayqGpytkdDSbsds0ASJGvlk4yfeoWJzTg+f4jTe+aAHwttOTTpX3HI4poZcdBmkLD0oACRjJyaiErZ+VcCpOo4FCxqMUAMXcx+bFKAVPrUxMagYxmmSNuPQUAJkdcUeZnjdx6Uwx89eKQgA85oAfgUhA+n1p6t8tMLKx5UigBgPPrUoAbkCoym7ocCp4VEa5GDQAJkDmmOzZxmnuzN14pvagBB05YE1JHHvHDKDUWzJqRI9vzbuaAB1dflGDUe1upxinNuznJJpQSflOaAHRquK2PCyq2oBW5zWR8yKM1seHpNkwdRk0AejWETxJ8rfhWT4ieSaKRJhkYrR8OyyTh2cniqHiaSNAyFSWPpQB5zOoErfWosBckjP0q3cKrTNtHeq7xvg9qAIDhiafH83GKa0bj/apyMyrjaBQA1l5NNIUdqUvjtmm7ixoAcm304p7suML0qNlZqfHET1oAgIXPANSBcjGKmitp3fEURY1qWeg6pcYIhZR6kUAYrR9OalggdyFWNj+FdjB4bs7WHz9SmjiVRli5rOvvF/hrSwY7MfbXHTyxx+Z4oAqWWgX10RthKqO+K118PWNhbfaNWvoYUUZILgVx2qfETWrmNobJYrGM948l/z/wDrVyd5eXV5L5l3cyzv6yOW/nQB6TfeMPDWkqU0u1N/L/e+6o/Ej+VcrrnjbW9UDRrMLSA9Eh4OPr1rmaKAFZmZizEkk5JPekoooAKKKKACiiigAooooAKKKKACiiigAoqzp+n32oTeTYWdxdSf3YYy5/Suqsfhp4olj86+t4tLi7tdtt4+gBoA4yiu7/4RnwZpvOseLVuXB5isoyfwzg1Fdap8P7MFdO8P3d24/juZSAfwz/SgDia3fCPhHxB4qu/s+i6fJcEfefoi/jUk/iaMEix0LTbRf9wsfzyK2/CXxV8T+Gpg1gbYR55TYRn8c0AbifAfxeke68ktrc4yRhmx/KvLr+Fba+ntkmSdYpWQSJ91wDjcPY9a908TftC3upeC57G0tpYNXuU8vz93EAyMsPUkZA9Op9D4JQAUUUUAFFFFABRRRQAUUUUAFFFFABRRRQAUUUUAFFFFABRRRQAUUUUAFFFFABRRRQAUUUUAFFFFABRRRQAUUUUAFFFFABRRRQAUUUUAFFFFABRRRQAUUUUAFFFFABRRRQAUUUUAFFFFABRRRQAUUUUAFFFFABRRRQAUUUUAFFFFABRRRQAUUUUAFFFFABRRRQAUUUUAFFFFABRRRQAUUUUAFFFFABRRRQAUUUUAFFFFABRRRQAVc03VNR02USWF7PbMDn925AP1HQ1TooA73T/iVeS262fiTSNP1u14BM0QWT65Her8OjfDXxUQNK1e48OXzdILtd0RYnsxb+teZ0UAdn4n+GfizQ42ufsDX9l1FzafvFI9SByK40gqSCCCOoNdF4T8b+JfDEinS9ScRDrBKBJER6bT0/DFd9H4u+HnjgLB4x0RdF1FuBqFiqqpPYtgD9eKAPHqK9N8TfCHU4LU6p4V1C18RaYRuDwSIJFX3XPP4flXms8UsErQzRvFIpwyOpBB9waAGUUUUAFFFFABRRRQAUUUUAFaGk61qulOGsL6aAf3Q3yn8OlZ9FAHo2jfFC4UCHWNOhnjxy8IIf8AInFb1nrXgvWiAt2bOVv+Wc67efTPSvG6KAPb73wbHPGJrOZXU9CDmsO88L3UGeW49q870nWNU0qTfp97LAfQHK/keK63SvidrUHy6jb21+nTJUI35jj9KAHz6fPF97OKqv8ALwy109r428JaoRHeW9xYyH+JgCn5g/zrXi0XwzqabtP1O1nf0WdTz+dAHnyjNOMeBkfpXY3ng2aJS0ZUjtg5rNl0C6hXLKxH0oA57zO1M3AtzWnNpdzv+WI4pkmkXgTcIzQBTBGOKQj1p0kNxDgSRlfwpArH+FifpQAqbaVtvvSpG2MkYpxCkUARxkE06VivRaVV54xTZGx70AN+YkE0rDjrTd2TxTlPHvQBGOG9RUwjVhk00KByRzS7j9KAHbUXgZqN1GelPGG6Nk01s7unFACKOO5pVYrxtp42+tNlRjyKAJIyjcsefSmSfMfao1baeBUu0sMnigBqs2Panow9PxNMZSPu05EY80AJIhzuU0+Fc/WnIMLgg09AoBxmgCJo3Y+1aulMYR+7Xc1Uoky3etjTYduAAcn2oA7TwlPJLbMHj2Y71l+JblvOkXA46Uthr9lZ3qaWrB52HzY7VQ1y4825bPQ0AcxMCHbrkmq77gPU1sTxLtyq81WGmzSHKxvz7UAZhZs4PSmsSTxW/B4dvJf4cD34q0+k2FlHm+vLaEd98qj+ZoA5MrI33VJFWbOzupiAkTfXFbE+u+EdNP8Armu39IV3D884rLvfiMEUppekxRjs8pyR+A/xoA07Xw5qVww2xgD1Nab6JpumweZqd9DAAOSzYxXnWoeM/Ed6pSTUDGh/hiRV/UDP61gyySTOZJZHkc9WY5JoA9Tn8X+FtJUpZia9lHdE+X8yRXOav8Rdcuw0dn5VjH28sZb8z/hXGUUAWL29vL2QyXdzLO2c5diar0UUAFFFFABRRRQAUUUUAFFFFABRRRQAUUVqeHfD+s+Ib1bPR9Pmu5ScfIPlX6k8CgDLqeytLq+uFt7K2muZm6RxIXY/gK9j034PaL4etF1L4ieJbWyTr9jt5V3n2znJ/AUah8WfDnhq2aw+Hfhu2g7fbbmBdx98dT+OKAOd0H4O+J7q2+3a00Gg2QGWku2AbH+7n+tXJV+EvhUbP9L8VX698bYAfwYAj864XxP4q8QeJLgzazqk91k5CE7UH0UcVi0Ad/qfxU1p4Ta6LY6dotrjCrbQjcB/vH/CuM1LVNS1KQyX99cXLE5/eSEj8ugqnRQAUUUUAFFFFABRRRQAUUUUAFFFFABRRRQAUUUUAFFFFABRRRQAUUUUAFFFFABRRRQAUUUUAFFFFABRRRQAUUUUAFFFFABRRRQAUUUUAFFFFABRRRQAUUUUAFFFFABRRRQAUUUUAFFFFABRRRQAUUUUAFFFFABRRRQAUUUUAFFFFABRRRQAUUUUAFFFFABRRRQAUUUUAFFFFABRRRQAUUUUAFFFFABRRRQAUUUUAFFFFABRRRQAUUUUAFFFFABRRRQAUUUUAFFFFABRRRQBreG/EmueHboXGjajPaNnLKrfI31U8GvSLb4heDfF0CWfxC8PCO4wANTscKw9yAuf515DRQB6jrXwme8tm1LwHq9v4gsMZ8sSATr7HoCfyrzbULG80+6e1vrWa2nQ/NHKhUj86saFrer6FeC80fUrqxnH8cMhXP17H8a9N0/4uWmuWqab8RdBh1iDoLuPiZO2f/rj8qAPIqK9gn+GPhbxTG938PPFdtI+Nx0+9LLIvsDtz+ea868T+E/EXhqcxa1pNzagHAkZDsb6N0oAxKKKKACiiigAooooAKKKKACiiigApUZkYMjFWHQg4IpKKANvTPFfiHT8fZ9Un2/3ZMOP/Hs10un/ABQ1KOMJqFhBd+rKfL/oa8/ooA9H1D4iWkts32TT5IpscB8EZ+tYdn481iGfdMlvNHnlNmP1rlKKAPR08c6JfIEv9Lmt2/vI4YfyBqRPEXhIrtLzL7+W3+FeaUUAenrfeF5h8uqRoD2YY/nVyLT9Muo82V3DOMfwODXklT2d1cWc6z20zxSDupxQB6Jd6Y1uSQhx61kzIVY5B/KrmlfECJrdYdWs1cgcug61oQ+JvCdwf3kRQ+rDFAHP7JD0BxUsahRzXSfbvCc4xHfwx57Zp8en+H5hldQjP40AcuetIRnr0rrhomnuuIrqE56Gk/4RuP8A57RsfY0AcmFOflBpzEY2t1rrP+EcMa/eU/jUf/CNyEHcBQByoRvoKevT2rpl8MSR/NIwK+maV9FjH3Rt+tAHMPHkZUURRzdNuRXUDSYY1+f8808JptuPnkj+maAOZMLDsc0+O3kc/KrZ+la13qmiwNue4jAHbNUZ/GWjw5EMckh9hQBYt9NlZNzKSfSpl02U9I/0rEm+IDKf9GscjtvbH8qoXPj3W5MiHyYF/wBlST+dAHZw2DR/eQfU03UvEuj6FbvGxW4uyvEcZzg+57V5xd+I9bugRLqVxg9lbb/KspiWJZiSTySe9AHUeENesbXxJcapq6yHzclSoztJPSutvPG/hfJeOG5mb0C4/nXlNFAHoc/xCsFP+jaGW95JgP5Kay73x/rErH7LHb2qnoAgYj8TXIUUAat54j1y6/12p3GPRG2fyxWbLJJK5eWRnY9WY5NMooAKKKKACiiigAooooAKKKKACiiigAooooAKKKKACilUFmCqCSTgAd67rwd8KfF3iNRcfYxptl1NzegouPYYyaAOErf8J+D/ABH4ouBFoumTTrnBlPyxr9WPH5V6SNJ+EvgL5tW1E+K9Xj628IPlKw7HjH5msLxZ8ZPE2qQGx0YR6Dp44SK0JD492/woA3bT4feBfBcKXnxB15Ly7HzDTrKTqfQ4BJ/QVU8Q/GiaCyOleBdFt/D9iBtEgVTKRjrwMA/nXk1xNNcTNPcTSTSucs7sWZj7k9ajoAtanqN9qd011qF5PdTscl5XLH9aq0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4JpreZZoJXilQ5V0Yqyn2Ir0fwx8ZPFGmwrZawlv4gsOhhvgS2PQMP65rzWigD2Vk+DvjggQ+b4O1J+xBMDH8SV/kaxvEnwV8X6bAbzSY4tescZWayOWx6lf8Ca8zra8NeKvEPhyYS6NqtxaYP3FbKH6qeKAMu8tbqyuGt7y2mtpl+9HKhRh9Qeahr1+x+LulazbrZ+PvCVjqid7q3jVZR74OP51K/gn4X+LTu8HeKpNKum6WeoAAE+g3Nn9TQB43RXe+J/hH440JTM2l/brbkiazcSAj6DmuGuIZreVobiGSKReqOpUj8DQBHRRRQAUUUUAFFFFABRRRQAUUUUAFFFFABRRRQAUUUUAFOVmX7rEfQ02igCZbq6X7tzMPo5qVNS1BD8t7cD/toTVSigDRTXNXX7t/N+dWF8Ta0ox9sY/WsaigDZbxNrTf8vjVGfEOrHrdtWVRQBen1bUJvv3Un4GqjzSv9+R2+pplFABRRRQAUUUUAFFFFABRRRQAUUUUAFFFFABRRRQAUUUUAFFFFABRRRQAUUVo6Loesa1OIdJ026vHJx+6jJA+p6D8aAM6ivV9G+B+vG3F54m1PT9AtcBj50qs+O/GQB+Zq95nwZ8G42R3Piy/UdSAYc/nt/nQB5j4e8MeIPEEyxaNo95eknG6OM7f++un616PY/BqPSbdb/x94ktNDtuvkod0h9snjP4Gs/xH8aPEd5CbPQbay0CyHCpaxKXx/vEf0rzm/vrzULhri+uprmZuryuWP60AewDx98O/BYMXgnwrHqd4ox9vvg3X1GTn9AK4Txn8RPFnixyNU1N0tz0trfMcQHpjPP4k1yV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TpazyWr3Ma740OH2nJX3I6gc9elQVd0bU73SL5byxm8uQAqwIyrqeqsDwQfSuqg0rw94tRpNJuYNE1ck/wDEvmY+TL/1zYLwfY+n40AcRRV3WNK1HSLxrTUrSW2mHZ1wD7g9CPpVKgAooooAKKKKACiiigAooooAKKKKACiiigDqfC/xC8YeHHX+zNbuREP+WMx82Mj0w2cD6Yru7b4waHrUC2/jjwVZX5x81zbKitn12kcfnXjdFAHtUfhP4QeLHH9geJJdEuXPEF3IFGfQbuv4GsvW/gX4rtlabR7rT9ZgAyDBMFY/gTj9a8prY0PxR4i0N1bSdavrQL0WOY7P++en6UAN1vw3r2iSMmq6Td2u3qzxnb/30OP1rJr13Qfj94us4xDq1rY6xCBjEqbWP1IyP0rbi8cfBrxYWPirwpJpNw4w09uCfyKDP6UAeD0V9AN8JPhf4mR5PBvxAjilI+WG6cMFP0wG/WuO8U/A3xzoytNa2sGsWw6SWT7jj1IOP0zQB5hRVi/sb3T5zBfWk9rKOqTRlD+RqvQAUUUUAFFFFABRRRQAUUUUAFFFFABRRRQAUUUUAFFFFABRRRQAUUUUAFFFFABRRRQAUUUUAFFFFABRRRQAUUUUAFFdH4Z8DeLPEcirpOh3kytj94U2pj1yf6V6RpX7PesrGLjxH4h0nSYhyy7yzY/EAD9aAPFKVFZ2CopZicAAZJr3aTwx8C/C4/4m3iO51u5Q8xQyEjPphF/nUM3xe8F6ArReC/A8UTDpNOwXPvwCT+NAHnHh/wCHfjPXdrafoN0Yyf8AWSjy1Hv82K7qw+B0ljb/AGzxh4o0rSIFGXRZ1LAfUn+lYXiL41+P9YUxpqv9nQHgR2i7OPTPJ/lXA6hf32oTedf3lxdyf35pS5/M0AewG8+CPhFdttZXnim9TALSEGIn15G38qzdb+N+vNC1p4Z0zT9AtSCoEMSu4HbnAA/KvKKKANDWda1bWZzNquo3V45Of3shYA+w6D8Kz6KKACiiigAooooAKKKKACiiigAooooAKKKKACipri1nt1QzxmIuMqrcMR646gfz7VDQAUUUUAFFFFABRRRQAUUUUAFFFFABRRRQAUUUUAFFFFABRRRQAUUUUAFFFFABRRRQAUUUUAFFFFABRRRQAUUUUAFFFFABRRRQAUUUUAFFFFABRRRQAUUUUAFFFFABRRRQAUUUUAFFFFABRRRQAUUUUAFFFFABRRRQAUUUUAFFFFABRRRQAUUUUAFFFFABRRRQAUUUUAFFFFABRRRQAUUUUAFFFFABRRRQAUUUUAFFFFABRRRQAUUUUAFFFFABRRRQAUoJByODSUUAdnofj6+jtV0zxFbJr+l8AxXTEugz/C3X8/0rS/4Q7w74rBl8Dao0d5jc2l3uQ49kbnP6/WvOqVGZGDKxVgcgg4INAF/XdE1fQ7s2usabc2M392aMrn6HofwrPrudB+JGpW1kNL1+xtPEOm4x5V4uXUf7L9fzzV5PC/g3xYGl8L67Ho982cabqJCqT6I5Y5/WgDziitvxR4U1/wANzmPVtOlhXOFmA3Rt9GHFYlABRRRQAUUUUAFFFFABRRRQAUUUUAFFFFABRRRQAoJBBHBFdHofjvxjohH9m+JNShUfwGcsv5HIrm6KAPVYvjdr1zF5HiHQ9F1uHbgieJlY/iGx+lIviT4R6xtGq+C7rR5COZLCZiin6bv6V5XRQB6n/wAIj8LdWB/sbx9LYSsflj1C3IAPpnA/nUknwN8QXCeZomtaNqsR6GOVlJ/DB/nXlFPhmlgkEkMrxOOjIxBH4igDtNU+FHxA09m8zwzezIv8cC7wfy5/SuavdB1yyBN5o2o2wHUy2zr/ADFaOleOvGGl/wDHj4i1CMejSlx+TZrprD41+OrZAk9zY34H/P1aq2fyxQB5tRXrQ+MdlfII9f8Ah/4evwfvusew/lzT38XfBvUFA1DwDe2jHqbNwAP/ACIKAPIqK9Xlg+Bl8+Ib7xDpYPrAXx/48anHgD4VXik2PxQEHoLuBB/7MKAPIaK9eHwd0a4GdN+JWhXeegwq/wDs5qKX4FeIWGbDWtEux2/0nb/jQB5NRXp0nwL8fqpaO1sJh/sXQOfzqlN8GfiLHnb4faXH9yZD/WgDz6iu2k+E/wARIz83hW9/BkP8mqF/hj4/T73hbUB/wEf40AcfRXV/8K48dZx/wi+pf9+qQ/DnxyDz4X1L/v1QBytFdYvw28dt93wvqP8A37qaP4W/ECT7vhW//EKP60AcbRXcxfCP4jSHA8L3Q92dB/7NVuP4L/EJiPM0ZYf+uk6D+tAHndFeqW/wH8cyANK2lQJ3L3Y4/SrifAq+jGb7xbodqO/7wHH6igDx+ivXW+FXg+zfGqfFPSI/VY41Lf8Aoylbwn8F9P8AmvfH2o3uOq21spB/LNAHkNFevSXHwFsU3R2fiHU3HQFSgP8A4+KafH/wysFzpPw2hncfdN4Qf6tQB5LHHJK4SNGdj0CjJNbemeDfFmpECx8N6rPnoVtXx+ZGK7yb43ahDF5ejeE/D+m+hEBcj+VYep/F7x9fZUa19ljI+5bQog/ln9aAJ9O+C/xCu13y6L9hX1un2/yzWk3wgtdMUP4m8c6JpgH3kBZ2+gzivPNQ8Q67qDM17rF/cbuoediPyzisygD1FdO+DejyMLzWdV11l/hgjKKfoeP51ND8SvBugureFPh7ZpKowJ76Rnf9Cf515RRQB6NrXxp8e6jGYodSj0yL+5ZJs49OSTXD6nrGrao5bUtTvLwk5/fzM/8AM1RooAKKKKACiiigAooooAKKKKACiiigAooooAKKKKACiinxRyTSrFFG0kjHCqoySfQCgBlFeg+GvhTrt7bjUNfkj8O6WBua4vRtYj2UkfritiTW/hr4HDJ4bsZPEurRn5b68TEKn1UZ/kPxoA5/wj8LfFniCD7a1k2m6cOWurxSi49QOp/StqXUvAHgWBotHs4/E2vLx9ruQfs8LeoAIzj2/OuP8XeNvEnih/8Aibai7Qfw28Q2RL/wEdfxzXOUAWdSvrzUr6W+v7mW5uZTl5JGyxwMD8AAAB2AAqtRRQAUUUUAFFFFABRRRQAUUUUAFFFFABRRRQAUUUUAFFFFABRRRQAUUUUAFFFFABRRRQAUUUUAFFFFABRRRQAUUUUAFFFFABRRRQAUUUUAFFFFABRRRQAUUUUAFFFFABRRRQAUUUUAFFFFABRRRQAUUUUAFFFFABRRRQAUUUUAFFFFABRRRQAUUUUAFFFFABRRRQAUUUUAFFFFABRRRQAUUUUAFFFFABRRRQAUUUUAFFFFABRRRQAUUUUAFFFFABRRRQAUUUUAFFFFABRRRQB1/hb4i+JNBiFqJoNQsTw1rfQrMhGegLAkfn+FbE03w38WD5oJvCeqP3TD2jH6cbR+VecUUAdhr3w78RaZbm9tkttWsCMrc2E6TAj3VSSK5BgVYqwIIOCD2rS0LX9a0KbzdI1K5s2JyRG/ysfdeh/EV0z+NNI1z5fGHh2O5lIx9ssCsE3tnghqAOGortT4P0vWHLeEvEFtcnGfsl6/lTj6EgBvwxXNazouq6NP5Op2M1s3YsPlP0YcH8DQBn0UUUAFFFFABRRRQAUUUUAFFFFABRRRQAUUUUAFFFFABRRRQAUUUUAFFFFABTo3eNt0bsjeqnBptFAF6LWNWhGItUvo/wDduGH9atQeKvE0BzF4g1Rf+3pz/WseigDp4fiB40i+54kv/wAZM/zqynxO8eL93xLd/iqH+lcfRQB2Y+Kfj8dPEtz/AN+4/wD4mn/8LW+IP/Qy3H/fqP8A+JriaKAOzPxT+IBJP/CS3PP/AEzj/wDiaib4l+OmOT4lvPw2j+lcjRQB0dx468YTn954j1E/SUr/ACrPn8Q6/Ocza3qUh/2rpz/WsyigC1LqOoSjbLfXUg9GlY/1qrRRQAUUUUAFFFFABRRRQAUUUUAFFFFABRRRQAUUUUAFFFFABRRRQAUUUUAFFFFABRSqCzBVBJJwAO9dXoHw/wDEWrRfaHgj06z6tcXr+UoHfg8n8qAOTq/oujarrV2trpVhPdyk4xGmQPqeg/Gu3gtPhn4aw2pXl14ovV/5ZWj+XAD7kryPxNRax8Vtce2+weHLe28OaeBgRWijfj3fA/QCgDRtPhVaaPbrf+PPEun6RD977JBOklw49MA8H8DUz/Ejwx4Xhe08A+FbZZcbf7R1BFllPuARn9RXll1cXF1O091PLPK33pJHLMfqTUVAGv4l8S674kuvtGtalPdtn5VY4Rfoo4H5Vk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S6N448SabD9m+3Ne2mMG2vCZY8fQnI/A1zVFAHZHUfA+sKFv9HuNDuj1msX3w/UockfhUbeBbq8iafw5qdjrkQx8kBZZR9UYDH51yNOjd43DxsyMpyGU4INAE+oWF9p05gv7Se1lGfllQqf1qtXS6f42162t/st1LFqdqRgwXqeYpH1+9+tWm1HwTq2Be6NPocpPMtgxlT8UduB9KAOQorrf+ENjvyD4b16x1UkZEDZhn+mw/41jaz4d13Ryf7U0i9tF/vyQkL/AN9dKAMuiiigAooooAKKKKACiiigAooooAKKKKACiiigAooooAKKKKACiiigAooooAKKKKACiiigAooooAKKKKACiiigAooooAKKKKACiiigAooooAKKKKACiiigAooooAKKfDFLNKsUMbySNwqopJP4Cun0v4e+K76MTPpj2NvjPnXn7pQPx5/SgDlaK7hfD/gnScnXPFEl9OvW302HeM9wXJx/Kl/4TTRdIO3wv4VsoGHS6vd0sv5bsD86AMbQvBniXWSptNJuFhPWaVCkYHrk/wBM1unwn4T0VC/iTxbBPcr1stORnYH0LFcD9K53X/FfiHXCRqWqXEsfOIg21APTaOKxKAO+j8fWOiK0fg/w3aaeeB9quCZZz+OcD9a5fX/Emva9Jv1jVry99FklJUfRegrJ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trSfFWv6Yuy11GQx/8APOZVlTHphwRWLRQB1o8UaPqGBr3haxlbPzT2R+zP9cLwTSrpXgnU2/4l/iC90yQ5xDf2ylfp5itgfjXI0UAdTL4E1xkMumtYarCCfns7yOT9M5rn7/T76wfZfWdxbNnGJYyufzqGCaWCUSwyvFIOjIxBH4it6w8aeJLNRH/aTXMQ6x3UazA/99gmgDnqK60+KtIvY9mseEtPlYn5pLEi1b/x1TSND4BvgfIutZ0dz/z8BbiMfTYA1AHJ0V1g8Gw3ZH9j+JtFvcjISWf7O5/4C/8AjVS/8FeJ7OMySaW8if3oJEmz/wB8E0Ac9RUtzbXFs+y5t5YW/uyIVP61FQAUUUUAFFFFABRRRQAUUUUAFFFFABRRRQAUUUUAFFFFABRRRQAUUUUAFFFFABRRRQAUUUUAFFFFABRWlp2hazqLKtlpd3Nu6FYjt/M8Vuw/DnxKYzLeLp+nRj+K7vo0/QEmgDkKK7JfDPhayIbVvGlq/HMdhC0xz/vDinDUPh1p4xb6Dq+rSqeJLm7WJG/4Cq/zoA4wAsQACSegFbukeDvE+qkfY9Guiv8AflXyl/NsCtZ/iDd2u5dB0XR9JQ9GS0SSQf8AAiP6Viat4o8RaqT9v1i8lUjBQSFU/wC+VwP0oA6D/hX8Ongt4j8U6Pp2BkxQzrcS4/3VYUwz/DfShm2ttW1+ccg3GIIs/QHOPqK4migDs7j4h6hChh0LS9J0WL/p3tUaT8WYf0rmdU1bUtUlMuoX09yxOf3jkgfQdB+FUq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u6dq2q6d/wAg/Ur2z/64TtH/ACNUqKAOpg+IPi9AFn1qe9jAxsu8Sg/99c/rTh4utLh2Op+FNEud3Voo2hc++Qf6VylFAHUi+8DXCfv9B1axb1tb5ZB+TrUp0vwLdIWt/E93YHst3aPJ/wCi1rkaKAOrfwnpkm37D438PzZ7TGaE/wDjyUreANedS1jJp+oL6210p/8AQsVydFAHQ3PgrxXbqWk0K8IHdF3/APoOay5tI1aH/XaXex/78DD+YqO21C+tQBbXtzAB08uVl/ka0rXxd4otf9T4g1NfY3LMP1NAGKysrFWBBHUEUldOnj7xaGBfWJJgO0iKwP6VO3j7VJBi607SLr1822Jz+TCgDkaK6oeMICSZPBvheQnqTbSg/pJUg8WaK3+t8BaAx/2HuF/9qUAcjRXVt4j8MMPm8A6f9Vvrlf8A2ek/t7wkf+ZEtx9NTuP8aAOVorqxrng7v4JX8NRm/wAad/bfgz/oSv8Ayozf40AclRXVHXPCA+74HjP11Kf/ABoHiDwmCCPAVqfrqVwf/ZqAOVorrv8AhKPDij938P8ASAf9q6uG/wDZ6a3i7TR/qfAvhtf99Z3/APalAHJ0V1cfjVov+Pfwv4bg/wBy1f8Aq5p7/ELxAFK262NqP+mNuBj880ActBb3E5xDBLKfREJ/lWhbeG/EFyQIdF1B89/s7AfnitCTx74wcc69dKP9jav8hVC58TeIrgnztd1N89jdPj8s0Aadv8PvF8xH/EmkiU/xSyIgH5mrEvw/vrYZ1DXvD9hzz592cj/vlTXJz3FxcNunnllPq7lv51FQB2X/AAi/ha3dft3j/TWHdbW1nl/XZinSQ/DWyKk3Wu6oe4h2xKf++lzXF0UAdgdf8G2su7T/AAWZuODe3zP/AOOgYpy/EPVLZSuk6Xo2lDsba1ww/Ek1xtFAHRX/AI58YXwxceJNT2/3Y5zGPyXFYVzcXF1IZbmeWaQ9WkcsfzNR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7N4t1aTR9c8Vu8usaPDPrriPV9KZGkMqKp8iRCyEptZmHzgZ7Ng4APGaK9Y8WnVPD9j4kv9Mkgs9YGsxw391pkbQtFbtEHjxyWhDvksARllxk4AqxOJtTmfw/dQ41bxD4bS5uIhGFeS+heSWJm6Yd415yOS/vQB4/RXq+sssfh7xV4Us2EqaHpVrAVjOd8i3KPcyYHpI5BPOAoq/wCE7j7H4c0YPd3enyw+FdSmMtuv7+JWumKuo3LyQMjkZ9aAPGaK3PF2qtqlxA3/AAkWua2saHD6om1oyTyFHmycHA7j6Vh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WdLsLvU7+KxsYWmuJThFFVq7D4TyRjxDd2/mpDc3WnywWjucASnbjnsSAw/GgAb4e6s3mx22paPd3cS7mtILkmX3ABUAn2BrkZEaORo3UqynBB6g11vhPwt4p/4TOzhj029guIblWklaNlVAG5O7oeM/Ws3x+0beM9VaONok+0NhWXaR+FAGFRXZ+HrpZPhj4ntVtLaMxfZWaZVPmSlpv4iSeBjgDA9cnmrnw5mt9P8NXuoRtqi3r6lbWrNpsqxzrG+4gbirYUsvIx8xVRkVtGkm1rurnNPEOKk7bO35f5nAUV7PZwz6fJFojXKTyXl1qqCOJQltqBGVLXG0YTZtJUBXHQfIOa8YpVaXs7DoV/a30/rX/IK1LTxH4hs7y4vbTXdUt7q6ObiaK7kV5T6swOW/GsxcbhuJAzyQM16TrujeHU0y/vNH0ixv8ATrSKGe1vrK/aWdsMFK3kDSBkVhnLIibW24JFZHQcHp+satp99Jf2GqX1pdygiSeC4ZJHBOTlgcnJAJpi6lqS6p/ai6hdrf8AmGT7UJmEu89W35zn3zXWeJRoCeGfDtxH4dsdOfVoZJLm5tnuZZIAly6ZjSSfaflTo3Uk8jgjI8A2mj3fiuCPXJbZNMSOaSU3MxiRtsbFQSp3csFGFyTnjNAGVZ6nqVlqP9o2eoXdte5Y/aIpmSXLfeO4HPOTn1zViPxBr0erSatHreppqMi7ZLtbpxM64AwXzuIwAOvYVpeKdJMeu6fFHbaXbWl/FG9tNpzzPBKjMV3jzmLgggqVO3BXp3PTSfDTSU1E2R8VzbhrH9jbv7M63JwUx+9+4ckFuoI4DA5ABwer61rGsNG2r6tf6gYgRGbq4eXZnrjcTjOB+VUK9Bg+HlkLGGW88RSQXLaZJqckS2G9UiilKSDd5gy2ASoxgkYJXrXLeLtFTQtWS1hu/tlvNbQ3VvMYvLLxyxh1yuTtODjGT0oAx6KKKACiiigAooooAKKKKACiiigAooooAKKKKACiiigAooooAKKKKACiiigAooooAKKKKACiiigAooooAKKKKACiiigAooooAKKKKACiiigAooooAKKKKACiiigAooooAKKKKACiiigAooooAKKKKACiiigAooooAKKKKACiiigAooooAKKKKACiiigAooooAKKKKACiiigAooooAK9V8DfCXTdf8C2/ivVfG9poNvNM8WLm3XYGViAN7SqMnHTFeVV9E+DbvwnZfs16fN4z0y71LS/7RkHk2zFX8zzH2nIdOOvevA4hxeIw1Cm8O2nKaWiTdmnspaXNaMU27nnvxJ+Fp8K+HLXxJpPiSy8RaRNL5LXNsgUI/PTazBhlSM54PGK84r1L4kfEPwzfeCbbwV4H0G60vR1m+0TNdNmRmyTtHzOSMkHJbPGMACvLa6cmnjJYe+LvzXdrpJ8vS6WifoKpy390KKKK9YzCiiigAooooAKKKKACiiigAooooAKKKKACiiigAooooAKKKKACiiigAooooAKKKKACiiigAooooAKKKKACiiigAooooAKKKKACiiigAooooAKKKKACiiigAooooAKKKKACiiigAooooAKKKKACiiigAooooAKKKKACiiigAooooAKKKKACiiigAooq5o8E0+oQrBHG7B14f7vUDn2oArLG7IzqpKr9446UyvZ/AGh+F9a8Yaj4Wl0oNHDZtLNcbsM0u5Ado/hUbjiuE+J2gtoHiWfT40j+zW4CROoALKc4Lep96AOTor0Lw9oPh64XS9Zv7NhpTaeFu1Ezj/SftAhLZzxw6vgHHB4x1bD4a0q102eyvrTfqcGm6hdySeY4wY5fKi4BxwY5DjHO4Z7Vv9XlY5Xi4XtZ/wBf1+R5/RU9stmy/wCkzzxt5iDEcIcbDneeWHI4wO+TyMc97deH/DsesW81rZzSWEXhw6oYZ5W3XDjcBvKn5cnaSFI6YHrUQpuexpUrRpuzR53RXpSeGtCWzm1x4NPggewspkt72acW0Mk5cN/qyZWGYjgZON+SSAa4jxVYnTfEd/Ym1+yeTOyiHzvNCDsA+BuGMYOOmKc6UoK7FSxEaknFf1/VzMpUZkYMrFWByCDyKu6rpGraT5X9qaXe2HnKWi+027R+YPVdwGRyOldP4Y0XSb/SNM1SezLQ2c11/aoEjDzUjiEsfQ/Ln5k4x0FTCDm7IupUVNXZjDxb4kCRJ/bN2ViZWQb+hByK0fHPiiw8UWNlcyae0Gtx/LdTpgRzLjg+u7NbsPhnw7BqMmnXNr5japqMtvpkplceVEYA8RABwxLTQ9c5wfeotO8K6JcWegB428+GSGbWSHb5oJkedeM/LiKPGRj7wJ6itPq8jD65C17P+v6t6nM2PiK3tbE2Y8N6XJHIqLPuuLxfPK8guFnCk554AAPQCrVl4zns9SudSt9ItI7y5J8ydL2+WQg4yCwuASCRuOSefww7wjb+G7m81C61F7OKKOzkkjgvpJEiSYygIgMTGWQBDk4APBzwMnas/D+lwTX9vqFt4bj1Sa+ggsLWa7uvs7RvGWDx+Wxch90ZDSEKMnJB4q4Rm0mmiKkqSbUk/wCvmYdr4xa0sZrC10GwgtJ8+dBHe3yxyZGDuUXGDxxzXLuQzlgoUE5CjOB7c12WlRabb6VrcuteGdOU6cGt1ImuBI907METiXaQu1icDonqc1xlZVOayuzejy3lyr+vvHRSPFIskbsjoQyspwVI6EGuk1DxleXVtfrHpelWd3qSBL+9t43E1wMgtkFyibmAZtirkj04rmaKyNzUuNamubPR7O6tbaa30pWSOMhx5qtK0jByGB5LEfKVOPfmoNKvxp98bg2NleRsrI9vcxl42VhgjghlPoykMOxqlRQBsat4gutQ1Gyujb21tFYRpHaWsKsIoUU7sDcSxyxJJLEkk81qSePdYkv/ALY1tYeZ/bi63gI+PPXov3vue3X3rk6KAOpm8c6tKMNb2I/4lk2mcI3+qldnY/e+9ljg9PY1ja7q9zrE9tNdJEjW1nDaJ5YIBSJAik5J5wBn37Cs+igAooooAKKKKACiiigAooooAKKKKACiiigAooooAKKKKACiiigAooooAKKKKACiiigAooooAKKKKACiiigAooooAKKKKACiiigAooooAKKKKACiiigAooooAKKKKACiiigAooooAKKKKACiiigAooooAKKKKACiiigAooooAKKKKACiiigAooooAKKKKACiiigAooooAKKKKACiiigArp5fG2qyfDyHwO1vZDTYrk3CyhG84tknBO7bj5j/AA1zFFZVaFOty86vyu68muo02tgooorUQUUUUAFFFFABRRRQAUUUUAFFFFABRRRQAUUUUAFFFFABRRRQAUUUUAFFFFABRRRQAUUUUAFFFFABRRRQAUUUUAFFFFABRRRQAUUUUAFFFFABRRRQAUUUUAFFFFABRRRQAUUUUAFFFFABRRRQAUUUUAFFFFABRRRQAUUUUAFFFFABRRRQAUUUUAFFFFABUtmyJdRPIzqgcFin3gM9veoqKAPTfDHxC0/R9Tu/EEej7tSNv9mL+ZtWZcqQzL/e+UZxXF+L9ZbX9Zk1WV5DNOA0obGFb0X2rGooA6u01LRB4SGgzaxqsUMlwt3MselIxEmwKVDfaBuTgdVGSAeOlbD+K9Em1261a71G+unurM2csMmjKIzGcZxtuwwJIJzu6k155RWyrNdPzOd4aL6/l/kdXfyeB7rf5Ml9Y7tuPI0onbjdnG+9b72RnOfujGOc6EfiLQlvbO5Oq6i4tdP/ALOMLaKmyaDDAq/+lZJO48gjoCMVwlFJVbbIHh7qzk/w/wAj0AeJ/D7TzefeXlxZSwwwfYJNFXyESH/VgYuw/HPJY53HOc1yPii+XU9fvNQW6muhcSeZ5ksAhYkjkbAzBQOgG48AfSs2ilOq5KzKp0I03dMK6jw9qek2Xh2/02bVdSt21JUW5WHTUlCBGJXY5nQ8g4OV6Ej3rl6KmMuV3LnDnVjtL/WtDvH0lpNd1hDpUSR22zRo/wCAjDHNzycBR24UcVZl8TaPJf6zef21qitq8JhnQaLHtjUjA2f6VxhcqM54J+tcFRWntn2/P/Mx+rR7/l69jrtKu/BtpCEma5ug0WyVJtGDbzu3Bt4u1ZSOF+QqCByDznTTxN4cbUn1C6mmvJ/OjmtzLoKD7MUAVFTZdglAAo2vuX5emSSfPqKFWa2Q5YZSd3J/h/kdfd6j4futLl0+41zWHWa9a+llOjRb3kK4Of8AScY5J6dzXIUUVnKXMaQp8nU//9k="/>
          <p:cNvSpPr>
            <a:spLocks noChangeAspect="1" noChangeArrowheads="1"/>
          </p:cNvSpPr>
          <p:nvPr/>
        </p:nvSpPr>
        <p:spPr bwMode="auto">
          <a:xfrm>
            <a:off x="349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771" t="24534" r="17182" b="17210"/>
          <a:stretch/>
        </p:blipFill>
        <p:spPr>
          <a:xfrm>
            <a:off x="914401" y="1343025"/>
            <a:ext cx="9629774" cy="477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73352"/>
      </p:ext>
    </p:extLst>
  </p:cSld>
  <p:clrMapOvr>
    <a:masterClrMapping/>
  </p:clrMapOvr>
</p:sld>
</file>

<file path=ppt/theme/theme1.xml><?xml version="1.0" encoding="utf-8"?>
<a:theme xmlns:a="http://schemas.openxmlformats.org/drawingml/2006/main" name="Mt Sinai PPT Dark_Template 102714">
  <a:themeElements>
    <a:clrScheme name="Mount Sinai">
      <a:dk1>
        <a:srgbClr val="000000"/>
      </a:dk1>
      <a:lt1>
        <a:srgbClr val="FFFFFF"/>
      </a:lt1>
      <a:dk2>
        <a:srgbClr val="221F72"/>
      </a:dk2>
      <a:lt2>
        <a:srgbClr val="FFFFFF"/>
      </a:lt2>
      <a:accent1>
        <a:srgbClr val="00AEEF"/>
      </a:accent1>
      <a:accent2>
        <a:srgbClr val="D80B8C"/>
      </a:accent2>
      <a:accent3>
        <a:srgbClr val="221F72"/>
      </a:accent3>
      <a:accent4>
        <a:srgbClr val="B2B3B2"/>
      </a:accent4>
      <a:accent5>
        <a:srgbClr val="DDDEDD"/>
      </a:accent5>
      <a:accent6>
        <a:srgbClr val="00B9F2"/>
      </a:accent6>
      <a:hlink>
        <a:srgbClr val="767776"/>
      </a:hlink>
      <a:folHlink>
        <a:srgbClr val="77787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666</Words>
  <Application>Microsoft Office PowerPoint</Application>
  <PresentationFormat>Grand écran</PresentationFormat>
  <Paragraphs>193</Paragraphs>
  <Slides>32</Slides>
  <Notes>28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Century Gothic</vt:lpstr>
      <vt:lpstr>Merriweather Sans</vt:lpstr>
      <vt:lpstr>Noto Sans Symbols</vt:lpstr>
      <vt:lpstr>Times New Roman</vt:lpstr>
      <vt:lpstr>Wingdings 3</vt:lpstr>
      <vt:lpstr>Mt Sinai PPT Dark_Template 102714</vt:lpstr>
      <vt:lpstr>Wisp</vt:lpstr>
      <vt:lpstr>Présentation PowerPoint</vt:lpstr>
      <vt:lpstr>Case Presentation</vt:lpstr>
      <vt:lpstr>Case Presentation</vt:lpstr>
      <vt:lpstr>Case Presentation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Case Presentation</vt:lpstr>
      <vt:lpstr>Case Presentation</vt:lpstr>
      <vt:lpstr>Présentation PowerPoint</vt:lpstr>
      <vt:lpstr>Case Presentation</vt:lpstr>
      <vt:lpstr>Case Presentation</vt:lpstr>
      <vt:lpstr>Case Presentation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Case Presentation</vt:lpstr>
      <vt:lpstr>Présentation PowerPoint</vt:lpstr>
      <vt:lpstr>Présentation PowerPoint</vt:lpstr>
      <vt:lpstr>Présentation PowerPoint</vt:lpstr>
      <vt:lpstr>Division of Endovascular Interventions   Mount Sinai Hospital New York 05/27/2020</vt:lpstr>
      <vt:lpstr>Patient history</vt:lpstr>
      <vt:lpstr>Run Off</vt:lpstr>
      <vt:lpstr>Subsequent management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ajit rao</dc:creator>
  <cp:lastModifiedBy>Danny Trottier</cp:lastModifiedBy>
  <cp:revision>50</cp:revision>
  <dcterms:created xsi:type="dcterms:W3CDTF">2019-10-07T00:14:17Z</dcterms:created>
  <dcterms:modified xsi:type="dcterms:W3CDTF">2020-05-27T13:16:51Z</dcterms:modified>
</cp:coreProperties>
</file>