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841" r:id="rId2"/>
    <p:sldMasterId id="2147484156" r:id="rId3"/>
    <p:sldMasterId id="2147484247" r:id="rId4"/>
    <p:sldMasterId id="2147484260" r:id="rId5"/>
    <p:sldMasterId id="2147484273" r:id="rId6"/>
  </p:sldMasterIdLst>
  <p:notesMasterIdLst>
    <p:notesMasterId r:id="rId10"/>
  </p:notesMasterIdLst>
  <p:sldIdLst>
    <p:sldId id="1078" r:id="rId7"/>
    <p:sldId id="1079" r:id="rId8"/>
    <p:sldId id="1082" r:id="rId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00AEBB84-1060-43DE-8E22-967D94B5C46C}">
          <p14:sldIdLst>
            <p14:sldId id="1078"/>
            <p14:sldId id="1079"/>
            <p14:sldId id="1082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40000"/>
    <a:srgbClr val="0039AC"/>
    <a:srgbClr val="3BCCFF"/>
    <a:srgbClr val="A7E8FF"/>
    <a:srgbClr val="79DCFF"/>
    <a:srgbClr val="FF7575"/>
    <a:srgbClr val="FFE593"/>
    <a:srgbClr val="002D86"/>
    <a:srgbClr val="DAA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021" autoAdjust="0"/>
    <p:restoredTop sz="94676" autoAdjust="0"/>
  </p:normalViewPr>
  <p:slideViewPr>
    <p:cSldViewPr>
      <p:cViewPr varScale="1">
        <p:scale>
          <a:sx n="103" d="100"/>
          <a:sy n="103" d="100"/>
        </p:scale>
        <p:origin x="-45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8AD82B7-810B-49B0-9602-F8F6819EBAEA}" type="datetimeFigureOut">
              <a:rPr lang="en-US" smtClean="0"/>
              <a:pPr/>
              <a:t>7/12/2019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5E59096-98FA-4D2B-9793-6BFFCAE1E9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605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8688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8688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8688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8688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hangingPunct="0"/>
            <a:fld id="{277CA431-D06D-4545-9B64-F839F81A0B4D}" type="slidenum">
              <a:rPr lang="en-US" altLang="en-US">
                <a:solidFill>
                  <a:srgbClr val="FFFFFF"/>
                </a:solidFill>
                <a:latin typeface="Times New Roman" pitchFamily="18" charset="0"/>
              </a:rPr>
              <a:pPr eaLnBrk="0" hangingPunct="0"/>
              <a:t>1</a:t>
            </a:fld>
            <a:endParaRPr lang="en-US" altLang="en-US" dirty="0">
              <a:solidFill>
                <a:srgbClr val="FFFF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36408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A0BF8807-9F7B-4B4F-ABD9-E9D6A5A6EDF7}" type="slidenum">
              <a:rPr lang="en-US" altLang="en-US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2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F774DFD5-DBEE-43D9-8B7D-5825D2A7A819}" type="slidenum">
              <a:rPr lang="en-US" altLang="en-US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3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58165"/>
            <a:ext cx="7772400" cy="61550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500914"/>
            <a:ext cx="6400800" cy="523174"/>
          </a:xfrm>
        </p:spPr>
        <p:txBody>
          <a:bodyPr/>
          <a:lstStyle>
            <a:lvl1pPr marL="0" indent="0" algn="ctr">
              <a:buNone/>
              <a:defRPr/>
            </a:lvl1pPr>
            <a:lvl2pPr marL="456963" indent="0" algn="ctr">
              <a:buNone/>
              <a:defRPr/>
            </a:lvl2pPr>
            <a:lvl3pPr marL="913926" indent="0" algn="ctr">
              <a:buNone/>
              <a:defRPr/>
            </a:lvl3pPr>
            <a:lvl4pPr marL="1370890" indent="0" algn="ctr">
              <a:buNone/>
              <a:defRPr/>
            </a:lvl4pPr>
            <a:lvl5pPr marL="1827852" indent="0" algn="ctr">
              <a:buNone/>
              <a:defRPr/>
            </a:lvl5pPr>
            <a:lvl6pPr marL="2284815" indent="0" algn="ctr">
              <a:buNone/>
              <a:defRPr/>
            </a:lvl6pPr>
            <a:lvl7pPr marL="2741778" indent="0" algn="ctr">
              <a:buNone/>
              <a:defRPr/>
            </a:lvl7pPr>
            <a:lvl8pPr marL="3198740" indent="0" algn="ctr">
              <a:buNone/>
              <a:defRPr/>
            </a:lvl8pPr>
            <a:lvl9pPr marL="3655704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612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09051" y="2265793"/>
            <a:ext cx="4924324" cy="312175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22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2882" y="455619"/>
            <a:ext cx="1231005" cy="49133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98884" y="455619"/>
            <a:ext cx="3631662" cy="49133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3247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032E39-2DD7-6341-87B9-9AB98FE36691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DFS Exec Committee Mtng  |   Oct 15, 2015   |   Confidential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78432" y="373379"/>
            <a:ext cx="8381999" cy="266700"/>
          </a:xfrm>
        </p:spPr>
        <p:txBody>
          <a:bodyPr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378432" y="625903"/>
            <a:ext cx="8381999" cy="266700"/>
          </a:xfrm>
        </p:spPr>
        <p:txBody>
          <a:bodyPr>
            <a:noAutofit/>
          </a:bodyPr>
          <a:lstStyle>
            <a:lvl1pPr marL="0">
              <a:lnSpc>
                <a:spcPts val="2000"/>
              </a:lnSpc>
              <a:spcAft>
                <a:spcPts val="0"/>
              </a:spcAft>
              <a:buFontTx/>
              <a:buNone/>
              <a:defRPr sz="2300" cap="all">
                <a:solidFill>
                  <a:schemeClr val="tx2"/>
                </a:solidFill>
                <a:latin typeface="Effra Light"/>
              </a:defRPr>
            </a:lvl1pPr>
            <a:lvl2pPr marL="0" indent="0">
              <a:lnSpc>
                <a:spcPts val="2000"/>
              </a:lnSpc>
              <a:spcAft>
                <a:spcPts val="0"/>
              </a:spcAft>
              <a:buFontTx/>
              <a:buNone/>
              <a:defRPr sz="2300" b="0" i="0" cap="all">
                <a:solidFill>
                  <a:schemeClr val="tx2"/>
                </a:solidFill>
                <a:latin typeface="Effra Light"/>
              </a:defRPr>
            </a:lvl2pPr>
            <a:lvl3pPr marL="0" indent="0">
              <a:lnSpc>
                <a:spcPts val="2000"/>
              </a:lnSpc>
              <a:spcAft>
                <a:spcPts val="0"/>
              </a:spcAft>
              <a:buFontTx/>
              <a:buNone/>
              <a:defRPr sz="2300" b="0" i="0" cap="all">
                <a:solidFill>
                  <a:schemeClr val="tx2"/>
                </a:solidFill>
                <a:latin typeface="Effra Light"/>
              </a:defRPr>
            </a:lvl3pPr>
            <a:lvl4pPr marL="0" indent="0">
              <a:lnSpc>
                <a:spcPts val="2000"/>
              </a:lnSpc>
              <a:spcAft>
                <a:spcPts val="0"/>
              </a:spcAft>
              <a:buFontTx/>
              <a:buNone/>
              <a:defRPr sz="2300" b="0" i="0" cap="all">
                <a:solidFill>
                  <a:schemeClr val="tx2"/>
                </a:solidFill>
                <a:latin typeface="Effra Light"/>
              </a:defRPr>
            </a:lvl4pPr>
            <a:lvl5pPr marL="0" indent="0">
              <a:lnSpc>
                <a:spcPts val="2000"/>
              </a:lnSpc>
              <a:spcAft>
                <a:spcPts val="0"/>
              </a:spcAft>
              <a:buFontTx/>
              <a:buNone/>
              <a:defRPr sz="2300" b="0" i="0" cap="all">
                <a:solidFill>
                  <a:schemeClr val="tx2"/>
                </a:solidFill>
                <a:latin typeface="Effra Light"/>
              </a:defRPr>
            </a:lvl5pPr>
            <a:lvl6pPr marL="0" indent="0">
              <a:lnSpc>
                <a:spcPts val="2333"/>
              </a:lnSpc>
              <a:spcAft>
                <a:spcPts val="333"/>
              </a:spcAft>
              <a:buFontTx/>
              <a:buNone/>
              <a:defRPr sz="2300" b="0" i="0" cap="all">
                <a:latin typeface="Effra Light"/>
                <a:cs typeface="Effra Light"/>
              </a:defRPr>
            </a:lvl6pPr>
            <a:lvl7pPr marL="0" indent="0">
              <a:lnSpc>
                <a:spcPts val="2333"/>
              </a:lnSpc>
              <a:spcAft>
                <a:spcPts val="333"/>
              </a:spcAft>
              <a:buFontTx/>
              <a:buNone/>
              <a:defRPr sz="2300" b="0" i="0" cap="all">
                <a:latin typeface="Effra Light"/>
                <a:cs typeface="Effra Light"/>
              </a:defRPr>
            </a:lvl7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3614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032E39-2DD7-6341-87B9-9AB98FE36691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DFS Exec Committee Mtng  |   Oct 15, 2015   |   Confidential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78431" y="371683"/>
            <a:ext cx="8382001" cy="266700"/>
          </a:xfrm>
        </p:spPr>
        <p:txBody>
          <a:bodyPr/>
          <a:lstStyle>
            <a:lvl1pPr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78431" y="624843"/>
            <a:ext cx="8382001" cy="266700"/>
          </a:xfrm>
        </p:spPr>
        <p:txBody>
          <a:bodyPr>
            <a:noAutofit/>
          </a:bodyPr>
          <a:lstStyle>
            <a:lvl1pPr marL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300" cap="all">
                <a:solidFill>
                  <a:schemeClr val="tx2"/>
                </a:solidFill>
                <a:latin typeface="Effra Light"/>
              </a:defRPr>
            </a:lvl1pPr>
            <a:lvl2pPr marL="0" indent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300" b="0" i="0" cap="all">
                <a:solidFill>
                  <a:schemeClr val="tx2"/>
                </a:solidFill>
                <a:latin typeface="Effra Light"/>
              </a:defRPr>
            </a:lvl2pPr>
            <a:lvl3pPr marL="0" indent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300" b="0" i="0" cap="all">
                <a:solidFill>
                  <a:schemeClr val="tx2"/>
                </a:solidFill>
                <a:latin typeface="Effra Light"/>
              </a:defRPr>
            </a:lvl3pPr>
            <a:lvl4pPr marL="0" indent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300" b="0" i="0" cap="all">
                <a:solidFill>
                  <a:schemeClr val="tx2"/>
                </a:solidFill>
                <a:latin typeface="Effra Light"/>
              </a:defRPr>
            </a:lvl4pPr>
            <a:lvl5pPr marL="0" indent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300" b="0" i="0" cap="all">
                <a:solidFill>
                  <a:schemeClr val="tx2"/>
                </a:solidFill>
                <a:latin typeface="Effra Light"/>
              </a:defRPr>
            </a:lvl5pPr>
            <a:lvl6pPr marL="0" indent="0">
              <a:lnSpc>
                <a:spcPts val="2333"/>
              </a:lnSpc>
              <a:spcAft>
                <a:spcPts val="333"/>
              </a:spcAft>
              <a:buFontTx/>
              <a:buNone/>
              <a:defRPr sz="2300" b="0" i="0" cap="all">
                <a:latin typeface="Effra Light"/>
                <a:cs typeface="Effra Light"/>
              </a:defRPr>
            </a:lvl6pPr>
            <a:lvl7pPr marL="0" indent="0">
              <a:lnSpc>
                <a:spcPts val="2333"/>
              </a:lnSpc>
              <a:spcAft>
                <a:spcPts val="333"/>
              </a:spcAft>
              <a:buFontTx/>
              <a:buNone/>
              <a:defRPr sz="2300" b="0" i="0" cap="all">
                <a:latin typeface="Effra Light"/>
                <a:cs typeface="Effra Light"/>
              </a:defRPr>
            </a:lvl7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358" y="1330859"/>
            <a:ext cx="4192323" cy="4573324"/>
          </a:xfrm>
        </p:spPr>
        <p:txBody>
          <a:bodyPr rIns="152394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2"/>
          </p:nvPr>
        </p:nvSpPr>
        <p:spPr>
          <a:xfrm>
            <a:off x="4570874" y="1330859"/>
            <a:ext cx="4189677" cy="4573324"/>
          </a:xfrm>
        </p:spPr>
        <p:txBody>
          <a:bodyPr rIns="152394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39993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 Intr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032E39-2DD7-6341-87B9-9AB98FE36691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DFS Exec Committee Mtng  |   Oct 15, 2015   |   Confidential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78432" y="373383"/>
            <a:ext cx="8381999" cy="266700"/>
          </a:xfrm>
        </p:spPr>
        <p:txBody>
          <a:bodyPr/>
          <a:lstStyle>
            <a:lvl1pPr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378432" y="624843"/>
            <a:ext cx="8381999" cy="266700"/>
          </a:xfrm>
        </p:spPr>
        <p:txBody>
          <a:bodyPr>
            <a:noAutofit/>
          </a:bodyPr>
          <a:lstStyle>
            <a:lvl1pPr marL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300" cap="all">
                <a:solidFill>
                  <a:schemeClr val="tx2"/>
                </a:solidFill>
                <a:latin typeface="Effra Light"/>
              </a:defRPr>
            </a:lvl1pPr>
            <a:lvl2pPr marL="0" indent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300" b="0" i="0" cap="all">
                <a:solidFill>
                  <a:schemeClr val="tx2"/>
                </a:solidFill>
                <a:latin typeface="Effra Light"/>
              </a:defRPr>
            </a:lvl2pPr>
            <a:lvl3pPr marL="0" indent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300" b="0" i="0" cap="all">
                <a:solidFill>
                  <a:schemeClr val="tx2"/>
                </a:solidFill>
                <a:latin typeface="Effra Light"/>
              </a:defRPr>
            </a:lvl3pPr>
            <a:lvl4pPr marL="0" indent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300" b="0" i="0" cap="all">
                <a:solidFill>
                  <a:schemeClr val="tx2"/>
                </a:solidFill>
                <a:latin typeface="Effra Light"/>
              </a:defRPr>
            </a:lvl4pPr>
            <a:lvl5pPr marL="0" indent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300" b="0" i="0" cap="all">
                <a:solidFill>
                  <a:schemeClr val="tx2"/>
                </a:solidFill>
                <a:latin typeface="Effra Light"/>
              </a:defRPr>
            </a:lvl5pPr>
            <a:lvl6pPr marL="0" indent="0">
              <a:lnSpc>
                <a:spcPts val="2333"/>
              </a:lnSpc>
              <a:spcAft>
                <a:spcPts val="333"/>
              </a:spcAft>
              <a:buFontTx/>
              <a:buNone/>
              <a:defRPr sz="2300" b="0" i="0" cap="all">
                <a:latin typeface="Effra Light"/>
                <a:cs typeface="Effra Light"/>
              </a:defRPr>
            </a:lvl6pPr>
            <a:lvl7pPr marL="0" indent="0">
              <a:lnSpc>
                <a:spcPts val="2333"/>
              </a:lnSpc>
              <a:spcAft>
                <a:spcPts val="333"/>
              </a:spcAft>
              <a:buFontTx/>
              <a:buNone/>
              <a:defRPr sz="2300" b="0" i="0" cap="all">
                <a:latin typeface="Effra Light"/>
                <a:cs typeface="Effra Light"/>
              </a:defRPr>
            </a:lvl7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354" y="1330855"/>
            <a:ext cx="8382000" cy="685800"/>
          </a:xfrm>
        </p:spPr>
        <p:txBody>
          <a:bodyPr>
            <a:noAutofit/>
          </a:bodyPr>
          <a:lstStyle>
            <a:lvl1pPr marL="0" indent="0">
              <a:lnSpc>
                <a:spcPts val="2000"/>
              </a:lnSpc>
              <a:spcAft>
                <a:spcPts val="667"/>
              </a:spcAft>
              <a:buFontTx/>
              <a:buNone/>
              <a:defRPr sz="1800" baseline="0">
                <a:solidFill>
                  <a:schemeClr val="tx1"/>
                </a:solidFill>
                <a:latin typeface="Effra"/>
              </a:defRPr>
            </a:lvl1pPr>
            <a:lvl2pPr marL="0" indent="0">
              <a:lnSpc>
                <a:spcPts val="2000"/>
              </a:lnSpc>
              <a:spcAft>
                <a:spcPts val="667"/>
              </a:spcAft>
              <a:buFontTx/>
              <a:buNone/>
              <a:defRPr sz="1800">
                <a:solidFill>
                  <a:schemeClr val="tx1"/>
                </a:solidFill>
                <a:latin typeface="Effra"/>
              </a:defRPr>
            </a:lvl2pPr>
            <a:lvl3pPr marL="0" indent="0">
              <a:lnSpc>
                <a:spcPts val="2000"/>
              </a:lnSpc>
              <a:spcAft>
                <a:spcPts val="667"/>
              </a:spcAft>
              <a:buFontTx/>
              <a:buNone/>
              <a:defRPr sz="1800">
                <a:solidFill>
                  <a:schemeClr val="tx1"/>
                </a:solidFill>
                <a:latin typeface="Effra"/>
              </a:defRPr>
            </a:lvl3pPr>
            <a:lvl4pPr marL="0" indent="0">
              <a:lnSpc>
                <a:spcPts val="2000"/>
              </a:lnSpc>
              <a:spcAft>
                <a:spcPts val="667"/>
              </a:spcAft>
              <a:buFontTx/>
              <a:buNone/>
              <a:defRPr sz="1800">
                <a:solidFill>
                  <a:schemeClr val="tx1"/>
                </a:solidFill>
                <a:latin typeface="Effra"/>
              </a:defRPr>
            </a:lvl4pPr>
            <a:lvl5pPr marL="0" indent="0">
              <a:lnSpc>
                <a:spcPts val="2000"/>
              </a:lnSpc>
              <a:spcAft>
                <a:spcPts val="667"/>
              </a:spcAft>
              <a:buFontTx/>
              <a:buNone/>
              <a:defRPr sz="1800">
                <a:solidFill>
                  <a:schemeClr val="tx1"/>
                </a:solidFill>
                <a:latin typeface="Effra"/>
              </a:defRPr>
            </a:lvl5pPr>
            <a:lvl6pPr marL="0" indent="0">
              <a:lnSpc>
                <a:spcPts val="2167"/>
              </a:lnSpc>
              <a:buFontTx/>
              <a:buNone/>
              <a:defRPr sz="1900">
                <a:solidFill>
                  <a:schemeClr val="tx1"/>
                </a:solidFill>
              </a:defRPr>
            </a:lvl6pPr>
            <a:lvl7pPr marL="0" indent="0">
              <a:lnSpc>
                <a:spcPts val="2167"/>
              </a:lnSpc>
              <a:buFontTx/>
              <a:buNone/>
              <a:defRPr sz="1900">
                <a:solidFill>
                  <a:schemeClr val="tx1"/>
                </a:solidFill>
              </a:defRPr>
            </a:lvl7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2"/>
          </p:nvPr>
        </p:nvSpPr>
        <p:spPr>
          <a:xfrm>
            <a:off x="378358" y="2024066"/>
            <a:ext cx="4192323" cy="3880127"/>
          </a:xfrm>
        </p:spPr>
        <p:txBody>
          <a:bodyPr rIns="152394"/>
          <a:lstStyle>
            <a:lvl1pPr marL="380985" indent="-190492" algn="l">
              <a:lnSpc>
                <a:spcPts val="1833"/>
              </a:lnSpc>
              <a:spcAft>
                <a:spcPts val="500"/>
              </a:spcAft>
              <a:buFont typeface="Wingdings" charset="2"/>
              <a:buChar char="§"/>
              <a:defRPr sz="1700">
                <a:solidFill>
                  <a:schemeClr val="accent3"/>
                </a:solidFill>
              </a:defRPr>
            </a:lvl1pPr>
            <a:lvl2pPr marL="571477" indent="-190492">
              <a:defRPr/>
            </a:lvl2pPr>
            <a:lvl3pPr marL="765939" indent="-190492">
              <a:defRPr/>
            </a:lvl3pPr>
            <a:lvl4pPr marL="955108" indent="-190492">
              <a:defRPr/>
            </a:lvl4pPr>
            <a:lvl5pPr marL="1146923" indent="-189170">
              <a:defRPr/>
            </a:lvl5pPr>
            <a:lvl6pPr marL="1334770" indent="-187847">
              <a:defRPr/>
            </a:lvl6pPr>
            <a:lvl7pPr marL="1523939" indent="-189170" defTabSz="416702">
              <a:defRPr/>
            </a:lvl7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5"/>
          </p:nvPr>
        </p:nvSpPr>
        <p:spPr>
          <a:xfrm>
            <a:off x="4570874" y="2024066"/>
            <a:ext cx="4189677" cy="3880127"/>
          </a:xfrm>
        </p:spPr>
        <p:txBody>
          <a:bodyPr rIns="152394"/>
          <a:lstStyle>
            <a:lvl1pPr marL="380985" indent="-190492" algn="l">
              <a:lnSpc>
                <a:spcPts val="1833"/>
              </a:lnSpc>
              <a:spcAft>
                <a:spcPts val="500"/>
              </a:spcAft>
              <a:buFont typeface="Wingdings" charset="2"/>
              <a:buChar char="§"/>
              <a:defRPr sz="1700">
                <a:solidFill>
                  <a:schemeClr val="accent3"/>
                </a:solidFill>
              </a:defRPr>
            </a:lvl1pPr>
            <a:lvl2pPr marL="571477" indent="-190492">
              <a:defRPr/>
            </a:lvl2pPr>
            <a:lvl3pPr marL="765939" indent="-190492">
              <a:defRPr/>
            </a:lvl3pPr>
            <a:lvl4pPr marL="955108" indent="-190492">
              <a:defRPr/>
            </a:lvl4pPr>
            <a:lvl5pPr marL="1146923" indent="-189170">
              <a:defRPr/>
            </a:lvl5pPr>
            <a:lvl6pPr marL="1334770" indent="-187847">
              <a:defRPr/>
            </a:lvl6pPr>
            <a:lvl7pPr marL="1523939" indent="-189170" defTabSz="416702">
              <a:defRPr/>
            </a:lvl7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313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032E39-2DD7-6341-87B9-9AB98FE36691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DFS Exec Committee Mtng  |   Oct 15, 2015   |   Confidential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78354" y="373383"/>
            <a:ext cx="5087930" cy="266700"/>
          </a:xfrm>
        </p:spPr>
        <p:txBody>
          <a:bodyPr/>
          <a:lstStyle>
            <a:lvl1pPr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78354" y="624843"/>
            <a:ext cx="5087930" cy="266700"/>
          </a:xfrm>
        </p:spPr>
        <p:txBody>
          <a:bodyPr>
            <a:noAutofit/>
          </a:bodyPr>
          <a:lstStyle>
            <a:lvl1pPr marL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300" cap="all">
                <a:solidFill>
                  <a:schemeClr val="tx2"/>
                </a:solidFill>
                <a:latin typeface="Effra Light"/>
              </a:defRPr>
            </a:lvl1pPr>
            <a:lvl2pPr marL="0" indent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300" b="0" i="0" cap="all">
                <a:solidFill>
                  <a:schemeClr val="tx2"/>
                </a:solidFill>
                <a:latin typeface="Effra Light"/>
              </a:defRPr>
            </a:lvl2pPr>
            <a:lvl3pPr marL="0" indent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300" b="0" i="0" cap="all">
                <a:solidFill>
                  <a:schemeClr val="tx2"/>
                </a:solidFill>
                <a:latin typeface="Effra Light"/>
              </a:defRPr>
            </a:lvl3pPr>
            <a:lvl4pPr marL="0" indent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300" b="0" i="0" cap="all">
                <a:solidFill>
                  <a:schemeClr val="tx2"/>
                </a:solidFill>
                <a:latin typeface="Effra Light"/>
              </a:defRPr>
            </a:lvl4pPr>
            <a:lvl5pPr marL="0" indent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300" b="0" i="0" cap="all">
                <a:solidFill>
                  <a:schemeClr val="tx2"/>
                </a:solidFill>
                <a:latin typeface="Effra Light"/>
              </a:defRPr>
            </a:lvl5pPr>
            <a:lvl6pPr marL="0" indent="0">
              <a:lnSpc>
                <a:spcPts val="2333"/>
              </a:lnSpc>
              <a:spcAft>
                <a:spcPts val="333"/>
              </a:spcAft>
              <a:buFontTx/>
              <a:buNone/>
              <a:defRPr sz="2300" b="0" i="0" cap="all">
                <a:latin typeface="Effra Light"/>
                <a:cs typeface="Effra Light"/>
              </a:defRPr>
            </a:lvl6pPr>
            <a:lvl7pPr marL="0" indent="0">
              <a:lnSpc>
                <a:spcPts val="2333"/>
              </a:lnSpc>
              <a:spcAft>
                <a:spcPts val="333"/>
              </a:spcAft>
              <a:buFontTx/>
              <a:buNone/>
              <a:defRPr sz="2300" b="0" i="0" cap="all">
                <a:latin typeface="Effra Light"/>
                <a:cs typeface="Effra Light"/>
              </a:defRPr>
            </a:lvl7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354" y="1338798"/>
            <a:ext cx="5087930" cy="45653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5611821" y="3"/>
            <a:ext cx="3532187" cy="6286500"/>
          </a:xfrm>
        </p:spPr>
        <p:txBody>
          <a:bodyPr lIns="76197" tIns="38098" rIns="76197" bIns="38098">
            <a:normAutofit/>
          </a:bodyPr>
          <a:lstStyle>
            <a:lvl1pPr marL="0" indent="0">
              <a:lnSpc>
                <a:spcPts val="1500"/>
              </a:lnSpc>
              <a:buNone/>
              <a:defRPr sz="1500" cap="all" baseline="0">
                <a:latin typeface="Effra Light"/>
              </a:defRPr>
            </a:lvl1pPr>
          </a:lstStyle>
          <a:p>
            <a:r>
              <a:rPr lang="en-US" dirty="0" smtClean="0"/>
              <a:t>Drag picture to placeholder </a:t>
            </a:r>
            <a:br>
              <a:rPr lang="en-US" dirty="0" smtClean="0"/>
            </a:br>
            <a:r>
              <a:rPr lang="en-US" dirty="0" smtClean="0"/>
              <a:t>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1261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odu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032E39-2DD7-6341-87B9-9AB98FE36691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DFS Exec Committee Mtng  |   Oct 15, 2015   |   Confidential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432" y="373383"/>
            <a:ext cx="8381999" cy="266700"/>
          </a:xfrm>
        </p:spPr>
        <p:txBody>
          <a:bodyPr/>
          <a:lstStyle>
            <a:lvl1pPr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8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78354" y="624843"/>
            <a:ext cx="8382000" cy="266700"/>
          </a:xfrm>
        </p:spPr>
        <p:txBody>
          <a:bodyPr>
            <a:noAutofit/>
          </a:bodyPr>
          <a:lstStyle>
            <a:lvl1pPr marL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300" cap="all">
                <a:solidFill>
                  <a:schemeClr val="tx2"/>
                </a:solidFill>
                <a:latin typeface="Effra Light"/>
              </a:defRPr>
            </a:lvl1pPr>
            <a:lvl2pPr marL="0" indent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300" b="0" i="0" cap="all">
                <a:solidFill>
                  <a:schemeClr val="tx2"/>
                </a:solidFill>
                <a:latin typeface="Effra Light"/>
              </a:defRPr>
            </a:lvl2pPr>
            <a:lvl3pPr marL="0" indent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300" b="0" i="0" cap="all">
                <a:solidFill>
                  <a:schemeClr val="tx2"/>
                </a:solidFill>
                <a:latin typeface="Effra Light"/>
              </a:defRPr>
            </a:lvl3pPr>
            <a:lvl4pPr marL="0" indent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300" b="0" i="0" cap="all">
                <a:solidFill>
                  <a:schemeClr val="tx2"/>
                </a:solidFill>
                <a:latin typeface="Effra Light"/>
              </a:defRPr>
            </a:lvl4pPr>
            <a:lvl5pPr marL="0" indent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300" b="0" i="0" cap="all">
                <a:solidFill>
                  <a:schemeClr val="tx2"/>
                </a:solidFill>
                <a:latin typeface="Effra Light"/>
              </a:defRPr>
            </a:lvl5pPr>
            <a:lvl6pPr marL="0" indent="0">
              <a:lnSpc>
                <a:spcPts val="2333"/>
              </a:lnSpc>
              <a:spcAft>
                <a:spcPts val="333"/>
              </a:spcAft>
              <a:buFontTx/>
              <a:buNone/>
              <a:defRPr sz="2300" b="0" i="0" cap="all">
                <a:latin typeface="Effra Light"/>
                <a:cs typeface="Effra Light"/>
              </a:defRPr>
            </a:lvl6pPr>
            <a:lvl7pPr marL="0" indent="0">
              <a:lnSpc>
                <a:spcPts val="2333"/>
              </a:lnSpc>
              <a:spcAft>
                <a:spcPts val="333"/>
              </a:spcAft>
              <a:buFontTx/>
              <a:buNone/>
              <a:defRPr sz="2300" b="0" i="0" cap="all">
                <a:latin typeface="Effra Light"/>
                <a:cs typeface="Effra Light"/>
              </a:defRPr>
            </a:lvl7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386293" y="2909975"/>
            <a:ext cx="1196340" cy="1196340"/>
          </a:xfrm>
        </p:spPr>
        <p:txBody>
          <a:bodyPr>
            <a:normAutofit/>
          </a:bodyPr>
          <a:lstStyle>
            <a:lvl1pPr>
              <a:lnSpc>
                <a:spcPts val="1167"/>
              </a:lnSpc>
              <a:spcAft>
                <a:spcPts val="0"/>
              </a:spcAft>
              <a:defRPr sz="1000">
                <a:latin typeface="+mn-lt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6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1577067" y="2909975"/>
            <a:ext cx="1196340" cy="1196340"/>
          </a:xfrm>
        </p:spPr>
        <p:txBody>
          <a:bodyPr>
            <a:normAutofit/>
          </a:bodyPr>
          <a:lstStyle>
            <a:lvl1pPr>
              <a:lnSpc>
                <a:spcPts val="1167"/>
              </a:lnSpc>
              <a:spcAft>
                <a:spcPts val="0"/>
              </a:spcAft>
              <a:defRPr sz="1000">
                <a:latin typeface="+mn-lt"/>
              </a:defRPr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774458" y="2909975"/>
            <a:ext cx="1196340" cy="1196340"/>
          </a:xfrm>
        </p:spPr>
        <p:txBody>
          <a:bodyPr>
            <a:normAutofit/>
          </a:bodyPr>
          <a:lstStyle>
            <a:lvl1pPr>
              <a:lnSpc>
                <a:spcPts val="1167"/>
              </a:lnSpc>
              <a:spcAft>
                <a:spcPts val="0"/>
              </a:spcAft>
              <a:defRPr sz="1000">
                <a:latin typeface="+mn-lt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5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971845" y="2909975"/>
            <a:ext cx="1196340" cy="1196340"/>
          </a:xfrm>
        </p:spPr>
        <p:txBody>
          <a:bodyPr>
            <a:normAutofit/>
          </a:bodyPr>
          <a:lstStyle>
            <a:lvl1pPr>
              <a:lnSpc>
                <a:spcPts val="1167"/>
              </a:lnSpc>
              <a:spcAft>
                <a:spcPts val="0"/>
              </a:spcAft>
              <a:defRPr sz="1000">
                <a:latin typeface="+mn-lt"/>
              </a:defRPr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6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169234" y="2909975"/>
            <a:ext cx="1196340" cy="1196340"/>
          </a:xfrm>
        </p:spPr>
        <p:txBody>
          <a:bodyPr>
            <a:normAutofit/>
          </a:bodyPr>
          <a:lstStyle>
            <a:lvl1pPr>
              <a:lnSpc>
                <a:spcPts val="1167"/>
              </a:lnSpc>
              <a:spcAft>
                <a:spcPts val="0"/>
              </a:spcAft>
              <a:defRPr sz="1000">
                <a:latin typeface="+mn-lt"/>
              </a:defRPr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366626" y="2909975"/>
            <a:ext cx="1196340" cy="1196340"/>
          </a:xfrm>
        </p:spPr>
        <p:txBody>
          <a:bodyPr>
            <a:normAutofit/>
          </a:bodyPr>
          <a:lstStyle>
            <a:lvl1pPr>
              <a:lnSpc>
                <a:spcPts val="1167"/>
              </a:lnSpc>
              <a:spcAft>
                <a:spcPts val="0"/>
              </a:spcAft>
              <a:defRPr sz="1000">
                <a:latin typeface="+mn-lt"/>
              </a:defRPr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9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7564018" y="2909975"/>
            <a:ext cx="1196340" cy="1196340"/>
          </a:xfrm>
        </p:spPr>
        <p:txBody>
          <a:bodyPr>
            <a:normAutofit/>
          </a:bodyPr>
          <a:lstStyle>
            <a:lvl1pPr>
              <a:lnSpc>
                <a:spcPts val="1167"/>
              </a:lnSpc>
              <a:spcAft>
                <a:spcPts val="0"/>
              </a:spcAft>
              <a:defRPr sz="1000">
                <a:latin typeface="+mn-lt"/>
              </a:defRPr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60" name="Text Placeholder 3"/>
          <p:cNvSpPr>
            <a:spLocks noGrp="1"/>
          </p:cNvSpPr>
          <p:nvPr>
            <p:ph type="body" sz="quarter" idx="24"/>
          </p:nvPr>
        </p:nvSpPr>
        <p:spPr>
          <a:xfrm>
            <a:off x="386293" y="1710727"/>
            <a:ext cx="1196340" cy="1196340"/>
          </a:xfrm>
        </p:spPr>
        <p:txBody>
          <a:bodyPr lIns="76197" tIns="76197" rIns="76197" bIns="76197" anchor="b" anchorCtr="0">
            <a:noAutofit/>
          </a:bodyPr>
          <a:lstStyle>
            <a:lvl1pPr marL="0" indent="0">
              <a:lnSpc>
                <a:spcPts val="1167"/>
              </a:lnSpc>
              <a:spcAft>
                <a:spcPts val="0"/>
              </a:spcAft>
              <a:buFontTx/>
              <a:buNone/>
              <a:defRPr sz="1200" cap="all" baseline="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ts val="1167"/>
              </a:lnSpc>
              <a:spcAft>
                <a:spcPts val="0"/>
              </a:spcAft>
              <a:buFontTx/>
              <a:buNone/>
              <a:defRPr sz="1200" cap="all" baseline="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ts val="1167"/>
              </a:lnSpc>
              <a:spcAft>
                <a:spcPts val="0"/>
              </a:spcAft>
              <a:buFontTx/>
              <a:buNone/>
              <a:defRPr sz="1200" cap="all" baseline="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ts val="1167"/>
              </a:lnSpc>
              <a:spcAft>
                <a:spcPts val="0"/>
              </a:spcAft>
              <a:buFontTx/>
              <a:buNone/>
              <a:defRPr sz="1200" cap="all" baseline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ts val="1167"/>
              </a:lnSpc>
              <a:spcAft>
                <a:spcPts val="0"/>
              </a:spcAft>
              <a:buFontTx/>
              <a:buNone/>
              <a:defRPr sz="1200" cap="all" baseline="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Text Placeholder 3"/>
          <p:cNvSpPr>
            <a:spLocks noGrp="1"/>
          </p:cNvSpPr>
          <p:nvPr>
            <p:ph type="body" sz="quarter" idx="25"/>
          </p:nvPr>
        </p:nvSpPr>
        <p:spPr>
          <a:xfrm>
            <a:off x="1577067" y="1710727"/>
            <a:ext cx="1196340" cy="1196340"/>
          </a:xfrm>
        </p:spPr>
        <p:txBody>
          <a:bodyPr lIns="76197" tIns="76197" rIns="76197" bIns="76197" anchor="b" anchorCtr="0">
            <a:noAutofit/>
          </a:bodyPr>
          <a:lstStyle>
            <a:lvl1pPr marL="0" indent="0">
              <a:lnSpc>
                <a:spcPts val="1167"/>
              </a:lnSpc>
              <a:spcAft>
                <a:spcPts val="0"/>
              </a:spcAft>
              <a:buFontTx/>
              <a:buNone/>
              <a:defRPr sz="1200" cap="all" baseline="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ts val="1167"/>
              </a:lnSpc>
              <a:spcAft>
                <a:spcPts val="0"/>
              </a:spcAft>
              <a:buFontTx/>
              <a:buNone/>
              <a:defRPr sz="1200" cap="all" baseline="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ts val="1167"/>
              </a:lnSpc>
              <a:spcAft>
                <a:spcPts val="0"/>
              </a:spcAft>
              <a:buFontTx/>
              <a:buNone/>
              <a:defRPr sz="1200" cap="all" baseline="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ts val="1167"/>
              </a:lnSpc>
              <a:spcAft>
                <a:spcPts val="0"/>
              </a:spcAft>
              <a:buFontTx/>
              <a:buNone/>
              <a:defRPr sz="1200" cap="all" baseline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ts val="1167"/>
              </a:lnSpc>
              <a:spcAft>
                <a:spcPts val="0"/>
              </a:spcAft>
              <a:buFontTx/>
              <a:buNone/>
              <a:defRPr sz="1200" cap="all" baseline="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2" name="Text Placeholder 3"/>
          <p:cNvSpPr>
            <a:spLocks noGrp="1"/>
          </p:cNvSpPr>
          <p:nvPr>
            <p:ph type="body" sz="quarter" idx="26"/>
          </p:nvPr>
        </p:nvSpPr>
        <p:spPr>
          <a:xfrm>
            <a:off x="2774458" y="1710727"/>
            <a:ext cx="1196340" cy="1196340"/>
          </a:xfrm>
        </p:spPr>
        <p:txBody>
          <a:bodyPr lIns="76197" tIns="76197" rIns="76197" bIns="76197" anchor="b" anchorCtr="0">
            <a:noAutofit/>
          </a:bodyPr>
          <a:lstStyle>
            <a:lvl1pPr marL="0" indent="0">
              <a:lnSpc>
                <a:spcPts val="1167"/>
              </a:lnSpc>
              <a:spcAft>
                <a:spcPts val="0"/>
              </a:spcAft>
              <a:buFontTx/>
              <a:buNone/>
              <a:defRPr sz="1200" cap="all" baseline="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ts val="1167"/>
              </a:lnSpc>
              <a:spcAft>
                <a:spcPts val="0"/>
              </a:spcAft>
              <a:buFontTx/>
              <a:buNone/>
              <a:defRPr sz="1200" cap="all" baseline="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ts val="1167"/>
              </a:lnSpc>
              <a:spcAft>
                <a:spcPts val="0"/>
              </a:spcAft>
              <a:buFontTx/>
              <a:buNone/>
              <a:defRPr sz="1200" cap="all" baseline="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ts val="1167"/>
              </a:lnSpc>
              <a:spcAft>
                <a:spcPts val="0"/>
              </a:spcAft>
              <a:buFontTx/>
              <a:buNone/>
              <a:defRPr sz="1200" cap="all" baseline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ts val="1167"/>
              </a:lnSpc>
              <a:spcAft>
                <a:spcPts val="0"/>
              </a:spcAft>
              <a:buFontTx/>
              <a:buNone/>
              <a:defRPr sz="1200" cap="all" baseline="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3" name="Text Placeholder 3"/>
          <p:cNvSpPr>
            <a:spLocks noGrp="1"/>
          </p:cNvSpPr>
          <p:nvPr>
            <p:ph type="body" sz="quarter" idx="27"/>
          </p:nvPr>
        </p:nvSpPr>
        <p:spPr>
          <a:xfrm>
            <a:off x="3971845" y="1710727"/>
            <a:ext cx="1196340" cy="1196340"/>
          </a:xfrm>
        </p:spPr>
        <p:txBody>
          <a:bodyPr lIns="76197" tIns="76197" rIns="76197" bIns="76197" anchor="b" anchorCtr="0">
            <a:noAutofit/>
          </a:bodyPr>
          <a:lstStyle>
            <a:lvl1pPr marL="0" indent="0">
              <a:lnSpc>
                <a:spcPts val="1167"/>
              </a:lnSpc>
              <a:spcAft>
                <a:spcPts val="0"/>
              </a:spcAft>
              <a:buFontTx/>
              <a:buNone/>
              <a:defRPr sz="1200" cap="all" baseline="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ts val="1167"/>
              </a:lnSpc>
              <a:spcAft>
                <a:spcPts val="0"/>
              </a:spcAft>
              <a:buFontTx/>
              <a:buNone/>
              <a:defRPr sz="1200" cap="all" baseline="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ts val="1167"/>
              </a:lnSpc>
              <a:spcAft>
                <a:spcPts val="0"/>
              </a:spcAft>
              <a:buFontTx/>
              <a:buNone/>
              <a:defRPr sz="1200" cap="all" baseline="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ts val="1167"/>
              </a:lnSpc>
              <a:spcAft>
                <a:spcPts val="0"/>
              </a:spcAft>
              <a:buFontTx/>
              <a:buNone/>
              <a:defRPr sz="1200" cap="all" baseline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ts val="1167"/>
              </a:lnSpc>
              <a:spcAft>
                <a:spcPts val="0"/>
              </a:spcAft>
              <a:buFontTx/>
              <a:buNone/>
              <a:defRPr sz="1200" cap="all" baseline="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4" name="Text Placeholder 3"/>
          <p:cNvSpPr>
            <a:spLocks noGrp="1"/>
          </p:cNvSpPr>
          <p:nvPr>
            <p:ph type="body" sz="quarter" idx="28"/>
          </p:nvPr>
        </p:nvSpPr>
        <p:spPr>
          <a:xfrm>
            <a:off x="5169234" y="1710727"/>
            <a:ext cx="1196340" cy="1196340"/>
          </a:xfrm>
        </p:spPr>
        <p:txBody>
          <a:bodyPr lIns="76197" tIns="76197" rIns="76197" bIns="76197" anchor="b" anchorCtr="0">
            <a:noAutofit/>
          </a:bodyPr>
          <a:lstStyle>
            <a:lvl1pPr marL="0" indent="0">
              <a:lnSpc>
                <a:spcPts val="1167"/>
              </a:lnSpc>
              <a:spcAft>
                <a:spcPts val="0"/>
              </a:spcAft>
              <a:buFontTx/>
              <a:buNone/>
              <a:defRPr sz="1200" cap="all" baseline="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ts val="1167"/>
              </a:lnSpc>
              <a:spcAft>
                <a:spcPts val="0"/>
              </a:spcAft>
              <a:buFontTx/>
              <a:buNone/>
              <a:defRPr sz="1200" cap="all" baseline="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ts val="1167"/>
              </a:lnSpc>
              <a:spcAft>
                <a:spcPts val="0"/>
              </a:spcAft>
              <a:buFontTx/>
              <a:buNone/>
              <a:defRPr sz="1200" cap="all" baseline="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ts val="1167"/>
              </a:lnSpc>
              <a:spcAft>
                <a:spcPts val="0"/>
              </a:spcAft>
              <a:buFontTx/>
              <a:buNone/>
              <a:defRPr sz="1200" cap="all" baseline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ts val="1167"/>
              </a:lnSpc>
              <a:spcAft>
                <a:spcPts val="0"/>
              </a:spcAft>
              <a:buFontTx/>
              <a:buNone/>
              <a:defRPr sz="1200" cap="all" baseline="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5" name="Text Placeholder 3"/>
          <p:cNvSpPr>
            <a:spLocks noGrp="1"/>
          </p:cNvSpPr>
          <p:nvPr>
            <p:ph type="body" sz="quarter" idx="29"/>
          </p:nvPr>
        </p:nvSpPr>
        <p:spPr>
          <a:xfrm>
            <a:off x="6366626" y="1710727"/>
            <a:ext cx="1196340" cy="1196340"/>
          </a:xfrm>
        </p:spPr>
        <p:txBody>
          <a:bodyPr lIns="76197" tIns="76197" rIns="76197" bIns="76197" anchor="b" anchorCtr="0">
            <a:noAutofit/>
          </a:bodyPr>
          <a:lstStyle>
            <a:lvl1pPr marL="0" indent="0">
              <a:lnSpc>
                <a:spcPts val="1167"/>
              </a:lnSpc>
              <a:spcAft>
                <a:spcPts val="0"/>
              </a:spcAft>
              <a:buFontTx/>
              <a:buNone/>
              <a:defRPr sz="1200" cap="all" baseline="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ts val="1167"/>
              </a:lnSpc>
              <a:spcAft>
                <a:spcPts val="0"/>
              </a:spcAft>
              <a:buFontTx/>
              <a:buNone/>
              <a:defRPr sz="1200" cap="all" baseline="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ts val="1167"/>
              </a:lnSpc>
              <a:spcAft>
                <a:spcPts val="0"/>
              </a:spcAft>
              <a:buFontTx/>
              <a:buNone/>
              <a:defRPr sz="1200" cap="all" baseline="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ts val="1167"/>
              </a:lnSpc>
              <a:spcAft>
                <a:spcPts val="0"/>
              </a:spcAft>
              <a:buFontTx/>
              <a:buNone/>
              <a:defRPr sz="1200" cap="all" baseline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ts val="1167"/>
              </a:lnSpc>
              <a:spcAft>
                <a:spcPts val="0"/>
              </a:spcAft>
              <a:buFontTx/>
              <a:buNone/>
              <a:defRPr sz="1200" cap="all" baseline="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6" name="Text Placeholder 3"/>
          <p:cNvSpPr>
            <a:spLocks noGrp="1"/>
          </p:cNvSpPr>
          <p:nvPr>
            <p:ph type="body" sz="quarter" idx="30"/>
          </p:nvPr>
        </p:nvSpPr>
        <p:spPr>
          <a:xfrm>
            <a:off x="7564018" y="1710727"/>
            <a:ext cx="1196340" cy="1196340"/>
          </a:xfrm>
        </p:spPr>
        <p:txBody>
          <a:bodyPr lIns="76197" tIns="76197" rIns="76197" bIns="76197" anchor="b" anchorCtr="0">
            <a:noAutofit/>
          </a:bodyPr>
          <a:lstStyle>
            <a:lvl1pPr marL="0" indent="0">
              <a:lnSpc>
                <a:spcPts val="1167"/>
              </a:lnSpc>
              <a:spcAft>
                <a:spcPts val="0"/>
              </a:spcAft>
              <a:buFontTx/>
              <a:buNone/>
              <a:defRPr sz="1200" cap="all" baseline="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ts val="1167"/>
              </a:lnSpc>
              <a:spcAft>
                <a:spcPts val="0"/>
              </a:spcAft>
              <a:buFontTx/>
              <a:buNone/>
              <a:defRPr sz="1200" cap="all" baseline="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ts val="1167"/>
              </a:lnSpc>
              <a:spcAft>
                <a:spcPts val="0"/>
              </a:spcAft>
              <a:buFontTx/>
              <a:buNone/>
              <a:defRPr sz="1200" cap="all" baseline="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ts val="1167"/>
              </a:lnSpc>
              <a:spcAft>
                <a:spcPts val="0"/>
              </a:spcAft>
              <a:buFontTx/>
              <a:buNone/>
              <a:defRPr sz="1200" cap="all" baseline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ts val="1167"/>
              </a:lnSpc>
              <a:spcAft>
                <a:spcPts val="0"/>
              </a:spcAft>
              <a:buFontTx/>
              <a:buNone/>
              <a:defRPr sz="1200" cap="all" baseline="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7" name="Text Placeholder 27"/>
          <p:cNvSpPr>
            <a:spLocks noGrp="1"/>
          </p:cNvSpPr>
          <p:nvPr>
            <p:ph type="body" sz="quarter" idx="34"/>
          </p:nvPr>
        </p:nvSpPr>
        <p:spPr>
          <a:xfrm>
            <a:off x="386293" y="1710727"/>
            <a:ext cx="1196340" cy="304800"/>
          </a:xfrm>
        </p:spPr>
        <p:txBody>
          <a:bodyPr lIns="76197" tIns="76197" rIns="76197">
            <a:noAutofit/>
          </a:bodyPr>
          <a:lstStyle>
            <a:lvl1pPr marL="0">
              <a:lnSpc>
                <a:spcPts val="1500"/>
              </a:lnSpc>
              <a:spcAft>
                <a:spcPts val="0"/>
              </a:spcAft>
              <a:buFontTx/>
              <a:buNone/>
              <a:defRPr sz="1500" b="1" i="0" cap="all" baseline="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ts val="1500"/>
              </a:lnSpc>
              <a:spcAft>
                <a:spcPts val="0"/>
              </a:spcAft>
              <a:buFontTx/>
              <a:buNone/>
              <a:defRPr sz="1500" b="1" i="0" cap="all" baseline="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ts val="1500"/>
              </a:lnSpc>
              <a:spcAft>
                <a:spcPts val="0"/>
              </a:spcAft>
              <a:buFontTx/>
              <a:buNone/>
              <a:defRPr sz="1500" b="1" i="0" cap="all" baseline="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ts val="1500"/>
              </a:lnSpc>
              <a:spcAft>
                <a:spcPts val="0"/>
              </a:spcAft>
              <a:buFontTx/>
              <a:buNone/>
              <a:defRPr sz="1500" b="1" i="0" cap="all" baseline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ts val="1500"/>
              </a:lnSpc>
              <a:spcAft>
                <a:spcPts val="0"/>
              </a:spcAft>
              <a:buFontTx/>
              <a:buNone/>
              <a:defRPr sz="1500" b="1" i="0" cap="all" baseline="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8" name="Text Placeholder 27"/>
          <p:cNvSpPr>
            <a:spLocks noGrp="1"/>
          </p:cNvSpPr>
          <p:nvPr>
            <p:ph type="body" sz="quarter" idx="35"/>
          </p:nvPr>
        </p:nvSpPr>
        <p:spPr>
          <a:xfrm>
            <a:off x="1577067" y="1710727"/>
            <a:ext cx="1196340" cy="304800"/>
          </a:xfrm>
        </p:spPr>
        <p:txBody>
          <a:bodyPr lIns="76197" tIns="76197" rIns="76197">
            <a:noAutofit/>
          </a:bodyPr>
          <a:lstStyle>
            <a:lvl1pPr marL="0">
              <a:lnSpc>
                <a:spcPts val="1500"/>
              </a:lnSpc>
              <a:spcAft>
                <a:spcPts val="0"/>
              </a:spcAft>
              <a:buFontTx/>
              <a:buNone/>
              <a:defRPr sz="1500" b="1" i="0" cap="all" baseline="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ts val="1500"/>
              </a:lnSpc>
              <a:spcAft>
                <a:spcPts val="0"/>
              </a:spcAft>
              <a:buFontTx/>
              <a:buNone/>
              <a:defRPr sz="1500" b="1" i="0" cap="all" baseline="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ts val="1500"/>
              </a:lnSpc>
              <a:spcAft>
                <a:spcPts val="0"/>
              </a:spcAft>
              <a:buFontTx/>
              <a:buNone/>
              <a:defRPr sz="1500" b="1" i="0" cap="all" baseline="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ts val="1500"/>
              </a:lnSpc>
              <a:spcAft>
                <a:spcPts val="0"/>
              </a:spcAft>
              <a:buFontTx/>
              <a:buNone/>
              <a:defRPr sz="1500" b="1" i="0" cap="all" baseline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ts val="1500"/>
              </a:lnSpc>
              <a:spcAft>
                <a:spcPts val="0"/>
              </a:spcAft>
              <a:buFontTx/>
              <a:buNone/>
              <a:defRPr sz="1500" b="1" i="0" cap="all" baseline="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9" name="Text Placeholder 27"/>
          <p:cNvSpPr>
            <a:spLocks noGrp="1"/>
          </p:cNvSpPr>
          <p:nvPr>
            <p:ph type="body" sz="quarter" idx="36"/>
          </p:nvPr>
        </p:nvSpPr>
        <p:spPr>
          <a:xfrm>
            <a:off x="2774458" y="1710727"/>
            <a:ext cx="1196340" cy="304800"/>
          </a:xfrm>
        </p:spPr>
        <p:txBody>
          <a:bodyPr lIns="76197" tIns="76197" rIns="76197">
            <a:noAutofit/>
          </a:bodyPr>
          <a:lstStyle>
            <a:lvl1pPr marL="0">
              <a:lnSpc>
                <a:spcPts val="1500"/>
              </a:lnSpc>
              <a:spcAft>
                <a:spcPts val="0"/>
              </a:spcAft>
              <a:buFontTx/>
              <a:buNone/>
              <a:defRPr sz="1500" b="1" i="0" cap="all" baseline="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ts val="1500"/>
              </a:lnSpc>
              <a:spcAft>
                <a:spcPts val="0"/>
              </a:spcAft>
              <a:buFontTx/>
              <a:buNone/>
              <a:defRPr sz="1500" b="1" i="0" cap="all" baseline="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ts val="1500"/>
              </a:lnSpc>
              <a:spcAft>
                <a:spcPts val="0"/>
              </a:spcAft>
              <a:buFontTx/>
              <a:buNone/>
              <a:defRPr sz="1500" b="1" i="0" cap="all" baseline="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ts val="1500"/>
              </a:lnSpc>
              <a:spcAft>
                <a:spcPts val="0"/>
              </a:spcAft>
              <a:buFontTx/>
              <a:buNone/>
              <a:defRPr sz="1500" b="1" i="0" cap="all" baseline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ts val="1500"/>
              </a:lnSpc>
              <a:spcAft>
                <a:spcPts val="0"/>
              </a:spcAft>
              <a:buFontTx/>
              <a:buNone/>
              <a:defRPr sz="1500" b="1" i="0" cap="all" baseline="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0" name="Text Placeholder 27"/>
          <p:cNvSpPr>
            <a:spLocks noGrp="1"/>
          </p:cNvSpPr>
          <p:nvPr>
            <p:ph type="body" sz="quarter" idx="37"/>
          </p:nvPr>
        </p:nvSpPr>
        <p:spPr>
          <a:xfrm>
            <a:off x="3971845" y="1710727"/>
            <a:ext cx="1196340" cy="304800"/>
          </a:xfrm>
        </p:spPr>
        <p:txBody>
          <a:bodyPr lIns="76197" tIns="76197" rIns="76197">
            <a:noAutofit/>
          </a:bodyPr>
          <a:lstStyle>
            <a:lvl1pPr marL="0">
              <a:lnSpc>
                <a:spcPts val="1500"/>
              </a:lnSpc>
              <a:spcAft>
                <a:spcPts val="0"/>
              </a:spcAft>
              <a:buFontTx/>
              <a:buNone/>
              <a:defRPr sz="1500" b="1" i="0" cap="all" baseline="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ts val="1500"/>
              </a:lnSpc>
              <a:spcAft>
                <a:spcPts val="0"/>
              </a:spcAft>
              <a:buFontTx/>
              <a:buNone/>
              <a:defRPr sz="1500" b="1" i="0" cap="all" baseline="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ts val="1500"/>
              </a:lnSpc>
              <a:spcAft>
                <a:spcPts val="0"/>
              </a:spcAft>
              <a:buFontTx/>
              <a:buNone/>
              <a:defRPr sz="1500" b="1" i="0" cap="all" baseline="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ts val="1500"/>
              </a:lnSpc>
              <a:spcAft>
                <a:spcPts val="0"/>
              </a:spcAft>
              <a:buFontTx/>
              <a:buNone/>
              <a:defRPr sz="1500" b="1" i="0" cap="all" baseline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ts val="1500"/>
              </a:lnSpc>
              <a:spcAft>
                <a:spcPts val="0"/>
              </a:spcAft>
              <a:buFontTx/>
              <a:buNone/>
              <a:defRPr sz="1500" b="1" i="0" cap="all" baseline="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1" name="Text Placeholder 27"/>
          <p:cNvSpPr>
            <a:spLocks noGrp="1"/>
          </p:cNvSpPr>
          <p:nvPr>
            <p:ph type="body" sz="quarter" idx="38"/>
          </p:nvPr>
        </p:nvSpPr>
        <p:spPr>
          <a:xfrm>
            <a:off x="5169234" y="1710727"/>
            <a:ext cx="1196340" cy="304800"/>
          </a:xfrm>
        </p:spPr>
        <p:txBody>
          <a:bodyPr lIns="76197" tIns="76197" rIns="76197">
            <a:noAutofit/>
          </a:bodyPr>
          <a:lstStyle>
            <a:lvl1pPr marL="0">
              <a:lnSpc>
                <a:spcPts val="1500"/>
              </a:lnSpc>
              <a:spcAft>
                <a:spcPts val="0"/>
              </a:spcAft>
              <a:buFontTx/>
              <a:buNone/>
              <a:defRPr sz="1500" b="1" i="0" cap="all" baseline="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ts val="1500"/>
              </a:lnSpc>
              <a:spcAft>
                <a:spcPts val="0"/>
              </a:spcAft>
              <a:buFontTx/>
              <a:buNone/>
              <a:defRPr sz="1500" b="1" i="0" cap="all" baseline="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ts val="1500"/>
              </a:lnSpc>
              <a:spcAft>
                <a:spcPts val="0"/>
              </a:spcAft>
              <a:buFontTx/>
              <a:buNone/>
              <a:defRPr sz="1500" b="1" i="0" cap="all" baseline="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ts val="1500"/>
              </a:lnSpc>
              <a:spcAft>
                <a:spcPts val="0"/>
              </a:spcAft>
              <a:buFontTx/>
              <a:buNone/>
              <a:defRPr sz="1500" b="1" i="0" cap="all" baseline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ts val="1500"/>
              </a:lnSpc>
              <a:spcAft>
                <a:spcPts val="0"/>
              </a:spcAft>
              <a:buFontTx/>
              <a:buNone/>
              <a:defRPr sz="1500" b="1" i="0" cap="all" baseline="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2" name="Text Placeholder 27"/>
          <p:cNvSpPr>
            <a:spLocks noGrp="1"/>
          </p:cNvSpPr>
          <p:nvPr>
            <p:ph type="body" sz="quarter" idx="39"/>
          </p:nvPr>
        </p:nvSpPr>
        <p:spPr>
          <a:xfrm>
            <a:off x="6366626" y="1710727"/>
            <a:ext cx="1196340" cy="304800"/>
          </a:xfrm>
        </p:spPr>
        <p:txBody>
          <a:bodyPr lIns="76197" tIns="76197" rIns="76197">
            <a:noAutofit/>
          </a:bodyPr>
          <a:lstStyle>
            <a:lvl1pPr marL="0">
              <a:lnSpc>
                <a:spcPts val="1500"/>
              </a:lnSpc>
              <a:spcAft>
                <a:spcPts val="0"/>
              </a:spcAft>
              <a:buFontTx/>
              <a:buNone/>
              <a:defRPr sz="1500" b="1" i="0" cap="all" baseline="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ts val="1500"/>
              </a:lnSpc>
              <a:spcAft>
                <a:spcPts val="0"/>
              </a:spcAft>
              <a:buFontTx/>
              <a:buNone/>
              <a:defRPr sz="1500" b="1" i="0" cap="all" baseline="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ts val="1500"/>
              </a:lnSpc>
              <a:spcAft>
                <a:spcPts val="0"/>
              </a:spcAft>
              <a:buFontTx/>
              <a:buNone/>
              <a:defRPr sz="1500" b="1" i="0" cap="all" baseline="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ts val="1500"/>
              </a:lnSpc>
              <a:spcAft>
                <a:spcPts val="0"/>
              </a:spcAft>
              <a:buFontTx/>
              <a:buNone/>
              <a:defRPr sz="1500" b="1" i="0" cap="all" baseline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ts val="1500"/>
              </a:lnSpc>
              <a:spcAft>
                <a:spcPts val="0"/>
              </a:spcAft>
              <a:buFontTx/>
              <a:buNone/>
              <a:defRPr sz="1500" b="1" i="0" cap="all" baseline="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3" name="Text Placeholder 27"/>
          <p:cNvSpPr>
            <a:spLocks noGrp="1"/>
          </p:cNvSpPr>
          <p:nvPr>
            <p:ph type="body" sz="quarter" idx="40"/>
          </p:nvPr>
        </p:nvSpPr>
        <p:spPr>
          <a:xfrm>
            <a:off x="7564018" y="1710727"/>
            <a:ext cx="1196340" cy="304800"/>
          </a:xfrm>
        </p:spPr>
        <p:txBody>
          <a:bodyPr lIns="76197" tIns="76197" rIns="76197">
            <a:noAutofit/>
          </a:bodyPr>
          <a:lstStyle>
            <a:lvl1pPr marL="0">
              <a:lnSpc>
                <a:spcPts val="1500"/>
              </a:lnSpc>
              <a:spcAft>
                <a:spcPts val="0"/>
              </a:spcAft>
              <a:buFontTx/>
              <a:buNone/>
              <a:defRPr sz="1500" b="1" i="0" cap="all" baseline="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ts val="1500"/>
              </a:lnSpc>
              <a:spcAft>
                <a:spcPts val="0"/>
              </a:spcAft>
              <a:buFontTx/>
              <a:buNone/>
              <a:defRPr sz="1500" b="1" i="0" cap="all" baseline="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ts val="1500"/>
              </a:lnSpc>
              <a:spcAft>
                <a:spcPts val="0"/>
              </a:spcAft>
              <a:buFontTx/>
              <a:buNone/>
              <a:defRPr sz="1500" b="1" i="0" cap="all" baseline="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ts val="1500"/>
              </a:lnSpc>
              <a:spcAft>
                <a:spcPts val="0"/>
              </a:spcAft>
              <a:buFontTx/>
              <a:buNone/>
              <a:defRPr sz="1500" b="1" i="0" cap="all" baseline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ts val="1500"/>
              </a:lnSpc>
              <a:spcAft>
                <a:spcPts val="0"/>
              </a:spcAft>
              <a:buFontTx/>
              <a:buNone/>
              <a:defRPr sz="1500" b="1" i="0" cap="all" baseline="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4" name="Text Placeholder 3"/>
          <p:cNvSpPr>
            <a:spLocks noGrp="1"/>
          </p:cNvSpPr>
          <p:nvPr>
            <p:ph type="body" sz="quarter" idx="44"/>
          </p:nvPr>
        </p:nvSpPr>
        <p:spPr>
          <a:xfrm>
            <a:off x="386293" y="4101571"/>
            <a:ext cx="1196340" cy="1196340"/>
          </a:xfrm>
        </p:spPr>
        <p:txBody>
          <a:bodyPr lIns="76197" tIns="76197" rIns="76197" bIns="76197" anchor="b" anchorCtr="0">
            <a:noAutofit/>
          </a:bodyPr>
          <a:lstStyle>
            <a:lvl1pPr marL="0" indent="0">
              <a:lnSpc>
                <a:spcPts val="1167"/>
              </a:lnSpc>
              <a:spcAft>
                <a:spcPts val="0"/>
              </a:spcAft>
              <a:buFontTx/>
              <a:buNone/>
              <a:defRPr sz="1200" cap="all" baseline="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ts val="1167"/>
              </a:lnSpc>
              <a:spcAft>
                <a:spcPts val="0"/>
              </a:spcAft>
              <a:buFontTx/>
              <a:buNone/>
              <a:defRPr sz="1200" cap="all" baseline="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ts val="1167"/>
              </a:lnSpc>
              <a:spcAft>
                <a:spcPts val="0"/>
              </a:spcAft>
              <a:buFontTx/>
              <a:buNone/>
              <a:defRPr sz="1200" cap="all" baseline="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ts val="1167"/>
              </a:lnSpc>
              <a:spcAft>
                <a:spcPts val="0"/>
              </a:spcAft>
              <a:buFontTx/>
              <a:buNone/>
              <a:defRPr sz="1200" cap="all" baseline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ts val="1167"/>
              </a:lnSpc>
              <a:spcAft>
                <a:spcPts val="0"/>
              </a:spcAft>
              <a:buFontTx/>
              <a:buNone/>
              <a:defRPr sz="1200" cap="all" baseline="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5" name="Text Placeholder 3"/>
          <p:cNvSpPr>
            <a:spLocks noGrp="1"/>
          </p:cNvSpPr>
          <p:nvPr>
            <p:ph type="body" sz="quarter" idx="45"/>
          </p:nvPr>
        </p:nvSpPr>
        <p:spPr>
          <a:xfrm>
            <a:off x="1577067" y="4101571"/>
            <a:ext cx="1196340" cy="1196340"/>
          </a:xfrm>
        </p:spPr>
        <p:txBody>
          <a:bodyPr lIns="76197" tIns="76197" rIns="76197" bIns="76197" anchor="b" anchorCtr="0">
            <a:noAutofit/>
          </a:bodyPr>
          <a:lstStyle>
            <a:lvl1pPr marL="0" indent="0">
              <a:lnSpc>
                <a:spcPts val="1167"/>
              </a:lnSpc>
              <a:spcAft>
                <a:spcPts val="0"/>
              </a:spcAft>
              <a:buFontTx/>
              <a:buNone/>
              <a:defRPr sz="1200" cap="all" baseline="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ts val="1167"/>
              </a:lnSpc>
              <a:spcAft>
                <a:spcPts val="0"/>
              </a:spcAft>
              <a:buFontTx/>
              <a:buNone/>
              <a:defRPr sz="1200" cap="all" baseline="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ts val="1167"/>
              </a:lnSpc>
              <a:spcAft>
                <a:spcPts val="0"/>
              </a:spcAft>
              <a:buFontTx/>
              <a:buNone/>
              <a:defRPr sz="1200" cap="all" baseline="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ts val="1167"/>
              </a:lnSpc>
              <a:spcAft>
                <a:spcPts val="0"/>
              </a:spcAft>
              <a:buFontTx/>
              <a:buNone/>
              <a:defRPr sz="1200" cap="all" baseline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ts val="1167"/>
              </a:lnSpc>
              <a:spcAft>
                <a:spcPts val="0"/>
              </a:spcAft>
              <a:buFontTx/>
              <a:buNone/>
              <a:defRPr sz="1200" cap="all" baseline="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6" name="Text Placeholder 3"/>
          <p:cNvSpPr>
            <a:spLocks noGrp="1"/>
          </p:cNvSpPr>
          <p:nvPr>
            <p:ph type="body" sz="quarter" idx="46"/>
          </p:nvPr>
        </p:nvSpPr>
        <p:spPr>
          <a:xfrm>
            <a:off x="2774458" y="4101571"/>
            <a:ext cx="1196340" cy="1196340"/>
          </a:xfrm>
        </p:spPr>
        <p:txBody>
          <a:bodyPr lIns="76197" tIns="76197" rIns="76197" bIns="76197" anchor="b" anchorCtr="0">
            <a:noAutofit/>
          </a:bodyPr>
          <a:lstStyle>
            <a:lvl1pPr marL="0" indent="0">
              <a:lnSpc>
                <a:spcPts val="1167"/>
              </a:lnSpc>
              <a:spcAft>
                <a:spcPts val="0"/>
              </a:spcAft>
              <a:buFontTx/>
              <a:buNone/>
              <a:defRPr sz="1200" cap="all" baseline="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ts val="1167"/>
              </a:lnSpc>
              <a:spcAft>
                <a:spcPts val="0"/>
              </a:spcAft>
              <a:buFontTx/>
              <a:buNone/>
              <a:defRPr sz="1200" cap="all" baseline="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ts val="1167"/>
              </a:lnSpc>
              <a:spcAft>
                <a:spcPts val="0"/>
              </a:spcAft>
              <a:buFontTx/>
              <a:buNone/>
              <a:defRPr sz="1200" cap="all" baseline="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ts val="1167"/>
              </a:lnSpc>
              <a:spcAft>
                <a:spcPts val="0"/>
              </a:spcAft>
              <a:buFontTx/>
              <a:buNone/>
              <a:defRPr sz="1200" cap="all" baseline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ts val="1167"/>
              </a:lnSpc>
              <a:spcAft>
                <a:spcPts val="0"/>
              </a:spcAft>
              <a:buFontTx/>
              <a:buNone/>
              <a:defRPr sz="1200" cap="all" baseline="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7" name="Text Placeholder 3"/>
          <p:cNvSpPr>
            <a:spLocks noGrp="1"/>
          </p:cNvSpPr>
          <p:nvPr>
            <p:ph type="body" sz="quarter" idx="47"/>
          </p:nvPr>
        </p:nvSpPr>
        <p:spPr>
          <a:xfrm>
            <a:off x="3971845" y="4101571"/>
            <a:ext cx="1196340" cy="1196340"/>
          </a:xfrm>
        </p:spPr>
        <p:txBody>
          <a:bodyPr lIns="76197" tIns="76197" rIns="76197" bIns="76197" anchor="b" anchorCtr="0">
            <a:noAutofit/>
          </a:bodyPr>
          <a:lstStyle>
            <a:lvl1pPr marL="0" indent="0">
              <a:lnSpc>
                <a:spcPts val="1167"/>
              </a:lnSpc>
              <a:spcAft>
                <a:spcPts val="0"/>
              </a:spcAft>
              <a:buFontTx/>
              <a:buNone/>
              <a:defRPr sz="1200" cap="all" baseline="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ts val="1167"/>
              </a:lnSpc>
              <a:spcAft>
                <a:spcPts val="0"/>
              </a:spcAft>
              <a:buFontTx/>
              <a:buNone/>
              <a:defRPr sz="1200" cap="all" baseline="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ts val="1167"/>
              </a:lnSpc>
              <a:spcAft>
                <a:spcPts val="0"/>
              </a:spcAft>
              <a:buFontTx/>
              <a:buNone/>
              <a:defRPr sz="1200" cap="all" baseline="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ts val="1167"/>
              </a:lnSpc>
              <a:spcAft>
                <a:spcPts val="0"/>
              </a:spcAft>
              <a:buFontTx/>
              <a:buNone/>
              <a:defRPr sz="1200" cap="all" baseline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ts val="1167"/>
              </a:lnSpc>
              <a:spcAft>
                <a:spcPts val="0"/>
              </a:spcAft>
              <a:buFontTx/>
              <a:buNone/>
              <a:defRPr sz="1200" cap="all" baseline="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8" name="Text Placeholder 3"/>
          <p:cNvSpPr>
            <a:spLocks noGrp="1"/>
          </p:cNvSpPr>
          <p:nvPr>
            <p:ph type="body" sz="quarter" idx="48"/>
          </p:nvPr>
        </p:nvSpPr>
        <p:spPr>
          <a:xfrm>
            <a:off x="5169234" y="4101571"/>
            <a:ext cx="1196340" cy="1196340"/>
          </a:xfrm>
        </p:spPr>
        <p:txBody>
          <a:bodyPr lIns="76197" tIns="76197" rIns="76197" bIns="76197" anchor="b" anchorCtr="0">
            <a:noAutofit/>
          </a:bodyPr>
          <a:lstStyle>
            <a:lvl1pPr marL="0" indent="0">
              <a:lnSpc>
                <a:spcPts val="1167"/>
              </a:lnSpc>
              <a:spcAft>
                <a:spcPts val="0"/>
              </a:spcAft>
              <a:buFontTx/>
              <a:buNone/>
              <a:defRPr sz="1200" cap="all" baseline="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ts val="1167"/>
              </a:lnSpc>
              <a:spcAft>
                <a:spcPts val="0"/>
              </a:spcAft>
              <a:buFontTx/>
              <a:buNone/>
              <a:defRPr sz="1200" cap="all" baseline="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ts val="1167"/>
              </a:lnSpc>
              <a:spcAft>
                <a:spcPts val="0"/>
              </a:spcAft>
              <a:buFontTx/>
              <a:buNone/>
              <a:defRPr sz="1200" cap="all" baseline="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ts val="1167"/>
              </a:lnSpc>
              <a:spcAft>
                <a:spcPts val="0"/>
              </a:spcAft>
              <a:buFontTx/>
              <a:buNone/>
              <a:defRPr sz="1200" cap="all" baseline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ts val="1167"/>
              </a:lnSpc>
              <a:spcAft>
                <a:spcPts val="0"/>
              </a:spcAft>
              <a:buFontTx/>
              <a:buNone/>
              <a:defRPr sz="1200" cap="all" baseline="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9" name="Text Placeholder 3"/>
          <p:cNvSpPr>
            <a:spLocks noGrp="1"/>
          </p:cNvSpPr>
          <p:nvPr>
            <p:ph type="body" sz="quarter" idx="49"/>
          </p:nvPr>
        </p:nvSpPr>
        <p:spPr>
          <a:xfrm>
            <a:off x="6366626" y="4101571"/>
            <a:ext cx="1196340" cy="1196340"/>
          </a:xfrm>
        </p:spPr>
        <p:txBody>
          <a:bodyPr lIns="76197" tIns="76197" rIns="76197" bIns="76197" anchor="b" anchorCtr="0">
            <a:noAutofit/>
          </a:bodyPr>
          <a:lstStyle>
            <a:lvl1pPr marL="0" indent="0">
              <a:lnSpc>
                <a:spcPts val="1167"/>
              </a:lnSpc>
              <a:spcAft>
                <a:spcPts val="0"/>
              </a:spcAft>
              <a:buFontTx/>
              <a:buNone/>
              <a:defRPr sz="1200" cap="all" baseline="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ts val="1167"/>
              </a:lnSpc>
              <a:spcAft>
                <a:spcPts val="0"/>
              </a:spcAft>
              <a:buFontTx/>
              <a:buNone/>
              <a:defRPr sz="1200" cap="all" baseline="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ts val="1167"/>
              </a:lnSpc>
              <a:spcAft>
                <a:spcPts val="0"/>
              </a:spcAft>
              <a:buFontTx/>
              <a:buNone/>
              <a:defRPr sz="1200" cap="all" baseline="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ts val="1167"/>
              </a:lnSpc>
              <a:spcAft>
                <a:spcPts val="0"/>
              </a:spcAft>
              <a:buFontTx/>
              <a:buNone/>
              <a:defRPr sz="1200" cap="all" baseline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ts val="1167"/>
              </a:lnSpc>
              <a:spcAft>
                <a:spcPts val="0"/>
              </a:spcAft>
              <a:buFontTx/>
              <a:buNone/>
              <a:defRPr sz="1200" cap="all" baseline="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0" name="Text Placeholder 3"/>
          <p:cNvSpPr>
            <a:spLocks noGrp="1"/>
          </p:cNvSpPr>
          <p:nvPr>
            <p:ph type="body" sz="quarter" idx="50"/>
          </p:nvPr>
        </p:nvSpPr>
        <p:spPr>
          <a:xfrm>
            <a:off x="7564018" y="4101571"/>
            <a:ext cx="1196340" cy="1196340"/>
          </a:xfrm>
        </p:spPr>
        <p:txBody>
          <a:bodyPr lIns="76197" tIns="76197" rIns="76197" bIns="76197" anchor="b" anchorCtr="0">
            <a:noAutofit/>
          </a:bodyPr>
          <a:lstStyle>
            <a:lvl1pPr marL="0" indent="0">
              <a:lnSpc>
                <a:spcPts val="1167"/>
              </a:lnSpc>
              <a:spcAft>
                <a:spcPts val="0"/>
              </a:spcAft>
              <a:buFontTx/>
              <a:buNone/>
              <a:defRPr sz="1200" cap="all" baseline="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ts val="1167"/>
              </a:lnSpc>
              <a:spcAft>
                <a:spcPts val="0"/>
              </a:spcAft>
              <a:buFontTx/>
              <a:buNone/>
              <a:defRPr sz="1200" cap="all" baseline="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ts val="1167"/>
              </a:lnSpc>
              <a:spcAft>
                <a:spcPts val="0"/>
              </a:spcAft>
              <a:buFontTx/>
              <a:buNone/>
              <a:defRPr sz="1200" cap="all" baseline="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ts val="1167"/>
              </a:lnSpc>
              <a:spcAft>
                <a:spcPts val="0"/>
              </a:spcAft>
              <a:buFontTx/>
              <a:buNone/>
              <a:defRPr sz="1200" cap="all" baseline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ts val="1167"/>
              </a:lnSpc>
              <a:spcAft>
                <a:spcPts val="0"/>
              </a:spcAft>
              <a:buFontTx/>
              <a:buNone/>
              <a:defRPr sz="1200" cap="all" baseline="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1" name="Text Placeholder 27"/>
          <p:cNvSpPr>
            <a:spLocks noGrp="1"/>
          </p:cNvSpPr>
          <p:nvPr>
            <p:ph type="body" sz="quarter" idx="54"/>
          </p:nvPr>
        </p:nvSpPr>
        <p:spPr>
          <a:xfrm>
            <a:off x="386293" y="4101568"/>
            <a:ext cx="1196340" cy="304800"/>
          </a:xfrm>
        </p:spPr>
        <p:txBody>
          <a:bodyPr lIns="76197" tIns="76197" rIns="76197">
            <a:noAutofit/>
          </a:bodyPr>
          <a:lstStyle>
            <a:lvl1pPr marL="0">
              <a:lnSpc>
                <a:spcPts val="1500"/>
              </a:lnSpc>
              <a:spcAft>
                <a:spcPts val="0"/>
              </a:spcAft>
              <a:buFontTx/>
              <a:buNone/>
              <a:defRPr sz="1500" b="1" i="0" cap="all" baseline="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ts val="1500"/>
              </a:lnSpc>
              <a:spcAft>
                <a:spcPts val="0"/>
              </a:spcAft>
              <a:buFontTx/>
              <a:buNone/>
              <a:defRPr sz="1500" b="1" i="0" cap="all" baseline="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ts val="1500"/>
              </a:lnSpc>
              <a:spcAft>
                <a:spcPts val="0"/>
              </a:spcAft>
              <a:buFontTx/>
              <a:buNone/>
              <a:defRPr sz="1500" b="1" i="0" cap="all" baseline="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ts val="1500"/>
              </a:lnSpc>
              <a:spcAft>
                <a:spcPts val="0"/>
              </a:spcAft>
              <a:buFontTx/>
              <a:buNone/>
              <a:defRPr sz="1500" b="1" i="0" cap="all" baseline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ts val="1500"/>
              </a:lnSpc>
              <a:spcAft>
                <a:spcPts val="0"/>
              </a:spcAft>
              <a:buFontTx/>
              <a:buNone/>
              <a:defRPr sz="1500" b="1" i="0" cap="all" baseline="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2" name="Text Placeholder 27"/>
          <p:cNvSpPr>
            <a:spLocks noGrp="1"/>
          </p:cNvSpPr>
          <p:nvPr>
            <p:ph type="body" sz="quarter" idx="55"/>
          </p:nvPr>
        </p:nvSpPr>
        <p:spPr>
          <a:xfrm>
            <a:off x="1577067" y="4101568"/>
            <a:ext cx="1196340" cy="304800"/>
          </a:xfrm>
        </p:spPr>
        <p:txBody>
          <a:bodyPr lIns="76197" tIns="76197" rIns="76197">
            <a:noAutofit/>
          </a:bodyPr>
          <a:lstStyle>
            <a:lvl1pPr marL="0">
              <a:lnSpc>
                <a:spcPts val="1500"/>
              </a:lnSpc>
              <a:spcAft>
                <a:spcPts val="0"/>
              </a:spcAft>
              <a:buFontTx/>
              <a:buNone/>
              <a:defRPr sz="1500" b="1" i="0" cap="all" baseline="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ts val="1500"/>
              </a:lnSpc>
              <a:spcAft>
                <a:spcPts val="0"/>
              </a:spcAft>
              <a:buFontTx/>
              <a:buNone/>
              <a:defRPr sz="1500" b="1" i="0" cap="all" baseline="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ts val="1500"/>
              </a:lnSpc>
              <a:spcAft>
                <a:spcPts val="0"/>
              </a:spcAft>
              <a:buFontTx/>
              <a:buNone/>
              <a:defRPr sz="1500" b="1" i="0" cap="all" baseline="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ts val="1500"/>
              </a:lnSpc>
              <a:spcAft>
                <a:spcPts val="0"/>
              </a:spcAft>
              <a:buFontTx/>
              <a:buNone/>
              <a:defRPr sz="1500" b="1" i="0" cap="all" baseline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ts val="1500"/>
              </a:lnSpc>
              <a:spcAft>
                <a:spcPts val="0"/>
              </a:spcAft>
              <a:buFontTx/>
              <a:buNone/>
              <a:defRPr sz="1500" b="1" i="0" cap="all" baseline="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3" name="Text Placeholder 27"/>
          <p:cNvSpPr>
            <a:spLocks noGrp="1"/>
          </p:cNvSpPr>
          <p:nvPr>
            <p:ph type="body" sz="quarter" idx="56"/>
          </p:nvPr>
        </p:nvSpPr>
        <p:spPr>
          <a:xfrm>
            <a:off x="2774458" y="4101568"/>
            <a:ext cx="1196340" cy="304800"/>
          </a:xfrm>
        </p:spPr>
        <p:txBody>
          <a:bodyPr lIns="76197" tIns="76197" rIns="76197">
            <a:noAutofit/>
          </a:bodyPr>
          <a:lstStyle>
            <a:lvl1pPr marL="0">
              <a:lnSpc>
                <a:spcPts val="1500"/>
              </a:lnSpc>
              <a:spcAft>
                <a:spcPts val="0"/>
              </a:spcAft>
              <a:buFontTx/>
              <a:buNone/>
              <a:defRPr sz="1500" b="1" i="0" cap="all" baseline="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ts val="1500"/>
              </a:lnSpc>
              <a:spcAft>
                <a:spcPts val="0"/>
              </a:spcAft>
              <a:buFontTx/>
              <a:buNone/>
              <a:defRPr sz="1500" b="1" i="0" cap="all" baseline="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ts val="1500"/>
              </a:lnSpc>
              <a:spcAft>
                <a:spcPts val="0"/>
              </a:spcAft>
              <a:buFontTx/>
              <a:buNone/>
              <a:defRPr sz="1500" b="1" i="0" cap="all" baseline="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ts val="1500"/>
              </a:lnSpc>
              <a:spcAft>
                <a:spcPts val="0"/>
              </a:spcAft>
              <a:buFontTx/>
              <a:buNone/>
              <a:defRPr sz="1500" b="1" i="0" cap="all" baseline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ts val="1500"/>
              </a:lnSpc>
              <a:spcAft>
                <a:spcPts val="0"/>
              </a:spcAft>
              <a:buFontTx/>
              <a:buNone/>
              <a:defRPr sz="1500" b="1" i="0" cap="all" baseline="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4" name="Text Placeholder 27"/>
          <p:cNvSpPr>
            <a:spLocks noGrp="1"/>
          </p:cNvSpPr>
          <p:nvPr>
            <p:ph type="body" sz="quarter" idx="57"/>
          </p:nvPr>
        </p:nvSpPr>
        <p:spPr>
          <a:xfrm>
            <a:off x="3971845" y="4101568"/>
            <a:ext cx="1196340" cy="304800"/>
          </a:xfrm>
        </p:spPr>
        <p:txBody>
          <a:bodyPr lIns="76197" tIns="76197" rIns="76197">
            <a:noAutofit/>
          </a:bodyPr>
          <a:lstStyle>
            <a:lvl1pPr marL="0">
              <a:lnSpc>
                <a:spcPts val="1500"/>
              </a:lnSpc>
              <a:spcAft>
                <a:spcPts val="0"/>
              </a:spcAft>
              <a:buFontTx/>
              <a:buNone/>
              <a:defRPr sz="1500" b="1" i="0" cap="all" baseline="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ts val="1500"/>
              </a:lnSpc>
              <a:spcAft>
                <a:spcPts val="0"/>
              </a:spcAft>
              <a:buFontTx/>
              <a:buNone/>
              <a:defRPr sz="1500" b="1" i="0" cap="all" baseline="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ts val="1500"/>
              </a:lnSpc>
              <a:spcAft>
                <a:spcPts val="0"/>
              </a:spcAft>
              <a:buFontTx/>
              <a:buNone/>
              <a:defRPr sz="1500" b="1" i="0" cap="all" baseline="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ts val="1500"/>
              </a:lnSpc>
              <a:spcAft>
                <a:spcPts val="0"/>
              </a:spcAft>
              <a:buFontTx/>
              <a:buNone/>
              <a:defRPr sz="1500" b="1" i="0" cap="all" baseline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ts val="1500"/>
              </a:lnSpc>
              <a:spcAft>
                <a:spcPts val="0"/>
              </a:spcAft>
              <a:buFontTx/>
              <a:buNone/>
              <a:defRPr sz="1500" b="1" i="0" cap="all" baseline="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5" name="Text Placeholder 27"/>
          <p:cNvSpPr>
            <a:spLocks noGrp="1"/>
          </p:cNvSpPr>
          <p:nvPr>
            <p:ph type="body" sz="quarter" idx="58"/>
          </p:nvPr>
        </p:nvSpPr>
        <p:spPr>
          <a:xfrm>
            <a:off x="5169234" y="4101568"/>
            <a:ext cx="1196340" cy="304800"/>
          </a:xfrm>
        </p:spPr>
        <p:txBody>
          <a:bodyPr lIns="76197" tIns="76197" rIns="76197">
            <a:noAutofit/>
          </a:bodyPr>
          <a:lstStyle>
            <a:lvl1pPr marL="0">
              <a:lnSpc>
                <a:spcPts val="1500"/>
              </a:lnSpc>
              <a:spcAft>
                <a:spcPts val="0"/>
              </a:spcAft>
              <a:buFontTx/>
              <a:buNone/>
              <a:defRPr sz="1500" b="1" i="0" cap="all" baseline="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ts val="1500"/>
              </a:lnSpc>
              <a:spcAft>
                <a:spcPts val="0"/>
              </a:spcAft>
              <a:buFontTx/>
              <a:buNone/>
              <a:defRPr sz="1500" b="1" i="0" cap="all" baseline="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ts val="1500"/>
              </a:lnSpc>
              <a:spcAft>
                <a:spcPts val="0"/>
              </a:spcAft>
              <a:buFontTx/>
              <a:buNone/>
              <a:defRPr sz="1500" b="1" i="0" cap="all" baseline="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ts val="1500"/>
              </a:lnSpc>
              <a:spcAft>
                <a:spcPts val="0"/>
              </a:spcAft>
              <a:buFontTx/>
              <a:buNone/>
              <a:defRPr sz="1500" b="1" i="0" cap="all" baseline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ts val="1500"/>
              </a:lnSpc>
              <a:spcAft>
                <a:spcPts val="0"/>
              </a:spcAft>
              <a:buFontTx/>
              <a:buNone/>
              <a:defRPr sz="1500" b="1" i="0" cap="all" baseline="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6" name="Text Placeholder 27"/>
          <p:cNvSpPr>
            <a:spLocks noGrp="1"/>
          </p:cNvSpPr>
          <p:nvPr>
            <p:ph type="body" sz="quarter" idx="59"/>
          </p:nvPr>
        </p:nvSpPr>
        <p:spPr>
          <a:xfrm>
            <a:off x="6366626" y="4101568"/>
            <a:ext cx="1196340" cy="304800"/>
          </a:xfrm>
        </p:spPr>
        <p:txBody>
          <a:bodyPr lIns="76197" tIns="76197" rIns="76197">
            <a:noAutofit/>
          </a:bodyPr>
          <a:lstStyle>
            <a:lvl1pPr marL="0">
              <a:lnSpc>
                <a:spcPts val="1500"/>
              </a:lnSpc>
              <a:spcAft>
                <a:spcPts val="0"/>
              </a:spcAft>
              <a:buFontTx/>
              <a:buNone/>
              <a:defRPr sz="1500" b="1" i="0" cap="all" baseline="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ts val="1500"/>
              </a:lnSpc>
              <a:spcAft>
                <a:spcPts val="0"/>
              </a:spcAft>
              <a:buFontTx/>
              <a:buNone/>
              <a:defRPr sz="1500" b="1" i="0" cap="all" baseline="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ts val="1500"/>
              </a:lnSpc>
              <a:spcAft>
                <a:spcPts val="0"/>
              </a:spcAft>
              <a:buFontTx/>
              <a:buNone/>
              <a:defRPr sz="1500" b="1" i="0" cap="all" baseline="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ts val="1500"/>
              </a:lnSpc>
              <a:spcAft>
                <a:spcPts val="0"/>
              </a:spcAft>
              <a:buFontTx/>
              <a:buNone/>
              <a:defRPr sz="1500" b="1" i="0" cap="all" baseline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ts val="1500"/>
              </a:lnSpc>
              <a:spcAft>
                <a:spcPts val="0"/>
              </a:spcAft>
              <a:buFontTx/>
              <a:buNone/>
              <a:defRPr sz="1500" b="1" i="0" cap="all" baseline="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7" name="Text Placeholder 27"/>
          <p:cNvSpPr>
            <a:spLocks noGrp="1"/>
          </p:cNvSpPr>
          <p:nvPr>
            <p:ph type="body" sz="quarter" idx="60"/>
          </p:nvPr>
        </p:nvSpPr>
        <p:spPr>
          <a:xfrm>
            <a:off x="7564018" y="4101568"/>
            <a:ext cx="1196340" cy="304800"/>
          </a:xfrm>
        </p:spPr>
        <p:txBody>
          <a:bodyPr lIns="76197" tIns="76197" rIns="76197">
            <a:noAutofit/>
          </a:bodyPr>
          <a:lstStyle>
            <a:lvl1pPr marL="0">
              <a:lnSpc>
                <a:spcPts val="1500"/>
              </a:lnSpc>
              <a:spcAft>
                <a:spcPts val="0"/>
              </a:spcAft>
              <a:buFontTx/>
              <a:buNone/>
              <a:defRPr sz="1500" b="1" i="0" cap="all" baseline="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ts val="1500"/>
              </a:lnSpc>
              <a:spcAft>
                <a:spcPts val="0"/>
              </a:spcAft>
              <a:buFontTx/>
              <a:buNone/>
              <a:defRPr sz="1500" b="1" i="0" cap="all" baseline="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ts val="1500"/>
              </a:lnSpc>
              <a:spcAft>
                <a:spcPts val="0"/>
              </a:spcAft>
              <a:buFontTx/>
              <a:buNone/>
              <a:defRPr sz="1500" b="1" i="0" cap="all" baseline="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ts val="1500"/>
              </a:lnSpc>
              <a:spcAft>
                <a:spcPts val="0"/>
              </a:spcAft>
              <a:buFontTx/>
              <a:buNone/>
              <a:defRPr sz="1500" b="1" i="0" cap="all" baseline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ts val="1500"/>
              </a:lnSpc>
              <a:spcAft>
                <a:spcPts val="0"/>
              </a:spcAft>
              <a:buFontTx/>
              <a:buNone/>
              <a:defRPr sz="1500" b="1" i="0" cap="all" baseline="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13624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032E39-2DD7-6341-87B9-9AB98FE36691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DFS Exec Committee Mtng  |   Oct 15, 2015   |   Confidential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432" y="373383"/>
            <a:ext cx="8381999" cy="266700"/>
          </a:xfrm>
        </p:spPr>
        <p:txBody>
          <a:bodyPr/>
          <a:lstStyle>
            <a:lvl1pPr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78354" y="624843"/>
            <a:ext cx="8382000" cy="266700"/>
          </a:xfrm>
        </p:spPr>
        <p:txBody>
          <a:bodyPr>
            <a:noAutofit/>
          </a:bodyPr>
          <a:lstStyle>
            <a:lvl1pPr marL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300" cap="all">
                <a:solidFill>
                  <a:schemeClr val="tx2"/>
                </a:solidFill>
                <a:latin typeface="Effra Light"/>
              </a:defRPr>
            </a:lvl1pPr>
            <a:lvl2pPr marL="0" indent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300" b="0" i="0" cap="all">
                <a:solidFill>
                  <a:schemeClr val="tx2"/>
                </a:solidFill>
                <a:latin typeface="Effra Light"/>
              </a:defRPr>
            </a:lvl2pPr>
            <a:lvl3pPr marL="0" indent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300" b="0" i="0" cap="all">
                <a:solidFill>
                  <a:schemeClr val="tx2"/>
                </a:solidFill>
                <a:latin typeface="Effra Light"/>
              </a:defRPr>
            </a:lvl3pPr>
            <a:lvl4pPr marL="0" indent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300" b="0" i="0" cap="all">
                <a:solidFill>
                  <a:schemeClr val="tx2"/>
                </a:solidFill>
                <a:latin typeface="Effra Light"/>
              </a:defRPr>
            </a:lvl4pPr>
            <a:lvl5pPr marL="0" indent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300" b="0" i="0" cap="all">
                <a:solidFill>
                  <a:schemeClr val="tx2"/>
                </a:solidFill>
                <a:latin typeface="Effra Light"/>
              </a:defRPr>
            </a:lvl5pPr>
            <a:lvl6pPr marL="0" indent="0">
              <a:lnSpc>
                <a:spcPts val="2333"/>
              </a:lnSpc>
              <a:spcAft>
                <a:spcPts val="333"/>
              </a:spcAft>
              <a:buFontTx/>
              <a:buNone/>
              <a:defRPr sz="2300" b="0" i="0" cap="all">
                <a:latin typeface="Effra Light"/>
                <a:cs typeface="Effra Light"/>
              </a:defRPr>
            </a:lvl6pPr>
            <a:lvl7pPr marL="0" indent="0">
              <a:lnSpc>
                <a:spcPts val="2333"/>
              </a:lnSpc>
              <a:spcAft>
                <a:spcPts val="333"/>
              </a:spcAft>
              <a:buFontTx/>
              <a:buNone/>
              <a:defRPr sz="2300" b="0" i="0" cap="all">
                <a:latin typeface="Effra Light"/>
                <a:cs typeface="Effra Light"/>
              </a:defRPr>
            </a:lvl7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84458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032E39-2DD7-6341-87B9-9AB98FE36691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DFS Exec Committee Mtng  |   Oct 15, 2015   |   Confidential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445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1295400"/>
            <a:ext cx="7772400" cy="1143000"/>
          </a:xfrm>
        </p:spPr>
        <p:txBody>
          <a:bodyPr anchor="t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90600" y="4191000"/>
            <a:ext cx="6400800" cy="533400"/>
          </a:xfr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5167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0474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381000" y="6561143"/>
            <a:ext cx="381000" cy="190500"/>
          </a:xfrm>
        </p:spPr>
        <p:txBody>
          <a:bodyPr/>
          <a:lstStyle/>
          <a:p>
            <a:fld id="{A3032E39-2DD7-6341-87B9-9AB98FE36691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1088586" y="6561143"/>
            <a:ext cx="5524500" cy="190500"/>
          </a:xfrm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2015 TCT Analyst Briefing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8317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561975" y="3946553"/>
            <a:ext cx="8185150" cy="946151"/>
          </a:xfrm>
          <a:prstGeom prst="rect">
            <a:avLst/>
          </a:prstGeom>
          <a:noFill/>
          <a:ln>
            <a:noFill/>
          </a:ln>
          <a:effectLst>
            <a:outerShdw dist="45791" dir="8778596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defTabSz="45720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FDE25E"/>
              </a:buClr>
              <a:defRPr/>
            </a:pPr>
            <a:endParaRPr lang="en-US" altLang="en-US" sz="2600" smtClean="0">
              <a:solidFill>
                <a:srgbClr val="DDDDDD"/>
              </a:solidFill>
              <a:latin typeface="Arial" pitchFamily="34" charset="0"/>
            </a:endParaRPr>
          </a:p>
          <a:p>
            <a:pPr algn="ctr" defTabSz="45720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FDE25E"/>
              </a:buClr>
              <a:defRPr/>
            </a:pPr>
            <a:endParaRPr lang="en-US" altLang="en-US" sz="2600" smtClean="0">
              <a:solidFill>
                <a:srgbClr val="DDDDDD"/>
              </a:solidFill>
              <a:latin typeface="Arial" pitchFamily="34" charset="0"/>
            </a:endParaRPr>
          </a:p>
        </p:txBody>
      </p:sp>
      <p:pic>
        <p:nvPicPr>
          <p:cNvPr id="5" name="Picture 2" descr="C:\Users\aronsd02\AppData\Local\Temp\7jf3jhfs.tmp\MS_Heart_Horztl_RGB Web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324600"/>
            <a:ext cx="9144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92170" y="1110263"/>
            <a:ext cx="7589837" cy="1243417"/>
          </a:xfrm>
        </p:spPr>
        <p:txBody>
          <a:bodyPr lIns="0" rIns="0" anchor="ctr">
            <a:spAutoFit/>
          </a:bodyPr>
          <a:lstStyle>
            <a:lvl1pPr>
              <a:lnSpc>
                <a:spcPct val="85000"/>
              </a:lnSpc>
              <a:defRPr sz="44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3224213"/>
            <a:ext cx="8185150" cy="889000"/>
          </a:xfrm>
        </p:spPr>
        <p:txBody>
          <a:bodyPr anchorCtr="1"/>
          <a:lstStyle>
            <a:lvl1pPr marL="0" indent="0" algn="ctr">
              <a:buSzTx/>
              <a:buFontTx/>
              <a:buNone/>
              <a:defRPr sz="3400" i="1"/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r" fontAlgn="base">
              <a:spcBef>
                <a:spcPct val="0"/>
              </a:spcBef>
              <a:spcAft>
                <a:spcPct val="0"/>
              </a:spcAft>
              <a:defRPr sz="1000" b="0" i="0">
                <a:solidFill>
                  <a:srgbClr val="FFFFFF">
                    <a:tint val="75000"/>
                  </a:srgbClr>
                </a:solidFill>
                <a:effectLst/>
                <a:latin typeface="Calibri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087570"/>
      </p:ext>
    </p:extLst>
  </p:cSld>
  <p:clrMapOvr>
    <a:masterClrMapping/>
  </p:clrMapOvr>
  <p:transition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r" fontAlgn="base">
              <a:spcBef>
                <a:spcPct val="0"/>
              </a:spcBef>
              <a:spcAft>
                <a:spcPct val="0"/>
              </a:spcAft>
              <a:defRPr sz="1000" b="0" i="0">
                <a:solidFill>
                  <a:srgbClr val="FFFFFF">
                    <a:tint val="75000"/>
                  </a:srgbClr>
                </a:solidFill>
                <a:effectLst/>
                <a:latin typeface="Calibri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217132"/>
      </p:ext>
    </p:extLst>
  </p:cSld>
  <p:clrMapOvr>
    <a:masterClrMapping/>
  </p:clrMapOvr>
  <p:transition>
    <p:wipe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6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3864641"/>
      </p:ext>
    </p:extLst>
  </p:cSld>
  <p:clrMapOvr>
    <a:masterClrMapping/>
  </p:clrMapOvr>
  <p:transition>
    <p:wipe dir="r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479551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79551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r" fontAlgn="base">
              <a:spcBef>
                <a:spcPct val="0"/>
              </a:spcBef>
              <a:spcAft>
                <a:spcPct val="0"/>
              </a:spcAft>
              <a:defRPr sz="1000" b="0" i="0">
                <a:solidFill>
                  <a:srgbClr val="FFFFFF">
                    <a:tint val="75000"/>
                  </a:srgbClr>
                </a:solidFill>
                <a:effectLst/>
                <a:latin typeface="Calibri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06251"/>
      </p:ext>
    </p:extLst>
  </p:cSld>
  <p:clrMapOvr>
    <a:masterClrMapping/>
  </p:clrMapOvr>
  <p:transition>
    <p:wipe dir="r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7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5" y="1535117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r" fontAlgn="base">
              <a:spcBef>
                <a:spcPct val="0"/>
              </a:spcBef>
              <a:spcAft>
                <a:spcPct val="0"/>
              </a:spcAft>
              <a:defRPr sz="1000" b="0" i="0">
                <a:solidFill>
                  <a:srgbClr val="FFFFFF">
                    <a:tint val="75000"/>
                  </a:srgbClr>
                </a:solidFill>
                <a:effectLst/>
                <a:latin typeface="Calibri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989735"/>
      </p:ext>
    </p:extLst>
  </p:cSld>
  <p:clrMapOvr>
    <a:masterClrMapping/>
  </p:clrMapOvr>
  <p:transition>
    <p:wipe dir="r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r" fontAlgn="base">
              <a:spcBef>
                <a:spcPct val="0"/>
              </a:spcBef>
              <a:spcAft>
                <a:spcPct val="0"/>
              </a:spcAft>
              <a:defRPr sz="1000" b="0" i="0">
                <a:solidFill>
                  <a:srgbClr val="FFFFFF">
                    <a:tint val="75000"/>
                  </a:srgbClr>
                </a:solidFill>
                <a:effectLst/>
                <a:latin typeface="Calibri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373142"/>
      </p:ext>
    </p:extLst>
  </p:cSld>
  <p:clrMapOvr>
    <a:masterClrMapping/>
  </p:clrMapOvr>
  <p:transition>
    <p:wipe dir="r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9671243"/>
      </p:ext>
    </p:extLst>
  </p:cSld>
  <p:clrMapOvr>
    <a:masterClrMapping/>
  </p:clrMapOvr>
  <p:transition>
    <p:wipe dir="r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7" y="273061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7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r" fontAlgn="base">
              <a:spcBef>
                <a:spcPct val="0"/>
              </a:spcBef>
              <a:spcAft>
                <a:spcPct val="0"/>
              </a:spcAft>
              <a:defRPr sz="1000" b="0" i="0">
                <a:solidFill>
                  <a:srgbClr val="FFFFFF">
                    <a:tint val="75000"/>
                  </a:srgbClr>
                </a:solidFill>
                <a:effectLst/>
                <a:latin typeface="Calibri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106434"/>
      </p:ext>
    </p:extLst>
  </p:cSld>
  <p:clrMapOvr>
    <a:masterClrMapping/>
  </p:clrMapOvr>
  <p:transition>
    <p:wipe dir="r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6"/>
            <a:ext cx="5486400" cy="56674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65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r" fontAlgn="base">
              <a:spcBef>
                <a:spcPct val="0"/>
              </a:spcBef>
              <a:spcAft>
                <a:spcPct val="0"/>
              </a:spcAft>
              <a:defRPr sz="1000" b="0" i="0">
                <a:solidFill>
                  <a:srgbClr val="FFFFFF">
                    <a:tint val="75000"/>
                  </a:srgbClr>
                </a:solidFill>
                <a:effectLst/>
                <a:latin typeface="Calibri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247891"/>
      </p:ext>
    </p:extLst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383"/>
            <a:ext cx="7772400" cy="132339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07024"/>
            <a:ext cx="7772400" cy="40006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963" indent="0">
              <a:buNone/>
              <a:defRPr sz="1800"/>
            </a:lvl2pPr>
            <a:lvl3pPr marL="913926" indent="0">
              <a:buNone/>
              <a:defRPr sz="1600"/>
            </a:lvl3pPr>
            <a:lvl4pPr marL="1370890" indent="0">
              <a:buNone/>
              <a:defRPr sz="1400"/>
            </a:lvl4pPr>
            <a:lvl5pPr marL="1827852" indent="0">
              <a:buNone/>
              <a:defRPr sz="1400"/>
            </a:lvl5pPr>
            <a:lvl6pPr marL="2284815" indent="0">
              <a:buNone/>
              <a:defRPr sz="1400"/>
            </a:lvl6pPr>
            <a:lvl7pPr marL="2741778" indent="0">
              <a:buNone/>
              <a:defRPr sz="1400"/>
            </a:lvl7pPr>
            <a:lvl8pPr marL="3198740" indent="0">
              <a:buNone/>
              <a:defRPr sz="1400"/>
            </a:lvl8pPr>
            <a:lvl9pPr marL="3655704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096445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286678"/>
      </p:ext>
    </p:extLst>
  </p:cSld>
  <p:clrMapOvr>
    <a:masterClrMapping/>
  </p:clrMapOvr>
  <p:transition>
    <p:wipe dir="r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26250" y="155579"/>
            <a:ext cx="2224088" cy="543877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3988" y="155579"/>
            <a:ext cx="6519862" cy="543877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698967"/>
      </p:ext>
    </p:extLst>
  </p:cSld>
  <p:clrMapOvr>
    <a:masterClrMapping/>
  </p:clrMapOvr>
  <p:transition>
    <p:wipe dir="r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54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8627494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803857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89" y="4406903"/>
            <a:ext cx="77724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89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47571196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12" y="1981200"/>
            <a:ext cx="3818467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9764" y="1981200"/>
            <a:ext cx="3818467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56606487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7"/>
            <a:ext cx="4040012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78" y="1535117"/>
            <a:ext cx="4041422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78" y="2174875"/>
            <a:ext cx="404142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31615991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83550687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9126533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2" y="273061"/>
            <a:ext cx="3008489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756" y="273066"/>
            <a:ext cx="5111044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2" y="1435104"/>
            <a:ext cx="300848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3060712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9400" y="2426309"/>
            <a:ext cx="3344863" cy="28007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2426309"/>
            <a:ext cx="3346450" cy="28007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09546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11" y="4800603"/>
            <a:ext cx="5486400" cy="56674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11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11" y="5367363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90158498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91244859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1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93834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38517868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r>
              <a:rPr lang="en-US" dirty="0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246406782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72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527517" indent="0" algn="ctr">
              <a:buNone/>
              <a:defRPr/>
            </a:lvl2pPr>
            <a:lvl3pPr marL="1055035" indent="0" algn="ctr">
              <a:buNone/>
              <a:defRPr/>
            </a:lvl3pPr>
            <a:lvl4pPr marL="1582552" indent="0" algn="ctr">
              <a:buNone/>
              <a:defRPr/>
            </a:lvl4pPr>
            <a:lvl5pPr marL="2110069" indent="0" algn="ctr">
              <a:buNone/>
              <a:defRPr/>
            </a:lvl5pPr>
            <a:lvl6pPr marL="2637587" indent="0" algn="ctr">
              <a:buNone/>
              <a:defRPr/>
            </a:lvl6pPr>
            <a:lvl7pPr marL="3165104" indent="0" algn="ctr">
              <a:buNone/>
              <a:defRPr/>
            </a:lvl7pPr>
            <a:lvl8pPr marL="3692622" indent="0" algn="ctr">
              <a:buNone/>
              <a:defRPr/>
            </a:lvl8pPr>
            <a:lvl9pPr marL="4220139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369437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944791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89" y="4406915"/>
            <a:ext cx="7772400" cy="1362076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89" y="2906713"/>
            <a:ext cx="7772400" cy="1500187"/>
          </a:xfrm>
        </p:spPr>
        <p:txBody>
          <a:bodyPr anchor="b"/>
          <a:lstStyle>
            <a:lvl1pPr marL="0" indent="0">
              <a:buNone/>
              <a:defRPr sz="2300"/>
            </a:lvl1pPr>
            <a:lvl2pPr marL="527517" indent="0">
              <a:buNone/>
              <a:defRPr sz="2100"/>
            </a:lvl2pPr>
            <a:lvl3pPr marL="1055035" indent="0">
              <a:buNone/>
              <a:defRPr sz="1800"/>
            </a:lvl3pPr>
            <a:lvl4pPr marL="1582552" indent="0">
              <a:buNone/>
              <a:defRPr sz="1600"/>
            </a:lvl4pPr>
            <a:lvl5pPr marL="2110069" indent="0">
              <a:buNone/>
              <a:defRPr sz="1600"/>
            </a:lvl5pPr>
            <a:lvl6pPr marL="2637587" indent="0">
              <a:buNone/>
              <a:defRPr sz="1600"/>
            </a:lvl6pPr>
            <a:lvl7pPr marL="3165104" indent="0">
              <a:buNone/>
              <a:defRPr sz="1600"/>
            </a:lvl7pPr>
            <a:lvl8pPr marL="3692622" indent="0">
              <a:buNone/>
              <a:defRPr sz="1600"/>
            </a:lvl8pPr>
            <a:lvl9pPr marL="4220139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03325206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26" y="1981200"/>
            <a:ext cx="3818467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9761" y="1981200"/>
            <a:ext cx="3818467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050938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6"/>
            <a:ext cx="4040012" cy="639762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27517" indent="0">
              <a:buNone/>
              <a:defRPr sz="2300" b="1"/>
            </a:lvl2pPr>
            <a:lvl3pPr marL="1055035" indent="0">
              <a:buNone/>
              <a:defRPr sz="2100" b="1"/>
            </a:lvl3pPr>
            <a:lvl4pPr marL="1582552" indent="0">
              <a:buNone/>
              <a:defRPr sz="1800" b="1"/>
            </a:lvl4pPr>
            <a:lvl5pPr marL="2110069" indent="0">
              <a:buNone/>
              <a:defRPr sz="1800" b="1"/>
            </a:lvl5pPr>
            <a:lvl6pPr marL="2637587" indent="0">
              <a:buNone/>
              <a:defRPr sz="1800" b="1"/>
            </a:lvl6pPr>
            <a:lvl7pPr marL="3165104" indent="0">
              <a:buNone/>
              <a:defRPr sz="1800" b="1"/>
            </a:lvl7pPr>
            <a:lvl8pPr marL="3692622" indent="0">
              <a:buNone/>
              <a:defRPr sz="1800" b="1"/>
            </a:lvl8pPr>
            <a:lvl9pPr marL="4220139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12" cy="3951288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78" y="1535116"/>
            <a:ext cx="4041422" cy="639762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27517" indent="0">
              <a:buNone/>
              <a:defRPr sz="2300" b="1"/>
            </a:lvl2pPr>
            <a:lvl3pPr marL="1055035" indent="0">
              <a:buNone/>
              <a:defRPr sz="2100" b="1"/>
            </a:lvl3pPr>
            <a:lvl4pPr marL="1582552" indent="0">
              <a:buNone/>
              <a:defRPr sz="1800" b="1"/>
            </a:lvl4pPr>
            <a:lvl5pPr marL="2110069" indent="0">
              <a:buNone/>
              <a:defRPr sz="1800" b="1"/>
            </a:lvl5pPr>
            <a:lvl6pPr marL="2637587" indent="0">
              <a:buNone/>
              <a:defRPr sz="1800" b="1"/>
            </a:lvl6pPr>
            <a:lvl7pPr marL="3165104" indent="0">
              <a:buNone/>
              <a:defRPr sz="1800" b="1"/>
            </a:lvl7pPr>
            <a:lvl8pPr marL="3692622" indent="0">
              <a:buNone/>
              <a:defRPr sz="1800" b="1"/>
            </a:lvl8pPr>
            <a:lvl9pPr marL="4220139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78" y="2174875"/>
            <a:ext cx="4041422" cy="3951288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991267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934851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8859"/>
            <a:ext cx="8229600" cy="61550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43934"/>
            <a:ext cx="4040188" cy="8309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3" indent="0">
              <a:buNone/>
              <a:defRPr sz="2000" b="1"/>
            </a:lvl2pPr>
            <a:lvl3pPr marL="913926" indent="0">
              <a:buNone/>
              <a:defRPr sz="1800" b="1"/>
            </a:lvl3pPr>
            <a:lvl4pPr marL="1370890" indent="0">
              <a:buNone/>
              <a:defRPr sz="1600" b="1"/>
            </a:lvl4pPr>
            <a:lvl5pPr marL="1827852" indent="0">
              <a:buNone/>
              <a:defRPr sz="1600" b="1"/>
            </a:lvl5pPr>
            <a:lvl6pPr marL="2284815" indent="0">
              <a:buNone/>
              <a:defRPr sz="1600" b="1"/>
            </a:lvl6pPr>
            <a:lvl7pPr marL="2741778" indent="0">
              <a:buNone/>
              <a:defRPr sz="1600" b="1"/>
            </a:lvl7pPr>
            <a:lvl8pPr marL="3198740" indent="0">
              <a:buNone/>
              <a:defRPr sz="1600" b="1"/>
            </a:lvl8pPr>
            <a:lvl9pPr marL="365570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927131"/>
            <a:ext cx="4040188" cy="244677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84" y="1343934"/>
            <a:ext cx="4041775" cy="8309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3" indent="0">
              <a:buNone/>
              <a:defRPr sz="2000" b="1"/>
            </a:lvl2pPr>
            <a:lvl3pPr marL="913926" indent="0">
              <a:buNone/>
              <a:defRPr sz="1800" b="1"/>
            </a:lvl3pPr>
            <a:lvl4pPr marL="1370890" indent="0">
              <a:buNone/>
              <a:defRPr sz="1600" b="1"/>
            </a:lvl4pPr>
            <a:lvl5pPr marL="1827852" indent="0">
              <a:buNone/>
              <a:defRPr sz="1600" b="1"/>
            </a:lvl5pPr>
            <a:lvl6pPr marL="2284815" indent="0">
              <a:buNone/>
              <a:defRPr sz="1600" b="1"/>
            </a:lvl6pPr>
            <a:lvl7pPr marL="2741778" indent="0">
              <a:buNone/>
              <a:defRPr sz="1600" b="1"/>
            </a:lvl7pPr>
            <a:lvl8pPr marL="3198740" indent="0">
              <a:buNone/>
              <a:defRPr sz="1600" b="1"/>
            </a:lvl8pPr>
            <a:lvl9pPr marL="365570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84" y="2927131"/>
            <a:ext cx="4041775" cy="244677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39661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7756806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1"/>
            <a:ext cx="3008489" cy="1162050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756" y="273066"/>
            <a:ext cx="5111044" cy="585311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8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4"/>
            <a:ext cx="3008489" cy="4691063"/>
          </a:xfrm>
        </p:spPr>
        <p:txBody>
          <a:bodyPr/>
          <a:lstStyle>
            <a:lvl1pPr marL="0" indent="0">
              <a:buNone/>
              <a:defRPr sz="1600"/>
            </a:lvl1pPr>
            <a:lvl2pPr marL="527517" indent="0">
              <a:buNone/>
              <a:defRPr sz="1400"/>
            </a:lvl2pPr>
            <a:lvl3pPr marL="1055035" indent="0">
              <a:buNone/>
              <a:defRPr sz="1200"/>
            </a:lvl3pPr>
            <a:lvl4pPr marL="1582552" indent="0">
              <a:buNone/>
              <a:defRPr sz="1000"/>
            </a:lvl4pPr>
            <a:lvl5pPr marL="2110069" indent="0">
              <a:buNone/>
              <a:defRPr sz="1000"/>
            </a:lvl5pPr>
            <a:lvl6pPr marL="2637587" indent="0">
              <a:buNone/>
              <a:defRPr sz="1000"/>
            </a:lvl6pPr>
            <a:lvl7pPr marL="3165104" indent="0">
              <a:buNone/>
              <a:defRPr sz="1000"/>
            </a:lvl7pPr>
            <a:lvl8pPr marL="3692622" indent="0">
              <a:buNone/>
              <a:defRPr sz="1000"/>
            </a:lvl8pPr>
            <a:lvl9pPr marL="422013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05215099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11" y="4800600"/>
            <a:ext cx="5486400" cy="566738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11" y="612775"/>
            <a:ext cx="5486400" cy="4114800"/>
          </a:xfrm>
        </p:spPr>
        <p:txBody>
          <a:bodyPr/>
          <a:lstStyle>
            <a:lvl1pPr marL="0" indent="0">
              <a:buNone/>
              <a:defRPr sz="3700"/>
            </a:lvl1pPr>
            <a:lvl2pPr marL="527517" indent="0">
              <a:buNone/>
              <a:defRPr sz="3200"/>
            </a:lvl2pPr>
            <a:lvl3pPr marL="1055035" indent="0">
              <a:buNone/>
              <a:defRPr sz="2800"/>
            </a:lvl3pPr>
            <a:lvl4pPr marL="1582552" indent="0">
              <a:buNone/>
              <a:defRPr sz="2300"/>
            </a:lvl4pPr>
            <a:lvl5pPr marL="2110069" indent="0">
              <a:buNone/>
              <a:defRPr sz="2300"/>
            </a:lvl5pPr>
            <a:lvl6pPr marL="2637587" indent="0">
              <a:buNone/>
              <a:defRPr sz="2300"/>
            </a:lvl6pPr>
            <a:lvl7pPr marL="3165104" indent="0">
              <a:buNone/>
              <a:defRPr sz="2300"/>
            </a:lvl7pPr>
            <a:lvl8pPr marL="3692622" indent="0">
              <a:buNone/>
              <a:defRPr sz="2300"/>
            </a:lvl8pPr>
            <a:lvl9pPr marL="4220139" indent="0">
              <a:buNone/>
              <a:defRPr sz="23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11" y="5367338"/>
            <a:ext cx="5486400" cy="804862"/>
          </a:xfrm>
        </p:spPr>
        <p:txBody>
          <a:bodyPr/>
          <a:lstStyle>
            <a:lvl1pPr marL="0" indent="0">
              <a:buNone/>
              <a:defRPr sz="1600"/>
            </a:lvl1pPr>
            <a:lvl2pPr marL="527517" indent="0">
              <a:buNone/>
              <a:defRPr sz="1400"/>
            </a:lvl2pPr>
            <a:lvl3pPr marL="1055035" indent="0">
              <a:buNone/>
              <a:defRPr sz="1200"/>
            </a:lvl3pPr>
            <a:lvl4pPr marL="1582552" indent="0">
              <a:buNone/>
              <a:defRPr sz="1000"/>
            </a:lvl4pPr>
            <a:lvl5pPr marL="2110069" indent="0">
              <a:buNone/>
              <a:defRPr sz="1000"/>
            </a:lvl5pPr>
            <a:lvl6pPr marL="2637587" indent="0">
              <a:buNone/>
              <a:defRPr sz="1000"/>
            </a:lvl6pPr>
            <a:lvl7pPr marL="3165104" indent="0">
              <a:buNone/>
              <a:defRPr sz="1000"/>
            </a:lvl7pPr>
            <a:lvl8pPr marL="3692622" indent="0">
              <a:buNone/>
              <a:defRPr sz="1000"/>
            </a:lvl8pPr>
            <a:lvl9pPr marL="422013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14772559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728574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1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93834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985398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892359899"/>
      </p:ext>
    </p:extLst>
  </p:cSld>
  <p:clrMapOvr>
    <a:masterClrMapping/>
  </p:clrMapOvr>
  <p:transition spd="slow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74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428617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818867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89" y="4406949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89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85054405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24" y="1981200"/>
            <a:ext cx="3818467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9758" y="1981200"/>
            <a:ext cx="3818467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663871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10892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78" y="1535113"/>
            <a:ext cx="404142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78" y="2174875"/>
            <a:ext cx="404142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34864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19549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6967864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48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756" y="273061"/>
            <a:ext cx="5111044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48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5482266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11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11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11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00941155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324283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1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93834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403025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r>
              <a:rPr lang="en-US" noProof="0" dirty="0" smtClean="0"/>
              <a:t>Click icon to add chart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13651767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5157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727260"/>
            <a:ext cx="3008313" cy="70784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7" y="1599207"/>
            <a:ext cx="5111750" cy="320083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3626769"/>
            <a:ext cx="3008313" cy="307730"/>
          </a:xfrm>
        </p:spPr>
        <p:txBody>
          <a:bodyPr/>
          <a:lstStyle>
            <a:lvl1pPr marL="0" indent="0">
              <a:buNone/>
              <a:defRPr sz="1400"/>
            </a:lvl1pPr>
            <a:lvl2pPr marL="456963" indent="0">
              <a:buNone/>
              <a:defRPr sz="1200"/>
            </a:lvl2pPr>
            <a:lvl3pPr marL="913926" indent="0">
              <a:buNone/>
              <a:defRPr sz="1000"/>
            </a:lvl3pPr>
            <a:lvl4pPr marL="1370890" indent="0">
              <a:buNone/>
              <a:defRPr sz="900"/>
            </a:lvl4pPr>
            <a:lvl5pPr marL="1827852" indent="0">
              <a:buNone/>
              <a:defRPr sz="900"/>
            </a:lvl5pPr>
            <a:lvl6pPr marL="2284815" indent="0">
              <a:buNone/>
              <a:defRPr sz="900"/>
            </a:lvl6pPr>
            <a:lvl7pPr marL="2741778" indent="0">
              <a:buNone/>
              <a:defRPr sz="900"/>
            </a:lvl7pPr>
            <a:lvl8pPr marL="3198740" indent="0">
              <a:buNone/>
              <a:defRPr sz="900"/>
            </a:lvl8pPr>
            <a:lvl9pPr marL="365570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2044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967807"/>
            <a:ext cx="5486400" cy="40006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2378428"/>
            <a:ext cx="5486400" cy="584729"/>
          </a:xfrm>
        </p:spPr>
        <p:txBody>
          <a:bodyPr/>
          <a:lstStyle>
            <a:lvl1pPr marL="0" indent="0">
              <a:buNone/>
              <a:defRPr sz="3200"/>
            </a:lvl1pPr>
            <a:lvl2pPr marL="456963" indent="0">
              <a:buNone/>
              <a:defRPr sz="2800"/>
            </a:lvl2pPr>
            <a:lvl3pPr marL="913926" indent="0">
              <a:buNone/>
              <a:defRPr sz="2400"/>
            </a:lvl3pPr>
            <a:lvl4pPr marL="1370890" indent="0">
              <a:buNone/>
              <a:defRPr sz="2000"/>
            </a:lvl4pPr>
            <a:lvl5pPr marL="1827852" indent="0">
              <a:buNone/>
              <a:defRPr sz="2000"/>
            </a:lvl5pPr>
            <a:lvl6pPr marL="2284815" indent="0">
              <a:buNone/>
              <a:defRPr sz="2000"/>
            </a:lvl6pPr>
            <a:lvl7pPr marL="2741778" indent="0">
              <a:buNone/>
              <a:defRPr sz="2000"/>
            </a:lvl7pPr>
            <a:lvl8pPr marL="3198740" indent="0">
              <a:buNone/>
              <a:defRPr sz="2000"/>
            </a:lvl8pPr>
            <a:lvl9pPr marL="3655704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615905"/>
            <a:ext cx="5486400" cy="307730"/>
          </a:xfrm>
        </p:spPr>
        <p:txBody>
          <a:bodyPr/>
          <a:lstStyle>
            <a:lvl1pPr marL="0" indent="0">
              <a:buNone/>
              <a:defRPr sz="1400"/>
            </a:lvl1pPr>
            <a:lvl2pPr marL="456963" indent="0">
              <a:buNone/>
              <a:defRPr sz="1200"/>
            </a:lvl2pPr>
            <a:lvl3pPr marL="913926" indent="0">
              <a:buNone/>
              <a:defRPr sz="1000"/>
            </a:lvl3pPr>
            <a:lvl4pPr marL="1370890" indent="0">
              <a:buNone/>
              <a:defRPr sz="900"/>
            </a:lvl4pPr>
            <a:lvl5pPr marL="1827852" indent="0">
              <a:buNone/>
              <a:defRPr sz="900"/>
            </a:lvl5pPr>
            <a:lvl6pPr marL="2284815" indent="0">
              <a:buNone/>
              <a:defRPr sz="900"/>
            </a:lvl6pPr>
            <a:lvl7pPr marL="2741778" indent="0">
              <a:buNone/>
              <a:defRPr sz="900"/>
            </a:lvl7pPr>
            <a:lvl8pPr marL="3198740" indent="0">
              <a:buNone/>
              <a:defRPr sz="900"/>
            </a:lvl8pPr>
            <a:lvl9pPr marL="365570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7150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image" Target="../media/image3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000042"/>
            </a:gs>
            <a:gs pos="50000">
              <a:srgbClr val="0000A6"/>
            </a:gs>
            <a:gs pos="100000">
              <a:srgbClr val="00004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2590" y="452735"/>
            <a:ext cx="8634588" cy="615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90" tIns="45697" rIns="91390" bIns="45697" numCol="1" anchor="ctr" anchorCtr="1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50135" y="2272543"/>
            <a:ext cx="6842477" cy="3108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90" tIns="45697" rIns="91390" bIns="45697" numCol="1" anchor="ctr" anchorCtr="1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6801581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Arial" charset="0"/>
        </a:defRPr>
      </a:lvl5pPr>
      <a:lvl6pPr marL="456963" algn="ctr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Arial" charset="0"/>
        </a:defRPr>
      </a:lvl6pPr>
      <a:lvl7pPr marL="913926" algn="ctr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Arial" charset="0"/>
        </a:defRPr>
      </a:lvl7pPr>
      <a:lvl8pPr marL="1370890" algn="ctr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Arial" charset="0"/>
        </a:defRPr>
      </a:lvl8pPr>
      <a:lvl9pPr marL="1827852" algn="ctr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Arial" charset="0"/>
        </a:defRPr>
      </a:lvl9pPr>
    </p:titleStyle>
    <p:bodyStyle>
      <a:lvl1pPr marL="341313" indent="-341313" algn="l" rtl="0" eaLnBrk="0" fontAlgn="base" hangingPunct="0">
        <a:spcBef>
          <a:spcPct val="50000"/>
        </a:spcBef>
        <a:spcAft>
          <a:spcPct val="0"/>
        </a:spcAft>
        <a:buClr>
          <a:schemeClr val="tx2"/>
        </a:buClr>
        <a:buSzPct val="14500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5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1413" indent="-227013" algn="l" rtl="0" eaLnBrk="0" fontAlgn="base" hangingPunct="0">
        <a:spcBef>
          <a:spcPct val="50000"/>
        </a:spcBef>
        <a:spcAft>
          <a:spcPct val="0"/>
        </a:spcAft>
        <a:buClr>
          <a:srgbClr val="FFCC00"/>
        </a:buClr>
        <a:buSzPct val="75000"/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3pPr>
      <a:lvl4pPr marL="1598613" indent="-227013" algn="l" rtl="0" eaLnBrk="0" fontAlgn="base" hangingPunct="0">
        <a:spcBef>
          <a:spcPct val="5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4pPr>
      <a:lvl5pPr marL="2055813" indent="-227013" algn="l" rtl="0" eaLnBrk="0" fontAlgn="base" hangingPunct="0">
        <a:spcBef>
          <a:spcPct val="5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5pPr>
      <a:lvl6pPr marL="2513297" indent="-228482" algn="l" rtl="0" eaLnBrk="0" fontAlgn="base" hangingPunct="0">
        <a:spcBef>
          <a:spcPct val="5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6pPr>
      <a:lvl7pPr marL="2970260" indent="-228482" algn="l" rtl="0" eaLnBrk="0" fontAlgn="base" hangingPunct="0">
        <a:spcBef>
          <a:spcPct val="5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7pPr>
      <a:lvl8pPr marL="3427223" indent="-228482" algn="l" rtl="0" eaLnBrk="0" fontAlgn="base" hangingPunct="0">
        <a:spcBef>
          <a:spcPct val="5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8pPr>
      <a:lvl9pPr marL="3884186" indent="-228482" algn="l" rtl="0" eaLnBrk="0" fontAlgn="base" hangingPunct="0">
        <a:spcBef>
          <a:spcPct val="5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39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63" algn="l" defTabSz="9139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26" algn="l" defTabSz="9139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90" algn="l" defTabSz="9139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52" algn="l" defTabSz="9139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815" algn="l" defTabSz="9139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778" algn="l" defTabSz="9139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740" algn="l" defTabSz="9139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704" algn="l" defTabSz="9139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" y="6286503"/>
            <a:ext cx="6667500" cy="571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197" tIns="38098" rIns="76197" bIns="3809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smtClean="0">
              <a:solidFill>
                <a:srgbClr val="FFFFFF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667503" y="6286503"/>
            <a:ext cx="2475178" cy="5715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197" tIns="38098" rIns="76197" bIns="3809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 smtClean="0">
              <a:solidFill>
                <a:srgbClr val="FFFFFF"/>
              </a:solidFill>
            </a:endParaRPr>
          </a:p>
        </p:txBody>
      </p:sp>
      <p:pic>
        <p:nvPicPr>
          <p:cNvPr id="26" name="Picture 25" descr="med_logo_rgb_rev_REG_OL.emf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3042" y="6264347"/>
            <a:ext cx="1550458" cy="707424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" y="6561143"/>
            <a:ext cx="381000" cy="1905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000"/>
              </a:lnSpc>
              <a:defRPr sz="800">
                <a:solidFill>
                  <a:schemeClr val="tx1">
                    <a:tint val="75000"/>
                  </a:schemeClr>
                </a:solidFill>
                <a:latin typeface="Effra"/>
              </a:defRPr>
            </a:lvl1pPr>
          </a:lstStyle>
          <a:p>
            <a:fld id="{A3032E39-2DD7-6341-87B9-9AB98FE36691}" type="slidenum">
              <a:rPr lang="en-US" smtClean="0">
                <a:solidFill>
                  <a:srgbClr val="FFFFFF">
                    <a:tint val="75000"/>
                  </a:srgbClr>
                </a:solidFill>
                <a:cs typeface="Arial" pitchFamily="34" charset="0"/>
              </a:rPr>
              <a:pPr/>
              <a:t>‹#›</a:t>
            </a:fld>
            <a:endParaRPr lang="en-US" dirty="0">
              <a:solidFill>
                <a:srgbClr val="FFFFFF">
                  <a:tint val="75000"/>
                </a:srgbClr>
              </a:solidFill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2" y="6561143"/>
            <a:ext cx="5524500" cy="1905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000"/>
              </a:lnSpc>
              <a:defRPr sz="800">
                <a:solidFill>
                  <a:schemeClr val="tx1"/>
                </a:solidFill>
                <a:latin typeface="Effra"/>
                <a:cs typeface="Effra"/>
              </a:defRPr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DFS Exec Committee Mtng  |   Oct 15, 2015   |   Confidential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8432" y="370944"/>
            <a:ext cx="8381999" cy="76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8354" y="1330859"/>
            <a:ext cx="8382000" cy="45733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94814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</p:sldLayoutIdLst>
  <p:hf sldNum="0" hdr="0" dt="0"/>
  <p:txStyles>
    <p:titleStyle>
      <a:lvl1pPr algn="l" defTabSz="457029" rtl="0" eaLnBrk="1" latinLnBrk="0" hangingPunct="1">
        <a:lnSpc>
          <a:spcPts val="2000"/>
        </a:lnSpc>
        <a:spcBef>
          <a:spcPct val="0"/>
        </a:spcBef>
        <a:buNone/>
        <a:defRPr sz="2300" b="1" i="0" kern="1200" cap="all">
          <a:solidFill>
            <a:schemeClr val="tx1"/>
          </a:solidFill>
          <a:latin typeface="Effra"/>
          <a:ea typeface="+mj-ea"/>
          <a:cs typeface="+mj-cs"/>
        </a:defRPr>
      </a:lvl1pPr>
    </p:titleStyle>
    <p:bodyStyle>
      <a:lvl1pPr marL="190492" indent="-190492" algn="l" defTabSz="457029" rtl="0" eaLnBrk="1" latinLnBrk="0" hangingPunct="1">
        <a:lnSpc>
          <a:spcPts val="2000"/>
        </a:lnSpc>
        <a:spcBef>
          <a:spcPts val="0"/>
        </a:spcBef>
        <a:spcAft>
          <a:spcPts val="667"/>
        </a:spcAft>
        <a:buFont typeface="Wingdings" charset="2"/>
        <a:buChar char="§"/>
        <a:defRPr sz="1800" kern="1200">
          <a:solidFill>
            <a:schemeClr val="tx1"/>
          </a:solidFill>
          <a:latin typeface="Effra"/>
          <a:ea typeface="+mn-ea"/>
          <a:cs typeface="+mn-cs"/>
        </a:defRPr>
      </a:lvl1pPr>
      <a:lvl2pPr marL="378339" indent="-190492" algn="l" defTabSz="457029" rtl="0" eaLnBrk="1" latinLnBrk="0" hangingPunct="1">
        <a:lnSpc>
          <a:spcPts val="1833"/>
        </a:lnSpc>
        <a:spcBef>
          <a:spcPts val="0"/>
        </a:spcBef>
        <a:spcAft>
          <a:spcPts val="667"/>
        </a:spcAft>
        <a:buFont typeface="Wingdings" charset="2"/>
        <a:buChar char="§"/>
        <a:defRPr sz="1700" kern="1200">
          <a:solidFill>
            <a:schemeClr val="accent3"/>
          </a:solidFill>
          <a:latin typeface="Effra"/>
          <a:ea typeface="+mn-ea"/>
          <a:cs typeface="+mn-cs"/>
        </a:defRPr>
      </a:lvl2pPr>
      <a:lvl3pPr marL="571477" indent="-190492" algn="l" defTabSz="457029" rtl="0" eaLnBrk="1" latinLnBrk="0" hangingPunct="1">
        <a:lnSpc>
          <a:spcPts val="1667"/>
        </a:lnSpc>
        <a:spcBef>
          <a:spcPts val="0"/>
        </a:spcBef>
        <a:spcAft>
          <a:spcPts val="667"/>
        </a:spcAft>
        <a:buFont typeface="Wingdings" charset="2"/>
        <a:buChar char="§"/>
        <a:defRPr sz="1500" kern="1200" baseline="0">
          <a:solidFill>
            <a:schemeClr val="accent3"/>
          </a:solidFill>
          <a:latin typeface="Effra"/>
          <a:ea typeface="+mn-ea"/>
          <a:cs typeface="+mn-cs"/>
        </a:defRPr>
      </a:lvl3pPr>
      <a:lvl4pPr marL="761970" indent="-190492" algn="l" defTabSz="457029" rtl="0" eaLnBrk="1" latinLnBrk="0" hangingPunct="1">
        <a:lnSpc>
          <a:spcPts val="1667"/>
        </a:lnSpc>
        <a:spcBef>
          <a:spcPts val="0"/>
        </a:spcBef>
        <a:spcAft>
          <a:spcPts val="667"/>
        </a:spcAft>
        <a:buFont typeface="Wingdings" charset="2"/>
        <a:buChar char="§"/>
        <a:defRPr sz="1500" kern="1200">
          <a:solidFill>
            <a:schemeClr val="tx2"/>
          </a:solidFill>
          <a:latin typeface="+mn-lt"/>
          <a:ea typeface="+mn-ea"/>
          <a:cs typeface="+mn-cs"/>
        </a:defRPr>
      </a:lvl4pPr>
      <a:lvl5pPr marL="953785" indent="-189170" algn="l" defTabSz="457029" rtl="0" eaLnBrk="1" latinLnBrk="0" hangingPunct="1">
        <a:lnSpc>
          <a:spcPts val="1500"/>
        </a:lnSpc>
        <a:spcBef>
          <a:spcPts val="0"/>
        </a:spcBef>
        <a:spcAft>
          <a:spcPts val="667"/>
        </a:spcAft>
        <a:buFont typeface="Lucida Grande"/>
        <a:buChar char="-"/>
        <a:defRPr sz="1300" kern="1200" baseline="0">
          <a:solidFill>
            <a:schemeClr val="tx2"/>
          </a:solidFill>
          <a:latin typeface="Effra"/>
          <a:ea typeface="+mn-ea"/>
          <a:cs typeface="+mn-cs"/>
        </a:defRPr>
      </a:lvl5pPr>
      <a:lvl6pPr marL="1141632" indent="-187847" algn="l" defTabSz="457029" rtl="0" eaLnBrk="1" latinLnBrk="0" hangingPunct="1">
        <a:lnSpc>
          <a:spcPts val="1500"/>
        </a:lnSpc>
        <a:spcBef>
          <a:spcPts val="0"/>
        </a:spcBef>
        <a:spcAft>
          <a:spcPts val="667"/>
        </a:spcAft>
        <a:buFont typeface="Lucida Grande"/>
        <a:buChar char="-"/>
        <a:defRPr sz="1300" kern="1200">
          <a:solidFill>
            <a:schemeClr val="tx2"/>
          </a:solidFill>
          <a:latin typeface="Effra"/>
          <a:ea typeface="+mn-ea"/>
          <a:cs typeface="+mn-cs"/>
        </a:defRPr>
      </a:lvl6pPr>
      <a:lvl7pPr marL="1330801" indent="-189170" algn="l" defTabSz="457029" rtl="0" eaLnBrk="1" latinLnBrk="0" hangingPunct="1">
        <a:lnSpc>
          <a:spcPts val="1500"/>
        </a:lnSpc>
        <a:spcBef>
          <a:spcPts val="0"/>
        </a:spcBef>
        <a:spcAft>
          <a:spcPts val="667"/>
        </a:spcAft>
        <a:buFont typeface="Lucida Grande"/>
        <a:buChar char="-"/>
        <a:defRPr sz="1300" kern="1200">
          <a:solidFill>
            <a:schemeClr val="tx2"/>
          </a:solidFill>
          <a:latin typeface="Effra"/>
          <a:ea typeface="+mn-ea"/>
          <a:cs typeface="+mn-cs"/>
        </a:defRPr>
      </a:lvl7pPr>
      <a:lvl8pPr marL="3427720" indent="-228515" algn="l" defTabSz="45702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750" indent="-228515" algn="l" defTabSz="45702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29" algn="l" defTabSz="4570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58" algn="l" defTabSz="4570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88" algn="l" defTabSz="4570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17" algn="l" defTabSz="4570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47" algn="l" defTabSz="4570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176" algn="l" defTabSz="4570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05" algn="l" defTabSz="4570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35" algn="l" defTabSz="4570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3988" y="155593"/>
            <a:ext cx="8896350" cy="755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79551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6172200" y="641672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0" i="0">
                <a:solidFill>
                  <a:srgbClr val="FFFFFF">
                    <a:tint val="75000"/>
                  </a:srgbClr>
                </a:solidFill>
                <a:effectLst/>
                <a:latin typeface="Arial"/>
                <a:ea typeface="+mn-ea"/>
              </a:defRPr>
            </a:lvl1pPr>
          </a:lstStyle>
          <a:p>
            <a:pPr defTabSz="457200">
              <a:defRPr/>
            </a:pPr>
            <a:endParaRPr lang="en-US"/>
          </a:p>
        </p:txBody>
      </p:sp>
      <p:pic>
        <p:nvPicPr>
          <p:cNvPr id="2053" name="Picture 2" descr="C:\Users\aronsd02\AppData\Local\Temp\7jf3jhfs.tmp\MS_Heart_Horztl_RGB Web.jpg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324600"/>
            <a:ext cx="9144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868597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157" r:id="rId1"/>
    <p:sldLayoutId id="2147484158" r:id="rId2"/>
    <p:sldLayoutId id="2147484159" r:id="rId3"/>
    <p:sldLayoutId id="2147484160" r:id="rId4"/>
    <p:sldLayoutId id="2147484161" r:id="rId5"/>
    <p:sldLayoutId id="2147484162" r:id="rId6"/>
    <p:sldLayoutId id="2147484163" r:id="rId7"/>
    <p:sldLayoutId id="2147484164" r:id="rId8"/>
    <p:sldLayoutId id="2147484165" r:id="rId9"/>
    <p:sldLayoutId id="2147484166" r:id="rId10"/>
    <p:sldLayoutId id="2147484167" r:id="rId11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30000"/>
        </a:spcBef>
        <a:spcAft>
          <a:spcPct val="0"/>
        </a:spcAft>
        <a:buClr>
          <a:schemeClr val="tx2"/>
        </a:buClr>
        <a:buSzPct val="110000"/>
        <a:buChar char="•"/>
        <a:defRPr sz="3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30000"/>
        </a:spcBef>
        <a:spcAft>
          <a:spcPct val="0"/>
        </a:spcAft>
        <a:buClr>
          <a:schemeClr val="tx2"/>
        </a:buClr>
        <a:buSzPct val="70000"/>
        <a:buFont typeface="Wingdings 2" pitchFamily="18" charset="2"/>
        <a:buChar char="¡"/>
        <a:defRPr sz="28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30000"/>
        </a:spcBef>
        <a:spcAft>
          <a:spcPct val="0"/>
        </a:spcAft>
        <a:buChar char="•"/>
        <a:defRPr sz="24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30000"/>
        </a:spcBef>
        <a:spcAft>
          <a:spcPct val="0"/>
        </a:spcAft>
        <a:buChar char="–"/>
        <a:defRPr sz="2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30000"/>
        </a:spcBef>
        <a:spcAft>
          <a:spcPct val="0"/>
        </a:spcAft>
        <a:buChar char="»"/>
        <a:defRPr sz="2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30000"/>
        </a:spcBef>
        <a:spcAft>
          <a:spcPct val="0"/>
        </a:spcAft>
        <a:buChar char="»"/>
        <a:defRPr sz="2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30000"/>
        </a:spcBef>
        <a:spcAft>
          <a:spcPct val="0"/>
        </a:spcAft>
        <a:buChar char="»"/>
        <a:defRPr sz="2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30000"/>
        </a:spcBef>
        <a:spcAft>
          <a:spcPct val="0"/>
        </a:spcAft>
        <a:buChar char="»"/>
        <a:defRPr sz="2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30000"/>
        </a:spcBef>
        <a:spcAft>
          <a:spcPct val="0"/>
        </a:spcAft>
        <a:buChar char="»"/>
        <a:defRPr sz="2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99">
                <a:gamma/>
                <a:shade val="25882"/>
                <a:invGamma/>
              </a:srgbClr>
            </a:gs>
            <a:gs pos="50000">
              <a:srgbClr val="000099"/>
            </a:gs>
            <a:gs pos="100000">
              <a:srgbClr val="000099">
                <a:gamma/>
                <a:shade val="25882"/>
                <a:invGamma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4" tIns="45716" rIns="91434" bIns="45716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4" tIns="45716" rIns="91434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38377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48" r:id="rId1"/>
    <p:sldLayoutId id="2147484249" r:id="rId2"/>
    <p:sldLayoutId id="2147484250" r:id="rId3"/>
    <p:sldLayoutId id="2147484251" r:id="rId4"/>
    <p:sldLayoutId id="2147484252" r:id="rId5"/>
    <p:sldLayoutId id="2147484253" r:id="rId6"/>
    <p:sldLayoutId id="2147484254" r:id="rId7"/>
    <p:sldLayoutId id="2147484255" r:id="rId8"/>
    <p:sldLayoutId id="2147484256" r:id="rId9"/>
    <p:sldLayoutId id="2147484257" r:id="rId10"/>
    <p:sldLayoutId id="2147484258" r:id="rId11"/>
    <p:sldLayoutId id="2147484259" r:id="rId12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FFFF00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FFFF00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FFFF00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FFFF00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FFFF00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FFFF00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FFFF00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FFFF00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30188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30188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30188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30188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30188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28"/>
            </a:gs>
            <a:gs pos="50000">
              <a:srgbClr val="000099"/>
            </a:gs>
            <a:gs pos="100000">
              <a:srgbClr val="00002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5497" tIns="52747" rIns="105497" bIns="52747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5497" tIns="52747" rIns="105497" bIns="5274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24976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61" r:id="rId1"/>
    <p:sldLayoutId id="2147484262" r:id="rId2"/>
    <p:sldLayoutId id="2147484263" r:id="rId3"/>
    <p:sldLayoutId id="2147484264" r:id="rId4"/>
    <p:sldLayoutId id="2147484265" r:id="rId5"/>
    <p:sldLayoutId id="2147484266" r:id="rId6"/>
    <p:sldLayoutId id="2147484267" r:id="rId7"/>
    <p:sldLayoutId id="2147484268" r:id="rId8"/>
    <p:sldLayoutId id="2147484269" r:id="rId9"/>
    <p:sldLayoutId id="2147484270" r:id="rId10"/>
    <p:sldLayoutId id="2147484271" r:id="rId11"/>
    <p:sldLayoutId id="2147484272" r:id="rId12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FFFF00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FFFF00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FFFF00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FFFF00"/>
          </a:solidFill>
          <a:latin typeface="Times New Roman" pitchFamily="18" charset="0"/>
        </a:defRPr>
      </a:lvl5pPr>
      <a:lvl6pPr marL="527517" algn="ctr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FFFF00"/>
          </a:solidFill>
          <a:latin typeface="Times New Roman" pitchFamily="18" charset="0"/>
        </a:defRPr>
      </a:lvl6pPr>
      <a:lvl7pPr marL="1055035" algn="ctr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FFFF00"/>
          </a:solidFill>
          <a:latin typeface="Times New Roman" pitchFamily="18" charset="0"/>
        </a:defRPr>
      </a:lvl7pPr>
      <a:lvl8pPr marL="1582552" algn="ctr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FFFF00"/>
          </a:solidFill>
          <a:latin typeface="Times New Roman" pitchFamily="18" charset="0"/>
        </a:defRPr>
      </a:lvl8pPr>
      <a:lvl9pPr marL="2110069" algn="ctr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FFFF00"/>
          </a:solidFill>
          <a:latin typeface="Times New Roman" pitchFamily="18" charset="0"/>
        </a:defRPr>
      </a:lvl9pPr>
    </p:titleStyle>
    <p:bodyStyle>
      <a:lvl1pPr marL="395288" indent="-395288" algn="l" rtl="0" eaLnBrk="0" fontAlgn="base" hangingPunct="0">
        <a:spcBef>
          <a:spcPct val="20000"/>
        </a:spcBef>
        <a:spcAft>
          <a:spcPct val="0"/>
        </a:spcAft>
        <a:buChar char="•"/>
        <a:defRPr sz="3700">
          <a:solidFill>
            <a:schemeClr val="bg1"/>
          </a:solidFill>
          <a:latin typeface="+mn-lt"/>
          <a:ea typeface="+mn-ea"/>
          <a:cs typeface="+mn-cs"/>
        </a:defRPr>
      </a:lvl1pPr>
      <a:lvl2pPr marL="855663" indent="-328613" algn="l" rtl="0" eaLnBrk="0" fontAlgn="base" hangingPunct="0">
        <a:spcBef>
          <a:spcPct val="20000"/>
        </a:spcBef>
        <a:spcAft>
          <a:spcPct val="0"/>
        </a:spcAft>
        <a:buChar char="–"/>
        <a:defRPr sz="3200">
          <a:solidFill>
            <a:schemeClr val="bg1"/>
          </a:solidFill>
          <a:latin typeface="+mn-lt"/>
        </a:defRPr>
      </a:lvl2pPr>
      <a:lvl3pPr marL="1317625" indent="-263525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bg1"/>
          </a:solidFill>
          <a:latin typeface="+mn-lt"/>
        </a:defRPr>
      </a:lvl3pPr>
      <a:lvl4pPr marL="1846263" indent="-263525" algn="l" rtl="0" eaLnBrk="0" fontAlgn="base" hangingPunct="0">
        <a:spcBef>
          <a:spcPct val="20000"/>
        </a:spcBef>
        <a:spcAft>
          <a:spcPct val="0"/>
        </a:spcAft>
        <a:buChar char="–"/>
        <a:defRPr sz="2300">
          <a:solidFill>
            <a:schemeClr val="bg1"/>
          </a:solidFill>
          <a:latin typeface="+mn-lt"/>
        </a:defRPr>
      </a:lvl4pPr>
      <a:lvl5pPr marL="2373313" indent="-265113" algn="l" rtl="0" eaLnBrk="0" fontAlgn="base" hangingPunct="0">
        <a:spcBef>
          <a:spcPct val="20000"/>
        </a:spcBef>
        <a:spcAft>
          <a:spcPct val="0"/>
        </a:spcAft>
        <a:buChar char="»"/>
        <a:defRPr sz="2300">
          <a:solidFill>
            <a:schemeClr val="bg1"/>
          </a:solidFill>
          <a:latin typeface="+mn-lt"/>
        </a:defRPr>
      </a:lvl5pPr>
      <a:lvl6pPr marL="2901345" indent="-265591" algn="l" rtl="0" eaLnBrk="0" fontAlgn="base" hangingPunct="0">
        <a:spcBef>
          <a:spcPct val="20000"/>
        </a:spcBef>
        <a:spcAft>
          <a:spcPct val="0"/>
        </a:spcAft>
        <a:buChar char="»"/>
        <a:defRPr sz="2300">
          <a:solidFill>
            <a:schemeClr val="bg1"/>
          </a:solidFill>
          <a:latin typeface="+mn-lt"/>
        </a:defRPr>
      </a:lvl6pPr>
      <a:lvl7pPr marL="3428863" indent="-265591" algn="l" rtl="0" eaLnBrk="0" fontAlgn="base" hangingPunct="0">
        <a:spcBef>
          <a:spcPct val="20000"/>
        </a:spcBef>
        <a:spcAft>
          <a:spcPct val="0"/>
        </a:spcAft>
        <a:buChar char="»"/>
        <a:defRPr sz="2300">
          <a:solidFill>
            <a:schemeClr val="bg1"/>
          </a:solidFill>
          <a:latin typeface="+mn-lt"/>
        </a:defRPr>
      </a:lvl7pPr>
      <a:lvl8pPr marL="3956380" indent="-265591" algn="l" rtl="0" eaLnBrk="0" fontAlgn="base" hangingPunct="0">
        <a:spcBef>
          <a:spcPct val="20000"/>
        </a:spcBef>
        <a:spcAft>
          <a:spcPct val="0"/>
        </a:spcAft>
        <a:buChar char="»"/>
        <a:defRPr sz="2300">
          <a:solidFill>
            <a:schemeClr val="bg1"/>
          </a:solidFill>
          <a:latin typeface="+mn-lt"/>
        </a:defRPr>
      </a:lvl8pPr>
      <a:lvl9pPr marL="4483898" indent="-265591" algn="l" rtl="0" eaLnBrk="0" fontAlgn="base" hangingPunct="0">
        <a:spcBef>
          <a:spcPct val="20000"/>
        </a:spcBef>
        <a:spcAft>
          <a:spcPct val="0"/>
        </a:spcAft>
        <a:buChar char="»"/>
        <a:defRPr sz="23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105503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7517" algn="l" defTabSz="105503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55035" algn="l" defTabSz="105503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82552" algn="l" defTabSz="105503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10069" algn="l" defTabSz="105503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37587" algn="l" defTabSz="105503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65104" algn="l" defTabSz="105503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92622" algn="l" defTabSz="105503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20139" algn="l" defTabSz="105503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28"/>
            </a:gs>
            <a:gs pos="50000">
              <a:srgbClr val="000099"/>
            </a:gs>
            <a:gs pos="100000">
              <a:srgbClr val="00002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4" tIns="45716" rIns="91434" bIns="45716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4" tIns="45716" rIns="91434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26849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4" r:id="rId1"/>
    <p:sldLayoutId id="2147484275" r:id="rId2"/>
    <p:sldLayoutId id="2147484276" r:id="rId3"/>
    <p:sldLayoutId id="2147484277" r:id="rId4"/>
    <p:sldLayoutId id="2147484278" r:id="rId5"/>
    <p:sldLayoutId id="2147484279" r:id="rId6"/>
    <p:sldLayoutId id="2147484280" r:id="rId7"/>
    <p:sldLayoutId id="2147484281" r:id="rId8"/>
    <p:sldLayoutId id="2147484282" r:id="rId9"/>
    <p:sldLayoutId id="2147484283" r:id="rId10"/>
    <p:sldLayoutId id="2147484284" r:id="rId11"/>
    <p:sldLayoutId id="2147484285" r:id="rId12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200" b="1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200" b="1">
          <a:solidFill>
            <a:srgbClr val="FFFF00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200" b="1">
          <a:solidFill>
            <a:srgbClr val="FFFF00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200" b="1">
          <a:solidFill>
            <a:srgbClr val="FFFF00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200" b="1">
          <a:solidFill>
            <a:srgbClr val="FFFF00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FFFF00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FFFF00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FFFF00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FFFF00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30188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30188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30188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30188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30188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8CB32EC6-6402-FA43-A3E6-FEB77C812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87325" y="-126990"/>
            <a:ext cx="9144000" cy="930275"/>
          </a:xfrm>
        </p:spPr>
        <p:txBody>
          <a:bodyPr/>
          <a:lstStyle/>
          <a:p>
            <a:pPr>
              <a:defRPr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CCC Live Case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674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9351" y="38103"/>
            <a:ext cx="37465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TextBox 1"/>
          <p:cNvSpPr txBox="1">
            <a:spLocks noChangeArrowheads="1"/>
          </p:cNvSpPr>
          <p:nvPr/>
        </p:nvSpPr>
        <p:spPr bwMode="auto">
          <a:xfrm>
            <a:off x="4724400" y="2209800"/>
            <a:ext cx="4273551" cy="2460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182" tIns="45086" rIns="90182" bIns="45086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 sz="2200" b="1" dirty="0" smtClean="0">
                <a:solidFill>
                  <a:srgbClr val="FFFF00"/>
                </a:solidFill>
                <a:cs typeface="Arial" pitchFamily="34" charset="0"/>
              </a:rPr>
              <a:t>Clinical Variables</a:t>
            </a:r>
          </a:p>
          <a:p>
            <a:r>
              <a:rPr lang="en-US" altLang="en-US" sz="2200" dirty="0" smtClean="0">
                <a:solidFill>
                  <a:srgbClr val="FFFFFF"/>
                </a:solidFill>
                <a:cs typeface="Arial" pitchFamily="34" charset="0"/>
              </a:rPr>
              <a:t> Redistribution Thallium: </a:t>
            </a:r>
            <a:r>
              <a:rPr lang="en-US" altLang="en-US" sz="2200" dirty="0" smtClean="0">
                <a:solidFill>
                  <a:srgbClr val="FFFFFF"/>
                </a:solidFill>
                <a:cs typeface="Arial" pitchFamily="34" charset="0"/>
              </a:rPr>
              <a:t>Ant, </a:t>
            </a:r>
            <a:r>
              <a:rPr lang="en-US" altLang="en-US" sz="2200" dirty="0" err="1">
                <a:solidFill>
                  <a:srgbClr val="FFFFFF"/>
                </a:solidFill>
                <a:cs typeface="Arial" pitchFamily="34" charset="0"/>
              </a:rPr>
              <a:t>L</a:t>
            </a:r>
            <a:r>
              <a:rPr lang="en-US" altLang="en-US" sz="2200" dirty="0" err="1" smtClean="0">
                <a:solidFill>
                  <a:srgbClr val="FFFFFF"/>
                </a:solidFill>
                <a:cs typeface="Arial" pitchFamily="34" charset="0"/>
              </a:rPr>
              <a:t>at</a:t>
            </a:r>
            <a:r>
              <a:rPr lang="en-US" altLang="en-US" sz="2200" dirty="0" smtClean="0">
                <a:solidFill>
                  <a:srgbClr val="FFFFFF"/>
                </a:solidFill>
                <a:cs typeface="Arial" pitchFamily="34" charset="0"/>
              </a:rPr>
              <a:t>   </a:t>
            </a:r>
            <a:endParaRPr lang="en-US" altLang="en-US" sz="2200" dirty="0" smtClean="0">
              <a:solidFill>
                <a:srgbClr val="FFFFFF"/>
              </a:solidFill>
              <a:cs typeface="Arial" pitchFamily="34" charset="0"/>
            </a:endParaRPr>
          </a:p>
          <a:p>
            <a:r>
              <a:rPr lang="en-US" altLang="en-US" sz="2200" dirty="0"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altLang="en-US" sz="2200" dirty="0" smtClean="0">
                <a:solidFill>
                  <a:srgbClr val="FFFFFF"/>
                </a:solidFill>
                <a:cs typeface="Arial" pitchFamily="34" charset="0"/>
              </a:rPr>
              <a:t>  and </a:t>
            </a:r>
            <a:r>
              <a:rPr lang="en-US" altLang="en-US" sz="2200" dirty="0" err="1" smtClean="0">
                <a:solidFill>
                  <a:srgbClr val="FFFFFF"/>
                </a:solidFill>
                <a:cs typeface="Arial" pitchFamily="34" charset="0"/>
              </a:rPr>
              <a:t>Inf</a:t>
            </a:r>
            <a:r>
              <a:rPr lang="en-US" altLang="en-US" sz="2200" dirty="0" smtClean="0"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altLang="en-US" sz="2200" dirty="0" smtClean="0">
                <a:solidFill>
                  <a:srgbClr val="FFFFFF"/>
                </a:solidFill>
                <a:cs typeface="Arial" pitchFamily="34" charset="0"/>
              </a:rPr>
              <a:t>viability, Apical scar  </a:t>
            </a:r>
            <a:endParaRPr lang="en-US" altLang="en-US" sz="2200" dirty="0" smtClean="0">
              <a:solidFill>
                <a:srgbClr val="FFFFFF"/>
              </a:solidFill>
              <a:cs typeface="Arial" pitchFamily="34" charset="0"/>
            </a:endParaRPr>
          </a:p>
          <a:p>
            <a:r>
              <a:rPr lang="en-US" altLang="en-US" sz="2200" dirty="0"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altLang="en-US" sz="2200" dirty="0" smtClean="0">
                <a:solidFill>
                  <a:srgbClr val="FFFFFF"/>
                </a:solidFill>
                <a:cs typeface="Arial" pitchFamily="34" charset="0"/>
              </a:rPr>
              <a:t>Echo: LVEF 25%, Mod MR</a:t>
            </a:r>
          </a:p>
          <a:p>
            <a:r>
              <a:rPr lang="en-US" altLang="en-US" sz="2200" dirty="0"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altLang="en-US" sz="2200" dirty="0" smtClean="0">
                <a:solidFill>
                  <a:srgbClr val="FFFFFF"/>
                </a:solidFill>
                <a:cs typeface="Arial" pitchFamily="34" charset="0"/>
              </a:rPr>
              <a:t>AICD </a:t>
            </a:r>
          </a:p>
          <a:p>
            <a:r>
              <a:rPr lang="en-US" altLang="en-US" sz="2200" dirty="0" smtClean="0">
                <a:solidFill>
                  <a:srgbClr val="FFFFFF"/>
                </a:solidFill>
                <a:cs typeface="Arial" pitchFamily="34" charset="0"/>
              </a:rPr>
              <a:t> S/p DES PCI of RCA July </a:t>
            </a:r>
          </a:p>
          <a:p>
            <a:r>
              <a:rPr lang="en-US" altLang="en-US" sz="2200" dirty="0"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altLang="en-US" sz="2200" dirty="0" smtClean="0">
                <a:solidFill>
                  <a:srgbClr val="FFFFFF"/>
                </a:solidFill>
                <a:cs typeface="Arial" pitchFamily="34" charset="0"/>
              </a:rPr>
              <a:t>  2018 with IABP assist</a:t>
            </a:r>
            <a:endParaRPr lang="en-US" altLang="en-US" sz="2200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730753" y="685800"/>
            <a:ext cx="4190999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2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 Clinical Presentation</a:t>
            </a:r>
          </a:p>
          <a:p>
            <a:r>
              <a:rPr lang="en-U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Cresendo</a:t>
            </a:r>
            <a:r>
              <a:rPr lang="en-U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angina for last 2  </a:t>
            </a:r>
          </a:p>
          <a:p>
            <a:r>
              <a:rPr lang="en-US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months despite MMT. Known severe 3 V CAD, CTS declined</a:t>
            </a:r>
            <a:endParaRPr lang="en-US" sz="2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" y="763357"/>
            <a:ext cx="316785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2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 Demographics</a:t>
            </a:r>
          </a:p>
          <a:p>
            <a:r>
              <a:rPr lang="en-U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77 </a:t>
            </a:r>
            <a:r>
              <a:rPr lang="en-US" sz="2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yrs</a:t>
            </a:r>
            <a:r>
              <a:rPr lang="en-U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F</a:t>
            </a:r>
          </a:p>
          <a:p>
            <a:r>
              <a:rPr lang="en-U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Stable angina/ DOE</a:t>
            </a:r>
            <a:endParaRPr lang="en-US" sz="2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" y="2286000"/>
            <a:ext cx="2741904" cy="24622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22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CAD Risk Factors</a:t>
            </a:r>
          </a:p>
          <a:p>
            <a:r>
              <a:rPr lang="en-US" altLang="en-US" sz="22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Hypertension</a:t>
            </a:r>
          </a:p>
          <a:p>
            <a:r>
              <a:rPr lang="en-US" sz="2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CKD Stage III</a:t>
            </a:r>
          </a:p>
          <a:p>
            <a:r>
              <a:rPr lang="en-US" sz="22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Hyperlipidemia</a:t>
            </a:r>
          </a:p>
          <a:p>
            <a:r>
              <a:rPr lang="en-US" sz="2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Morbid Obesity</a:t>
            </a:r>
          </a:p>
          <a:p>
            <a:r>
              <a:rPr lang="en-US" sz="22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Severe OA </a:t>
            </a:r>
            <a:r>
              <a:rPr lang="en-US" sz="2200" dirty="0" err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b/l</a:t>
            </a:r>
            <a:r>
              <a:rPr lang="en-US" sz="22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Knee</a:t>
            </a:r>
          </a:p>
          <a:p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47800" y="4439960"/>
            <a:ext cx="65532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2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Medications</a:t>
            </a:r>
          </a:p>
          <a:p>
            <a:r>
              <a:rPr lang="en-US" altLang="en-U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Aspirin,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Clopidogrel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Metoprolol</a:t>
            </a:r>
            <a:r>
              <a:rPr lang="en-US" alt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ISMN, Atorvastatin, </a:t>
            </a:r>
            <a:endParaRPr lang="en-US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Losartan/HCTZ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Aldactone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" y="6350913"/>
            <a:ext cx="86518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</a:t>
            </a:r>
            <a:r>
              <a:rPr lang="en-US" altLang="en-US" sz="22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en-U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Impella assisted PCI of LAD/</a:t>
            </a:r>
            <a:r>
              <a:rPr lang="en-US" altLang="en-US" sz="2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LCx</a:t>
            </a:r>
            <a:r>
              <a:rPr lang="en-US" altLang="en-U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using rotational </a:t>
            </a:r>
            <a:r>
              <a:rPr lang="en-US" altLang="en-US" sz="2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atherectomy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5555159"/>
            <a:ext cx="82708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altLang="en-US" sz="22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ath: </a:t>
            </a:r>
            <a:r>
              <a:rPr lang="en-US" altLang="en-U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V CAD, Occluded RPDA, multiple calcific 8-90% LAD lesions, 90% D1, 80% </a:t>
            </a:r>
            <a:r>
              <a:rPr lang="en-US" altLang="en-US" sz="2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pLCx</a:t>
            </a:r>
            <a:r>
              <a:rPr lang="en-US" altLang="en-US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EF 24%, Syntax score 24, STS 5.4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879" y="27801"/>
            <a:ext cx="1922321" cy="27699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Chip India </a:t>
            </a:r>
            <a:r>
              <a:rPr lang="en-US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1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ummit 2019</a:t>
            </a:r>
            <a:endParaRPr lang="en-US" sz="1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27766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8645" y="38100"/>
            <a:ext cx="375356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1" name="TextBox 1"/>
          <p:cNvSpPr txBox="1">
            <a:spLocks noChangeArrowheads="1"/>
          </p:cNvSpPr>
          <p:nvPr/>
        </p:nvSpPr>
        <p:spPr bwMode="auto">
          <a:xfrm>
            <a:off x="0" y="0"/>
            <a:ext cx="91440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AUC 2017: Revascularization to Improve Survival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Compared with Medical Therapy in ULM or complex CAD</a:t>
            </a:r>
          </a:p>
        </p:txBody>
      </p:sp>
      <p:pic>
        <p:nvPicPr>
          <p:cNvPr id="53252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2" b="73638"/>
          <a:stretch/>
        </p:blipFill>
        <p:spPr bwMode="auto">
          <a:xfrm>
            <a:off x="0" y="1676400"/>
            <a:ext cx="9144000" cy="3310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4209345" y="4278868"/>
            <a:ext cx="3912161" cy="36933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STS score: 5.4; SYNTAX score: 24</a:t>
            </a:r>
          </a:p>
        </p:txBody>
      </p:sp>
      <p:sp>
        <p:nvSpPr>
          <p:cNvPr id="53254" name="TextBox 2"/>
          <p:cNvSpPr txBox="1">
            <a:spLocks noChangeArrowheads="1"/>
          </p:cNvSpPr>
          <p:nvPr/>
        </p:nvSpPr>
        <p:spPr bwMode="auto">
          <a:xfrm>
            <a:off x="3886200" y="6458872"/>
            <a:ext cx="6324600" cy="399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529" tIns="45234" rIns="90529" bIns="45234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i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Patel et al., J Am Coll Cardiol 2017;69:17</a:t>
            </a:r>
          </a:p>
        </p:txBody>
      </p:sp>
    </p:spTree>
    <p:extLst>
      <p:ext uri="{BB962C8B-B14F-4D97-AF65-F5344CB8AC3E}">
        <p14:creationId xmlns:p14="http://schemas.microsoft.com/office/powerpoint/2010/main" val="356132243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2078" y="25405"/>
            <a:ext cx="421922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3" name="TextBox 2"/>
          <p:cNvSpPr txBox="1">
            <a:spLocks noChangeArrowheads="1"/>
          </p:cNvSpPr>
          <p:nvPr/>
        </p:nvSpPr>
        <p:spPr bwMode="auto">
          <a:xfrm>
            <a:off x="0" y="0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AUC 2017: Three-Vessel Disease</a:t>
            </a:r>
          </a:p>
        </p:txBody>
      </p:sp>
      <p:pic>
        <p:nvPicPr>
          <p:cNvPr id="5632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6588"/>
            <a:ext cx="9144000" cy="584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5" name="TextBox 2"/>
          <p:cNvSpPr txBox="1">
            <a:spLocks noChangeArrowheads="1"/>
          </p:cNvSpPr>
          <p:nvPr/>
        </p:nvSpPr>
        <p:spPr bwMode="auto">
          <a:xfrm>
            <a:off x="4038600" y="6438903"/>
            <a:ext cx="5350933" cy="399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529" tIns="45234" rIns="90529" bIns="45234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Patel et al., J Am </a:t>
            </a:r>
            <a:r>
              <a:rPr lang="en-US" altLang="en-US" sz="2000" b="1" i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Coll</a:t>
            </a:r>
            <a:r>
              <a:rPr lang="en-US" altLang="en-US" sz="2000" b="1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000" b="1" i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Cardiol</a:t>
            </a:r>
            <a:r>
              <a:rPr lang="en-US" altLang="en-US" sz="2000" b="1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2017;69:17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7924800" y="4966145"/>
            <a:ext cx="415636" cy="367855"/>
          </a:xfrm>
          <a:prstGeom prst="rect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50549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5_Default Design">
  <a:themeElements>
    <a:clrScheme name="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FF00"/>
      </a:accent1>
      <a:accent2>
        <a:srgbClr val="FF33CC"/>
      </a:accent2>
      <a:accent3>
        <a:srgbClr val="AAAAFF"/>
      </a:accent3>
      <a:accent4>
        <a:srgbClr val="DADADA"/>
      </a:accent4>
      <a:accent5>
        <a:srgbClr val="FFFFAA"/>
      </a:accent5>
      <a:accent6>
        <a:srgbClr val="E72DB9"/>
      </a:accent6>
      <a:hlink>
        <a:srgbClr val="00FFCC"/>
      </a:hlink>
      <a:folHlink>
        <a:srgbClr val="C0C0C0"/>
      </a:folHlink>
    </a:clrScheme>
    <a:fontScheme name="4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template_powerpoint_dark_4x3_ppt">
  <a:themeElements>
    <a:clrScheme name="Medtronic Dark">
      <a:dk1>
        <a:srgbClr val="001E46"/>
      </a:dk1>
      <a:lt1>
        <a:srgbClr val="FFFFFF"/>
      </a:lt1>
      <a:dk2>
        <a:srgbClr val="004B87"/>
      </a:dk2>
      <a:lt2>
        <a:srgbClr val="71C5E8"/>
      </a:lt2>
      <a:accent1>
        <a:srgbClr val="0085CA"/>
      </a:accent1>
      <a:accent2>
        <a:srgbClr val="00A9E0"/>
      </a:accent2>
      <a:accent3>
        <a:srgbClr val="B9D9EB"/>
      </a:accent3>
      <a:accent4>
        <a:srgbClr val="5B7F95"/>
      </a:accent4>
      <a:accent5>
        <a:srgbClr val="888B8D"/>
      </a:accent5>
      <a:accent6>
        <a:srgbClr val="B1B3B3"/>
      </a:accent6>
      <a:hlink>
        <a:srgbClr val="77BC1F"/>
      </a:hlink>
      <a:folHlink>
        <a:srgbClr val="00C4B3"/>
      </a:folHlink>
    </a:clrScheme>
    <a:fontScheme name="Medtronic Font Theme">
      <a:majorFont>
        <a:latin typeface="Effra"/>
        <a:ea typeface=""/>
        <a:cs typeface=""/>
      </a:majorFont>
      <a:minorFont>
        <a:latin typeface="Effra"/>
        <a:ea typeface=""/>
        <a:cs typeface="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  <a:effectLst/>
      </a:spPr>
      <a:bodyPr rtlCol="0" anchor="t" anchorCtr="0"/>
      <a:lstStyle>
        <a:defPPr algn="ctr">
          <a:defRPr dirty="0" smtClean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 cap="sq">
          <a:solidFill>
            <a:schemeClr val="tx1"/>
          </a:solidFill>
          <a:round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 anchor="t" anchorCtr="0">
        <a:noAutofit/>
      </a:bodyPr>
      <a:lstStyle>
        <a:defPPr marL="115888" indent="-115888">
          <a:lnSpc>
            <a:spcPts val="1900"/>
          </a:lnSpc>
          <a:buFont typeface="Wingdings" charset="2"/>
          <a:buChar char="§"/>
          <a:defRPr sz="1600" dirty="0" smtClean="0">
            <a:latin typeface="Effra"/>
            <a:cs typeface="Effra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Sinai Cardio Master PPT Template">
  <a:themeElements>
    <a:clrScheme name="">
      <a:dk1>
        <a:srgbClr val="000000"/>
      </a:dk1>
      <a:lt1>
        <a:srgbClr val="FFFFFF"/>
      </a:lt1>
      <a:dk2>
        <a:srgbClr val="002E4B"/>
      </a:dk2>
      <a:lt2>
        <a:srgbClr val="FDE25E"/>
      </a:lt2>
      <a:accent1>
        <a:srgbClr val="FF3300"/>
      </a:accent1>
      <a:accent2>
        <a:srgbClr val="6699FF"/>
      </a:accent2>
      <a:accent3>
        <a:srgbClr val="AAADB1"/>
      </a:accent3>
      <a:accent4>
        <a:srgbClr val="DADADA"/>
      </a:accent4>
      <a:accent5>
        <a:srgbClr val="FFADAA"/>
      </a:accent5>
      <a:accent6>
        <a:srgbClr val="5C8AE7"/>
      </a:accent6>
      <a:hlink>
        <a:srgbClr val="FFCC00"/>
      </a:hlink>
      <a:folHlink>
        <a:srgbClr val="969696"/>
      </a:folHlink>
    </a:clrScheme>
    <a:fontScheme name="CRF_2006_backgroun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1" u="none" strike="noStrike" cap="none" normalizeH="0" baseline="0" smtClean="0">
            <a:ln>
              <a:noFill/>
            </a:ln>
            <a:solidFill>
              <a:srgbClr val="FFCC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ea typeface="ヒラギノ角ゴ Pro W3" pitchFamily="-11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1" u="none" strike="noStrike" cap="none" normalizeH="0" baseline="0" smtClean="0">
            <a:ln>
              <a:noFill/>
            </a:ln>
            <a:solidFill>
              <a:srgbClr val="FFCC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ea typeface="ヒラギノ角ゴ Pro W3" pitchFamily="-111" charset="-128"/>
          </a:defRPr>
        </a:defPPr>
      </a:lstStyle>
    </a:lnDef>
  </a:objectDefaults>
  <a:extraClrSchemeLst>
    <a:extraClrScheme>
      <a:clrScheme name="CRF_2006_background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F_2006_background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F_2006_background 8">
        <a:dk1>
          <a:srgbClr val="000000"/>
        </a:dk1>
        <a:lt1>
          <a:srgbClr val="FFFFFF"/>
        </a:lt1>
        <a:dk2>
          <a:srgbClr val="002E4B"/>
        </a:dk2>
        <a:lt2>
          <a:srgbClr val="FDE25E"/>
        </a:lt2>
        <a:accent1>
          <a:srgbClr val="FF3300"/>
        </a:accent1>
        <a:accent2>
          <a:srgbClr val="3333FF"/>
        </a:accent2>
        <a:accent3>
          <a:srgbClr val="AAADB1"/>
        </a:accent3>
        <a:accent4>
          <a:srgbClr val="DADADA"/>
        </a:accent4>
        <a:accent5>
          <a:srgbClr val="FFADAA"/>
        </a:accent5>
        <a:accent6>
          <a:srgbClr val="2D2DE7"/>
        </a:accent6>
        <a:hlink>
          <a:srgbClr val="FFCC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BASIC SHARMA BLUE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CC99"/>
        </a:solidFill>
        <a:ln w="1905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CC99"/>
        </a:solidFill>
        <a:ln w="1905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6_BASIC SHARMA BLUE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BASIC SHARMA BLUE</Template>
  <TotalTime>3611</TotalTime>
  <Words>208</Words>
  <Application>Microsoft Office PowerPoint</Application>
  <PresentationFormat>On-screen Show (4:3)</PresentationFormat>
  <Paragraphs>35</Paragraphs>
  <Slides>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5_Default Design</vt:lpstr>
      <vt:lpstr>3_template_powerpoint_dark_4x3_ppt</vt:lpstr>
      <vt:lpstr>Sinai Cardio Master PPT Template</vt:lpstr>
      <vt:lpstr>BASIC SHARMA BLUE</vt:lpstr>
      <vt:lpstr>11_Default Design</vt:lpstr>
      <vt:lpstr>6_BASIC SHARMA BLUE</vt:lpstr>
      <vt:lpstr>CCC Live Case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Dwyer, Denise</dc:creator>
  <cp:lastModifiedBy>CVICRSSHARMA</cp:lastModifiedBy>
  <cp:revision>521</cp:revision>
  <cp:lastPrinted>2019-06-09T14:26:14Z</cp:lastPrinted>
  <dcterms:created xsi:type="dcterms:W3CDTF">2012-05-14T23:33:18Z</dcterms:created>
  <dcterms:modified xsi:type="dcterms:W3CDTF">2019-07-13T00:55:19Z</dcterms:modified>
</cp:coreProperties>
</file>