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8"/>
  </p:notesMasterIdLst>
  <p:handoutMasterIdLst>
    <p:handoutMasterId r:id="rId9"/>
  </p:handoutMasterIdLst>
  <p:sldIdLst>
    <p:sldId id="258" r:id="rId3"/>
    <p:sldId id="259" r:id="rId4"/>
    <p:sldId id="260" r:id="rId5"/>
    <p:sldId id="261" r:id="rId6"/>
    <p:sldId id="262" r:id="rId7"/>
  </p:sldIdLst>
  <p:sldSz cx="9144000" cy="6858000" type="screen4x3"/>
  <p:notesSz cx="7023100" cy="93091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st, Iris ter" initials="HI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338390-7CE2-4AA3-83EE-C2344727DA2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BB138C-C1E4-45DA-9485-44B52CE6BA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E757C6-F101-4DAF-92DA-E3BA4363B4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42728C-53A3-4AC1-BACA-B8D73AE76C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54437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7378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18908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77327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25910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4091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18420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1807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746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36834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214689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6981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1792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95028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64365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656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3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164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560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163" y="1162577"/>
            <a:ext cx="7589837" cy="1138773"/>
          </a:xfrm>
        </p:spPr>
        <p:txBody>
          <a:bodyPr/>
          <a:lstStyle/>
          <a:p>
            <a:r>
              <a:rPr lang="en-US" dirty="0"/>
              <a:t>Serdar Farhan, MD, FESC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24212"/>
            <a:ext cx="8185150" cy="2589991"/>
          </a:xfrm>
        </p:spPr>
        <p:txBody>
          <a:bodyPr/>
          <a:lstStyle/>
          <a:p>
            <a:r>
              <a:rPr lang="en-US" sz="3200" dirty="0"/>
              <a:t>Assistant professor of Medicine</a:t>
            </a:r>
          </a:p>
          <a:p>
            <a:r>
              <a:rPr lang="en-US" sz="3200" dirty="0"/>
              <a:t>Icahn School of Medicine at Mount Sinai</a:t>
            </a:r>
          </a:p>
          <a:p>
            <a:r>
              <a:rPr lang="en-US" sz="3200" dirty="0"/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63875055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72522"/>
            <a:ext cx="7772400" cy="5042020"/>
          </a:xfrm>
        </p:spPr>
        <p:txBody>
          <a:bodyPr/>
          <a:lstStyle/>
          <a:p>
            <a:r>
              <a:rPr lang="en-US" sz="2400" dirty="0"/>
              <a:t>Female, 57y/o, </a:t>
            </a:r>
            <a:r>
              <a:rPr lang="en-US" sz="2400" dirty="0" err="1"/>
              <a:t>Hx</a:t>
            </a:r>
            <a:r>
              <a:rPr lang="en-US" sz="2400" dirty="0"/>
              <a:t> of CAD with s/p PCI of RCA 8/2019 and PA with s/p PTA/DES of right SFA CTO 9/2019 (due o failed conservative management of PAD).</a:t>
            </a:r>
          </a:p>
          <a:p>
            <a:r>
              <a:rPr lang="en-US" sz="2400" dirty="0"/>
              <a:t>CVRF: DM, HTN, HLP and active smoking</a:t>
            </a:r>
          </a:p>
          <a:p>
            <a:r>
              <a:rPr lang="en-US" sz="2400" dirty="0"/>
              <a:t>Medication: DAPT (ASA and </a:t>
            </a:r>
            <a:r>
              <a:rPr lang="en-US" sz="2400" dirty="0" err="1"/>
              <a:t>Clopidogrel</a:t>
            </a:r>
            <a:r>
              <a:rPr lang="en-US" sz="2400" dirty="0"/>
              <a:t>), Carvedilol, Lisinopril, Metformin, Insulin, Nicoderm.</a:t>
            </a:r>
          </a:p>
          <a:p>
            <a:r>
              <a:rPr lang="en-US" sz="2400" dirty="0"/>
              <a:t>IC progression to resting pain in the last 5-7 days</a:t>
            </a:r>
          </a:p>
          <a:p>
            <a:r>
              <a:rPr lang="en-US" sz="2400" dirty="0"/>
              <a:t>No fever, cough or SOB. No contact to COVID-19 suspected people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96562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748" b="21635"/>
          <a:stretch/>
        </p:blipFill>
        <p:spPr>
          <a:xfrm>
            <a:off x="949320" y="1192098"/>
            <a:ext cx="7239010" cy="3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613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9" y="1884502"/>
            <a:ext cx="2164934" cy="1669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43" y="1810411"/>
            <a:ext cx="2217276" cy="176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590" y="1816643"/>
            <a:ext cx="2217276" cy="176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59" y="4368884"/>
            <a:ext cx="2219785" cy="177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916" y="4368884"/>
            <a:ext cx="2217276" cy="1718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453" y="4429589"/>
            <a:ext cx="2222142" cy="1710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4727" y="1430402"/>
            <a:ext cx="144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Ostial SFA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5675" y="1430402"/>
            <a:ext cx="238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SFA (Stented segment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8643" y="1430402"/>
            <a:ext cx="203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Distal SFA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3378" y="4030330"/>
            <a:ext cx="81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8731" y="4030330"/>
            <a:ext cx="81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3345" y="4091035"/>
            <a:ext cx="1004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Peroneal</a:t>
            </a:r>
          </a:p>
        </p:txBody>
      </p:sp>
    </p:spTree>
    <p:extLst>
      <p:ext uri="{BB962C8B-B14F-4D97-AF65-F5344CB8AC3E}">
        <p14:creationId xmlns:p14="http://schemas.microsoft.com/office/powerpoint/2010/main" val="401806430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angiogram</a:t>
            </a:r>
          </a:p>
        </p:txBody>
      </p:sp>
      <p:pic>
        <p:nvPicPr>
          <p:cNvPr id="4" name="Diazgaton_angio-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860" t="1779" r="22747" b="1785"/>
          <a:stretch>
            <a:fillRect/>
          </a:stretch>
        </p:blipFill>
        <p:spPr>
          <a:xfrm>
            <a:off x="524456" y="911225"/>
            <a:ext cx="3088594" cy="5281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778" r="28207" b="2164"/>
          <a:stretch/>
        </p:blipFill>
        <p:spPr>
          <a:xfrm>
            <a:off x="4717716" y="1360221"/>
            <a:ext cx="3081494" cy="43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6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4437</TotalTime>
  <Words>129</Words>
  <Application>Microsoft Office PowerPoint</Application>
  <PresentationFormat>Affichage à l'écran (4:3)</PresentationFormat>
  <Paragraphs>19</Paragraphs>
  <Slides>5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 2</vt:lpstr>
      <vt:lpstr>CRF_2006_background</vt:lpstr>
      <vt:lpstr>1_CRF_2006_background</vt:lpstr>
      <vt:lpstr>think-cell Slide</vt:lpstr>
      <vt:lpstr>Serdar Farhan, MD, FESC </vt:lpstr>
      <vt:lpstr>Case presentation</vt:lpstr>
      <vt:lpstr>PVR</vt:lpstr>
      <vt:lpstr>Doppler US</vt:lpstr>
      <vt:lpstr>Peripheral angiogram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Cath-labs and PCI</dc:title>
  <dc:creator>Foin, Nicolas</dc:creator>
  <cp:lastModifiedBy>Danny Trottier</cp:lastModifiedBy>
  <cp:revision>118</cp:revision>
  <cp:lastPrinted>2017-10-26T11:57:59Z</cp:lastPrinted>
  <dcterms:created xsi:type="dcterms:W3CDTF">2017-10-24T17:20:19Z</dcterms:created>
  <dcterms:modified xsi:type="dcterms:W3CDTF">2020-04-27T11:33:20Z</dcterms:modified>
</cp:coreProperties>
</file>