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Shape 28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76" name="Shape 28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8367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slide" Target="../slides/slide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slide" Target="../slides/slide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slide" Target="../slides/slide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654175" y="2674853"/>
            <a:ext cx="5835650" cy="1325648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1pPr>
            <a:lvl2pPr marL="696683" indent="-518883" algn="ctr">
              <a:buClrTx/>
              <a:buFontTx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2pPr>
            <a:lvl3pPr marL="779464" indent="-436564" algn="ctr">
              <a:buClrTx/>
              <a:buFontTx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3pPr>
            <a:lvl4pPr marL="1073150" indent="-611189" algn="ctr">
              <a:buClrTx/>
              <a:buFontTx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4pPr>
            <a:lvl5pPr marL="1152527" indent="-523876" algn="ctr">
              <a:buClrTx/>
              <a:buFontTx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07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75" y="0"/>
            <a:ext cx="9220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6" name="Shape 277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pic>
        <p:nvPicPr>
          <p:cNvPr id="2777" name="image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778" name="Shape 277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779" name="Shape 2779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782" name="Group 2782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780" name="Shape 2780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1" name="Shape 2781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785" name="Group 2785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783" name="Shape 278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4" name="Shape 278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788" name="Group 2788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786" name="Shape 2786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7" name="Shape 2787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791" name="Group 2791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789" name="Shape 278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0" name="Shape 279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794" name="Group 2794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792" name="Shape 279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3" name="Shape 279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797" name="Group 2797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795" name="Shape 279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6" name="Shape 279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800" name="Group 280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798" name="Shape 279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9" name="Shape 279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801" name="Shape 2801">
            <a:hlinkClick r:id="rId3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802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48838" y="1984248"/>
            <a:ext cx="4846324" cy="12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2803" name="Shape 28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teri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Shape 2810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81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812" name="Shape 281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813" name="Shape 281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14" name="Shape 2814"/>
          <p:cNvSpPr>
            <a:spLocks noGrp="1"/>
          </p:cNvSpPr>
          <p:nvPr>
            <p:ph type="body" sz="quarter" idx="1"/>
          </p:nvPr>
        </p:nvSpPr>
        <p:spPr>
          <a:xfrm>
            <a:off x="520048" y="107155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3200" b="1">
                <a:solidFill>
                  <a:srgbClr val="FFFFFF"/>
                </a:solidFill>
              </a:defRPr>
            </a:lvl1pPr>
            <a:lvl2pPr marL="426395" indent="-296623">
              <a:buClrTx/>
              <a:buFontTx/>
              <a:defRPr sz="3200" b="1">
                <a:solidFill>
                  <a:srgbClr val="FFFFFF"/>
                </a:solidFill>
              </a:defRPr>
            </a:lvl2pPr>
            <a:lvl3pPr marL="602426" indent="-342885">
              <a:buClrTx/>
              <a:buFontTx/>
              <a:defRPr sz="3200" b="1">
                <a:solidFill>
                  <a:srgbClr val="FFFFFF"/>
                </a:solidFill>
              </a:defRPr>
            </a:lvl3pPr>
            <a:lvl4pPr marL="734184" indent="-346060">
              <a:buClrTx/>
              <a:buFontTx/>
              <a:defRPr sz="3200" b="1">
                <a:solidFill>
                  <a:srgbClr val="FFFFFF"/>
                </a:solidFill>
              </a:defRPr>
            </a:lvl4pPr>
            <a:lvl5pPr marL="910307" indent="-392411">
              <a:buClrTx/>
              <a:buFontTx/>
              <a:defRPr sz="32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5" name="Shape 2815"/>
          <p:cNvSpPr>
            <a:spLocks noGrp="1"/>
          </p:cNvSpPr>
          <p:nvPr>
            <p:ph type="body" sz="quarter" idx="13"/>
          </p:nvPr>
        </p:nvSpPr>
        <p:spPr>
          <a:xfrm>
            <a:off x="520048" y="1398490"/>
            <a:ext cx="7933671" cy="114749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6" name="Shape 2816"/>
          <p:cNvSpPr>
            <a:spLocks noGrp="1"/>
          </p:cNvSpPr>
          <p:nvPr>
            <p:ph type="body" sz="half" idx="14"/>
          </p:nvPr>
        </p:nvSpPr>
        <p:spPr>
          <a:xfrm>
            <a:off x="520979" y="2707250"/>
            <a:ext cx="7932740" cy="29494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7" name="Shape 281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Shape 28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25" name="Shape 2825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26" name="Shape 2826"/>
          <p:cNvSpPr>
            <a:spLocks noGrp="1"/>
          </p:cNvSpPr>
          <p:nvPr>
            <p:ph type="body" sz="quarter" idx="1"/>
          </p:nvPr>
        </p:nvSpPr>
        <p:spPr>
          <a:xfrm>
            <a:off x="1654175" y="2674853"/>
            <a:ext cx="5835650" cy="1325648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1pPr>
            <a:lvl2pPr marL="696683" indent="-518883" algn="ctr">
              <a:buClrTx/>
              <a:buFontTx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2pPr>
            <a:lvl3pPr marL="779464" indent="-436564" algn="ctr">
              <a:buClrTx/>
              <a:buFontTx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3pPr>
            <a:lvl4pPr marL="1073150" indent="-611189" algn="ctr">
              <a:buClrTx/>
              <a:buFontTx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4pPr>
            <a:lvl5pPr marL="1152527" indent="-523876" algn="ctr">
              <a:buClrTx/>
              <a:buFontTx/>
              <a:tabLst>
                <a:tab pos="101600" algn="l"/>
              </a:tabLst>
              <a:defRPr sz="4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7" name="Shape 28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Shape 283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35" name="Shape 2835"/>
          <p:cNvSpPr>
            <a:spLocks noGrp="1"/>
          </p:cNvSpPr>
          <p:nvPr>
            <p:ph type="body" sz="quarter" idx="1"/>
          </p:nvPr>
        </p:nvSpPr>
        <p:spPr>
          <a:xfrm>
            <a:off x="520048" y="107157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 b="1">
                <a:solidFill>
                  <a:srgbClr val="FFFFFF"/>
                </a:solidFill>
              </a:defRPr>
            </a:lvl1pPr>
            <a:lvl2pPr marL="484413" indent="-306612">
              <a:buClrTx/>
              <a:buFontTx/>
              <a:defRPr sz="2600" b="1">
                <a:solidFill>
                  <a:srgbClr val="FFFFFF"/>
                </a:solidFill>
              </a:defRPr>
            </a:lvl2pPr>
            <a:lvl3pPr marL="600868" indent="-257967">
              <a:buClrTx/>
              <a:buFontTx/>
              <a:defRPr sz="2600" b="1">
                <a:solidFill>
                  <a:srgbClr val="FFFFFF"/>
                </a:solidFill>
              </a:defRPr>
            </a:lvl3pPr>
            <a:lvl4pPr marL="823119" indent="-361157">
              <a:buClrTx/>
              <a:buFontTx/>
              <a:defRPr sz="2600" b="1">
                <a:solidFill>
                  <a:srgbClr val="FFFFFF"/>
                </a:solidFill>
              </a:defRPr>
            </a:lvl4pPr>
            <a:lvl5pPr marL="938212" indent="-309562">
              <a:buClrTx/>
              <a:buFontTx/>
              <a:defRPr sz="2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6" name="Shape 28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teri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Shape 284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44" name="Shape 284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45" name="Shape 2845"/>
          <p:cNvSpPr>
            <a:spLocks noGrp="1"/>
          </p:cNvSpPr>
          <p:nvPr>
            <p:ph type="body" sz="quarter" idx="1"/>
          </p:nvPr>
        </p:nvSpPr>
        <p:spPr>
          <a:xfrm>
            <a:off x="520048" y="107155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3200" b="1">
                <a:solidFill>
                  <a:srgbClr val="FFFFFF"/>
                </a:solidFill>
              </a:defRPr>
            </a:lvl1pPr>
            <a:lvl2pPr marL="555171" indent="-377371">
              <a:buClrTx/>
              <a:buFontTx/>
              <a:defRPr sz="3200" b="1">
                <a:solidFill>
                  <a:srgbClr val="FFFFFF"/>
                </a:solidFill>
              </a:defRPr>
            </a:lvl2pPr>
            <a:lvl3pPr marL="660401" indent="-317500">
              <a:buClrTx/>
              <a:buFontTx/>
              <a:defRPr sz="3200" b="1">
                <a:solidFill>
                  <a:srgbClr val="FFFFFF"/>
                </a:solidFill>
              </a:defRPr>
            </a:lvl3pPr>
            <a:lvl4pPr marL="906462" indent="-444501">
              <a:buClrTx/>
              <a:buFontTx/>
              <a:defRPr sz="3200" b="1">
                <a:solidFill>
                  <a:srgbClr val="FFFFFF"/>
                </a:solidFill>
              </a:defRPr>
            </a:lvl4pPr>
            <a:lvl5pPr marL="1009650" indent="-381000">
              <a:buClrTx/>
              <a:buFontTx/>
              <a:defRPr sz="32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6" name="Shape 2846"/>
          <p:cNvSpPr>
            <a:spLocks noGrp="1"/>
          </p:cNvSpPr>
          <p:nvPr>
            <p:ph type="body" sz="quarter" idx="13"/>
          </p:nvPr>
        </p:nvSpPr>
        <p:spPr>
          <a:xfrm>
            <a:off x="520048" y="1398490"/>
            <a:ext cx="7933671" cy="114749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7" name="Shape 2847"/>
          <p:cNvSpPr>
            <a:spLocks noGrp="1"/>
          </p:cNvSpPr>
          <p:nvPr>
            <p:ph type="body" sz="half" idx="14"/>
          </p:nvPr>
        </p:nvSpPr>
        <p:spPr>
          <a:xfrm>
            <a:off x="520979" y="2707250"/>
            <a:ext cx="7932740" cy="29494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8" name="Shape 2848"/>
          <p:cNvSpPr/>
          <p:nvPr/>
        </p:nvSpPr>
        <p:spPr>
          <a:xfrm>
            <a:off x="50319" y="6515637"/>
            <a:ext cx="159470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Internal Use Only</a:t>
            </a:r>
          </a:p>
        </p:txBody>
      </p:sp>
      <p:sp>
        <p:nvSpPr>
          <p:cNvPr id="2849" name="Shape 28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Shape 285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57" name="Shape 28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58" name="Shape 28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9" name="Shape 28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Shape 286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7" name="Shape 286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8" name="Shape 2868"/>
          <p:cNvSpPr>
            <a:spLocks noGrp="1"/>
          </p:cNvSpPr>
          <p:nvPr>
            <p:ph type="body" sz="quarter" idx="1"/>
          </p:nvPr>
        </p:nvSpPr>
        <p:spPr>
          <a:xfrm>
            <a:off x="520048" y="107155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3200" b="1">
                <a:solidFill>
                  <a:srgbClr val="FFFFFF"/>
                </a:solidFill>
              </a:defRPr>
            </a:lvl1pPr>
            <a:lvl2pPr marL="555171" indent="-377371">
              <a:buClrTx/>
              <a:buFontTx/>
              <a:defRPr sz="3200" b="1">
                <a:solidFill>
                  <a:srgbClr val="FFFFFF"/>
                </a:solidFill>
              </a:defRPr>
            </a:lvl2pPr>
            <a:lvl3pPr marL="660401" indent="-317500">
              <a:buClrTx/>
              <a:buFontTx/>
              <a:defRPr sz="3200" b="1">
                <a:solidFill>
                  <a:srgbClr val="FFFFFF"/>
                </a:solidFill>
              </a:defRPr>
            </a:lvl3pPr>
            <a:lvl4pPr marL="906462" indent="-444501">
              <a:buClrTx/>
              <a:buFontTx/>
              <a:defRPr sz="3200" b="1">
                <a:solidFill>
                  <a:srgbClr val="FFFFFF"/>
                </a:solidFill>
              </a:defRPr>
            </a:lvl4pPr>
            <a:lvl5pPr marL="1009650" indent="-381000">
              <a:buClrTx/>
              <a:buFontTx/>
              <a:defRPr sz="32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9" name="Shape 28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.) 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22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57203" y="6536797"/>
            <a:ext cx="3283886" cy="1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.) 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3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37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3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) 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5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.) 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6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6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6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.) Salutation (Final)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7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81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hape 186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©2016 SHOCKWAVE</a:t>
            </a:r>
          </a:p>
        </p:txBody>
      </p:sp>
      <p:sp>
        <p:nvSpPr>
          <p:cNvPr id="187" name="Shape 187"/>
          <p:cNvSpPr/>
          <p:nvPr/>
        </p:nvSpPr>
        <p:spPr>
          <a:xfrm>
            <a:off x="451042" y="6525906"/>
            <a:ext cx="1945341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 b="1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SHOCKWAVEMEDICAL.COM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2.jpeg"/>
          <p:cNvPicPr>
            <a:picLocks noChangeAspect="1"/>
          </p:cNvPicPr>
          <p:nvPr/>
        </p:nvPicPr>
        <p:blipFill>
          <a:blip r:embed="rId2">
            <a:extLst/>
          </a:blip>
          <a:srcRect b="13462"/>
          <a:stretch>
            <a:fillRect/>
          </a:stretch>
        </p:blipFill>
        <p:spPr>
          <a:xfrm>
            <a:off x="0" y="914399"/>
            <a:ext cx="9144000" cy="5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5522464" y="2765098"/>
            <a:ext cx="242808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DISRUPT CALCIUM</a:t>
            </a:r>
          </a:p>
        </p:txBody>
      </p:sp>
      <p:sp>
        <p:nvSpPr>
          <p:cNvPr id="198" name="Shape 198"/>
          <p:cNvSpPr/>
          <p:nvPr/>
        </p:nvSpPr>
        <p:spPr>
          <a:xfrm>
            <a:off x="5522464" y="3216093"/>
            <a:ext cx="2131672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RESTORE FLOW</a:t>
            </a:r>
          </a:p>
        </p:txBody>
      </p:sp>
      <p:sp>
        <p:nvSpPr>
          <p:cNvPr id="199" name="Shape 199"/>
          <p:cNvSpPr/>
          <p:nvPr/>
        </p:nvSpPr>
        <p:spPr>
          <a:xfrm>
            <a:off x="5522464" y="3667092"/>
            <a:ext cx="2993139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EXPAND POSSIBILITIES</a:t>
            </a:r>
          </a:p>
        </p:txBody>
      </p:sp>
      <p:sp>
        <p:nvSpPr>
          <p:cNvPr id="200" name="Shape 200"/>
          <p:cNvSpPr/>
          <p:nvPr/>
        </p:nvSpPr>
        <p:spPr>
          <a:xfrm>
            <a:off x="653706" y="1262280"/>
            <a:ext cx="793996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Reshape interventional therapy with the power of Lithoplast</a:t>
            </a:r>
            <a:r>
              <a:rPr spc="100"/>
              <a:t>y</a:t>
            </a:r>
            <a:r>
              <a:rPr baseline="30000"/>
              <a:t>®</a:t>
            </a:r>
            <a:r>
              <a:t> Technology.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5124245" y="2769829"/>
            <a:ext cx="365773" cy="365773"/>
            <a:chOff x="-1" y="-1"/>
            <a:chExt cx="365771" cy="365771"/>
          </a:xfrm>
        </p:grpSpPr>
        <p:sp>
          <p:nvSpPr>
            <p:cNvPr id="201" name="Shape 201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1862" y="51862"/>
              <a:ext cx="262044" cy="26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5" y="17917"/>
                  </a:moveTo>
                  <a:lnTo>
                    <a:pt x="6617" y="18250"/>
                  </a:lnTo>
                  <a:lnTo>
                    <a:pt x="7175" y="18542"/>
                  </a:lnTo>
                  <a:lnTo>
                    <a:pt x="7742" y="18775"/>
                  </a:lnTo>
                  <a:lnTo>
                    <a:pt x="8333" y="18975"/>
                  </a:lnTo>
                  <a:lnTo>
                    <a:pt x="8933" y="19133"/>
                  </a:lnTo>
                  <a:lnTo>
                    <a:pt x="9550" y="19250"/>
                  </a:lnTo>
                  <a:lnTo>
                    <a:pt x="10167" y="19317"/>
                  </a:lnTo>
                  <a:lnTo>
                    <a:pt x="10800" y="19342"/>
                  </a:lnTo>
                  <a:lnTo>
                    <a:pt x="10825" y="21600"/>
                  </a:lnTo>
                  <a:lnTo>
                    <a:pt x="10800" y="21600"/>
                  </a:lnTo>
                  <a:lnTo>
                    <a:pt x="10083" y="21575"/>
                  </a:lnTo>
                  <a:lnTo>
                    <a:pt x="9392" y="21508"/>
                  </a:lnTo>
                  <a:lnTo>
                    <a:pt x="8700" y="21392"/>
                  </a:lnTo>
                  <a:lnTo>
                    <a:pt x="8017" y="21233"/>
                  </a:lnTo>
                  <a:lnTo>
                    <a:pt x="7350" y="21033"/>
                  </a:lnTo>
                  <a:lnTo>
                    <a:pt x="6692" y="20783"/>
                  </a:lnTo>
                  <a:lnTo>
                    <a:pt x="6050" y="20500"/>
                  </a:lnTo>
                  <a:lnTo>
                    <a:pt x="5433" y="20175"/>
                  </a:lnTo>
                  <a:lnTo>
                    <a:pt x="4833" y="19800"/>
                  </a:lnTo>
                  <a:lnTo>
                    <a:pt x="6075" y="17917"/>
                  </a:lnTo>
                  <a:close/>
                  <a:moveTo>
                    <a:pt x="16858" y="16825"/>
                  </a:moveTo>
                  <a:lnTo>
                    <a:pt x="18458" y="18408"/>
                  </a:lnTo>
                  <a:lnTo>
                    <a:pt x="17933" y="18900"/>
                  </a:lnTo>
                  <a:lnTo>
                    <a:pt x="17383" y="19350"/>
                  </a:lnTo>
                  <a:lnTo>
                    <a:pt x="16808" y="19775"/>
                  </a:lnTo>
                  <a:lnTo>
                    <a:pt x="16217" y="20133"/>
                  </a:lnTo>
                  <a:lnTo>
                    <a:pt x="15600" y="20475"/>
                  </a:lnTo>
                  <a:lnTo>
                    <a:pt x="14967" y="20767"/>
                  </a:lnTo>
                  <a:lnTo>
                    <a:pt x="14300" y="21017"/>
                  </a:lnTo>
                  <a:lnTo>
                    <a:pt x="13633" y="21225"/>
                  </a:lnTo>
                  <a:lnTo>
                    <a:pt x="12942" y="21392"/>
                  </a:lnTo>
                  <a:lnTo>
                    <a:pt x="12492" y="19175"/>
                  </a:lnTo>
                  <a:lnTo>
                    <a:pt x="13100" y="19025"/>
                  </a:lnTo>
                  <a:lnTo>
                    <a:pt x="13708" y="18842"/>
                  </a:lnTo>
                  <a:lnTo>
                    <a:pt x="14283" y="18600"/>
                  </a:lnTo>
                  <a:lnTo>
                    <a:pt x="14850" y="18325"/>
                  </a:lnTo>
                  <a:lnTo>
                    <a:pt x="15383" y="18008"/>
                  </a:lnTo>
                  <a:lnTo>
                    <a:pt x="15900" y="17650"/>
                  </a:lnTo>
                  <a:lnTo>
                    <a:pt x="16392" y="17258"/>
                  </a:lnTo>
                  <a:lnTo>
                    <a:pt x="16858" y="16825"/>
                  </a:lnTo>
                  <a:close/>
                  <a:moveTo>
                    <a:pt x="2433" y="12500"/>
                  </a:moveTo>
                  <a:lnTo>
                    <a:pt x="2575" y="13108"/>
                  </a:lnTo>
                  <a:lnTo>
                    <a:pt x="2767" y="13717"/>
                  </a:lnTo>
                  <a:lnTo>
                    <a:pt x="3000" y="14292"/>
                  </a:lnTo>
                  <a:lnTo>
                    <a:pt x="3283" y="14858"/>
                  </a:lnTo>
                  <a:lnTo>
                    <a:pt x="3592" y="15392"/>
                  </a:lnTo>
                  <a:lnTo>
                    <a:pt x="3958" y="15908"/>
                  </a:lnTo>
                  <a:lnTo>
                    <a:pt x="4350" y="16400"/>
                  </a:lnTo>
                  <a:lnTo>
                    <a:pt x="4775" y="16858"/>
                  </a:lnTo>
                  <a:lnTo>
                    <a:pt x="3192" y="18467"/>
                  </a:lnTo>
                  <a:lnTo>
                    <a:pt x="2708" y="17942"/>
                  </a:lnTo>
                  <a:lnTo>
                    <a:pt x="2250" y="17400"/>
                  </a:lnTo>
                  <a:lnTo>
                    <a:pt x="1833" y="16825"/>
                  </a:lnTo>
                  <a:lnTo>
                    <a:pt x="1467" y="16225"/>
                  </a:lnTo>
                  <a:lnTo>
                    <a:pt x="1133" y="15617"/>
                  </a:lnTo>
                  <a:lnTo>
                    <a:pt x="842" y="14975"/>
                  </a:lnTo>
                  <a:lnTo>
                    <a:pt x="583" y="14317"/>
                  </a:lnTo>
                  <a:lnTo>
                    <a:pt x="383" y="13642"/>
                  </a:lnTo>
                  <a:lnTo>
                    <a:pt x="217" y="12950"/>
                  </a:lnTo>
                  <a:lnTo>
                    <a:pt x="2433" y="12500"/>
                  </a:lnTo>
                  <a:close/>
                  <a:moveTo>
                    <a:pt x="21600" y="10783"/>
                  </a:moveTo>
                  <a:lnTo>
                    <a:pt x="21600" y="10800"/>
                  </a:lnTo>
                  <a:lnTo>
                    <a:pt x="21575" y="11517"/>
                  </a:lnTo>
                  <a:lnTo>
                    <a:pt x="21508" y="12217"/>
                  </a:lnTo>
                  <a:lnTo>
                    <a:pt x="21392" y="12908"/>
                  </a:lnTo>
                  <a:lnTo>
                    <a:pt x="21233" y="13583"/>
                  </a:lnTo>
                  <a:lnTo>
                    <a:pt x="21033" y="14267"/>
                  </a:lnTo>
                  <a:lnTo>
                    <a:pt x="20783" y="14908"/>
                  </a:lnTo>
                  <a:lnTo>
                    <a:pt x="20492" y="15550"/>
                  </a:lnTo>
                  <a:lnTo>
                    <a:pt x="20167" y="16175"/>
                  </a:lnTo>
                  <a:lnTo>
                    <a:pt x="19792" y="16775"/>
                  </a:lnTo>
                  <a:lnTo>
                    <a:pt x="17917" y="15525"/>
                  </a:lnTo>
                  <a:lnTo>
                    <a:pt x="18250" y="14992"/>
                  </a:lnTo>
                  <a:lnTo>
                    <a:pt x="18533" y="14433"/>
                  </a:lnTo>
                  <a:lnTo>
                    <a:pt x="18775" y="13858"/>
                  </a:lnTo>
                  <a:lnTo>
                    <a:pt x="18975" y="13275"/>
                  </a:lnTo>
                  <a:lnTo>
                    <a:pt x="19133" y="12675"/>
                  </a:lnTo>
                  <a:lnTo>
                    <a:pt x="19250" y="12050"/>
                  </a:lnTo>
                  <a:lnTo>
                    <a:pt x="19317" y="11433"/>
                  </a:lnTo>
                  <a:lnTo>
                    <a:pt x="19342" y="10800"/>
                  </a:lnTo>
                  <a:lnTo>
                    <a:pt x="21600" y="10783"/>
                  </a:lnTo>
                  <a:close/>
                  <a:moveTo>
                    <a:pt x="1817" y="4808"/>
                  </a:moveTo>
                  <a:lnTo>
                    <a:pt x="3692" y="6058"/>
                  </a:lnTo>
                  <a:lnTo>
                    <a:pt x="3367" y="6600"/>
                  </a:lnTo>
                  <a:lnTo>
                    <a:pt x="3067" y="7158"/>
                  </a:lnTo>
                  <a:lnTo>
                    <a:pt x="2825" y="7733"/>
                  </a:lnTo>
                  <a:lnTo>
                    <a:pt x="2625" y="8317"/>
                  </a:lnTo>
                  <a:lnTo>
                    <a:pt x="2467" y="8925"/>
                  </a:lnTo>
                  <a:lnTo>
                    <a:pt x="2350" y="9542"/>
                  </a:lnTo>
                  <a:lnTo>
                    <a:pt x="2283" y="10167"/>
                  </a:lnTo>
                  <a:lnTo>
                    <a:pt x="2258" y="10800"/>
                  </a:lnTo>
                  <a:lnTo>
                    <a:pt x="0" y="10833"/>
                  </a:lnTo>
                  <a:lnTo>
                    <a:pt x="0" y="10800"/>
                  </a:lnTo>
                  <a:lnTo>
                    <a:pt x="25" y="10083"/>
                  </a:lnTo>
                  <a:lnTo>
                    <a:pt x="92" y="9383"/>
                  </a:lnTo>
                  <a:lnTo>
                    <a:pt x="208" y="8692"/>
                  </a:lnTo>
                  <a:lnTo>
                    <a:pt x="367" y="8008"/>
                  </a:lnTo>
                  <a:lnTo>
                    <a:pt x="575" y="7325"/>
                  </a:lnTo>
                  <a:lnTo>
                    <a:pt x="825" y="6667"/>
                  </a:lnTo>
                  <a:lnTo>
                    <a:pt x="1117" y="6033"/>
                  </a:lnTo>
                  <a:lnTo>
                    <a:pt x="1442" y="5408"/>
                  </a:lnTo>
                  <a:lnTo>
                    <a:pt x="1817" y="4808"/>
                  </a:lnTo>
                  <a:close/>
                  <a:moveTo>
                    <a:pt x="18417" y="3150"/>
                  </a:moveTo>
                  <a:lnTo>
                    <a:pt x="18917" y="3675"/>
                  </a:lnTo>
                  <a:lnTo>
                    <a:pt x="19358" y="4225"/>
                  </a:lnTo>
                  <a:lnTo>
                    <a:pt x="19775" y="4792"/>
                  </a:lnTo>
                  <a:lnTo>
                    <a:pt x="20150" y="5392"/>
                  </a:lnTo>
                  <a:lnTo>
                    <a:pt x="20475" y="6017"/>
                  </a:lnTo>
                  <a:lnTo>
                    <a:pt x="20767" y="6650"/>
                  </a:lnTo>
                  <a:lnTo>
                    <a:pt x="21025" y="7308"/>
                  </a:lnTo>
                  <a:lnTo>
                    <a:pt x="21225" y="7983"/>
                  </a:lnTo>
                  <a:lnTo>
                    <a:pt x="21392" y="8675"/>
                  </a:lnTo>
                  <a:lnTo>
                    <a:pt x="19175" y="9117"/>
                  </a:lnTo>
                  <a:lnTo>
                    <a:pt x="19033" y="8500"/>
                  </a:lnTo>
                  <a:lnTo>
                    <a:pt x="18842" y="7900"/>
                  </a:lnTo>
                  <a:lnTo>
                    <a:pt x="18600" y="7317"/>
                  </a:lnTo>
                  <a:lnTo>
                    <a:pt x="18325" y="6758"/>
                  </a:lnTo>
                  <a:lnTo>
                    <a:pt x="18017" y="6225"/>
                  </a:lnTo>
                  <a:lnTo>
                    <a:pt x="17658" y="5700"/>
                  </a:lnTo>
                  <a:lnTo>
                    <a:pt x="17258" y="5217"/>
                  </a:lnTo>
                  <a:lnTo>
                    <a:pt x="16833" y="4750"/>
                  </a:lnTo>
                  <a:lnTo>
                    <a:pt x="18417" y="3150"/>
                  </a:lnTo>
                  <a:close/>
                  <a:moveTo>
                    <a:pt x="8692" y="208"/>
                  </a:moveTo>
                  <a:lnTo>
                    <a:pt x="9125" y="2425"/>
                  </a:lnTo>
                  <a:lnTo>
                    <a:pt x="8508" y="2567"/>
                  </a:lnTo>
                  <a:lnTo>
                    <a:pt x="7917" y="2758"/>
                  </a:lnTo>
                  <a:lnTo>
                    <a:pt x="7325" y="2992"/>
                  </a:lnTo>
                  <a:lnTo>
                    <a:pt x="6775" y="3267"/>
                  </a:lnTo>
                  <a:lnTo>
                    <a:pt x="6233" y="3583"/>
                  </a:lnTo>
                  <a:lnTo>
                    <a:pt x="5708" y="3942"/>
                  </a:lnTo>
                  <a:lnTo>
                    <a:pt x="5217" y="4333"/>
                  </a:lnTo>
                  <a:lnTo>
                    <a:pt x="4758" y="4758"/>
                  </a:lnTo>
                  <a:lnTo>
                    <a:pt x="3158" y="3175"/>
                  </a:lnTo>
                  <a:lnTo>
                    <a:pt x="3683" y="2675"/>
                  </a:lnTo>
                  <a:lnTo>
                    <a:pt x="4233" y="2233"/>
                  </a:lnTo>
                  <a:lnTo>
                    <a:pt x="4808" y="1817"/>
                  </a:lnTo>
                  <a:lnTo>
                    <a:pt x="5400" y="1442"/>
                  </a:lnTo>
                  <a:lnTo>
                    <a:pt x="6025" y="1117"/>
                  </a:lnTo>
                  <a:lnTo>
                    <a:pt x="6658" y="825"/>
                  </a:lnTo>
                  <a:lnTo>
                    <a:pt x="7317" y="575"/>
                  </a:lnTo>
                  <a:lnTo>
                    <a:pt x="7992" y="375"/>
                  </a:lnTo>
                  <a:lnTo>
                    <a:pt x="8692" y="208"/>
                  </a:lnTo>
                  <a:close/>
                  <a:moveTo>
                    <a:pt x="10792" y="0"/>
                  </a:moveTo>
                  <a:lnTo>
                    <a:pt x="10800" y="0"/>
                  </a:lnTo>
                  <a:lnTo>
                    <a:pt x="11517" y="25"/>
                  </a:lnTo>
                  <a:lnTo>
                    <a:pt x="12217" y="92"/>
                  </a:lnTo>
                  <a:lnTo>
                    <a:pt x="12908" y="208"/>
                  </a:lnTo>
                  <a:lnTo>
                    <a:pt x="13592" y="367"/>
                  </a:lnTo>
                  <a:lnTo>
                    <a:pt x="14267" y="567"/>
                  </a:lnTo>
                  <a:lnTo>
                    <a:pt x="14917" y="817"/>
                  </a:lnTo>
                  <a:lnTo>
                    <a:pt x="15558" y="1108"/>
                  </a:lnTo>
                  <a:lnTo>
                    <a:pt x="16183" y="1433"/>
                  </a:lnTo>
                  <a:lnTo>
                    <a:pt x="16783" y="1808"/>
                  </a:lnTo>
                  <a:lnTo>
                    <a:pt x="15533" y="3692"/>
                  </a:lnTo>
                  <a:lnTo>
                    <a:pt x="14992" y="3367"/>
                  </a:lnTo>
                  <a:lnTo>
                    <a:pt x="14442" y="3067"/>
                  </a:lnTo>
                  <a:lnTo>
                    <a:pt x="13867" y="2825"/>
                  </a:lnTo>
                  <a:lnTo>
                    <a:pt x="13275" y="2625"/>
                  </a:lnTo>
                  <a:lnTo>
                    <a:pt x="12675" y="2467"/>
                  </a:lnTo>
                  <a:lnTo>
                    <a:pt x="12058" y="2350"/>
                  </a:lnTo>
                  <a:lnTo>
                    <a:pt x="11433" y="2283"/>
                  </a:lnTo>
                  <a:lnTo>
                    <a:pt x="10800" y="2258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5124245" y="3671820"/>
            <a:ext cx="365773" cy="365773"/>
            <a:chOff x="-1" y="-1"/>
            <a:chExt cx="365771" cy="365771"/>
          </a:xfrm>
        </p:grpSpPr>
        <p:sp>
          <p:nvSpPr>
            <p:cNvPr id="204" name="Shape 204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15637" y="155585"/>
              <a:ext cx="99179" cy="5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30" y="0"/>
                  </a:moveTo>
                  <a:lnTo>
                    <a:pt x="15884" y="39"/>
                  </a:lnTo>
                  <a:lnTo>
                    <a:pt x="16194" y="315"/>
                  </a:lnTo>
                  <a:lnTo>
                    <a:pt x="16482" y="670"/>
                  </a:lnTo>
                  <a:lnTo>
                    <a:pt x="21223" y="9105"/>
                  </a:lnTo>
                  <a:lnTo>
                    <a:pt x="21445" y="9578"/>
                  </a:lnTo>
                  <a:lnTo>
                    <a:pt x="21556" y="10169"/>
                  </a:lnTo>
                  <a:lnTo>
                    <a:pt x="21600" y="10761"/>
                  </a:lnTo>
                  <a:lnTo>
                    <a:pt x="21556" y="11391"/>
                  </a:lnTo>
                  <a:lnTo>
                    <a:pt x="21445" y="11982"/>
                  </a:lnTo>
                  <a:lnTo>
                    <a:pt x="21223" y="12455"/>
                  </a:lnTo>
                  <a:lnTo>
                    <a:pt x="16482" y="20930"/>
                  </a:lnTo>
                  <a:lnTo>
                    <a:pt x="16194" y="21285"/>
                  </a:lnTo>
                  <a:lnTo>
                    <a:pt x="15884" y="21521"/>
                  </a:lnTo>
                  <a:lnTo>
                    <a:pt x="15530" y="21600"/>
                  </a:lnTo>
                  <a:lnTo>
                    <a:pt x="15198" y="21521"/>
                  </a:lnTo>
                  <a:lnTo>
                    <a:pt x="14887" y="21285"/>
                  </a:lnTo>
                  <a:lnTo>
                    <a:pt x="14599" y="20930"/>
                  </a:lnTo>
                  <a:lnTo>
                    <a:pt x="14378" y="20378"/>
                  </a:lnTo>
                  <a:lnTo>
                    <a:pt x="14245" y="19826"/>
                  </a:lnTo>
                  <a:lnTo>
                    <a:pt x="14201" y="19235"/>
                  </a:lnTo>
                  <a:lnTo>
                    <a:pt x="14245" y="18604"/>
                  </a:lnTo>
                  <a:lnTo>
                    <a:pt x="14378" y="18053"/>
                  </a:lnTo>
                  <a:lnTo>
                    <a:pt x="14599" y="17540"/>
                  </a:lnTo>
                  <a:lnTo>
                    <a:pt x="17058" y="13126"/>
                  </a:lnTo>
                  <a:lnTo>
                    <a:pt x="1329" y="13126"/>
                  </a:lnTo>
                  <a:lnTo>
                    <a:pt x="886" y="13007"/>
                  </a:lnTo>
                  <a:lnTo>
                    <a:pt x="532" y="12692"/>
                  </a:lnTo>
                  <a:lnTo>
                    <a:pt x="266" y="12180"/>
                  </a:lnTo>
                  <a:lnTo>
                    <a:pt x="66" y="11549"/>
                  </a:lnTo>
                  <a:lnTo>
                    <a:pt x="0" y="10761"/>
                  </a:lnTo>
                  <a:lnTo>
                    <a:pt x="66" y="10012"/>
                  </a:lnTo>
                  <a:lnTo>
                    <a:pt x="266" y="9381"/>
                  </a:lnTo>
                  <a:lnTo>
                    <a:pt x="532" y="8908"/>
                  </a:lnTo>
                  <a:lnTo>
                    <a:pt x="886" y="8553"/>
                  </a:lnTo>
                  <a:lnTo>
                    <a:pt x="1329" y="8435"/>
                  </a:lnTo>
                  <a:lnTo>
                    <a:pt x="17058" y="8435"/>
                  </a:lnTo>
                  <a:lnTo>
                    <a:pt x="14599" y="4020"/>
                  </a:lnTo>
                  <a:lnTo>
                    <a:pt x="14378" y="3508"/>
                  </a:lnTo>
                  <a:lnTo>
                    <a:pt x="14245" y="2917"/>
                  </a:lnTo>
                  <a:lnTo>
                    <a:pt x="14201" y="2326"/>
                  </a:lnTo>
                  <a:lnTo>
                    <a:pt x="14245" y="1734"/>
                  </a:lnTo>
                  <a:lnTo>
                    <a:pt x="14378" y="1182"/>
                  </a:lnTo>
                  <a:lnTo>
                    <a:pt x="14599" y="670"/>
                  </a:lnTo>
                  <a:lnTo>
                    <a:pt x="14887" y="315"/>
                  </a:lnTo>
                  <a:lnTo>
                    <a:pt x="15198" y="39"/>
                  </a:lnTo>
                  <a:lnTo>
                    <a:pt x="15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0952" y="155585"/>
              <a:ext cx="99179" cy="5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0" y="0"/>
                  </a:moveTo>
                  <a:lnTo>
                    <a:pt x="6402" y="39"/>
                  </a:lnTo>
                  <a:lnTo>
                    <a:pt x="6713" y="315"/>
                  </a:lnTo>
                  <a:lnTo>
                    <a:pt x="7001" y="709"/>
                  </a:lnTo>
                  <a:lnTo>
                    <a:pt x="7222" y="1182"/>
                  </a:lnTo>
                  <a:lnTo>
                    <a:pt x="7355" y="1734"/>
                  </a:lnTo>
                  <a:lnTo>
                    <a:pt x="7399" y="2326"/>
                  </a:lnTo>
                  <a:lnTo>
                    <a:pt x="7355" y="2956"/>
                  </a:lnTo>
                  <a:lnTo>
                    <a:pt x="7222" y="3508"/>
                  </a:lnTo>
                  <a:lnTo>
                    <a:pt x="7001" y="4020"/>
                  </a:lnTo>
                  <a:lnTo>
                    <a:pt x="4542" y="8435"/>
                  </a:lnTo>
                  <a:lnTo>
                    <a:pt x="20271" y="8435"/>
                  </a:lnTo>
                  <a:lnTo>
                    <a:pt x="20714" y="8553"/>
                  </a:lnTo>
                  <a:lnTo>
                    <a:pt x="21068" y="8908"/>
                  </a:lnTo>
                  <a:lnTo>
                    <a:pt x="21334" y="9381"/>
                  </a:lnTo>
                  <a:lnTo>
                    <a:pt x="21534" y="10051"/>
                  </a:lnTo>
                  <a:lnTo>
                    <a:pt x="21600" y="10800"/>
                  </a:lnTo>
                  <a:lnTo>
                    <a:pt x="21534" y="11549"/>
                  </a:lnTo>
                  <a:lnTo>
                    <a:pt x="21334" y="12180"/>
                  </a:lnTo>
                  <a:lnTo>
                    <a:pt x="21068" y="12731"/>
                  </a:lnTo>
                  <a:lnTo>
                    <a:pt x="20714" y="13047"/>
                  </a:lnTo>
                  <a:lnTo>
                    <a:pt x="20271" y="13126"/>
                  </a:lnTo>
                  <a:lnTo>
                    <a:pt x="4542" y="13126"/>
                  </a:lnTo>
                  <a:lnTo>
                    <a:pt x="7001" y="17540"/>
                  </a:lnTo>
                  <a:lnTo>
                    <a:pt x="7222" y="18053"/>
                  </a:lnTo>
                  <a:lnTo>
                    <a:pt x="7355" y="18644"/>
                  </a:lnTo>
                  <a:lnTo>
                    <a:pt x="7399" y="19235"/>
                  </a:lnTo>
                  <a:lnTo>
                    <a:pt x="7355" y="19826"/>
                  </a:lnTo>
                  <a:lnTo>
                    <a:pt x="7222" y="20418"/>
                  </a:lnTo>
                  <a:lnTo>
                    <a:pt x="7001" y="20930"/>
                  </a:lnTo>
                  <a:lnTo>
                    <a:pt x="6713" y="21324"/>
                  </a:lnTo>
                  <a:lnTo>
                    <a:pt x="6402" y="21521"/>
                  </a:lnTo>
                  <a:lnTo>
                    <a:pt x="6070" y="21600"/>
                  </a:lnTo>
                  <a:lnTo>
                    <a:pt x="5716" y="21521"/>
                  </a:lnTo>
                  <a:lnTo>
                    <a:pt x="5406" y="21324"/>
                  </a:lnTo>
                  <a:lnTo>
                    <a:pt x="5118" y="20930"/>
                  </a:lnTo>
                  <a:lnTo>
                    <a:pt x="377" y="12455"/>
                  </a:lnTo>
                  <a:lnTo>
                    <a:pt x="155" y="11982"/>
                  </a:lnTo>
                  <a:lnTo>
                    <a:pt x="44" y="11431"/>
                  </a:lnTo>
                  <a:lnTo>
                    <a:pt x="0" y="10800"/>
                  </a:lnTo>
                  <a:lnTo>
                    <a:pt x="44" y="10209"/>
                  </a:lnTo>
                  <a:lnTo>
                    <a:pt x="155" y="9618"/>
                  </a:lnTo>
                  <a:lnTo>
                    <a:pt x="377" y="9145"/>
                  </a:lnTo>
                  <a:lnTo>
                    <a:pt x="5118" y="709"/>
                  </a:lnTo>
                  <a:lnTo>
                    <a:pt x="5406" y="315"/>
                  </a:lnTo>
                  <a:lnTo>
                    <a:pt x="5716" y="39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55585" y="50952"/>
              <a:ext cx="55508" cy="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31" y="44"/>
                  </a:lnTo>
                  <a:lnTo>
                    <a:pt x="11982" y="155"/>
                  </a:lnTo>
                  <a:lnTo>
                    <a:pt x="12455" y="377"/>
                  </a:lnTo>
                  <a:lnTo>
                    <a:pt x="20930" y="5118"/>
                  </a:lnTo>
                  <a:lnTo>
                    <a:pt x="21324" y="5406"/>
                  </a:lnTo>
                  <a:lnTo>
                    <a:pt x="21521" y="5716"/>
                  </a:lnTo>
                  <a:lnTo>
                    <a:pt x="21600" y="6070"/>
                  </a:lnTo>
                  <a:lnTo>
                    <a:pt x="21521" y="6402"/>
                  </a:lnTo>
                  <a:lnTo>
                    <a:pt x="21324" y="6713"/>
                  </a:lnTo>
                  <a:lnTo>
                    <a:pt x="20930" y="7001"/>
                  </a:lnTo>
                  <a:lnTo>
                    <a:pt x="20418" y="7222"/>
                  </a:lnTo>
                  <a:lnTo>
                    <a:pt x="19826" y="7355"/>
                  </a:lnTo>
                  <a:lnTo>
                    <a:pt x="19235" y="7399"/>
                  </a:lnTo>
                  <a:lnTo>
                    <a:pt x="18644" y="7355"/>
                  </a:lnTo>
                  <a:lnTo>
                    <a:pt x="18053" y="7222"/>
                  </a:lnTo>
                  <a:lnTo>
                    <a:pt x="17540" y="7001"/>
                  </a:lnTo>
                  <a:lnTo>
                    <a:pt x="13126" y="4542"/>
                  </a:lnTo>
                  <a:lnTo>
                    <a:pt x="13126" y="20271"/>
                  </a:lnTo>
                  <a:lnTo>
                    <a:pt x="13047" y="20714"/>
                  </a:lnTo>
                  <a:lnTo>
                    <a:pt x="12731" y="21068"/>
                  </a:lnTo>
                  <a:lnTo>
                    <a:pt x="12180" y="21334"/>
                  </a:lnTo>
                  <a:lnTo>
                    <a:pt x="11549" y="21534"/>
                  </a:lnTo>
                  <a:lnTo>
                    <a:pt x="10800" y="21600"/>
                  </a:lnTo>
                  <a:lnTo>
                    <a:pt x="10051" y="21534"/>
                  </a:lnTo>
                  <a:lnTo>
                    <a:pt x="9381" y="21334"/>
                  </a:lnTo>
                  <a:lnTo>
                    <a:pt x="8908" y="21068"/>
                  </a:lnTo>
                  <a:lnTo>
                    <a:pt x="8553" y="20714"/>
                  </a:lnTo>
                  <a:lnTo>
                    <a:pt x="8435" y="20271"/>
                  </a:lnTo>
                  <a:lnTo>
                    <a:pt x="8435" y="4542"/>
                  </a:lnTo>
                  <a:lnTo>
                    <a:pt x="4020" y="7001"/>
                  </a:lnTo>
                  <a:lnTo>
                    <a:pt x="3508" y="7222"/>
                  </a:lnTo>
                  <a:lnTo>
                    <a:pt x="2956" y="7355"/>
                  </a:lnTo>
                  <a:lnTo>
                    <a:pt x="2326" y="7399"/>
                  </a:lnTo>
                  <a:lnTo>
                    <a:pt x="1734" y="7355"/>
                  </a:lnTo>
                  <a:lnTo>
                    <a:pt x="1182" y="7222"/>
                  </a:lnTo>
                  <a:lnTo>
                    <a:pt x="709" y="7001"/>
                  </a:lnTo>
                  <a:lnTo>
                    <a:pt x="315" y="6713"/>
                  </a:lnTo>
                  <a:lnTo>
                    <a:pt x="39" y="6402"/>
                  </a:lnTo>
                  <a:lnTo>
                    <a:pt x="0" y="6070"/>
                  </a:lnTo>
                  <a:lnTo>
                    <a:pt x="39" y="5716"/>
                  </a:lnTo>
                  <a:lnTo>
                    <a:pt x="315" y="5406"/>
                  </a:lnTo>
                  <a:lnTo>
                    <a:pt x="709" y="5118"/>
                  </a:lnTo>
                  <a:lnTo>
                    <a:pt x="9145" y="377"/>
                  </a:lnTo>
                  <a:lnTo>
                    <a:pt x="9618" y="155"/>
                  </a:lnTo>
                  <a:lnTo>
                    <a:pt x="10209" y="4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54675" y="215637"/>
              <a:ext cx="55508" cy="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588" y="66"/>
                  </a:lnTo>
                  <a:lnTo>
                    <a:pt x="12219" y="266"/>
                  </a:lnTo>
                  <a:lnTo>
                    <a:pt x="12731" y="553"/>
                  </a:lnTo>
                  <a:lnTo>
                    <a:pt x="13047" y="907"/>
                  </a:lnTo>
                  <a:lnTo>
                    <a:pt x="13165" y="1328"/>
                  </a:lnTo>
                  <a:lnTo>
                    <a:pt x="13165" y="17085"/>
                  </a:lnTo>
                  <a:lnTo>
                    <a:pt x="17580" y="14607"/>
                  </a:lnTo>
                  <a:lnTo>
                    <a:pt x="18092" y="14385"/>
                  </a:lnTo>
                  <a:lnTo>
                    <a:pt x="18644" y="14230"/>
                  </a:lnTo>
                  <a:lnTo>
                    <a:pt x="19274" y="14208"/>
                  </a:lnTo>
                  <a:lnTo>
                    <a:pt x="19866" y="14230"/>
                  </a:lnTo>
                  <a:lnTo>
                    <a:pt x="20418" y="14385"/>
                  </a:lnTo>
                  <a:lnTo>
                    <a:pt x="20891" y="14607"/>
                  </a:lnTo>
                  <a:lnTo>
                    <a:pt x="21285" y="14872"/>
                  </a:lnTo>
                  <a:lnTo>
                    <a:pt x="21561" y="15182"/>
                  </a:lnTo>
                  <a:lnTo>
                    <a:pt x="21600" y="15514"/>
                  </a:lnTo>
                  <a:lnTo>
                    <a:pt x="21561" y="15868"/>
                  </a:lnTo>
                  <a:lnTo>
                    <a:pt x="21285" y="16178"/>
                  </a:lnTo>
                  <a:lnTo>
                    <a:pt x="20891" y="16466"/>
                  </a:lnTo>
                  <a:lnTo>
                    <a:pt x="12495" y="21202"/>
                  </a:lnTo>
                  <a:lnTo>
                    <a:pt x="12022" y="21423"/>
                  </a:lnTo>
                  <a:lnTo>
                    <a:pt x="11431" y="21534"/>
                  </a:lnTo>
                  <a:lnTo>
                    <a:pt x="10800" y="21600"/>
                  </a:lnTo>
                  <a:lnTo>
                    <a:pt x="10169" y="21534"/>
                  </a:lnTo>
                  <a:lnTo>
                    <a:pt x="9618" y="21423"/>
                  </a:lnTo>
                  <a:lnTo>
                    <a:pt x="9145" y="21202"/>
                  </a:lnTo>
                  <a:lnTo>
                    <a:pt x="670" y="16466"/>
                  </a:lnTo>
                  <a:lnTo>
                    <a:pt x="315" y="16178"/>
                  </a:lnTo>
                  <a:lnTo>
                    <a:pt x="79" y="15868"/>
                  </a:lnTo>
                  <a:lnTo>
                    <a:pt x="0" y="15514"/>
                  </a:lnTo>
                  <a:lnTo>
                    <a:pt x="79" y="15182"/>
                  </a:lnTo>
                  <a:lnTo>
                    <a:pt x="315" y="14872"/>
                  </a:lnTo>
                  <a:lnTo>
                    <a:pt x="670" y="14607"/>
                  </a:lnTo>
                  <a:lnTo>
                    <a:pt x="1182" y="14385"/>
                  </a:lnTo>
                  <a:lnTo>
                    <a:pt x="1774" y="14230"/>
                  </a:lnTo>
                  <a:lnTo>
                    <a:pt x="2365" y="14208"/>
                  </a:lnTo>
                  <a:lnTo>
                    <a:pt x="2956" y="14230"/>
                  </a:lnTo>
                  <a:lnTo>
                    <a:pt x="3547" y="14385"/>
                  </a:lnTo>
                  <a:lnTo>
                    <a:pt x="4060" y="14607"/>
                  </a:lnTo>
                  <a:lnTo>
                    <a:pt x="8474" y="17085"/>
                  </a:lnTo>
                  <a:lnTo>
                    <a:pt x="8474" y="1328"/>
                  </a:lnTo>
                  <a:lnTo>
                    <a:pt x="8593" y="907"/>
                  </a:lnTo>
                  <a:lnTo>
                    <a:pt x="8908" y="553"/>
                  </a:lnTo>
                  <a:lnTo>
                    <a:pt x="9420" y="266"/>
                  </a:lnTo>
                  <a:lnTo>
                    <a:pt x="10051" y="6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04719" y="88256"/>
              <a:ext cx="72793" cy="7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0" y="0"/>
                  </a:moveTo>
                  <a:lnTo>
                    <a:pt x="20317" y="60"/>
                  </a:lnTo>
                  <a:lnTo>
                    <a:pt x="20735" y="209"/>
                  </a:lnTo>
                  <a:lnTo>
                    <a:pt x="21093" y="507"/>
                  </a:lnTo>
                  <a:lnTo>
                    <a:pt x="21391" y="865"/>
                  </a:lnTo>
                  <a:lnTo>
                    <a:pt x="21540" y="1283"/>
                  </a:lnTo>
                  <a:lnTo>
                    <a:pt x="21600" y="1760"/>
                  </a:lnTo>
                  <a:lnTo>
                    <a:pt x="21600" y="10800"/>
                  </a:lnTo>
                  <a:lnTo>
                    <a:pt x="21540" y="11367"/>
                  </a:lnTo>
                  <a:lnTo>
                    <a:pt x="21272" y="11844"/>
                  </a:lnTo>
                  <a:lnTo>
                    <a:pt x="20884" y="12262"/>
                  </a:lnTo>
                  <a:lnTo>
                    <a:pt x="20407" y="12501"/>
                  </a:lnTo>
                  <a:lnTo>
                    <a:pt x="19840" y="12590"/>
                  </a:lnTo>
                  <a:lnTo>
                    <a:pt x="19243" y="12501"/>
                  </a:lnTo>
                  <a:lnTo>
                    <a:pt x="18766" y="12262"/>
                  </a:lnTo>
                  <a:lnTo>
                    <a:pt x="18408" y="11844"/>
                  </a:lnTo>
                  <a:lnTo>
                    <a:pt x="18139" y="11367"/>
                  </a:lnTo>
                  <a:lnTo>
                    <a:pt x="18050" y="10800"/>
                  </a:lnTo>
                  <a:lnTo>
                    <a:pt x="18050" y="6056"/>
                  </a:lnTo>
                  <a:lnTo>
                    <a:pt x="3043" y="21093"/>
                  </a:lnTo>
                  <a:lnTo>
                    <a:pt x="2685" y="21391"/>
                  </a:lnTo>
                  <a:lnTo>
                    <a:pt x="2238" y="21540"/>
                  </a:lnTo>
                  <a:lnTo>
                    <a:pt x="1790" y="21600"/>
                  </a:lnTo>
                  <a:lnTo>
                    <a:pt x="1343" y="21540"/>
                  </a:lnTo>
                  <a:lnTo>
                    <a:pt x="895" y="21391"/>
                  </a:lnTo>
                  <a:lnTo>
                    <a:pt x="507" y="21093"/>
                  </a:lnTo>
                  <a:lnTo>
                    <a:pt x="209" y="20705"/>
                  </a:lnTo>
                  <a:lnTo>
                    <a:pt x="60" y="20257"/>
                  </a:lnTo>
                  <a:lnTo>
                    <a:pt x="0" y="19810"/>
                  </a:lnTo>
                  <a:lnTo>
                    <a:pt x="60" y="19392"/>
                  </a:lnTo>
                  <a:lnTo>
                    <a:pt x="209" y="18945"/>
                  </a:lnTo>
                  <a:lnTo>
                    <a:pt x="507" y="18557"/>
                  </a:lnTo>
                  <a:lnTo>
                    <a:pt x="15514" y="3550"/>
                  </a:lnTo>
                  <a:lnTo>
                    <a:pt x="10770" y="3550"/>
                  </a:lnTo>
                  <a:lnTo>
                    <a:pt x="10233" y="3461"/>
                  </a:lnTo>
                  <a:lnTo>
                    <a:pt x="9726" y="3222"/>
                  </a:lnTo>
                  <a:lnTo>
                    <a:pt x="9338" y="2834"/>
                  </a:lnTo>
                  <a:lnTo>
                    <a:pt x="9129" y="2327"/>
                  </a:lnTo>
                  <a:lnTo>
                    <a:pt x="9010" y="1760"/>
                  </a:lnTo>
                  <a:lnTo>
                    <a:pt x="9129" y="1193"/>
                  </a:lnTo>
                  <a:lnTo>
                    <a:pt x="9338" y="716"/>
                  </a:lnTo>
                  <a:lnTo>
                    <a:pt x="9726" y="298"/>
                  </a:lnTo>
                  <a:lnTo>
                    <a:pt x="10233" y="90"/>
                  </a:lnTo>
                  <a:lnTo>
                    <a:pt x="10770" y="0"/>
                  </a:lnTo>
                  <a:lnTo>
                    <a:pt x="19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88256" y="204719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2" y="0"/>
                  </a:moveTo>
                  <a:lnTo>
                    <a:pt x="20259" y="60"/>
                  </a:lnTo>
                  <a:lnTo>
                    <a:pt x="20706" y="238"/>
                  </a:lnTo>
                  <a:lnTo>
                    <a:pt x="21094" y="536"/>
                  </a:lnTo>
                  <a:lnTo>
                    <a:pt x="21391" y="894"/>
                  </a:lnTo>
                  <a:lnTo>
                    <a:pt x="21540" y="1341"/>
                  </a:lnTo>
                  <a:lnTo>
                    <a:pt x="21600" y="1758"/>
                  </a:lnTo>
                  <a:lnTo>
                    <a:pt x="21540" y="2234"/>
                  </a:lnTo>
                  <a:lnTo>
                    <a:pt x="21391" y="2652"/>
                  </a:lnTo>
                  <a:lnTo>
                    <a:pt x="21094" y="3039"/>
                  </a:lnTo>
                  <a:lnTo>
                    <a:pt x="6108" y="18025"/>
                  </a:lnTo>
                  <a:lnTo>
                    <a:pt x="10815" y="18025"/>
                  </a:lnTo>
                  <a:lnTo>
                    <a:pt x="11381" y="18114"/>
                  </a:lnTo>
                  <a:lnTo>
                    <a:pt x="11887" y="18353"/>
                  </a:lnTo>
                  <a:lnTo>
                    <a:pt x="12245" y="18740"/>
                  </a:lnTo>
                  <a:lnTo>
                    <a:pt x="12513" y="19246"/>
                  </a:lnTo>
                  <a:lnTo>
                    <a:pt x="12602" y="19783"/>
                  </a:lnTo>
                  <a:lnTo>
                    <a:pt x="12513" y="20378"/>
                  </a:lnTo>
                  <a:lnTo>
                    <a:pt x="12245" y="20885"/>
                  </a:lnTo>
                  <a:lnTo>
                    <a:pt x="11887" y="21272"/>
                  </a:lnTo>
                  <a:lnTo>
                    <a:pt x="11381" y="21481"/>
                  </a:lnTo>
                  <a:lnTo>
                    <a:pt x="10815" y="21600"/>
                  </a:lnTo>
                  <a:lnTo>
                    <a:pt x="1788" y="21600"/>
                  </a:lnTo>
                  <a:lnTo>
                    <a:pt x="1341" y="21511"/>
                  </a:lnTo>
                  <a:lnTo>
                    <a:pt x="894" y="21362"/>
                  </a:lnTo>
                  <a:lnTo>
                    <a:pt x="506" y="21064"/>
                  </a:lnTo>
                  <a:lnTo>
                    <a:pt x="238" y="20706"/>
                  </a:lnTo>
                  <a:lnTo>
                    <a:pt x="60" y="20289"/>
                  </a:lnTo>
                  <a:lnTo>
                    <a:pt x="0" y="19783"/>
                  </a:lnTo>
                  <a:lnTo>
                    <a:pt x="0" y="10785"/>
                  </a:lnTo>
                  <a:lnTo>
                    <a:pt x="89" y="10219"/>
                  </a:lnTo>
                  <a:lnTo>
                    <a:pt x="358" y="9742"/>
                  </a:lnTo>
                  <a:lnTo>
                    <a:pt x="745" y="9355"/>
                  </a:lnTo>
                  <a:lnTo>
                    <a:pt x="1222" y="9087"/>
                  </a:lnTo>
                  <a:lnTo>
                    <a:pt x="1788" y="9027"/>
                  </a:lnTo>
                  <a:lnTo>
                    <a:pt x="2354" y="9087"/>
                  </a:lnTo>
                  <a:lnTo>
                    <a:pt x="2830" y="9355"/>
                  </a:lnTo>
                  <a:lnTo>
                    <a:pt x="3218" y="9742"/>
                  </a:lnTo>
                  <a:lnTo>
                    <a:pt x="3486" y="10219"/>
                  </a:lnTo>
                  <a:lnTo>
                    <a:pt x="3575" y="10785"/>
                  </a:lnTo>
                  <a:lnTo>
                    <a:pt x="3575" y="15522"/>
                  </a:lnTo>
                  <a:lnTo>
                    <a:pt x="18531" y="536"/>
                  </a:lnTo>
                  <a:lnTo>
                    <a:pt x="18948" y="238"/>
                  </a:lnTo>
                  <a:lnTo>
                    <a:pt x="19366" y="6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88256" y="87346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8" y="0"/>
                  </a:moveTo>
                  <a:lnTo>
                    <a:pt x="10815" y="0"/>
                  </a:lnTo>
                  <a:lnTo>
                    <a:pt x="11381" y="119"/>
                  </a:lnTo>
                  <a:lnTo>
                    <a:pt x="11887" y="358"/>
                  </a:lnTo>
                  <a:lnTo>
                    <a:pt x="12245" y="775"/>
                  </a:lnTo>
                  <a:lnTo>
                    <a:pt x="12513" y="1251"/>
                  </a:lnTo>
                  <a:lnTo>
                    <a:pt x="12602" y="1817"/>
                  </a:lnTo>
                  <a:lnTo>
                    <a:pt x="12513" y="2354"/>
                  </a:lnTo>
                  <a:lnTo>
                    <a:pt x="12245" y="2860"/>
                  </a:lnTo>
                  <a:lnTo>
                    <a:pt x="11887" y="3247"/>
                  </a:lnTo>
                  <a:lnTo>
                    <a:pt x="11381" y="3516"/>
                  </a:lnTo>
                  <a:lnTo>
                    <a:pt x="10815" y="3575"/>
                  </a:lnTo>
                  <a:lnTo>
                    <a:pt x="6108" y="3575"/>
                  </a:lnTo>
                  <a:lnTo>
                    <a:pt x="21094" y="18561"/>
                  </a:lnTo>
                  <a:lnTo>
                    <a:pt x="21391" y="18948"/>
                  </a:lnTo>
                  <a:lnTo>
                    <a:pt x="21540" y="19366"/>
                  </a:lnTo>
                  <a:lnTo>
                    <a:pt x="21600" y="19842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4" y="21064"/>
                  </a:lnTo>
                  <a:lnTo>
                    <a:pt x="20706" y="21362"/>
                  </a:lnTo>
                  <a:lnTo>
                    <a:pt x="20259" y="21570"/>
                  </a:lnTo>
                  <a:lnTo>
                    <a:pt x="19812" y="21600"/>
                  </a:lnTo>
                  <a:lnTo>
                    <a:pt x="19366" y="21570"/>
                  </a:lnTo>
                  <a:lnTo>
                    <a:pt x="18948" y="21362"/>
                  </a:lnTo>
                  <a:lnTo>
                    <a:pt x="18531" y="21064"/>
                  </a:lnTo>
                  <a:lnTo>
                    <a:pt x="3575" y="6108"/>
                  </a:lnTo>
                  <a:lnTo>
                    <a:pt x="3575" y="10815"/>
                  </a:lnTo>
                  <a:lnTo>
                    <a:pt x="3486" y="11381"/>
                  </a:lnTo>
                  <a:lnTo>
                    <a:pt x="3218" y="11858"/>
                  </a:lnTo>
                  <a:lnTo>
                    <a:pt x="2830" y="12245"/>
                  </a:lnTo>
                  <a:lnTo>
                    <a:pt x="2354" y="12513"/>
                  </a:lnTo>
                  <a:lnTo>
                    <a:pt x="1788" y="12632"/>
                  </a:lnTo>
                  <a:lnTo>
                    <a:pt x="1222" y="12513"/>
                  </a:lnTo>
                  <a:lnTo>
                    <a:pt x="745" y="12245"/>
                  </a:lnTo>
                  <a:lnTo>
                    <a:pt x="358" y="11858"/>
                  </a:lnTo>
                  <a:lnTo>
                    <a:pt x="89" y="11381"/>
                  </a:lnTo>
                  <a:lnTo>
                    <a:pt x="0" y="10815"/>
                  </a:lnTo>
                  <a:lnTo>
                    <a:pt x="0" y="1817"/>
                  </a:lnTo>
                  <a:lnTo>
                    <a:pt x="60" y="1341"/>
                  </a:lnTo>
                  <a:lnTo>
                    <a:pt x="238" y="924"/>
                  </a:lnTo>
                  <a:lnTo>
                    <a:pt x="506" y="536"/>
                  </a:lnTo>
                  <a:lnTo>
                    <a:pt x="894" y="268"/>
                  </a:lnTo>
                  <a:lnTo>
                    <a:pt x="1341" y="89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204719" y="204719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lnTo>
                    <a:pt x="2238" y="60"/>
                  </a:lnTo>
                  <a:lnTo>
                    <a:pt x="2685" y="238"/>
                  </a:lnTo>
                  <a:lnTo>
                    <a:pt x="3043" y="536"/>
                  </a:lnTo>
                  <a:lnTo>
                    <a:pt x="18050" y="15522"/>
                  </a:lnTo>
                  <a:lnTo>
                    <a:pt x="18050" y="10785"/>
                  </a:lnTo>
                  <a:lnTo>
                    <a:pt x="18139" y="10219"/>
                  </a:lnTo>
                  <a:lnTo>
                    <a:pt x="18408" y="9742"/>
                  </a:lnTo>
                  <a:lnTo>
                    <a:pt x="18766" y="9355"/>
                  </a:lnTo>
                  <a:lnTo>
                    <a:pt x="19243" y="9087"/>
                  </a:lnTo>
                  <a:lnTo>
                    <a:pt x="19840" y="9027"/>
                  </a:lnTo>
                  <a:lnTo>
                    <a:pt x="20407" y="9087"/>
                  </a:lnTo>
                  <a:lnTo>
                    <a:pt x="20884" y="9355"/>
                  </a:lnTo>
                  <a:lnTo>
                    <a:pt x="21272" y="9742"/>
                  </a:lnTo>
                  <a:lnTo>
                    <a:pt x="21540" y="10219"/>
                  </a:lnTo>
                  <a:lnTo>
                    <a:pt x="21600" y="10785"/>
                  </a:lnTo>
                  <a:lnTo>
                    <a:pt x="21600" y="19783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3" y="21064"/>
                  </a:lnTo>
                  <a:lnTo>
                    <a:pt x="20735" y="21362"/>
                  </a:lnTo>
                  <a:lnTo>
                    <a:pt x="20317" y="21511"/>
                  </a:lnTo>
                  <a:lnTo>
                    <a:pt x="19840" y="21600"/>
                  </a:lnTo>
                  <a:lnTo>
                    <a:pt x="10770" y="21600"/>
                  </a:lnTo>
                  <a:lnTo>
                    <a:pt x="10233" y="21481"/>
                  </a:lnTo>
                  <a:lnTo>
                    <a:pt x="9726" y="21272"/>
                  </a:lnTo>
                  <a:lnTo>
                    <a:pt x="9338" y="20885"/>
                  </a:lnTo>
                  <a:lnTo>
                    <a:pt x="9129" y="20378"/>
                  </a:lnTo>
                  <a:lnTo>
                    <a:pt x="9010" y="19783"/>
                  </a:lnTo>
                  <a:lnTo>
                    <a:pt x="9129" y="19246"/>
                  </a:lnTo>
                  <a:lnTo>
                    <a:pt x="9338" y="18740"/>
                  </a:lnTo>
                  <a:lnTo>
                    <a:pt x="9726" y="18353"/>
                  </a:lnTo>
                  <a:lnTo>
                    <a:pt x="10233" y="18114"/>
                  </a:lnTo>
                  <a:lnTo>
                    <a:pt x="10770" y="18025"/>
                  </a:lnTo>
                  <a:lnTo>
                    <a:pt x="15514" y="18025"/>
                  </a:lnTo>
                  <a:lnTo>
                    <a:pt x="507" y="3039"/>
                  </a:lnTo>
                  <a:lnTo>
                    <a:pt x="209" y="2652"/>
                  </a:lnTo>
                  <a:lnTo>
                    <a:pt x="60" y="2234"/>
                  </a:lnTo>
                  <a:lnTo>
                    <a:pt x="0" y="1758"/>
                  </a:lnTo>
                  <a:lnTo>
                    <a:pt x="60" y="1341"/>
                  </a:lnTo>
                  <a:lnTo>
                    <a:pt x="209" y="894"/>
                  </a:lnTo>
                  <a:lnTo>
                    <a:pt x="507" y="536"/>
                  </a:lnTo>
                  <a:lnTo>
                    <a:pt x="895" y="238"/>
                  </a:lnTo>
                  <a:lnTo>
                    <a:pt x="1343" y="6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5124245" y="3220825"/>
            <a:ext cx="365773" cy="365773"/>
            <a:chOff x="-1" y="-1"/>
            <a:chExt cx="365771" cy="365771"/>
          </a:xfrm>
        </p:grpSpPr>
        <p:sp>
          <p:nvSpPr>
            <p:cNvPr id="214" name="Shape 214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81432" y="65510"/>
              <a:ext cx="202904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19072" y="86"/>
                  </a:lnTo>
                  <a:lnTo>
                    <a:pt x="19255" y="387"/>
                  </a:lnTo>
                  <a:lnTo>
                    <a:pt x="19406" y="861"/>
                  </a:lnTo>
                  <a:lnTo>
                    <a:pt x="21385" y="8821"/>
                  </a:lnTo>
                  <a:lnTo>
                    <a:pt x="21503" y="9466"/>
                  </a:lnTo>
                  <a:lnTo>
                    <a:pt x="21578" y="10112"/>
                  </a:lnTo>
                  <a:lnTo>
                    <a:pt x="21600" y="10800"/>
                  </a:lnTo>
                  <a:lnTo>
                    <a:pt x="21578" y="11575"/>
                  </a:lnTo>
                  <a:lnTo>
                    <a:pt x="21503" y="12220"/>
                  </a:lnTo>
                  <a:lnTo>
                    <a:pt x="21385" y="12822"/>
                  </a:lnTo>
                  <a:lnTo>
                    <a:pt x="19406" y="20825"/>
                  </a:lnTo>
                  <a:lnTo>
                    <a:pt x="19255" y="21256"/>
                  </a:lnTo>
                  <a:lnTo>
                    <a:pt x="19072" y="21514"/>
                  </a:lnTo>
                  <a:lnTo>
                    <a:pt x="18900" y="21600"/>
                  </a:lnTo>
                  <a:lnTo>
                    <a:pt x="18728" y="21514"/>
                  </a:lnTo>
                  <a:lnTo>
                    <a:pt x="18545" y="21256"/>
                  </a:lnTo>
                  <a:lnTo>
                    <a:pt x="18405" y="20825"/>
                  </a:lnTo>
                  <a:lnTo>
                    <a:pt x="18287" y="20180"/>
                  </a:lnTo>
                  <a:lnTo>
                    <a:pt x="18212" y="19492"/>
                  </a:lnTo>
                  <a:lnTo>
                    <a:pt x="18190" y="18803"/>
                  </a:lnTo>
                  <a:lnTo>
                    <a:pt x="18212" y="18072"/>
                  </a:lnTo>
                  <a:lnTo>
                    <a:pt x="18287" y="17383"/>
                  </a:lnTo>
                  <a:lnTo>
                    <a:pt x="18405" y="16824"/>
                  </a:lnTo>
                  <a:lnTo>
                    <a:pt x="19040" y="14199"/>
                  </a:lnTo>
                  <a:lnTo>
                    <a:pt x="839" y="14199"/>
                  </a:lnTo>
                  <a:lnTo>
                    <a:pt x="624" y="14113"/>
                  </a:lnTo>
                  <a:lnTo>
                    <a:pt x="420" y="13769"/>
                  </a:lnTo>
                  <a:lnTo>
                    <a:pt x="247" y="13210"/>
                  </a:lnTo>
                  <a:lnTo>
                    <a:pt x="118" y="12564"/>
                  </a:lnTo>
                  <a:lnTo>
                    <a:pt x="22" y="11704"/>
                  </a:lnTo>
                  <a:lnTo>
                    <a:pt x="0" y="10800"/>
                  </a:lnTo>
                  <a:lnTo>
                    <a:pt x="22" y="9896"/>
                  </a:lnTo>
                  <a:lnTo>
                    <a:pt x="118" y="9122"/>
                  </a:lnTo>
                  <a:lnTo>
                    <a:pt x="247" y="8390"/>
                  </a:lnTo>
                  <a:lnTo>
                    <a:pt x="420" y="7874"/>
                  </a:lnTo>
                  <a:lnTo>
                    <a:pt x="624" y="7573"/>
                  </a:lnTo>
                  <a:lnTo>
                    <a:pt x="839" y="7401"/>
                  </a:lnTo>
                  <a:lnTo>
                    <a:pt x="19040" y="7401"/>
                  </a:lnTo>
                  <a:lnTo>
                    <a:pt x="18405" y="4862"/>
                  </a:lnTo>
                  <a:lnTo>
                    <a:pt x="18287" y="4260"/>
                  </a:lnTo>
                  <a:lnTo>
                    <a:pt x="18212" y="3614"/>
                  </a:lnTo>
                  <a:lnTo>
                    <a:pt x="18190" y="2840"/>
                  </a:lnTo>
                  <a:lnTo>
                    <a:pt x="18212" y="2151"/>
                  </a:lnTo>
                  <a:lnTo>
                    <a:pt x="18287" y="1463"/>
                  </a:lnTo>
                  <a:lnTo>
                    <a:pt x="18405" y="861"/>
                  </a:lnTo>
                  <a:lnTo>
                    <a:pt x="18545" y="387"/>
                  </a:lnTo>
                  <a:lnTo>
                    <a:pt x="18728" y="86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49587" y="125560"/>
              <a:ext cx="266593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87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112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220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60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113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96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74"/>
                  </a:lnTo>
                  <a:lnTo>
                    <a:pt x="474" y="7487"/>
                  </a:lnTo>
                  <a:lnTo>
                    <a:pt x="645" y="7401"/>
                  </a:lnTo>
                  <a:lnTo>
                    <a:pt x="19656" y="7401"/>
                  </a:lnTo>
                  <a:lnTo>
                    <a:pt x="19174" y="4862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87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49587" y="192891"/>
              <a:ext cx="266593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44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069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177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17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070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53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31"/>
                  </a:lnTo>
                  <a:lnTo>
                    <a:pt x="474" y="7487"/>
                  </a:lnTo>
                  <a:lnTo>
                    <a:pt x="645" y="7358"/>
                  </a:lnTo>
                  <a:lnTo>
                    <a:pt x="19656" y="7358"/>
                  </a:lnTo>
                  <a:lnTo>
                    <a:pt x="19174" y="4819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44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85071" y="256580"/>
              <a:ext cx="195626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0" y="0"/>
                  </a:moveTo>
                  <a:lnTo>
                    <a:pt x="18978" y="129"/>
                  </a:lnTo>
                  <a:lnTo>
                    <a:pt x="19168" y="386"/>
                  </a:lnTo>
                  <a:lnTo>
                    <a:pt x="19324" y="859"/>
                  </a:lnTo>
                  <a:lnTo>
                    <a:pt x="21377" y="8803"/>
                  </a:lnTo>
                  <a:lnTo>
                    <a:pt x="21500" y="9447"/>
                  </a:lnTo>
                  <a:lnTo>
                    <a:pt x="21578" y="10091"/>
                  </a:lnTo>
                  <a:lnTo>
                    <a:pt x="21600" y="10779"/>
                  </a:lnTo>
                  <a:lnTo>
                    <a:pt x="21578" y="11551"/>
                  </a:lnTo>
                  <a:lnTo>
                    <a:pt x="21500" y="12196"/>
                  </a:lnTo>
                  <a:lnTo>
                    <a:pt x="21377" y="12840"/>
                  </a:lnTo>
                  <a:lnTo>
                    <a:pt x="19324" y="20784"/>
                  </a:lnTo>
                  <a:lnTo>
                    <a:pt x="19168" y="21256"/>
                  </a:lnTo>
                  <a:lnTo>
                    <a:pt x="18978" y="21471"/>
                  </a:lnTo>
                  <a:lnTo>
                    <a:pt x="18800" y="21600"/>
                  </a:lnTo>
                  <a:lnTo>
                    <a:pt x="18621" y="21471"/>
                  </a:lnTo>
                  <a:lnTo>
                    <a:pt x="18431" y="21256"/>
                  </a:lnTo>
                  <a:lnTo>
                    <a:pt x="18286" y="20784"/>
                  </a:lnTo>
                  <a:lnTo>
                    <a:pt x="18164" y="20183"/>
                  </a:lnTo>
                  <a:lnTo>
                    <a:pt x="18086" y="19453"/>
                  </a:lnTo>
                  <a:lnTo>
                    <a:pt x="18063" y="18766"/>
                  </a:lnTo>
                  <a:lnTo>
                    <a:pt x="18086" y="18036"/>
                  </a:lnTo>
                  <a:lnTo>
                    <a:pt x="18164" y="17349"/>
                  </a:lnTo>
                  <a:lnTo>
                    <a:pt x="18286" y="16790"/>
                  </a:lnTo>
                  <a:lnTo>
                    <a:pt x="18945" y="14214"/>
                  </a:lnTo>
                  <a:lnTo>
                    <a:pt x="881" y="14214"/>
                  </a:lnTo>
                  <a:lnTo>
                    <a:pt x="647" y="14085"/>
                  </a:lnTo>
                  <a:lnTo>
                    <a:pt x="435" y="13784"/>
                  </a:lnTo>
                  <a:lnTo>
                    <a:pt x="257" y="13183"/>
                  </a:lnTo>
                  <a:lnTo>
                    <a:pt x="123" y="12539"/>
                  </a:lnTo>
                  <a:lnTo>
                    <a:pt x="22" y="11723"/>
                  </a:lnTo>
                  <a:lnTo>
                    <a:pt x="0" y="10779"/>
                  </a:lnTo>
                  <a:lnTo>
                    <a:pt x="22" y="9920"/>
                  </a:lnTo>
                  <a:lnTo>
                    <a:pt x="123" y="9104"/>
                  </a:lnTo>
                  <a:lnTo>
                    <a:pt x="257" y="8417"/>
                  </a:lnTo>
                  <a:lnTo>
                    <a:pt x="435" y="7858"/>
                  </a:lnTo>
                  <a:lnTo>
                    <a:pt x="647" y="7558"/>
                  </a:lnTo>
                  <a:lnTo>
                    <a:pt x="881" y="7429"/>
                  </a:lnTo>
                  <a:lnTo>
                    <a:pt x="18945" y="7429"/>
                  </a:lnTo>
                  <a:lnTo>
                    <a:pt x="18286" y="4852"/>
                  </a:lnTo>
                  <a:lnTo>
                    <a:pt x="18164" y="4251"/>
                  </a:lnTo>
                  <a:lnTo>
                    <a:pt x="18086" y="3607"/>
                  </a:lnTo>
                  <a:lnTo>
                    <a:pt x="18063" y="2877"/>
                  </a:lnTo>
                  <a:lnTo>
                    <a:pt x="18086" y="2147"/>
                  </a:lnTo>
                  <a:lnTo>
                    <a:pt x="18164" y="1460"/>
                  </a:lnTo>
                  <a:lnTo>
                    <a:pt x="18286" y="859"/>
                  </a:lnTo>
                  <a:lnTo>
                    <a:pt x="18431" y="386"/>
                  </a:lnTo>
                  <a:lnTo>
                    <a:pt x="18621" y="129"/>
                  </a:lnTo>
                  <a:lnTo>
                    <a:pt x="18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20" name="Shape 220"/>
          <p:cNvSpPr/>
          <p:nvPr/>
        </p:nvSpPr>
        <p:spPr>
          <a:xfrm>
            <a:off x="483407" y="5662817"/>
            <a:ext cx="4602727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Explore our Peripheral Lithoplasty System</a:t>
            </a:r>
          </a:p>
        </p:txBody>
      </p:sp>
      <p:pic>
        <p:nvPicPr>
          <p:cNvPr id="22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" y="274320"/>
            <a:ext cx="1468585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23" name="Shape 223"/>
          <p:cNvSpPr/>
          <p:nvPr/>
        </p:nvSpPr>
        <p:spPr>
          <a:xfrm>
            <a:off x="3706317" y="6613587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24" name="Shape 224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27" name="Group 227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25" name="Shape 225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30" name="Group 230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28" name="Shape 22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33" name="Group 233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31" name="Shape 231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36" name="Group 236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34" name="Shape 23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37" name="Shape 23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42" name="Group 242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40" name="Shape 24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43" name="Shape 24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46" name="Shape 246">
            <a:hlinkClick r:id="rId4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7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0815" y="2159966"/>
            <a:ext cx="4372212" cy="273858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chnology Overvie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5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61" name="Shape 26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64" name="Group 26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62" name="Shape 26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67" name="Group 26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65" name="Shape 26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70" name="Group 27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68" name="Shape 26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73" name="Group 27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71" name="Shape 27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76" name="Group 27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74" name="Shape 27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79" name="Group 27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77" name="Shape 27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82" name="Group 28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80" name="Shape 28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83" name="Shape 283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" name="Shape 29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94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96" name="Shape 296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99" name="Group 299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97" name="Shape 297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302" name="Group 302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300" name="Shape 30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305" name="Group 305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303" name="Shape 303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308" name="Group 308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306" name="Shape 30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309" name="Shape 30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314" name="Group 314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312" name="Shape 31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315" name="Shape 315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18" name="Group 318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316" name="Shape 31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41718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hape 32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32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331" name="Shape 33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34" name="Group 33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332" name="Shape 33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337" name="Group 33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335" name="Shape 33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340" name="Group 34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338" name="Shape 33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343" name="Group 34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341" name="Shape 34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346" name="Group 34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344" name="Shape 34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349" name="Group 34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347" name="Shape 34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350" name="Shape 350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53" name="Group 353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351" name="Shape 35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354" name="Shape 354"/>
          <p:cNvSpPr>
            <a:spLocks noGrp="1"/>
          </p:cNvSpPr>
          <p:nvPr>
            <p:ph type="body" sz="quarter" idx="13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hape 36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365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367" name="Shape 367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70" name="Group 370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368" name="Shape 368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373" name="Group 373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371" name="Shape 37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376" name="Group 376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374" name="Shape 374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379" name="Group 379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377" name="Shape 37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382" name="Group 382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380" name="Shape 38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385" name="Group 385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383" name="Shape 38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386" name="Shape 386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89" name="Group 389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387" name="Shape 38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390" name="Shape 390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400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402" name="Shape 402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05" name="Group 405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403" name="Shape 403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408" name="Group 408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406" name="Shape 40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411" name="Group 411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409" name="Shape 409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414" name="Group 414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412" name="Shape 41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417" name="Group 417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415" name="Shape 41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420" name="Group 420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418" name="Shape 41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421" name="Shape 42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24" name="Group 424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422" name="Shape 42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rupt Pad Da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43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441" name="Shape 44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4" name="Group 44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442" name="Shape 44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447" name="Group 44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445" name="Shape 44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450" name="Group 45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448" name="Shape 44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453" name="Group 45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451" name="Shape 45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454" name="Shape 45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459" name="Group 45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457" name="Shape 45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460" name="Shape 460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63" name="Group 463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461" name="Shape 46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rupt Pad Da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3" name="Shape 473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ser Gu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2" name="Shape 48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3" name="Shape 48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484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486" name="Shape 486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89" name="Group 489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487" name="Shape 487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492" name="Group 492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490" name="Shape 49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495" name="Group 495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493" name="Shape 493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498" name="Group 498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496" name="Shape 49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501" name="Group 501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499" name="Shape 49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504" name="Group 504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502" name="Shape 50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505" name="Shape 505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08" name="Group 508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506" name="Shape 50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509" name="Shape 509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8" name="Shape 518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8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Shape 51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520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522" name="Shape 522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25" name="Group 525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523" name="Shape 523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528" name="Group 528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526" name="Shape 52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531" name="Group 531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529" name="Shape 529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534" name="Group 534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532" name="Shape 53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537" name="Group 537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535" name="Shape 53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540" name="Group 540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538" name="Shape 53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541" name="Shape 54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44" name="Group 544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542" name="Shape 54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545" name="Shape 545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6" name="Shape 5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555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557" name="Shape 557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60" name="Group 560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558" name="Shape 558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563" name="Group 563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561" name="Shape 56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566" name="Group 566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564" name="Shape 564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569" name="Group 569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567" name="Shape 56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572" name="Group 572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570" name="Shape 57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575" name="Group 575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573" name="Shape 57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576" name="Shape 576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79" name="Group 579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577" name="Shape 57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580" name="Shape 580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1" name="Shape 581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82" name="Shape 582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3" name="Shape 5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" name="Shape 59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593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595" name="Shape 595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98" name="Group 598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596" name="Shape 596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601" name="Group 601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599" name="Shape 59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604" name="Group 604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602" name="Shape 602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607" name="Group 607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605" name="Shape 60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610" name="Group 610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608" name="Shape 60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613" name="Group 613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611" name="Shape 61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614" name="Shape 614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17" name="Group 617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615" name="Shape 61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618" name="Shape 618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628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Shape 629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630" name="Shape 630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33" name="Group 633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631" name="Shape 631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636" name="Group 636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634" name="Shape 63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639" name="Group 639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637" name="Shape 637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642" name="Group 642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640" name="Shape 64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645" name="Group 645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643" name="Shape 64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648" name="Group 648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646" name="Shape 64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649" name="Shape 649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52" name="Group 65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650" name="Shape 65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653" name="Shape 653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4" name="Shape 654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55" name="Shape 655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6" name="Shape 6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rporate 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64" name="Shape 664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5" name="Shape 665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667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68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669" name="Shape 669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72" name="Group 672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670" name="Shape 670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675" name="Group 675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673" name="Shape 67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678" name="Group 678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676" name="Shape 676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681" name="Group 681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679" name="Shape 67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684" name="Group 684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682" name="Shape 68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687" name="Group 687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685" name="Shape 68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690" name="Group 69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688" name="Shape 68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691" name="Shape 69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2" name="Shape 6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520048" y="107157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 b="1">
                <a:solidFill>
                  <a:srgbClr val="FFFFFF"/>
                </a:solidFill>
              </a:defRPr>
            </a:lvl1pPr>
            <a:lvl2pPr marL="484413" indent="-306612">
              <a:buClrTx/>
              <a:buFontTx/>
              <a:defRPr sz="2600" b="1">
                <a:solidFill>
                  <a:srgbClr val="FFFFFF"/>
                </a:solidFill>
              </a:defRPr>
            </a:lvl2pPr>
            <a:lvl3pPr marL="600868" indent="-257967">
              <a:buClrTx/>
              <a:buFontTx/>
              <a:defRPr sz="2600" b="1">
                <a:solidFill>
                  <a:srgbClr val="FFFFFF"/>
                </a:solidFill>
              </a:defRPr>
            </a:lvl3pPr>
            <a:lvl4pPr marL="823119" indent="-361157">
              <a:buClrTx/>
              <a:buFontTx/>
              <a:defRPr sz="2600" b="1">
                <a:solidFill>
                  <a:srgbClr val="FFFFFF"/>
                </a:solidFill>
              </a:defRPr>
            </a:lvl4pPr>
            <a:lvl5pPr marL="938212" indent="-309562">
              <a:buClrTx/>
              <a:buFontTx/>
              <a:defRPr sz="2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0" name="Shape 700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Shape 701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pic>
        <p:nvPicPr>
          <p:cNvPr id="703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Shape 70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705" name="Shape 705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08" name="Group 708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706" name="Shape 706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711" name="Group 711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709" name="Shape 70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714" name="Group 714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712" name="Shape 712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717" name="Group 717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715" name="Shape 71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720" name="Group 720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718" name="Shape 71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723" name="Group 723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721" name="Shape 72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726" name="Group 726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724" name="Shape 724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727" name="Shape 727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8" name="Shape 7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75" y="0"/>
            <a:ext cx="9220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Shape 73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pic>
        <p:nvPicPr>
          <p:cNvPr id="737" name="image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739" name="Shape 739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42" name="Group 742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740" name="Shape 740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745" name="Group 745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743" name="Shape 74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748" name="Group 748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746" name="Shape 746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751" name="Group 751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749" name="Shape 74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754" name="Group 754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752" name="Shape 75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757" name="Group 757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755" name="Shape 75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760" name="Group 76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758" name="Shape 75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761" name="Shape 761">
            <a:hlinkClick r:id="rId3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62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48838" y="1984248"/>
            <a:ext cx="4846324" cy="12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Shape 7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)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7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Shape 77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773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Shape 774"/>
          <p:cNvSpPr/>
          <p:nvPr/>
        </p:nvSpPr>
        <p:spPr>
          <a:xfrm>
            <a:off x="0" y="6382510"/>
            <a:ext cx="9144000" cy="47548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©2016 SHOCKWAVE</a:t>
            </a:r>
          </a:p>
        </p:txBody>
      </p:sp>
      <p:pic>
        <p:nvPicPr>
          <p:cNvPr id="776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38" y="1984248"/>
            <a:ext cx="4846324" cy="12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Shape 77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Shape 78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787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Shape 78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89" name="Shape 789"/>
          <p:cNvSpPr>
            <a:spLocks noGrp="1"/>
          </p:cNvSpPr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9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Shape 79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792" name="Shape 792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.) 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0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801" name="Shape 80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02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Shape 803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457203" y="6536797"/>
            <a:ext cx="3283886" cy="1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805" name="Shape 805"/>
          <p:cNvSpPr>
            <a:spLocks noGrp="1"/>
          </p:cNvSpPr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0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Shape 80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.) 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1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Shape 81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17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81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1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Shape 820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1" name="Shape 821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) 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2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830" name="Shape 83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3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Shape 832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3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Shape 834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835" name="Shape 835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hape 836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.) 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4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845" name="Shape 84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4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7" name="Shape 847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4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hape 849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850" name="Shape 850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1" name="Shape 851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.) Salutation (Final)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5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860" name="Shape 86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61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Shape 862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6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864" name="Shape 864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865" name="Shape 865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" name="Shape 866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©2016 SHOCKWAVE</a:t>
            </a:r>
          </a:p>
        </p:txBody>
      </p:sp>
      <p:sp>
        <p:nvSpPr>
          <p:cNvPr id="867" name="Shape 867"/>
          <p:cNvSpPr/>
          <p:nvPr/>
        </p:nvSpPr>
        <p:spPr>
          <a:xfrm>
            <a:off x="451042" y="6525906"/>
            <a:ext cx="1945341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 b="1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SHOCKWAVEMEDICAL.COM</a:t>
            </a:r>
          </a:p>
        </p:txBody>
      </p:sp>
      <p:sp>
        <p:nvSpPr>
          <p:cNvPr id="868" name="Shape 868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image2.jpeg"/>
          <p:cNvPicPr>
            <a:picLocks noChangeAspect="1"/>
          </p:cNvPicPr>
          <p:nvPr/>
        </p:nvPicPr>
        <p:blipFill>
          <a:blip r:embed="rId2">
            <a:extLst/>
          </a:blip>
          <a:srcRect b="13462"/>
          <a:stretch>
            <a:fillRect/>
          </a:stretch>
        </p:blipFill>
        <p:spPr>
          <a:xfrm>
            <a:off x="0" y="914399"/>
            <a:ext cx="9144000" cy="5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hape 87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5522464" y="2765098"/>
            <a:ext cx="242808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DISRUPT CALCIUM</a:t>
            </a:r>
          </a:p>
        </p:txBody>
      </p:sp>
      <p:sp>
        <p:nvSpPr>
          <p:cNvPr id="878" name="Shape 878"/>
          <p:cNvSpPr/>
          <p:nvPr/>
        </p:nvSpPr>
        <p:spPr>
          <a:xfrm>
            <a:off x="5522464" y="3216093"/>
            <a:ext cx="2131672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RESTORE FLOW</a:t>
            </a:r>
          </a:p>
        </p:txBody>
      </p:sp>
      <p:sp>
        <p:nvSpPr>
          <p:cNvPr id="879" name="Shape 879"/>
          <p:cNvSpPr/>
          <p:nvPr/>
        </p:nvSpPr>
        <p:spPr>
          <a:xfrm>
            <a:off x="5522464" y="3667092"/>
            <a:ext cx="2993139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EXPAND POSSIBILITIES</a:t>
            </a:r>
          </a:p>
        </p:txBody>
      </p:sp>
      <p:sp>
        <p:nvSpPr>
          <p:cNvPr id="880" name="Shape 880"/>
          <p:cNvSpPr/>
          <p:nvPr/>
        </p:nvSpPr>
        <p:spPr>
          <a:xfrm>
            <a:off x="653706" y="1262280"/>
            <a:ext cx="793996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Reshape interventional therapy with the power of Lithoplast</a:t>
            </a:r>
            <a:r>
              <a:rPr spc="100"/>
              <a:t>y</a:t>
            </a:r>
            <a:r>
              <a:rPr baseline="30000"/>
              <a:t>®</a:t>
            </a:r>
            <a:r>
              <a:t> Technology.</a:t>
            </a:r>
          </a:p>
        </p:txBody>
      </p:sp>
      <p:grpSp>
        <p:nvGrpSpPr>
          <p:cNvPr id="883" name="Group 883"/>
          <p:cNvGrpSpPr/>
          <p:nvPr/>
        </p:nvGrpSpPr>
        <p:grpSpPr>
          <a:xfrm>
            <a:off x="5124245" y="2769829"/>
            <a:ext cx="365773" cy="365773"/>
            <a:chOff x="-1" y="-1"/>
            <a:chExt cx="365771" cy="365771"/>
          </a:xfrm>
        </p:grpSpPr>
        <p:sp>
          <p:nvSpPr>
            <p:cNvPr id="881" name="Shape 881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51862" y="51862"/>
              <a:ext cx="262044" cy="26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5" y="17917"/>
                  </a:moveTo>
                  <a:lnTo>
                    <a:pt x="6617" y="18250"/>
                  </a:lnTo>
                  <a:lnTo>
                    <a:pt x="7175" y="18542"/>
                  </a:lnTo>
                  <a:lnTo>
                    <a:pt x="7742" y="18775"/>
                  </a:lnTo>
                  <a:lnTo>
                    <a:pt x="8333" y="18975"/>
                  </a:lnTo>
                  <a:lnTo>
                    <a:pt x="8933" y="19133"/>
                  </a:lnTo>
                  <a:lnTo>
                    <a:pt x="9550" y="19250"/>
                  </a:lnTo>
                  <a:lnTo>
                    <a:pt x="10167" y="19317"/>
                  </a:lnTo>
                  <a:lnTo>
                    <a:pt x="10800" y="19342"/>
                  </a:lnTo>
                  <a:lnTo>
                    <a:pt x="10825" y="21600"/>
                  </a:lnTo>
                  <a:lnTo>
                    <a:pt x="10800" y="21600"/>
                  </a:lnTo>
                  <a:lnTo>
                    <a:pt x="10083" y="21575"/>
                  </a:lnTo>
                  <a:lnTo>
                    <a:pt x="9392" y="21508"/>
                  </a:lnTo>
                  <a:lnTo>
                    <a:pt x="8700" y="21392"/>
                  </a:lnTo>
                  <a:lnTo>
                    <a:pt x="8017" y="21233"/>
                  </a:lnTo>
                  <a:lnTo>
                    <a:pt x="7350" y="21033"/>
                  </a:lnTo>
                  <a:lnTo>
                    <a:pt x="6692" y="20783"/>
                  </a:lnTo>
                  <a:lnTo>
                    <a:pt x="6050" y="20500"/>
                  </a:lnTo>
                  <a:lnTo>
                    <a:pt x="5433" y="20175"/>
                  </a:lnTo>
                  <a:lnTo>
                    <a:pt x="4833" y="19800"/>
                  </a:lnTo>
                  <a:lnTo>
                    <a:pt x="6075" y="17917"/>
                  </a:lnTo>
                  <a:close/>
                  <a:moveTo>
                    <a:pt x="16858" y="16825"/>
                  </a:moveTo>
                  <a:lnTo>
                    <a:pt x="18458" y="18408"/>
                  </a:lnTo>
                  <a:lnTo>
                    <a:pt x="17933" y="18900"/>
                  </a:lnTo>
                  <a:lnTo>
                    <a:pt x="17383" y="19350"/>
                  </a:lnTo>
                  <a:lnTo>
                    <a:pt x="16808" y="19775"/>
                  </a:lnTo>
                  <a:lnTo>
                    <a:pt x="16217" y="20133"/>
                  </a:lnTo>
                  <a:lnTo>
                    <a:pt x="15600" y="20475"/>
                  </a:lnTo>
                  <a:lnTo>
                    <a:pt x="14967" y="20767"/>
                  </a:lnTo>
                  <a:lnTo>
                    <a:pt x="14300" y="21017"/>
                  </a:lnTo>
                  <a:lnTo>
                    <a:pt x="13633" y="21225"/>
                  </a:lnTo>
                  <a:lnTo>
                    <a:pt x="12942" y="21392"/>
                  </a:lnTo>
                  <a:lnTo>
                    <a:pt x="12492" y="19175"/>
                  </a:lnTo>
                  <a:lnTo>
                    <a:pt x="13100" y="19025"/>
                  </a:lnTo>
                  <a:lnTo>
                    <a:pt x="13708" y="18842"/>
                  </a:lnTo>
                  <a:lnTo>
                    <a:pt x="14283" y="18600"/>
                  </a:lnTo>
                  <a:lnTo>
                    <a:pt x="14850" y="18325"/>
                  </a:lnTo>
                  <a:lnTo>
                    <a:pt x="15383" y="18008"/>
                  </a:lnTo>
                  <a:lnTo>
                    <a:pt x="15900" y="17650"/>
                  </a:lnTo>
                  <a:lnTo>
                    <a:pt x="16392" y="17258"/>
                  </a:lnTo>
                  <a:lnTo>
                    <a:pt x="16858" y="16825"/>
                  </a:lnTo>
                  <a:close/>
                  <a:moveTo>
                    <a:pt x="2433" y="12500"/>
                  </a:moveTo>
                  <a:lnTo>
                    <a:pt x="2575" y="13108"/>
                  </a:lnTo>
                  <a:lnTo>
                    <a:pt x="2767" y="13717"/>
                  </a:lnTo>
                  <a:lnTo>
                    <a:pt x="3000" y="14292"/>
                  </a:lnTo>
                  <a:lnTo>
                    <a:pt x="3283" y="14858"/>
                  </a:lnTo>
                  <a:lnTo>
                    <a:pt x="3592" y="15392"/>
                  </a:lnTo>
                  <a:lnTo>
                    <a:pt x="3958" y="15908"/>
                  </a:lnTo>
                  <a:lnTo>
                    <a:pt x="4350" y="16400"/>
                  </a:lnTo>
                  <a:lnTo>
                    <a:pt x="4775" y="16858"/>
                  </a:lnTo>
                  <a:lnTo>
                    <a:pt x="3192" y="18467"/>
                  </a:lnTo>
                  <a:lnTo>
                    <a:pt x="2708" y="17942"/>
                  </a:lnTo>
                  <a:lnTo>
                    <a:pt x="2250" y="17400"/>
                  </a:lnTo>
                  <a:lnTo>
                    <a:pt x="1833" y="16825"/>
                  </a:lnTo>
                  <a:lnTo>
                    <a:pt x="1467" y="16225"/>
                  </a:lnTo>
                  <a:lnTo>
                    <a:pt x="1133" y="15617"/>
                  </a:lnTo>
                  <a:lnTo>
                    <a:pt x="842" y="14975"/>
                  </a:lnTo>
                  <a:lnTo>
                    <a:pt x="583" y="14317"/>
                  </a:lnTo>
                  <a:lnTo>
                    <a:pt x="383" y="13642"/>
                  </a:lnTo>
                  <a:lnTo>
                    <a:pt x="217" y="12950"/>
                  </a:lnTo>
                  <a:lnTo>
                    <a:pt x="2433" y="12500"/>
                  </a:lnTo>
                  <a:close/>
                  <a:moveTo>
                    <a:pt x="21600" y="10783"/>
                  </a:moveTo>
                  <a:lnTo>
                    <a:pt x="21600" y="10800"/>
                  </a:lnTo>
                  <a:lnTo>
                    <a:pt x="21575" y="11517"/>
                  </a:lnTo>
                  <a:lnTo>
                    <a:pt x="21508" y="12217"/>
                  </a:lnTo>
                  <a:lnTo>
                    <a:pt x="21392" y="12908"/>
                  </a:lnTo>
                  <a:lnTo>
                    <a:pt x="21233" y="13583"/>
                  </a:lnTo>
                  <a:lnTo>
                    <a:pt x="21033" y="14267"/>
                  </a:lnTo>
                  <a:lnTo>
                    <a:pt x="20783" y="14908"/>
                  </a:lnTo>
                  <a:lnTo>
                    <a:pt x="20492" y="15550"/>
                  </a:lnTo>
                  <a:lnTo>
                    <a:pt x="20167" y="16175"/>
                  </a:lnTo>
                  <a:lnTo>
                    <a:pt x="19792" y="16775"/>
                  </a:lnTo>
                  <a:lnTo>
                    <a:pt x="17917" y="15525"/>
                  </a:lnTo>
                  <a:lnTo>
                    <a:pt x="18250" y="14992"/>
                  </a:lnTo>
                  <a:lnTo>
                    <a:pt x="18533" y="14433"/>
                  </a:lnTo>
                  <a:lnTo>
                    <a:pt x="18775" y="13858"/>
                  </a:lnTo>
                  <a:lnTo>
                    <a:pt x="18975" y="13275"/>
                  </a:lnTo>
                  <a:lnTo>
                    <a:pt x="19133" y="12675"/>
                  </a:lnTo>
                  <a:lnTo>
                    <a:pt x="19250" y="12050"/>
                  </a:lnTo>
                  <a:lnTo>
                    <a:pt x="19317" y="11433"/>
                  </a:lnTo>
                  <a:lnTo>
                    <a:pt x="19342" y="10800"/>
                  </a:lnTo>
                  <a:lnTo>
                    <a:pt x="21600" y="10783"/>
                  </a:lnTo>
                  <a:close/>
                  <a:moveTo>
                    <a:pt x="1817" y="4808"/>
                  </a:moveTo>
                  <a:lnTo>
                    <a:pt x="3692" y="6058"/>
                  </a:lnTo>
                  <a:lnTo>
                    <a:pt x="3367" y="6600"/>
                  </a:lnTo>
                  <a:lnTo>
                    <a:pt x="3067" y="7158"/>
                  </a:lnTo>
                  <a:lnTo>
                    <a:pt x="2825" y="7733"/>
                  </a:lnTo>
                  <a:lnTo>
                    <a:pt x="2625" y="8317"/>
                  </a:lnTo>
                  <a:lnTo>
                    <a:pt x="2467" y="8925"/>
                  </a:lnTo>
                  <a:lnTo>
                    <a:pt x="2350" y="9542"/>
                  </a:lnTo>
                  <a:lnTo>
                    <a:pt x="2283" y="10167"/>
                  </a:lnTo>
                  <a:lnTo>
                    <a:pt x="2258" y="10800"/>
                  </a:lnTo>
                  <a:lnTo>
                    <a:pt x="0" y="10833"/>
                  </a:lnTo>
                  <a:lnTo>
                    <a:pt x="0" y="10800"/>
                  </a:lnTo>
                  <a:lnTo>
                    <a:pt x="25" y="10083"/>
                  </a:lnTo>
                  <a:lnTo>
                    <a:pt x="92" y="9383"/>
                  </a:lnTo>
                  <a:lnTo>
                    <a:pt x="208" y="8692"/>
                  </a:lnTo>
                  <a:lnTo>
                    <a:pt x="367" y="8008"/>
                  </a:lnTo>
                  <a:lnTo>
                    <a:pt x="575" y="7325"/>
                  </a:lnTo>
                  <a:lnTo>
                    <a:pt x="825" y="6667"/>
                  </a:lnTo>
                  <a:lnTo>
                    <a:pt x="1117" y="6033"/>
                  </a:lnTo>
                  <a:lnTo>
                    <a:pt x="1442" y="5408"/>
                  </a:lnTo>
                  <a:lnTo>
                    <a:pt x="1817" y="4808"/>
                  </a:lnTo>
                  <a:close/>
                  <a:moveTo>
                    <a:pt x="18417" y="3150"/>
                  </a:moveTo>
                  <a:lnTo>
                    <a:pt x="18917" y="3675"/>
                  </a:lnTo>
                  <a:lnTo>
                    <a:pt x="19358" y="4225"/>
                  </a:lnTo>
                  <a:lnTo>
                    <a:pt x="19775" y="4792"/>
                  </a:lnTo>
                  <a:lnTo>
                    <a:pt x="20150" y="5392"/>
                  </a:lnTo>
                  <a:lnTo>
                    <a:pt x="20475" y="6017"/>
                  </a:lnTo>
                  <a:lnTo>
                    <a:pt x="20767" y="6650"/>
                  </a:lnTo>
                  <a:lnTo>
                    <a:pt x="21025" y="7308"/>
                  </a:lnTo>
                  <a:lnTo>
                    <a:pt x="21225" y="7983"/>
                  </a:lnTo>
                  <a:lnTo>
                    <a:pt x="21392" y="8675"/>
                  </a:lnTo>
                  <a:lnTo>
                    <a:pt x="19175" y="9117"/>
                  </a:lnTo>
                  <a:lnTo>
                    <a:pt x="19033" y="8500"/>
                  </a:lnTo>
                  <a:lnTo>
                    <a:pt x="18842" y="7900"/>
                  </a:lnTo>
                  <a:lnTo>
                    <a:pt x="18600" y="7317"/>
                  </a:lnTo>
                  <a:lnTo>
                    <a:pt x="18325" y="6758"/>
                  </a:lnTo>
                  <a:lnTo>
                    <a:pt x="18017" y="6225"/>
                  </a:lnTo>
                  <a:lnTo>
                    <a:pt x="17658" y="5700"/>
                  </a:lnTo>
                  <a:lnTo>
                    <a:pt x="17258" y="5217"/>
                  </a:lnTo>
                  <a:lnTo>
                    <a:pt x="16833" y="4750"/>
                  </a:lnTo>
                  <a:lnTo>
                    <a:pt x="18417" y="3150"/>
                  </a:lnTo>
                  <a:close/>
                  <a:moveTo>
                    <a:pt x="8692" y="208"/>
                  </a:moveTo>
                  <a:lnTo>
                    <a:pt x="9125" y="2425"/>
                  </a:lnTo>
                  <a:lnTo>
                    <a:pt x="8508" y="2567"/>
                  </a:lnTo>
                  <a:lnTo>
                    <a:pt x="7917" y="2758"/>
                  </a:lnTo>
                  <a:lnTo>
                    <a:pt x="7325" y="2992"/>
                  </a:lnTo>
                  <a:lnTo>
                    <a:pt x="6775" y="3267"/>
                  </a:lnTo>
                  <a:lnTo>
                    <a:pt x="6233" y="3583"/>
                  </a:lnTo>
                  <a:lnTo>
                    <a:pt x="5708" y="3942"/>
                  </a:lnTo>
                  <a:lnTo>
                    <a:pt x="5217" y="4333"/>
                  </a:lnTo>
                  <a:lnTo>
                    <a:pt x="4758" y="4758"/>
                  </a:lnTo>
                  <a:lnTo>
                    <a:pt x="3158" y="3175"/>
                  </a:lnTo>
                  <a:lnTo>
                    <a:pt x="3683" y="2675"/>
                  </a:lnTo>
                  <a:lnTo>
                    <a:pt x="4233" y="2233"/>
                  </a:lnTo>
                  <a:lnTo>
                    <a:pt x="4808" y="1817"/>
                  </a:lnTo>
                  <a:lnTo>
                    <a:pt x="5400" y="1442"/>
                  </a:lnTo>
                  <a:lnTo>
                    <a:pt x="6025" y="1117"/>
                  </a:lnTo>
                  <a:lnTo>
                    <a:pt x="6658" y="825"/>
                  </a:lnTo>
                  <a:lnTo>
                    <a:pt x="7317" y="575"/>
                  </a:lnTo>
                  <a:lnTo>
                    <a:pt x="7992" y="375"/>
                  </a:lnTo>
                  <a:lnTo>
                    <a:pt x="8692" y="208"/>
                  </a:lnTo>
                  <a:close/>
                  <a:moveTo>
                    <a:pt x="10792" y="0"/>
                  </a:moveTo>
                  <a:lnTo>
                    <a:pt x="10800" y="0"/>
                  </a:lnTo>
                  <a:lnTo>
                    <a:pt x="11517" y="25"/>
                  </a:lnTo>
                  <a:lnTo>
                    <a:pt x="12217" y="92"/>
                  </a:lnTo>
                  <a:lnTo>
                    <a:pt x="12908" y="208"/>
                  </a:lnTo>
                  <a:lnTo>
                    <a:pt x="13592" y="367"/>
                  </a:lnTo>
                  <a:lnTo>
                    <a:pt x="14267" y="567"/>
                  </a:lnTo>
                  <a:lnTo>
                    <a:pt x="14917" y="817"/>
                  </a:lnTo>
                  <a:lnTo>
                    <a:pt x="15558" y="1108"/>
                  </a:lnTo>
                  <a:lnTo>
                    <a:pt x="16183" y="1433"/>
                  </a:lnTo>
                  <a:lnTo>
                    <a:pt x="16783" y="1808"/>
                  </a:lnTo>
                  <a:lnTo>
                    <a:pt x="15533" y="3692"/>
                  </a:lnTo>
                  <a:lnTo>
                    <a:pt x="14992" y="3367"/>
                  </a:lnTo>
                  <a:lnTo>
                    <a:pt x="14442" y="3067"/>
                  </a:lnTo>
                  <a:lnTo>
                    <a:pt x="13867" y="2825"/>
                  </a:lnTo>
                  <a:lnTo>
                    <a:pt x="13275" y="2625"/>
                  </a:lnTo>
                  <a:lnTo>
                    <a:pt x="12675" y="2467"/>
                  </a:lnTo>
                  <a:lnTo>
                    <a:pt x="12058" y="2350"/>
                  </a:lnTo>
                  <a:lnTo>
                    <a:pt x="11433" y="2283"/>
                  </a:lnTo>
                  <a:lnTo>
                    <a:pt x="10800" y="2258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93" name="Group 893"/>
          <p:cNvGrpSpPr/>
          <p:nvPr/>
        </p:nvGrpSpPr>
        <p:grpSpPr>
          <a:xfrm>
            <a:off x="5124245" y="3671820"/>
            <a:ext cx="365773" cy="365773"/>
            <a:chOff x="-1" y="-1"/>
            <a:chExt cx="365771" cy="365771"/>
          </a:xfrm>
        </p:grpSpPr>
        <p:sp>
          <p:nvSpPr>
            <p:cNvPr id="884" name="Shape 884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215637" y="155585"/>
              <a:ext cx="99179" cy="5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30" y="0"/>
                  </a:moveTo>
                  <a:lnTo>
                    <a:pt x="15884" y="39"/>
                  </a:lnTo>
                  <a:lnTo>
                    <a:pt x="16194" y="315"/>
                  </a:lnTo>
                  <a:lnTo>
                    <a:pt x="16482" y="670"/>
                  </a:lnTo>
                  <a:lnTo>
                    <a:pt x="21223" y="9105"/>
                  </a:lnTo>
                  <a:lnTo>
                    <a:pt x="21445" y="9578"/>
                  </a:lnTo>
                  <a:lnTo>
                    <a:pt x="21556" y="10169"/>
                  </a:lnTo>
                  <a:lnTo>
                    <a:pt x="21600" y="10761"/>
                  </a:lnTo>
                  <a:lnTo>
                    <a:pt x="21556" y="11391"/>
                  </a:lnTo>
                  <a:lnTo>
                    <a:pt x="21445" y="11982"/>
                  </a:lnTo>
                  <a:lnTo>
                    <a:pt x="21223" y="12455"/>
                  </a:lnTo>
                  <a:lnTo>
                    <a:pt x="16482" y="20930"/>
                  </a:lnTo>
                  <a:lnTo>
                    <a:pt x="16194" y="21285"/>
                  </a:lnTo>
                  <a:lnTo>
                    <a:pt x="15884" y="21521"/>
                  </a:lnTo>
                  <a:lnTo>
                    <a:pt x="15530" y="21600"/>
                  </a:lnTo>
                  <a:lnTo>
                    <a:pt x="15198" y="21521"/>
                  </a:lnTo>
                  <a:lnTo>
                    <a:pt x="14887" y="21285"/>
                  </a:lnTo>
                  <a:lnTo>
                    <a:pt x="14599" y="20930"/>
                  </a:lnTo>
                  <a:lnTo>
                    <a:pt x="14378" y="20378"/>
                  </a:lnTo>
                  <a:lnTo>
                    <a:pt x="14245" y="19826"/>
                  </a:lnTo>
                  <a:lnTo>
                    <a:pt x="14201" y="19235"/>
                  </a:lnTo>
                  <a:lnTo>
                    <a:pt x="14245" y="18604"/>
                  </a:lnTo>
                  <a:lnTo>
                    <a:pt x="14378" y="18053"/>
                  </a:lnTo>
                  <a:lnTo>
                    <a:pt x="14599" y="17540"/>
                  </a:lnTo>
                  <a:lnTo>
                    <a:pt x="17058" y="13126"/>
                  </a:lnTo>
                  <a:lnTo>
                    <a:pt x="1329" y="13126"/>
                  </a:lnTo>
                  <a:lnTo>
                    <a:pt x="886" y="13007"/>
                  </a:lnTo>
                  <a:lnTo>
                    <a:pt x="532" y="12692"/>
                  </a:lnTo>
                  <a:lnTo>
                    <a:pt x="266" y="12180"/>
                  </a:lnTo>
                  <a:lnTo>
                    <a:pt x="66" y="11549"/>
                  </a:lnTo>
                  <a:lnTo>
                    <a:pt x="0" y="10761"/>
                  </a:lnTo>
                  <a:lnTo>
                    <a:pt x="66" y="10012"/>
                  </a:lnTo>
                  <a:lnTo>
                    <a:pt x="266" y="9381"/>
                  </a:lnTo>
                  <a:lnTo>
                    <a:pt x="532" y="8908"/>
                  </a:lnTo>
                  <a:lnTo>
                    <a:pt x="886" y="8553"/>
                  </a:lnTo>
                  <a:lnTo>
                    <a:pt x="1329" y="8435"/>
                  </a:lnTo>
                  <a:lnTo>
                    <a:pt x="17058" y="8435"/>
                  </a:lnTo>
                  <a:lnTo>
                    <a:pt x="14599" y="4020"/>
                  </a:lnTo>
                  <a:lnTo>
                    <a:pt x="14378" y="3508"/>
                  </a:lnTo>
                  <a:lnTo>
                    <a:pt x="14245" y="2917"/>
                  </a:lnTo>
                  <a:lnTo>
                    <a:pt x="14201" y="2326"/>
                  </a:lnTo>
                  <a:lnTo>
                    <a:pt x="14245" y="1734"/>
                  </a:lnTo>
                  <a:lnTo>
                    <a:pt x="14378" y="1182"/>
                  </a:lnTo>
                  <a:lnTo>
                    <a:pt x="14599" y="670"/>
                  </a:lnTo>
                  <a:lnTo>
                    <a:pt x="14887" y="315"/>
                  </a:lnTo>
                  <a:lnTo>
                    <a:pt x="15198" y="39"/>
                  </a:lnTo>
                  <a:lnTo>
                    <a:pt x="15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50952" y="155585"/>
              <a:ext cx="99179" cy="5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0" y="0"/>
                  </a:moveTo>
                  <a:lnTo>
                    <a:pt x="6402" y="39"/>
                  </a:lnTo>
                  <a:lnTo>
                    <a:pt x="6713" y="315"/>
                  </a:lnTo>
                  <a:lnTo>
                    <a:pt x="7001" y="709"/>
                  </a:lnTo>
                  <a:lnTo>
                    <a:pt x="7222" y="1182"/>
                  </a:lnTo>
                  <a:lnTo>
                    <a:pt x="7355" y="1734"/>
                  </a:lnTo>
                  <a:lnTo>
                    <a:pt x="7399" y="2326"/>
                  </a:lnTo>
                  <a:lnTo>
                    <a:pt x="7355" y="2956"/>
                  </a:lnTo>
                  <a:lnTo>
                    <a:pt x="7222" y="3508"/>
                  </a:lnTo>
                  <a:lnTo>
                    <a:pt x="7001" y="4020"/>
                  </a:lnTo>
                  <a:lnTo>
                    <a:pt x="4542" y="8435"/>
                  </a:lnTo>
                  <a:lnTo>
                    <a:pt x="20271" y="8435"/>
                  </a:lnTo>
                  <a:lnTo>
                    <a:pt x="20714" y="8553"/>
                  </a:lnTo>
                  <a:lnTo>
                    <a:pt x="21068" y="8908"/>
                  </a:lnTo>
                  <a:lnTo>
                    <a:pt x="21334" y="9381"/>
                  </a:lnTo>
                  <a:lnTo>
                    <a:pt x="21534" y="10051"/>
                  </a:lnTo>
                  <a:lnTo>
                    <a:pt x="21600" y="10800"/>
                  </a:lnTo>
                  <a:lnTo>
                    <a:pt x="21534" y="11549"/>
                  </a:lnTo>
                  <a:lnTo>
                    <a:pt x="21334" y="12180"/>
                  </a:lnTo>
                  <a:lnTo>
                    <a:pt x="21068" y="12731"/>
                  </a:lnTo>
                  <a:lnTo>
                    <a:pt x="20714" y="13047"/>
                  </a:lnTo>
                  <a:lnTo>
                    <a:pt x="20271" y="13126"/>
                  </a:lnTo>
                  <a:lnTo>
                    <a:pt x="4542" y="13126"/>
                  </a:lnTo>
                  <a:lnTo>
                    <a:pt x="7001" y="17540"/>
                  </a:lnTo>
                  <a:lnTo>
                    <a:pt x="7222" y="18053"/>
                  </a:lnTo>
                  <a:lnTo>
                    <a:pt x="7355" y="18644"/>
                  </a:lnTo>
                  <a:lnTo>
                    <a:pt x="7399" y="19235"/>
                  </a:lnTo>
                  <a:lnTo>
                    <a:pt x="7355" y="19826"/>
                  </a:lnTo>
                  <a:lnTo>
                    <a:pt x="7222" y="20418"/>
                  </a:lnTo>
                  <a:lnTo>
                    <a:pt x="7001" y="20930"/>
                  </a:lnTo>
                  <a:lnTo>
                    <a:pt x="6713" y="21324"/>
                  </a:lnTo>
                  <a:lnTo>
                    <a:pt x="6402" y="21521"/>
                  </a:lnTo>
                  <a:lnTo>
                    <a:pt x="6070" y="21600"/>
                  </a:lnTo>
                  <a:lnTo>
                    <a:pt x="5716" y="21521"/>
                  </a:lnTo>
                  <a:lnTo>
                    <a:pt x="5406" y="21324"/>
                  </a:lnTo>
                  <a:lnTo>
                    <a:pt x="5118" y="20930"/>
                  </a:lnTo>
                  <a:lnTo>
                    <a:pt x="377" y="12455"/>
                  </a:lnTo>
                  <a:lnTo>
                    <a:pt x="155" y="11982"/>
                  </a:lnTo>
                  <a:lnTo>
                    <a:pt x="44" y="11431"/>
                  </a:lnTo>
                  <a:lnTo>
                    <a:pt x="0" y="10800"/>
                  </a:lnTo>
                  <a:lnTo>
                    <a:pt x="44" y="10209"/>
                  </a:lnTo>
                  <a:lnTo>
                    <a:pt x="155" y="9618"/>
                  </a:lnTo>
                  <a:lnTo>
                    <a:pt x="377" y="9145"/>
                  </a:lnTo>
                  <a:lnTo>
                    <a:pt x="5118" y="709"/>
                  </a:lnTo>
                  <a:lnTo>
                    <a:pt x="5406" y="315"/>
                  </a:lnTo>
                  <a:lnTo>
                    <a:pt x="5716" y="39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155585" y="50952"/>
              <a:ext cx="55508" cy="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31" y="44"/>
                  </a:lnTo>
                  <a:lnTo>
                    <a:pt x="11982" y="155"/>
                  </a:lnTo>
                  <a:lnTo>
                    <a:pt x="12455" y="377"/>
                  </a:lnTo>
                  <a:lnTo>
                    <a:pt x="20930" y="5118"/>
                  </a:lnTo>
                  <a:lnTo>
                    <a:pt x="21324" y="5406"/>
                  </a:lnTo>
                  <a:lnTo>
                    <a:pt x="21521" y="5716"/>
                  </a:lnTo>
                  <a:lnTo>
                    <a:pt x="21600" y="6070"/>
                  </a:lnTo>
                  <a:lnTo>
                    <a:pt x="21521" y="6402"/>
                  </a:lnTo>
                  <a:lnTo>
                    <a:pt x="21324" y="6713"/>
                  </a:lnTo>
                  <a:lnTo>
                    <a:pt x="20930" y="7001"/>
                  </a:lnTo>
                  <a:lnTo>
                    <a:pt x="20418" y="7222"/>
                  </a:lnTo>
                  <a:lnTo>
                    <a:pt x="19826" y="7355"/>
                  </a:lnTo>
                  <a:lnTo>
                    <a:pt x="19235" y="7399"/>
                  </a:lnTo>
                  <a:lnTo>
                    <a:pt x="18644" y="7355"/>
                  </a:lnTo>
                  <a:lnTo>
                    <a:pt x="18053" y="7222"/>
                  </a:lnTo>
                  <a:lnTo>
                    <a:pt x="17540" y="7001"/>
                  </a:lnTo>
                  <a:lnTo>
                    <a:pt x="13126" y="4542"/>
                  </a:lnTo>
                  <a:lnTo>
                    <a:pt x="13126" y="20271"/>
                  </a:lnTo>
                  <a:lnTo>
                    <a:pt x="13047" y="20714"/>
                  </a:lnTo>
                  <a:lnTo>
                    <a:pt x="12731" y="21068"/>
                  </a:lnTo>
                  <a:lnTo>
                    <a:pt x="12180" y="21334"/>
                  </a:lnTo>
                  <a:lnTo>
                    <a:pt x="11549" y="21534"/>
                  </a:lnTo>
                  <a:lnTo>
                    <a:pt x="10800" y="21600"/>
                  </a:lnTo>
                  <a:lnTo>
                    <a:pt x="10051" y="21534"/>
                  </a:lnTo>
                  <a:lnTo>
                    <a:pt x="9381" y="21334"/>
                  </a:lnTo>
                  <a:lnTo>
                    <a:pt x="8908" y="21068"/>
                  </a:lnTo>
                  <a:lnTo>
                    <a:pt x="8553" y="20714"/>
                  </a:lnTo>
                  <a:lnTo>
                    <a:pt x="8435" y="20271"/>
                  </a:lnTo>
                  <a:lnTo>
                    <a:pt x="8435" y="4542"/>
                  </a:lnTo>
                  <a:lnTo>
                    <a:pt x="4020" y="7001"/>
                  </a:lnTo>
                  <a:lnTo>
                    <a:pt x="3508" y="7222"/>
                  </a:lnTo>
                  <a:lnTo>
                    <a:pt x="2956" y="7355"/>
                  </a:lnTo>
                  <a:lnTo>
                    <a:pt x="2326" y="7399"/>
                  </a:lnTo>
                  <a:lnTo>
                    <a:pt x="1734" y="7355"/>
                  </a:lnTo>
                  <a:lnTo>
                    <a:pt x="1182" y="7222"/>
                  </a:lnTo>
                  <a:lnTo>
                    <a:pt x="709" y="7001"/>
                  </a:lnTo>
                  <a:lnTo>
                    <a:pt x="315" y="6713"/>
                  </a:lnTo>
                  <a:lnTo>
                    <a:pt x="39" y="6402"/>
                  </a:lnTo>
                  <a:lnTo>
                    <a:pt x="0" y="6070"/>
                  </a:lnTo>
                  <a:lnTo>
                    <a:pt x="39" y="5716"/>
                  </a:lnTo>
                  <a:lnTo>
                    <a:pt x="315" y="5406"/>
                  </a:lnTo>
                  <a:lnTo>
                    <a:pt x="709" y="5118"/>
                  </a:lnTo>
                  <a:lnTo>
                    <a:pt x="9145" y="377"/>
                  </a:lnTo>
                  <a:lnTo>
                    <a:pt x="9618" y="155"/>
                  </a:lnTo>
                  <a:lnTo>
                    <a:pt x="10209" y="4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154675" y="215637"/>
              <a:ext cx="55508" cy="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588" y="66"/>
                  </a:lnTo>
                  <a:lnTo>
                    <a:pt x="12219" y="266"/>
                  </a:lnTo>
                  <a:lnTo>
                    <a:pt x="12731" y="553"/>
                  </a:lnTo>
                  <a:lnTo>
                    <a:pt x="13047" y="907"/>
                  </a:lnTo>
                  <a:lnTo>
                    <a:pt x="13165" y="1328"/>
                  </a:lnTo>
                  <a:lnTo>
                    <a:pt x="13165" y="17085"/>
                  </a:lnTo>
                  <a:lnTo>
                    <a:pt x="17580" y="14607"/>
                  </a:lnTo>
                  <a:lnTo>
                    <a:pt x="18092" y="14385"/>
                  </a:lnTo>
                  <a:lnTo>
                    <a:pt x="18644" y="14230"/>
                  </a:lnTo>
                  <a:lnTo>
                    <a:pt x="19274" y="14208"/>
                  </a:lnTo>
                  <a:lnTo>
                    <a:pt x="19866" y="14230"/>
                  </a:lnTo>
                  <a:lnTo>
                    <a:pt x="20418" y="14385"/>
                  </a:lnTo>
                  <a:lnTo>
                    <a:pt x="20891" y="14607"/>
                  </a:lnTo>
                  <a:lnTo>
                    <a:pt x="21285" y="14872"/>
                  </a:lnTo>
                  <a:lnTo>
                    <a:pt x="21561" y="15182"/>
                  </a:lnTo>
                  <a:lnTo>
                    <a:pt x="21600" y="15514"/>
                  </a:lnTo>
                  <a:lnTo>
                    <a:pt x="21561" y="15868"/>
                  </a:lnTo>
                  <a:lnTo>
                    <a:pt x="21285" y="16178"/>
                  </a:lnTo>
                  <a:lnTo>
                    <a:pt x="20891" y="16466"/>
                  </a:lnTo>
                  <a:lnTo>
                    <a:pt x="12495" y="21202"/>
                  </a:lnTo>
                  <a:lnTo>
                    <a:pt x="12022" y="21423"/>
                  </a:lnTo>
                  <a:lnTo>
                    <a:pt x="11431" y="21534"/>
                  </a:lnTo>
                  <a:lnTo>
                    <a:pt x="10800" y="21600"/>
                  </a:lnTo>
                  <a:lnTo>
                    <a:pt x="10169" y="21534"/>
                  </a:lnTo>
                  <a:lnTo>
                    <a:pt x="9618" y="21423"/>
                  </a:lnTo>
                  <a:lnTo>
                    <a:pt x="9145" y="21202"/>
                  </a:lnTo>
                  <a:lnTo>
                    <a:pt x="670" y="16466"/>
                  </a:lnTo>
                  <a:lnTo>
                    <a:pt x="315" y="16178"/>
                  </a:lnTo>
                  <a:lnTo>
                    <a:pt x="79" y="15868"/>
                  </a:lnTo>
                  <a:lnTo>
                    <a:pt x="0" y="15514"/>
                  </a:lnTo>
                  <a:lnTo>
                    <a:pt x="79" y="15182"/>
                  </a:lnTo>
                  <a:lnTo>
                    <a:pt x="315" y="14872"/>
                  </a:lnTo>
                  <a:lnTo>
                    <a:pt x="670" y="14607"/>
                  </a:lnTo>
                  <a:lnTo>
                    <a:pt x="1182" y="14385"/>
                  </a:lnTo>
                  <a:lnTo>
                    <a:pt x="1774" y="14230"/>
                  </a:lnTo>
                  <a:lnTo>
                    <a:pt x="2365" y="14208"/>
                  </a:lnTo>
                  <a:lnTo>
                    <a:pt x="2956" y="14230"/>
                  </a:lnTo>
                  <a:lnTo>
                    <a:pt x="3547" y="14385"/>
                  </a:lnTo>
                  <a:lnTo>
                    <a:pt x="4060" y="14607"/>
                  </a:lnTo>
                  <a:lnTo>
                    <a:pt x="8474" y="17085"/>
                  </a:lnTo>
                  <a:lnTo>
                    <a:pt x="8474" y="1328"/>
                  </a:lnTo>
                  <a:lnTo>
                    <a:pt x="8593" y="907"/>
                  </a:lnTo>
                  <a:lnTo>
                    <a:pt x="8908" y="553"/>
                  </a:lnTo>
                  <a:lnTo>
                    <a:pt x="9420" y="266"/>
                  </a:lnTo>
                  <a:lnTo>
                    <a:pt x="10051" y="6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204719" y="88256"/>
              <a:ext cx="72793" cy="7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0" y="0"/>
                  </a:moveTo>
                  <a:lnTo>
                    <a:pt x="20317" y="60"/>
                  </a:lnTo>
                  <a:lnTo>
                    <a:pt x="20735" y="209"/>
                  </a:lnTo>
                  <a:lnTo>
                    <a:pt x="21093" y="507"/>
                  </a:lnTo>
                  <a:lnTo>
                    <a:pt x="21391" y="865"/>
                  </a:lnTo>
                  <a:lnTo>
                    <a:pt x="21540" y="1283"/>
                  </a:lnTo>
                  <a:lnTo>
                    <a:pt x="21600" y="1760"/>
                  </a:lnTo>
                  <a:lnTo>
                    <a:pt x="21600" y="10800"/>
                  </a:lnTo>
                  <a:lnTo>
                    <a:pt x="21540" y="11367"/>
                  </a:lnTo>
                  <a:lnTo>
                    <a:pt x="21272" y="11844"/>
                  </a:lnTo>
                  <a:lnTo>
                    <a:pt x="20884" y="12262"/>
                  </a:lnTo>
                  <a:lnTo>
                    <a:pt x="20407" y="12501"/>
                  </a:lnTo>
                  <a:lnTo>
                    <a:pt x="19840" y="12590"/>
                  </a:lnTo>
                  <a:lnTo>
                    <a:pt x="19243" y="12501"/>
                  </a:lnTo>
                  <a:lnTo>
                    <a:pt x="18766" y="12262"/>
                  </a:lnTo>
                  <a:lnTo>
                    <a:pt x="18408" y="11844"/>
                  </a:lnTo>
                  <a:lnTo>
                    <a:pt x="18139" y="11367"/>
                  </a:lnTo>
                  <a:lnTo>
                    <a:pt x="18050" y="10800"/>
                  </a:lnTo>
                  <a:lnTo>
                    <a:pt x="18050" y="6056"/>
                  </a:lnTo>
                  <a:lnTo>
                    <a:pt x="3043" y="21093"/>
                  </a:lnTo>
                  <a:lnTo>
                    <a:pt x="2685" y="21391"/>
                  </a:lnTo>
                  <a:lnTo>
                    <a:pt x="2238" y="21540"/>
                  </a:lnTo>
                  <a:lnTo>
                    <a:pt x="1790" y="21600"/>
                  </a:lnTo>
                  <a:lnTo>
                    <a:pt x="1343" y="21540"/>
                  </a:lnTo>
                  <a:lnTo>
                    <a:pt x="895" y="21391"/>
                  </a:lnTo>
                  <a:lnTo>
                    <a:pt x="507" y="21093"/>
                  </a:lnTo>
                  <a:lnTo>
                    <a:pt x="209" y="20705"/>
                  </a:lnTo>
                  <a:lnTo>
                    <a:pt x="60" y="20257"/>
                  </a:lnTo>
                  <a:lnTo>
                    <a:pt x="0" y="19810"/>
                  </a:lnTo>
                  <a:lnTo>
                    <a:pt x="60" y="19392"/>
                  </a:lnTo>
                  <a:lnTo>
                    <a:pt x="209" y="18945"/>
                  </a:lnTo>
                  <a:lnTo>
                    <a:pt x="507" y="18557"/>
                  </a:lnTo>
                  <a:lnTo>
                    <a:pt x="15514" y="3550"/>
                  </a:lnTo>
                  <a:lnTo>
                    <a:pt x="10770" y="3550"/>
                  </a:lnTo>
                  <a:lnTo>
                    <a:pt x="10233" y="3461"/>
                  </a:lnTo>
                  <a:lnTo>
                    <a:pt x="9726" y="3222"/>
                  </a:lnTo>
                  <a:lnTo>
                    <a:pt x="9338" y="2834"/>
                  </a:lnTo>
                  <a:lnTo>
                    <a:pt x="9129" y="2327"/>
                  </a:lnTo>
                  <a:lnTo>
                    <a:pt x="9010" y="1760"/>
                  </a:lnTo>
                  <a:lnTo>
                    <a:pt x="9129" y="1193"/>
                  </a:lnTo>
                  <a:lnTo>
                    <a:pt x="9338" y="716"/>
                  </a:lnTo>
                  <a:lnTo>
                    <a:pt x="9726" y="298"/>
                  </a:lnTo>
                  <a:lnTo>
                    <a:pt x="10233" y="90"/>
                  </a:lnTo>
                  <a:lnTo>
                    <a:pt x="10770" y="0"/>
                  </a:lnTo>
                  <a:lnTo>
                    <a:pt x="19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88256" y="204719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2" y="0"/>
                  </a:moveTo>
                  <a:lnTo>
                    <a:pt x="20259" y="60"/>
                  </a:lnTo>
                  <a:lnTo>
                    <a:pt x="20706" y="238"/>
                  </a:lnTo>
                  <a:lnTo>
                    <a:pt x="21094" y="536"/>
                  </a:lnTo>
                  <a:lnTo>
                    <a:pt x="21391" y="894"/>
                  </a:lnTo>
                  <a:lnTo>
                    <a:pt x="21540" y="1341"/>
                  </a:lnTo>
                  <a:lnTo>
                    <a:pt x="21600" y="1758"/>
                  </a:lnTo>
                  <a:lnTo>
                    <a:pt x="21540" y="2234"/>
                  </a:lnTo>
                  <a:lnTo>
                    <a:pt x="21391" y="2652"/>
                  </a:lnTo>
                  <a:lnTo>
                    <a:pt x="21094" y="3039"/>
                  </a:lnTo>
                  <a:lnTo>
                    <a:pt x="6108" y="18025"/>
                  </a:lnTo>
                  <a:lnTo>
                    <a:pt x="10815" y="18025"/>
                  </a:lnTo>
                  <a:lnTo>
                    <a:pt x="11381" y="18114"/>
                  </a:lnTo>
                  <a:lnTo>
                    <a:pt x="11887" y="18353"/>
                  </a:lnTo>
                  <a:lnTo>
                    <a:pt x="12245" y="18740"/>
                  </a:lnTo>
                  <a:lnTo>
                    <a:pt x="12513" y="19246"/>
                  </a:lnTo>
                  <a:lnTo>
                    <a:pt x="12602" y="19783"/>
                  </a:lnTo>
                  <a:lnTo>
                    <a:pt x="12513" y="20378"/>
                  </a:lnTo>
                  <a:lnTo>
                    <a:pt x="12245" y="20885"/>
                  </a:lnTo>
                  <a:lnTo>
                    <a:pt x="11887" y="21272"/>
                  </a:lnTo>
                  <a:lnTo>
                    <a:pt x="11381" y="21481"/>
                  </a:lnTo>
                  <a:lnTo>
                    <a:pt x="10815" y="21600"/>
                  </a:lnTo>
                  <a:lnTo>
                    <a:pt x="1788" y="21600"/>
                  </a:lnTo>
                  <a:lnTo>
                    <a:pt x="1341" y="21511"/>
                  </a:lnTo>
                  <a:lnTo>
                    <a:pt x="894" y="21362"/>
                  </a:lnTo>
                  <a:lnTo>
                    <a:pt x="506" y="21064"/>
                  </a:lnTo>
                  <a:lnTo>
                    <a:pt x="238" y="20706"/>
                  </a:lnTo>
                  <a:lnTo>
                    <a:pt x="60" y="20289"/>
                  </a:lnTo>
                  <a:lnTo>
                    <a:pt x="0" y="19783"/>
                  </a:lnTo>
                  <a:lnTo>
                    <a:pt x="0" y="10785"/>
                  </a:lnTo>
                  <a:lnTo>
                    <a:pt x="89" y="10219"/>
                  </a:lnTo>
                  <a:lnTo>
                    <a:pt x="358" y="9742"/>
                  </a:lnTo>
                  <a:lnTo>
                    <a:pt x="745" y="9355"/>
                  </a:lnTo>
                  <a:lnTo>
                    <a:pt x="1222" y="9087"/>
                  </a:lnTo>
                  <a:lnTo>
                    <a:pt x="1788" y="9027"/>
                  </a:lnTo>
                  <a:lnTo>
                    <a:pt x="2354" y="9087"/>
                  </a:lnTo>
                  <a:lnTo>
                    <a:pt x="2830" y="9355"/>
                  </a:lnTo>
                  <a:lnTo>
                    <a:pt x="3218" y="9742"/>
                  </a:lnTo>
                  <a:lnTo>
                    <a:pt x="3486" y="10219"/>
                  </a:lnTo>
                  <a:lnTo>
                    <a:pt x="3575" y="10785"/>
                  </a:lnTo>
                  <a:lnTo>
                    <a:pt x="3575" y="15522"/>
                  </a:lnTo>
                  <a:lnTo>
                    <a:pt x="18531" y="536"/>
                  </a:lnTo>
                  <a:lnTo>
                    <a:pt x="18948" y="238"/>
                  </a:lnTo>
                  <a:lnTo>
                    <a:pt x="19366" y="6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88256" y="87346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8" y="0"/>
                  </a:moveTo>
                  <a:lnTo>
                    <a:pt x="10815" y="0"/>
                  </a:lnTo>
                  <a:lnTo>
                    <a:pt x="11381" y="119"/>
                  </a:lnTo>
                  <a:lnTo>
                    <a:pt x="11887" y="358"/>
                  </a:lnTo>
                  <a:lnTo>
                    <a:pt x="12245" y="775"/>
                  </a:lnTo>
                  <a:lnTo>
                    <a:pt x="12513" y="1251"/>
                  </a:lnTo>
                  <a:lnTo>
                    <a:pt x="12602" y="1817"/>
                  </a:lnTo>
                  <a:lnTo>
                    <a:pt x="12513" y="2354"/>
                  </a:lnTo>
                  <a:lnTo>
                    <a:pt x="12245" y="2860"/>
                  </a:lnTo>
                  <a:lnTo>
                    <a:pt x="11887" y="3247"/>
                  </a:lnTo>
                  <a:lnTo>
                    <a:pt x="11381" y="3516"/>
                  </a:lnTo>
                  <a:lnTo>
                    <a:pt x="10815" y="3575"/>
                  </a:lnTo>
                  <a:lnTo>
                    <a:pt x="6108" y="3575"/>
                  </a:lnTo>
                  <a:lnTo>
                    <a:pt x="21094" y="18561"/>
                  </a:lnTo>
                  <a:lnTo>
                    <a:pt x="21391" y="18948"/>
                  </a:lnTo>
                  <a:lnTo>
                    <a:pt x="21540" y="19366"/>
                  </a:lnTo>
                  <a:lnTo>
                    <a:pt x="21600" y="19842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4" y="21064"/>
                  </a:lnTo>
                  <a:lnTo>
                    <a:pt x="20706" y="21362"/>
                  </a:lnTo>
                  <a:lnTo>
                    <a:pt x="20259" y="21570"/>
                  </a:lnTo>
                  <a:lnTo>
                    <a:pt x="19812" y="21600"/>
                  </a:lnTo>
                  <a:lnTo>
                    <a:pt x="19366" y="21570"/>
                  </a:lnTo>
                  <a:lnTo>
                    <a:pt x="18948" y="21362"/>
                  </a:lnTo>
                  <a:lnTo>
                    <a:pt x="18531" y="21064"/>
                  </a:lnTo>
                  <a:lnTo>
                    <a:pt x="3575" y="6108"/>
                  </a:lnTo>
                  <a:lnTo>
                    <a:pt x="3575" y="10815"/>
                  </a:lnTo>
                  <a:lnTo>
                    <a:pt x="3486" y="11381"/>
                  </a:lnTo>
                  <a:lnTo>
                    <a:pt x="3218" y="11858"/>
                  </a:lnTo>
                  <a:lnTo>
                    <a:pt x="2830" y="12245"/>
                  </a:lnTo>
                  <a:lnTo>
                    <a:pt x="2354" y="12513"/>
                  </a:lnTo>
                  <a:lnTo>
                    <a:pt x="1788" y="12632"/>
                  </a:lnTo>
                  <a:lnTo>
                    <a:pt x="1222" y="12513"/>
                  </a:lnTo>
                  <a:lnTo>
                    <a:pt x="745" y="12245"/>
                  </a:lnTo>
                  <a:lnTo>
                    <a:pt x="358" y="11858"/>
                  </a:lnTo>
                  <a:lnTo>
                    <a:pt x="89" y="11381"/>
                  </a:lnTo>
                  <a:lnTo>
                    <a:pt x="0" y="10815"/>
                  </a:lnTo>
                  <a:lnTo>
                    <a:pt x="0" y="1817"/>
                  </a:lnTo>
                  <a:lnTo>
                    <a:pt x="60" y="1341"/>
                  </a:lnTo>
                  <a:lnTo>
                    <a:pt x="238" y="924"/>
                  </a:lnTo>
                  <a:lnTo>
                    <a:pt x="506" y="536"/>
                  </a:lnTo>
                  <a:lnTo>
                    <a:pt x="894" y="268"/>
                  </a:lnTo>
                  <a:lnTo>
                    <a:pt x="1341" y="89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204719" y="204719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lnTo>
                    <a:pt x="2238" y="60"/>
                  </a:lnTo>
                  <a:lnTo>
                    <a:pt x="2685" y="238"/>
                  </a:lnTo>
                  <a:lnTo>
                    <a:pt x="3043" y="536"/>
                  </a:lnTo>
                  <a:lnTo>
                    <a:pt x="18050" y="15522"/>
                  </a:lnTo>
                  <a:lnTo>
                    <a:pt x="18050" y="10785"/>
                  </a:lnTo>
                  <a:lnTo>
                    <a:pt x="18139" y="10219"/>
                  </a:lnTo>
                  <a:lnTo>
                    <a:pt x="18408" y="9742"/>
                  </a:lnTo>
                  <a:lnTo>
                    <a:pt x="18766" y="9355"/>
                  </a:lnTo>
                  <a:lnTo>
                    <a:pt x="19243" y="9087"/>
                  </a:lnTo>
                  <a:lnTo>
                    <a:pt x="19840" y="9027"/>
                  </a:lnTo>
                  <a:lnTo>
                    <a:pt x="20407" y="9087"/>
                  </a:lnTo>
                  <a:lnTo>
                    <a:pt x="20884" y="9355"/>
                  </a:lnTo>
                  <a:lnTo>
                    <a:pt x="21272" y="9742"/>
                  </a:lnTo>
                  <a:lnTo>
                    <a:pt x="21540" y="10219"/>
                  </a:lnTo>
                  <a:lnTo>
                    <a:pt x="21600" y="10785"/>
                  </a:lnTo>
                  <a:lnTo>
                    <a:pt x="21600" y="19783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3" y="21064"/>
                  </a:lnTo>
                  <a:lnTo>
                    <a:pt x="20735" y="21362"/>
                  </a:lnTo>
                  <a:lnTo>
                    <a:pt x="20317" y="21511"/>
                  </a:lnTo>
                  <a:lnTo>
                    <a:pt x="19840" y="21600"/>
                  </a:lnTo>
                  <a:lnTo>
                    <a:pt x="10770" y="21600"/>
                  </a:lnTo>
                  <a:lnTo>
                    <a:pt x="10233" y="21481"/>
                  </a:lnTo>
                  <a:lnTo>
                    <a:pt x="9726" y="21272"/>
                  </a:lnTo>
                  <a:lnTo>
                    <a:pt x="9338" y="20885"/>
                  </a:lnTo>
                  <a:lnTo>
                    <a:pt x="9129" y="20378"/>
                  </a:lnTo>
                  <a:lnTo>
                    <a:pt x="9010" y="19783"/>
                  </a:lnTo>
                  <a:lnTo>
                    <a:pt x="9129" y="19246"/>
                  </a:lnTo>
                  <a:lnTo>
                    <a:pt x="9338" y="18740"/>
                  </a:lnTo>
                  <a:lnTo>
                    <a:pt x="9726" y="18353"/>
                  </a:lnTo>
                  <a:lnTo>
                    <a:pt x="10233" y="18114"/>
                  </a:lnTo>
                  <a:lnTo>
                    <a:pt x="10770" y="18025"/>
                  </a:lnTo>
                  <a:lnTo>
                    <a:pt x="15514" y="18025"/>
                  </a:lnTo>
                  <a:lnTo>
                    <a:pt x="507" y="3039"/>
                  </a:lnTo>
                  <a:lnTo>
                    <a:pt x="209" y="2652"/>
                  </a:lnTo>
                  <a:lnTo>
                    <a:pt x="60" y="2234"/>
                  </a:lnTo>
                  <a:lnTo>
                    <a:pt x="0" y="1758"/>
                  </a:lnTo>
                  <a:lnTo>
                    <a:pt x="60" y="1341"/>
                  </a:lnTo>
                  <a:lnTo>
                    <a:pt x="209" y="894"/>
                  </a:lnTo>
                  <a:lnTo>
                    <a:pt x="507" y="536"/>
                  </a:lnTo>
                  <a:lnTo>
                    <a:pt x="895" y="238"/>
                  </a:lnTo>
                  <a:lnTo>
                    <a:pt x="1343" y="6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99" name="Group 899"/>
          <p:cNvGrpSpPr/>
          <p:nvPr/>
        </p:nvGrpSpPr>
        <p:grpSpPr>
          <a:xfrm>
            <a:off x="5124245" y="3220825"/>
            <a:ext cx="365773" cy="365773"/>
            <a:chOff x="-1" y="-1"/>
            <a:chExt cx="365771" cy="365771"/>
          </a:xfrm>
        </p:grpSpPr>
        <p:sp>
          <p:nvSpPr>
            <p:cNvPr id="894" name="Shape 894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81432" y="65510"/>
              <a:ext cx="202904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19072" y="86"/>
                  </a:lnTo>
                  <a:lnTo>
                    <a:pt x="19255" y="387"/>
                  </a:lnTo>
                  <a:lnTo>
                    <a:pt x="19406" y="861"/>
                  </a:lnTo>
                  <a:lnTo>
                    <a:pt x="21385" y="8821"/>
                  </a:lnTo>
                  <a:lnTo>
                    <a:pt x="21503" y="9466"/>
                  </a:lnTo>
                  <a:lnTo>
                    <a:pt x="21578" y="10112"/>
                  </a:lnTo>
                  <a:lnTo>
                    <a:pt x="21600" y="10800"/>
                  </a:lnTo>
                  <a:lnTo>
                    <a:pt x="21578" y="11575"/>
                  </a:lnTo>
                  <a:lnTo>
                    <a:pt x="21503" y="12220"/>
                  </a:lnTo>
                  <a:lnTo>
                    <a:pt x="21385" y="12822"/>
                  </a:lnTo>
                  <a:lnTo>
                    <a:pt x="19406" y="20825"/>
                  </a:lnTo>
                  <a:lnTo>
                    <a:pt x="19255" y="21256"/>
                  </a:lnTo>
                  <a:lnTo>
                    <a:pt x="19072" y="21514"/>
                  </a:lnTo>
                  <a:lnTo>
                    <a:pt x="18900" y="21600"/>
                  </a:lnTo>
                  <a:lnTo>
                    <a:pt x="18728" y="21514"/>
                  </a:lnTo>
                  <a:lnTo>
                    <a:pt x="18545" y="21256"/>
                  </a:lnTo>
                  <a:lnTo>
                    <a:pt x="18405" y="20825"/>
                  </a:lnTo>
                  <a:lnTo>
                    <a:pt x="18287" y="20180"/>
                  </a:lnTo>
                  <a:lnTo>
                    <a:pt x="18212" y="19492"/>
                  </a:lnTo>
                  <a:lnTo>
                    <a:pt x="18190" y="18803"/>
                  </a:lnTo>
                  <a:lnTo>
                    <a:pt x="18212" y="18072"/>
                  </a:lnTo>
                  <a:lnTo>
                    <a:pt x="18287" y="17383"/>
                  </a:lnTo>
                  <a:lnTo>
                    <a:pt x="18405" y="16824"/>
                  </a:lnTo>
                  <a:lnTo>
                    <a:pt x="19040" y="14199"/>
                  </a:lnTo>
                  <a:lnTo>
                    <a:pt x="839" y="14199"/>
                  </a:lnTo>
                  <a:lnTo>
                    <a:pt x="624" y="14113"/>
                  </a:lnTo>
                  <a:lnTo>
                    <a:pt x="420" y="13769"/>
                  </a:lnTo>
                  <a:lnTo>
                    <a:pt x="247" y="13210"/>
                  </a:lnTo>
                  <a:lnTo>
                    <a:pt x="118" y="12564"/>
                  </a:lnTo>
                  <a:lnTo>
                    <a:pt x="22" y="11704"/>
                  </a:lnTo>
                  <a:lnTo>
                    <a:pt x="0" y="10800"/>
                  </a:lnTo>
                  <a:lnTo>
                    <a:pt x="22" y="9896"/>
                  </a:lnTo>
                  <a:lnTo>
                    <a:pt x="118" y="9122"/>
                  </a:lnTo>
                  <a:lnTo>
                    <a:pt x="247" y="8390"/>
                  </a:lnTo>
                  <a:lnTo>
                    <a:pt x="420" y="7874"/>
                  </a:lnTo>
                  <a:lnTo>
                    <a:pt x="624" y="7573"/>
                  </a:lnTo>
                  <a:lnTo>
                    <a:pt x="839" y="7401"/>
                  </a:lnTo>
                  <a:lnTo>
                    <a:pt x="19040" y="7401"/>
                  </a:lnTo>
                  <a:lnTo>
                    <a:pt x="18405" y="4862"/>
                  </a:lnTo>
                  <a:lnTo>
                    <a:pt x="18287" y="4260"/>
                  </a:lnTo>
                  <a:lnTo>
                    <a:pt x="18212" y="3614"/>
                  </a:lnTo>
                  <a:lnTo>
                    <a:pt x="18190" y="2840"/>
                  </a:lnTo>
                  <a:lnTo>
                    <a:pt x="18212" y="2151"/>
                  </a:lnTo>
                  <a:lnTo>
                    <a:pt x="18287" y="1463"/>
                  </a:lnTo>
                  <a:lnTo>
                    <a:pt x="18405" y="861"/>
                  </a:lnTo>
                  <a:lnTo>
                    <a:pt x="18545" y="387"/>
                  </a:lnTo>
                  <a:lnTo>
                    <a:pt x="18728" y="86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49587" y="125560"/>
              <a:ext cx="266593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87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112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220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60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113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96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74"/>
                  </a:lnTo>
                  <a:lnTo>
                    <a:pt x="474" y="7487"/>
                  </a:lnTo>
                  <a:lnTo>
                    <a:pt x="645" y="7401"/>
                  </a:lnTo>
                  <a:lnTo>
                    <a:pt x="19656" y="7401"/>
                  </a:lnTo>
                  <a:lnTo>
                    <a:pt x="19174" y="4862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87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49587" y="192891"/>
              <a:ext cx="266593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44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069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177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17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070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53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31"/>
                  </a:lnTo>
                  <a:lnTo>
                    <a:pt x="474" y="7487"/>
                  </a:lnTo>
                  <a:lnTo>
                    <a:pt x="645" y="7358"/>
                  </a:lnTo>
                  <a:lnTo>
                    <a:pt x="19656" y="7358"/>
                  </a:lnTo>
                  <a:lnTo>
                    <a:pt x="19174" y="4819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44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85071" y="256580"/>
              <a:ext cx="195626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0" y="0"/>
                  </a:moveTo>
                  <a:lnTo>
                    <a:pt x="18978" y="129"/>
                  </a:lnTo>
                  <a:lnTo>
                    <a:pt x="19168" y="386"/>
                  </a:lnTo>
                  <a:lnTo>
                    <a:pt x="19324" y="859"/>
                  </a:lnTo>
                  <a:lnTo>
                    <a:pt x="21377" y="8803"/>
                  </a:lnTo>
                  <a:lnTo>
                    <a:pt x="21500" y="9447"/>
                  </a:lnTo>
                  <a:lnTo>
                    <a:pt x="21578" y="10091"/>
                  </a:lnTo>
                  <a:lnTo>
                    <a:pt x="21600" y="10779"/>
                  </a:lnTo>
                  <a:lnTo>
                    <a:pt x="21578" y="11551"/>
                  </a:lnTo>
                  <a:lnTo>
                    <a:pt x="21500" y="12196"/>
                  </a:lnTo>
                  <a:lnTo>
                    <a:pt x="21377" y="12840"/>
                  </a:lnTo>
                  <a:lnTo>
                    <a:pt x="19324" y="20784"/>
                  </a:lnTo>
                  <a:lnTo>
                    <a:pt x="19168" y="21256"/>
                  </a:lnTo>
                  <a:lnTo>
                    <a:pt x="18978" y="21471"/>
                  </a:lnTo>
                  <a:lnTo>
                    <a:pt x="18800" y="21600"/>
                  </a:lnTo>
                  <a:lnTo>
                    <a:pt x="18621" y="21471"/>
                  </a:lnTo>
                  <a:lnTo>
                    <a:pt x="18431" y="21256"/>
                  </a:lnTo>
                  <a:lnTo>
                    <a:pt x="18286" y="20784"/>
                  </a:lnTo>
                  <a:lnTo>
                    <a:pt x="18164" y="20183"/>
                  </a:lnTo>
                  <a:lnTo>
                    <a:pt x="18086" y="19453"/>
                  </a:lnTo>
                  <a:lnTo>
                    <a:pt x="18063" y="18766"/>
                  </a:lnTo>
                  <a:lnTo>
                    <a:pt x="18086" y="18036"/>
                  </a:lnTo>
                  <a:lnTo>
                    <a:pt x="18164" y="17349"/>
                  </a:lnTo>
                  <a:lnTo>
                    <a:pt x="18286" y="16790"/>
                  </a:lnTo>
                  <a:lnTo>
                    <a:pt x="18945" y="14214"/>
                  </a:lnTo>
                  <a:lnTo>
                    <a:pt x="881" y="14214"/>
                  </a:lnTo>
                  <a:lnTo>
                    <a:pt x="647" y="14085"/>
                  </a:lnTo>
                  <a:lnTo>
                    <a:pt x="435" y="13784"/>
                  </a:lnTo>
                  <a:lnTo>
                    <a:pt x="257" y="13183"/>
                  </a:lnTo>
                  <a:lnTo>
                    <a:pt x="123" y="12539"/>
                  </a:lnTo>
                  <a:lnTo>
                    <a:pt x="22" y="11723"/>
                  </a:lnTo>
                  <a:lnTo>
                    <a:pt x="0" y="10779"/>
                  </a:lnTo>
                  <a:lnTo>
                    <a:pt x="22" y="9920"/>
                  </a:lnTo>
                  <a:lnTo>
                    <a:pt x="123" y="9104"/>
                  </a:lnTo>
                  <a:lnTo>
                    <a:pt x="257" y="8417"/>
                  </a:lnTo>
                  <a:lnTo>
                    <a:pt x="435" y="7858"/>
                  </a:lnTo>
                  <a:lnTo>
                    <a:pt x="647" y="7558"/>
                  </a:lnTo>
                  <a:lnTo>
                    <a:pt x="881" y="7429"/>
                  </a:lnTo>
                  <a:lnTo>
                    <a:pt x="18945" y="7429"/>
                  </a:lnTo>
                  <a:lnTo>
                    <a:pt x="18286" y="4852"/>
                  </a:lnTo>
                  <a:lnTo>
                    <a:pt x="18164" y="4251"/>
                  </a:lnTo>
                  <a:lnTo>
                    <a:pt x="18086" y="3607"/>
                  </a:lnTo>
                  <a:lnTo>
                    <a:pt x="18063" y="2877"/>
                  </a:lnTo>
                  <a:lnTo>
                    <a:pt x="18086" y="2147"/>
                  </a:lnTo>
                  <a:lnTo>
                    <a:pt x="18164" y="1460"/>
                  </a:lnTo>
                  <a:lnTo>
                    <a:pt x="18286" y="859"/>
                  </a:lnTo>
                  <a:lnTo>
                    <a:pt x="18431" y="386"/>
                  </a:lnTo>
                  <a:lnTo>
                    <a:pt x="18621" y="129"/>
                  </a:lnTo>
                  <a:lnTo>
                    <a:pt x="18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00" name="Shape 900"/>
          <p:cNvSpPr/>
          <p:nvPr/>
        </p:nvSpPr>
        <p:spPr>
          <a:xfrm>
            <a:off x="483407" y="5662817"/>
            <a:ext cx="4602727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Explore our Peripheral Lithoplasty System</a:t>
            </a:r>
          </a:p>
        </p:txBody>
      </p:sp>
      <p:pic>
        <p:nvPicPr>
          <p:cNvPr id="90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" y="274320"/>
            <a:ext cx="1468585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902" name="Shape 90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903" name="Shape 903"/>
          <p:cNvSpPr/>
          <p:nvPr/>
        </p:nvSpPr>
        <p:spPr>
          <a:xfrm>
            <a:off x="3706317" y="6613587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904" name="Shape 904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07" name="Group 907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905" name="Shape 905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910" name="Group 910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908" name="Shape 90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913" name="Group 913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911" name="Shape 911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916" name="Group 916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914" name="Shape 91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919" name="Group 919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917" name="Shape 91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922" name="Group 922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920" name="Shape 92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925" name="Group 925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923" name="Shape 92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926" name="Shape 926">
            <a:hlinkClick r:id="rId4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27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0815" y="2159966"/>
            <a:ext cx="4372212" cy="2738587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Shape 9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line interior slid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520049" y="86060"/>
            <a:ext cx="5845177" cy="41876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  <a:lvl2pPr marL="460827" indent="-283028">
              <a:buClrTx/>
              <a:buFontTx/>
              <a:defRPr sz="2400" b="1">
                <a:solidFill>
                  <a:srgbClr val="FFFFFF"/>
                </a:solidFill>
              </a:defRPr>
            </a:lvl2pPr>
            <a:lvl3pPr marL="581025" indent="-238125">
              <a:buClrTx/>
              <a:buFontTx/>
              <a:defRPr sz="2400" b="1">
                <a:solidFill>
                  <a:srgbClr val="FFFFFF"/>
                </a:solidFill>
              </a:defRPr>
            </a:lvl3pPr>
            <a:lvl4pPr marL="795337" indent="-333375">
              <a:buClrTx/>
              <a:buFontTx/>
              <a:defRPr sz="2400" b="1">
                <a:solidFill>
                  <a:srgbClr val="FFFFFF"/>
                </a:solidFill>
              </a:defRPr>
            </a:lvl4pPr>
            <a:lvl5pPr marL="914400" indent="-285750">
              <a:buClrTx/>
              <a:buFontTx/>
              <a:defRPr sz="2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3"/>
          </p:nvPr>
        </p:nvSpPr>
        <p:spPr>
          <a:xfrm>
            <a:off x="520700" y="465245"/>
            <a:ext cx="5468938" cy="40851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4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chnology Overvie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36" name="Shape 93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7" name="Shape 937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93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Shape 94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941" name="Shape 94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44" name="Group 94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942" name="Shape 94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947" name="Group 94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945" name="Shape 94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950" name="Group 95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948" name="Shape 94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953" name="Group 95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951" name="Shape 95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956" name="Group 95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954" name="Shape 95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959" name="Group 95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957" name="Shape 95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962" name="Group 96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960" name="Shape 96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963" name="Shape 963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4" name="Shape 9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2" name="Shape 97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3" name="Shape 97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974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975" name="Shape 975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976" name="Shape 976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79" name="Group 979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977" name="Shape 977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982" name="Group 982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980" name="Shape 98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985" name="Group 985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983" name="Shape 983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988" name="Group 988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986" name="Shape 98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991" name="Group 991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989" name="Shape 98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994" name="Group 994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992" name="Shape 99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995" name="Shape 995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98" name="Group 998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996" name="Shape 99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999" name="Shape 9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7" name="Shape 1007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41718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8" name="Shape 100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00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010" name="Shape 101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011" name="Shape 101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014" name="Group 101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012" name="Shape 101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017" name="Group 101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015" name="Shape 101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020" name="Group 102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018" name="Shape 101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023" name="Group 102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021" name="Shape 102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026" name="Group 102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024" name="Shape 102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029" name="Group 102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027" name="Shape 102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030" name="Shape 1030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033" name="Group 1033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031" name="Shape 103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034" name="Shape 1034"/>
          <p:cNvSpPr>
            <a:spLocks noGrp="1"/>
          </p:cNvSpPr>
          <p:nvPr>
            <p:ph type="body" sz="quarter" idx="13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5" name="Shape 10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43" name="Shape 1043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4" name="Shape 104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045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046" name="Shape 104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047" name="Shape 1047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050" name="Group 1050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048" name="Shape 1048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053" name="Group 1053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051" name="Shape 105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056" name="Group 1056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054" name="Shape 1054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059" name="Group 1059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057" name="Shape 105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062" name="Group 1062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060" name="Shape 106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065" name="Group 1065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063" name="Shape 106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066" name="Shape 1066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069" name="Group 1069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067" name="Shape 106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070" name="Shape 1070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1" name="Shape 10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79" name="Shape 107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080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081" name="Shape 1081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082" name="Shape 1082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085" name="Group 1085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083" name="Shape 1083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088" name="Group 1088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086" name="Shape 108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091" name="Group 1091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089" name="Shape 1089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094" name="Group 1094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092" name="Shape 109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097" name="Group 1097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095" name="Shape 109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100" name="Group 1100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098" name="Shape 109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101" name="Shape 110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04" name="Group 1104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102" name="Shape 110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105" name="Shape 1105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6" name="Shape 1106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07" name="Shape 1107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8" name="Shape 1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rupt Pad Da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16" name="Shape 111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7" name="Shape 1117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18" name="Shape 1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rupt Pad Da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26" name="Shape 1126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7" name="Shape 112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128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129" name="Shape 1129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130" name="Shape 1130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33" name="Group 1133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131" name="Shape 1131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136" name="Group 1136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134" name="Shape 113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139" name="Group 1139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137" name="Shape 1137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142" name="Group 1142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140" name="Shape 114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145" name="Group 1145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143" name="Shape 114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148" name="Group 1148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146" name="Shape 114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149" name="Shape 1149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52" name="Group 115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150" name="Shape 115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153" name="Shape 1153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4" name="Shape 1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ser Gu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2" name="Shape 116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3" name="Shape 116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164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165" name="Shape 1165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166" name="Shape 1166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69" name="Group 1169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167" name="Shape 1167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172" name="Group 1172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170" name="Shape 117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175" name="Group 1175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173" name="Shape 1173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178" name="Group 1178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176" name="Shape 117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181" name="Group 1181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179" name="Shape 117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184" name="Group 1184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182" name="Shape 118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185" name="Shape 1185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88" name="Group 1188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186" name="Shape 118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189" name="Shape 1189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0" name="Shape 1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98" name="Shape 1198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8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9" name="Shape 119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200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201" name="Shape 1201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202" name="Shape 1202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205" name="Group 1205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203" name="Shape 1203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208" name="Group 1208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206" name="Shape 120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211" name="Group 1211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209" name="Shape 1209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214" name="Group 1214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212" name="Shape 121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217" name="Group 1217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215" name="Shape 121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220" name="Group 1220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218" name="Shape 121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221" name="Shape 122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224" name="Group 1224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222" name="Shape 122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225" name="Shape 1225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6" name="Shape 1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34" name="Shape 123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235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236" name="Shape 123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237" name="Shape 1237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240" name="Group 1240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238" name="Shape 1238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243" name="Group 1243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241" name="Shape 124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246" name="Group 1246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244" name="Shape 1244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249" name="Group 1249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247" name="Shape 124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252" name="Group 1252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250" name="Shape 125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255" name="Group 1255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253" name="Shape 125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256" name="Shape 1256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259" name="Group 1259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257" name="Shape 125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260" name="Shape 1260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Shape 1261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62" name="Shape 1262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3" name="Shape 1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line interio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520049" y="86060"/>
            <a:ext cx="5845177" cy="41876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  <a:lvl2pPr marL="460827" indent="-283028">
              <a:buClrTx/>
              <a:buFontTx/>
              <a:defRPr sz="2400" b="1">
                <a:solidFill>
                  <a:srgbClr val="FFFFFF"/>
                </a:solidFill>
              </a:defRPr>
            </a:lvl2pPr>
            <a:lvl3pPr marL="581025" indent="-238125">
              <a:buClrTx/>
              <a:buFontTx/>
              <a:defRPr sz="2400" b="1">
                <a:solidFill>
                  <a:srgbClr val="FFFFFF"/>
                </a:solidFill>
              </a:defRPr>
            </a:lvl3pPr>
            <a:lvl4pPr marL="795337" indent="-333375">
              <a:buClrTx/>
              <a:buFontTx/>
              <a:defRPr sz="2400" b="1">
                <a:solidFill>
                  <a:srgbClr val="FFFFFF"/>
                </a:solidFill>
              </a:defRPr>
            </a:lvl4pPr>
            <a:lvl5pPr marL="914400" indent="-285750">
              <a:buClrTx/>
              <a:buFontTx/>
              <a:defRPr sz="2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3"/>
          </p:nvPr>
        </p:nvSpPr>
        <p:spPr>
          <a:xfrm>
            <a:off x="520700" y="465245"/>
            <a:ext cx="5468938" cy="40851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71" name="Shape 1271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2" name="Shape 127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273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274" name="Shape 1274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275" name="Shape 1275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278" name="Group 1278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276" name="Shape 1276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281" name="Group 1281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279" name="Shape 127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284" name="Group 1284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282" name="Shape 1282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287" name="Group 1287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285" name="Shape 128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290" name="Group 1290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288" name="Shape 128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293" name="Group 1293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291" name="Shape 129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294" name="Shape 1294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297" name="Group 1297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295" name="Shape 129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298" name="Shape 1298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9" name="Shape 12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07" name="Shape 130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308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309" name="Shape 1309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310" name="Shape 1310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313" name="Group 1313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311" name="Shape 1311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316" name="Group 1316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314" name="Shape 131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319" name="Group 1319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317" name="Shape 1317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322" name="Group 1322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320" name="Shape 132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325" name="Group 1325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323" name="Shape 132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328" name="Group 1328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326" name="Shape 132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329" name="Shape 1329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332" name="Group 133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330" name="Shape 133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333" name="Shape 1333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4" name="Shape 1334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35" name="Shape 1335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6" name="Shape 13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rporate 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44" name="Shape 1344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5" name="Shape 1345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46" name="Shape 134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347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348" name="Shape 1348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349" name="Shape 1349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352" name="Group 1352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350" name="Shape 1350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355" name="Group 1355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353" name="Shape 135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358" name="Group 1358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356" name="Shape 1356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361" name="Group 1361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359" name="Shape 135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364" name="Group 1364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362" name="Shape 136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367" name="Group 1367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365" name="Shape 136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370" name="Group 137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368" name="Shape 136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371" name="Shape 137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72" name="Shape 13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80" name="Shape 1380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1" name="Shape 1381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82" name="Shape 1382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pic>
        <p:nvPicPr>
          <p:cNvPr id="1383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384" name="Shape 138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385" name="Shape 1385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388" name="Group 1388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386" name="Shape 1386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391" name="Group 1391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389" name="Shape 138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394" name="Group 1394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392" name="Shape 1392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397" name="Group 1397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395" name="Shape 139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400" name="Group 1400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398" name="Shape 139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403" name="Group 1403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401" name="Shape 140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406" name="Group 1406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404" name="Shape 1404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407" name="Shape 1407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08" name="Shape 14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75" y="0"/>
            <a:ext cx="9220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6" name="Shape 141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pic>
        <p:nvPicPr>
          <p:cNvPr id="1417" name="image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418" name="Shape 141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419" name="Shape 1419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422" name="Group 1422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420" name="Shape 1420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425" name="Group 1425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423" name="Shape 142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428" name="Group 1428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426" name="Shape 1426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431" name="Group 1431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429" name="Shape 142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434" name="Group 1434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432" name="Shape 143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437" name="Group 1437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435" name="Shape 143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440" name="Group 144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438" name="Shape 143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441" name="Shape 1441">
            <a:hlinkClick r:id="rId3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42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48838" y="1984248"/>
            <a:ext cx="4846324" cy="12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1443" name="Shape 1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)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Shape 1450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5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452" name="Shape 145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453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4" name="Shape 1454"/>
          <p:cNvSpPr/>
          <p:nvPr/>
        </p:nvSpPr>
        <p:spPr>
          <a:xfrm>
            <a:off x="0" y="6382510"/>
            <a:ext cx="9144000" cy="47548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©2016 SHOCKWAVE</a:t>
            </a:r>
          </a:p>
        </p:txBody>
      </p:sp>
      <p:pic>
        <p:nvPicPr>
          <p:cNvPr id="1456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38" y="1984248"/>
            <a:ext cx="4846324" cy="12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1457" name="Shape 145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Shape 1464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6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466" name="Shape 146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467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8" name="Shape 146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69" name="Shape 1469"/>
          <p:cNvSpPr>
            <a:spLocks noGrp="1"/>
          </p:cNvSpPr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7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471" name="Shape 147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472" name="Shape 1472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.) 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Shape 1479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8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481" name="Shape 148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482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3" name="Shape 1483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84" name="Shape 1484"/>
          <p:cNvSpPr/>
          <p:nvPr/>
        </p:nvSpPr>
        <p:spPr>
          <a:xfrm>
            <a:off x="457203" y="6536797"/>
            <a:ext cx="3283886" cy="1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1485" name="Shape 1485"/>
          <p:cNvSpPr>
            <a:spLocks noGrp="1"/>
          </p:cNvSpPr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8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487" name="Shape 148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.) 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9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496" name="Shape 149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497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8" name="Shape 149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9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500" name="Shape 1500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1" name="Shape 1501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) 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0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510" name="Shape 151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51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2" name="Shape 1512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1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514" name="Shape 1514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1515" name="Shape 1515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6" name="Shape 1516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half" idx="1"/>
          </p:nvPr>
        </p:nvSpPr>
        <p:spPr>
          <a:xfrm>
            <a:off x="521208" y="1078991"/>
            <a:ext cx="3390066" cy="435254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half" idx="13"/>
          </p:nvPr>
        </p:nvSpPr>
        <p:spPr>
          <a:xfrm>
            <a:off x="4629224" y="1078991"/>
            <a:ext cx="3390066" cy="435254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.) 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Shape 1523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2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525" name="Shape 152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52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7" name="Shape 1527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2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529" name="Shape 1529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1530" name="Shape 1530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1" name="Shape 1531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.) Salutation (Final)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Shape 153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3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1540" name="Shape 154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541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2" name="Shape 1542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4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1544" name="Shape 1544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1545" name="Shape 1545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6" name="Shape 1546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©2016 SHOCKWAVE</a:t>
            </a:r>
          </a:p>
        </p:txBody>
      </p:sp>
      <p:sp>
        <p:nvSpPr>
          <p:cNvPr id="1547" name="Shape 1547"/>
          <p:cNvSpPr/>
          <p:nvPr/>
        </p:nvSpPr>
        <p:spPr>
          <a:xfrm>
            <a:off x="451042" y="6525906"/>
            <a:ext cx="1945341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 b="1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SHOCKWAVEMEDICAL.COM</a:t>
            </a:r>
          </a:p>
        </p:txBody>
      </p:sp>
      <p:sp>
        <p:nvSpPr>
          <p:cNvPr id="1548" name="Shape 1548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image2.jpeg"/>
          <p:cNvPicPr>
            <a:picLocks noChangeAspect="1"/>
          </p:cNvPicPr>
          <p:nvPr/>
        </p:nvPicPr>
        <p:blipFill>
          <a:blip r:embed="rId2">
            <a:extLst/>
          </a:blip>
          <a:srcRect b="13462"/>
          <a:stretch>
            <a:fillRect/>
          </a:stretch>
        </p:blipFill>
        <p:spPr>
          <a:xfrm>
            <a:off x="0" y="914399"/>
            <a:ext cx="9144000" cy="5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56" name="Shape 155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57" name="Shape 1557"/>
          <p:cNvSpPr/>
          <p:nvPr/>
        </p:nvSpPr>
        <p:spPr>
          <a:xfrm>
            <a:off x="5522464" y="2765098"/>
            <a:ext cx="242808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DISRUPT CALCIUM</a:t>
            </a:r>
          </a:p>
        </p:txBody>
      </p:sp>
      <p:sp>
        <p:nvSpPr>
          <p:cNvPr id="1558" name="Shape 1558"/>
          <p:cNvSpPr/>
          <p:nvPr/>
        </p:nvSpPr>
        <p:spPr>
          <a:xfrm>
            <a:off x="5522464" y="3216093"/>
            <a:ext cx="2131672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RESTORE FLOW</a:t>
            </a:r>
          </a:p>
        </p:txBody>
      </p:sp>
      <p:sp>
        <p:nvSpPr>
          <p:cNvPr id="1559" name="Shape 1559"/>
          <p:cNvSpPr/>
          <p:nvPr/>
        </p:nvSpPr>
        <p:spPr>
          <a:xfrm>
            <a:off x="5522464" y="3667092"/>
            <a:ext cx="2993139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EXPAND POSSIBILITIES</a:t>
            </a:r>
          </a:p>
        </p:txBody>
      </p:sp>
      <p:sp>
        <p:nvSpPr>
          <p:cNvPr id="1560" name="Shape 1560"/>
          <p:cNvSpPr/>
          <p:nvPr/>
        </p:nvSpPr>
        <p:spPr>
          <a:xfrm>
            <a:off x="653706" y="1262280"/>
            <a:ext cx="793996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Reshape interventional therapy with the power of Lithoplast</a:t>
            </a:r>
            <a:r>
              <a:rPr spc="100"/>
              <a:t>y</a:t>
            </a:r>
            <a:r>
              <a:rPr baseline="30000"/>
              <a:t>®</a:t>
            </a:r>
            <a:r>
              <a:t> Technology.</a:t>
            </a:r>
          </a:p>
        </p:txBody>
      </p:sp>
      <p:grpSp>
        <p:nvGrpSpPr>
          <p:cNvPr id="1563" name="Group 1563"/>
          <p:cNvGrpSpPr/>
          <p:nvPr/>
        </p:nvGrpSpPr>
        <p:grpSpPr>
          <a:xfrm>
            <a:off x="5124245" y="2769829"/>
            <a:ext cx="365773" cy="365773"/>
            <a:chOff x="-1" y="-1"/>
            <a:chExt cx="365771" cy="365771"/>
          </a:xfrm>
        </p:grpSpPr>
        <p:sp>
          <p:nvSpPr>
            <p:cNvPr id="1561" name="Shape 1561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51862" y="51862"/>
              <a:ext cx="262044" cy="26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5" y="17917"/>
                  </a:moveTo>
                  <a:lnTo>
                    <a:pt x="6617" y="18250"/>
                  </a:lnTo>
                  <a:lnTo>
                    <a:pt x="7175" y="18542"/>
                  </a:lnTo>
                  <a:lnTo>
                    <a:pt x="7742" y="18775"/>
                  </a:lnTo>
                  <a:lnTo>
                    <a:pt x="8333" y="18975"/>
                  </a:lnTo>
                  <a:lnTo>
                    <a:pt x="8933" y="19133"/>
                  </a:lnTo>
                  <a:lnTo>
                    <a:pt x="9550" y="19250"/>
                  </a:lnTo>
                  <a:lnTo>
                    <a:pt x="10167" y="19317"/>
                  </a:lnTo>
                  <a:lnTo>
                    <a:pt x="10800" y="19342"/>
                  </a:lnTo>
                  <a:lnTo>
                    <a:pt x="10825" y="21600"/>
                  </a:lnTo>
                  <a:lnTo>
                    <a:pt x="10800" y="21600"/>
                  </a:lnTo>
                  <a:lnTo>
                    <a:pt x="10083" y="21575"/>
                  </a:lnTo>
                  <a:lnTo>
                    <a:pt x="9392" y="21508"/>
                  </a:lnTo>
                  <a:lnTo>
                    <a:pt x="8700" y="21392"/>
                  </a:lnTo>
                  <a:lnTo>
                    <a:pt x="8017" y="21233"/>
                  </a:lnTo>
                  <a:lnTo>
                    <a:pt x="7350" y="21033"/>
                  </a:lnTo>
                  <a:lnTo>
                    <a:pt x="6692" y="20783"/>
                  </a:lnTo>
                  <a:lnTo>
                    <a:pt x="6050" y="20500"/>
                  </a:lnTo>
                  <a:lnTo>
                    <a:pt x="5433" y="20175"/>
                  </a:lnTo>
                  <a:lnTo>
                    <a:pt x="4833" y="19800"/>
                  </a:lnTo>
                  <a:lnTo>
                    <a:pt x="6075" y="17917"/>
                  </a:lnTo>
                  <a:close/>
                  <a:moveTo>
                    <a:pt x="16858" y="16825"/>
                  </a:moveTo>
                  <a:lnTo>
                    <a:pt x="18458" y="18408"/>
                  </a:lnTo>
                  <a:lnTo>
                    <a:pt x="17933" y="18900"/>
                  </a:lnTo>
                  <a:lnTo>
                    <a:pt x="17383" y="19350"/>
                  </a:lnTo>
                  <a:lnTo>
                    <a:pt x="16808" y="19775"/>
                  </a:lnTo>
                  <a:lnTo>
                    <a:pt x="16217" y="20133"/>
                  </a:lnTo>
                  <a:lnTo>
                    <a:pt x="15600" y="20475"/>
                  </a:lnTo>
                  <a:lnTo>
                    <a:pt x="14967" y="20767"/>
                  </a:lnTo>
                  <a:lnTo>
                    <a:pt x="14300" y="21017"/>
                  </a:lnTo>
                  <a:lnTo>
                    <a:pt x="13633" y="21225"/>
                  </a:lnTo>
                  <a:lnTo>
                    <a:pt x="12942" y="21392"/>
                  </a:lnTo>
                  <a:lnTo>
                    <a:pt x="12492" y="19175"/>
                  </a:lnTo>
                  <a:lnTo>
                    <a:pt x="13100" y="19025"/>
                  </a:lnTo>
                  <a:lnTo>
                    <a:pt x="13708" y="18842"/>
                  </a:lnTo>
                  <a:lnTo>
                    <a:pt x="14283" y="18600"/>
                  </a:lnTo>
                  <a:lnTo>
                    <a:pt x="14850" y="18325"/>
                  </a:lnTo>
                  <a:lnTo>
                    <a:pt x="15383" y="18008"/>
                  </a:lnTo>
                  <a:lnTo>
                    <a:pt x="15900" y="17650"/>
                  </a:lnTo>
                  <a:lnTo>
                    <a:pt x="16392" y="17258"/>
                  </a:lnTo>
                  <a:lnTo>
                    <a:pt x="16858" y="16825"/>
                  </a:lnTo>
                  <a:close/>
                  <a:moveTo>
                    <a:pt x="2433" y="12500"/>
                  </a:moveTo>
                  <a:lnTo>
                    <a:pt x="2575" y="13108"/>
                  </a:lnTo>
                  <a:lnTo>
                    <a:pt x="2767" y="13717"/>
                  </a:lnTo>
                  <a:lnTo>
                    <a:pt x="3000" y="14292"/>
                  </a:lnTo>
                  <a:lnTo>
                    <a:pt x="3283" y="14858"/>
                  </a:lnTo>
                  <a:lnTo>
                    <a:pt x="3592" y="15392"/>
                  </a:lnTo>
                  <a:lnTo>
                    <a:pt x="3958" y="15908"/>
                  </a:lnTo>
                  <a:lnTo>
                    <a:pt x="4350" y="16400"/>
                  </a:lnTo>
                  <a:lnTo>
                    <a:pt x="4775" y="16858"/>
                  </a:lnTo>
                  <a:lnTo>
                    <a:pt x="3192" y="18467"/>
                  </a:lnTo>
                  <a:lnTo>
                    <a:pt x="2708" y="17942"/>
                  </a:lnTo>
                  <a:lnTo>
                    <a:pt x="2250" y="17400"/>
                  </a:lnTo>
                  <a:lnTo>
                    <a:pt x="1833" y="16825"/>
                  </a:lnTo>
                  <a:lnTo>
                    <a:pt x="1467" y="16225"/>
                  </a:lnTo>
                  <a:lnTo>
                    <a:pt x="1133" y="15617"/>
                  </a:lnTo>
                  <a:lnTo>
                    <a:pt x="842" y="14975"/>
                  </a:lnTo>
                  <a:lnTo>
                    <a:pt x="583" y="14317"/>
                  </a:lnTo>
                  <a:lnTo>
                    <a:pt x="383" y="13642"/>
                  </a:lnTo>
                  <a:lnTo>
                    <a:pt x="217" y="12950"/>
                  </a:lnTo>
                  <a:lnTo>
                    <a:pt x="2433" y="12500"/>
                  </a:lnTo>
                  <a:close/>
                  <a:moveTo>
                    <a:pt x="21600" y="10783"/>
                  </a:moveTo>
                  <a:lnTo>
                    <a:pt x="21600" y="10800"/>
                  </a:lnTo>
                  <a:lnTo>
                    <a:pt x="21575" y="11517"/>
                  </a:lnTo>
                  <a:lnTo>
                    <a:pt x="21508" y="12217"/>
                  </a:lnTo>
                  <a:lnTo>
                    <a:pt x="21392" y="12908"/>
                  </a:lnTo>
                  <a:lnTo>
                    <a:pt x="21233" y="13583"/>
                  </a:lnTo>
                  <a:lnTo>
                    <a:pt x="21033" y="14267"/>
                  </a:lnTo>
                  <a:lnTo>
                    <a:pt x="20783" y="14908"/>
                  </a:lnTo>
                  <a:lnTo>
                    <a:pt x="20492" y="15550"/>
                  </a:lnTo>
                  <a:lnTo>
                    <a:pt x="20167" y="16175"/>
                  </a:lnTo>
                  <a:lnTo>
                    <a:pt x="19792" y="16775"/>
                  </a:lnTo>
                  <a:lnTo>
                    <a:pt x="17917" y="15525"/>
                  </a:lnTo>
                  <a:lnTo>
                    <a:pt x="18250" y="14992"/>
                  </a:lnTo>
                  <a:lnTo>
                    <a:pt x="18533" y="14433"/>
                  </a:lnTo>
                  <a:lnTo>
                    <a:pt x="18775" y="13858"/>
                  </a:lnTo>
                  <a:lnTo>
                    <a:pt x="18975" y="13275"/>
                  </a:lnTo>
                  <a:lnTo>
                    <a:pt x="19133" y="12675"/>
                  </a:lnTo>
                  <a:lnTo>
                    <a:pt x="19250" y="12050"/>
                  </a:lnTo>
                  <a:lnTo>
                    <a:pt x="19317" y="11433"/>
                  </a:lnTo>
                  <a:lnTo>
                    <a:pt x="19342" y="10800"/>
                  </a:lnTo>
                  <a:lnTo>
                    <a:pt x="21600" y="10783"/>
                  </a:lnTo>
                  <a:close/>
                  <a:moveTo>
                    <a:pt x="1817" y="4808"/>
                  </a:moveTo>
                  <a:lnTo>
                    <a:pt x="3692" y="6058"/>
                  </a:lnTo>
                  <a:lnTo>
                    <a:pt x="3367" y="6600"/>
                  </a:lnTo>
                  <a:lnTo>
                    <a:pt x="3067" y="7158"/>
                  </a:lnTo>
                  <a:lnTo>
                    <a:pt x="2825" y="7733"/>
                  </a:lnTo>
                  <a:lnTo>
                    <a:pt x="2625" y="8317"/>
                  </a:lnTo>
                  <a:lnTo>
                    <a:pt x="2467" y="8925"/>
                  </a:lnTo>
                  <a:lnTo>
                    <a:pt x="2350" y="9542"/>
                  </a:lnTo>
                  <a:lnTo>
                    <a:pt x="2283" y="10167"/>
                  </a:lnTo>
                  <a:lnTo>
                    <a:pt x="2258" y="10800"/>
                  </a:lnTo>
                  <a:lnTo>
                    <a:pt x="0" y="10833"/>
                  </a:lnTo>
                  <a:lnTo>
                    <a:pt x="0" y="10800"/>
                  </a:lnTo>
                  <a:lnTo>
                    <a:pt x="25" y="10083"/>
                  </a:lnTo>
                  <a:lnTo>
                    <a:pt x="92" y="9383"/>
                  </a:lnTo>
                  <a:lnTo>
                    <a:pt x="208" y="8692"/>
                  </a:lnTo>
                  <a:lnTo>
                    <a:pt x="367" y="8008"/>
                  </a:lnTo>
                  <a:lnTo>
                    <a:pt x="575" y="7325"/>
                  </a:lnTo>
                  <a:lnTo>
                    <a:pt x="825" y="6667"/>
                  </a:lnTo>
                  <a:lnTo>
                    <a:pt x="1117" y="6033"/>
                  </a:lnTo>
                  <a:lnTo>
                    <a:pt x="1442" y="5408"/>
                  </a:lnTo>
                  <a:lnTo>
                    <a:pt x="1817" y="4808"/>
                  </a:lnTo>
                  <a:close/>
                  <a:moveTo>
                    <a:pt x="18417" y="3150"/>
                  </a:moveTo>
                  <a:lnTo>
                    <a:pt x="18917" y="3675"/>
                  </a:lnTo>
                  <a:lnTo>
                    <a:pt x="19358" y="4225"/>
                  </a:lnTo>
                  <a:lnTo>
                    <a:pt x="19775" y="4792"/>
                  </a:lnTo>
                  <a:lnTo>
                    <a:pt x="20150" y="5392"/>
                  </a:lnTo>
                  <a:lnTo>
                    <a:pt x="20475" y="6017"/>
                  </a:lnTo>
                  <a:lnTo>
                    <a:pt x="20767" y="6650"/>
                  </a:lnTo>
                  <a:lnTo>
                    <a:pt x="21025" y="7308"/>
                  </a:lnTo>
                  <a:lnTo>
                    <a:pt x="21225" y="7983"/>
                  </a:lnTo>
                  <a:lnTo>
                    <a:pt x="21392" y="8675"/>
                  </a:lnTo>
                  <a:lnTo>
                    <a:pt x="19175" y="9117"/>
                  </a:lnTo>
                  <a:lnTo>
                    <a:pt x="19033" y="8500"/>
                  </a:lnTo>
                  <a:lnTo>
                    <a:pt x="18842" y="7900"/>
                  </a:lnTo>
                  <a:lnTo>
                    <a:pt x="18600" y="7317"/>
                  </a:lnTo>
                  <a:lnTo>
                    <a:pt x="18325" y="6758"/>
                  </a:lnTo>
                  <a:lnTo>
                    <a:pt x="18017" y="6225"/>
                  </a:lnTo>
                  <a:lnTo>
                    <a:pt x="17658" y="5700"/>
                  </a:lnTo>
                  <a:lnTo>
                    <a:pt x="17258" y="5217"/>
                  </a:lnTo>
                  <a:lnTo>
                    <a:pt x="16833" y="4750"/>
                  </a:lnTo>
                  <a:lnTo>
                    <a:pt x="18417" y="3150"/>
                  </a:lnTo>
                  <a:close/>
                  <a:moveTo>
                    <a:pt x="8692" y="208"/>
                  </a:moveTo>
                  <a:lnTo>
                    <a:pt x="9125" y="2425"/>
                  </a:lnTo>
                  <a:lnTo>
                    <a:pt x="8508" y="2567"/>
                  </a:lnTo>
                  <a:lnTo>
                    <a:pt x="7917" y="2758"/>
                  </a:lnTo>
                  <a:lnTo>
                    <a:pt x="7325" y="2992"/>
                  </a:lnTo>
                  <a:lnTo>
                    <a:pt x="6775" y="3267"/>
                  </a:lnTo>
                  <a:lnTo>
                    <a:pt x="6233" y="3583"/>
                  </a:lnTo>
                  <a:lnTo>
                    <a:pt x="5708" y="3942"/>
                  </a:lnTo>
                  <a:lnTo>
                    <a:pt x="5217" y="4333"/>
                  </a:lnTo>
                  <a:lnTo>
                    <a:pt x="4758" y="4758"/>
                  </a:lnTo>
                  <a:lnTo>
                    <a:pt x="3158" y="3175"/>
                  </a:lnTo>
                  <a:lnTo>
                    <a:pt x="3683" y="2675"/>
                  </a:lnTo>
                  <a:lnTo>
                    <a:pt x="4233" y="2233"/>
                  </a:lnTo>
                  <a:lnTo>
                    <a:pt x="4808" y="1817"/>
                  </a:lnTo>
                  <a:lnTo>
                    <a:pt x="5400" y="1442"/>
                  </a:lnTo>
                  <a:lnTo>
                    <a:pt x="6025" y="1117"/>
                  </a:lnTo>
                  <a:lnTo>
                    <a:pt x="6658" y="825"/>
                  </a:lnTo>
                  <a:lnTo>
                    <a:pt x="7317" y="575"/>
                  </a:lnTo>
                  <a:lnTo>
                    <a:pt x="7992" y="375"/>
                  </a:lnTo>
                  <a:lnTo>
                    <a:pt x="8692" y="208"/>
                  </a:lnTo>
                  <a:close/>
                  <a:moveTo>
                    <a:pt x="10792" y="0"/>
                  </a:moveTo>
                  <a:lnTo>
                    <a:pt x="10800" y="0"/>
                  </a:lnTo>
                  <a:lnTo>
                    <a:pt x="11517" y="25"/>
                  </a:lnTo>
                  <a:lnTo>
                    <a:pt x="12217" y="92"/>
                  </a:lnTo>
                  <a:lnTo>
                    <a:pt x="12908" y="208"/>
                  </a:lnTo>
                  <a:lnTo>
                    <a:pt x="13592" y="367"/>
                  </a:lnTo>
                  <a:lnTo>
                    <a:pt x="14267" y="567"/>
                  </a:lnTo>
                  <a:lnTo>
                    <a:pt x="14917" y="817"/>
                  </a:lnTo>
                  <a:lnTo>
                    <a:pt x="15558" y="1108"/>
                  </a:lnTo>
                  <a:lnTo>
                    <a:pt x="16183" y="1433"/>
                  </a:lnTo>
                  <a:lnTo>
                    <a:pt x="16783" y="1808"/>
                  </a:lnTo>
                  <a:lnTo>
                    <a:pt x="15533" y="3692"/>
                  </a:lnTo>
                  <a:lnTo>
                    <a:pt x="14992" y="3367"/>
                  </a:lnTo>
                  <a:lnTo>
                    <a:pt x="14442" y="3067"/>
                  </a:lnTo>
                  <a:lnTo>
                    <a:pt x="13867" y="2825"/>
                  </a:lnTo>
                  <a:lnTo>
                    <a:pt x="13275" y="2625"/>
                  </a:lnTo>
                  <a:lnTo>
                    <a:pt x="12675" y="2467"/>
                  </a:lnTo>
                  <a:lnTo>
                    <a:pt x="12058" y="2350"/>
                  </a:lnTo>
                  <a:lnTo>
                    <a:pt x="11433" y="2283"/>
                  </a:lnTo>
                  <a:lnTo>
                    <a:pt x="10800" y="2258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573" name="Group 1573"/>
          <p:cNvGrpSpPr/>
          <p:nvPr/>
        </p:nvGrpSpPr>
        <p:grpSpPr>
          <a:xfrm>
            <a:off x="5124245" y="3671820"/>
            <a:ext cx="365773" cy="365773"/>
            <a:chOff x="-1" y="-1"/>
            <a:chExt cx="365771" cy="365771"/>
          </a:xfrm>
        </p:grpSpPr>
        <p:sp>
          <p:nvSpPr>
            <p:cNvPr id="1564" name="Shape 1564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15637" y="155585"/>
              <a:ext cx="99179" cy="5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30" y="0"/>
                  </a:moveTo>
                  <a:lnTo>
                    <a:pt x="15884" y="39"/>
                  </a:lnTo>
                  <a:lnTo>
                    <a:pt x="16194" y="315"/>
                  </a:lnTo>
                  <a:lnTo>
                    <a:pt x="16482" y="670"/>
                  </a:lnTo>
                  <a:lnTo>
                    <a:pt x="21223" y="9105"/>
                  </a:lnTo>
                  <a:lnTo>
                    <a:pt x="21445" y="9578"/>
                  </a:lnTo>
                  <a:lnTo>
                    <a:pt x="21556" y="10169"/>
                  </a:lnTo>
                  <a:lnTo>
                    <a:pt x="21600" y="10761"/>
                  </a:lnTo>
                  <a:lnTo>
                    <a:pt x="21556" y="11391"/>
                  </a:lnTo>
                  <a:lnTo>
                    <a:pt x="21445" y="11982"/>
                  </a:lnTo>
                  <a:lnTo>
                    <a:pt x="21223" y="12455"/>
                  </a:lnTo>
                  <a:lnTo>
                    <a:pt x="16482" y="20930"/>
                  </a:lnTo>
                  <a:lnTo>
                    <a:pt x="16194" y="21285"/>
                  </a:lnTo>
                  <a:lnTo>
                    <a:pt x="15884" y="21521"/>
                  </a:lnTo>
                  <a:lnTo>
                    <a:pt x="15530" y="21600"/>
                  </a:lnTo>
                  <a:lnTo>
                    <a:pt x="15198" y="21521"/>
                  </a:lnTo>
                  <a:lnTo>
                    <a:pt x="14887" y="21285"/>
                  </a:lnTo>
                  <a:lnTo>
                    <a:pt x="14599" y="20930"/>
                  </a:lnTo>
                  <a:lnTo>
                    <a:pt x="14378" y="20378"/>
                  </a:lnTo>
                  <a:lnTo>
                    <a:pt x="14245" y="19826"/>
                  </a:lnTo>
                  <a:lnTo>
                    <a:pt x="14201" y="19235"/>
                  </a:lnTo>
                  <a:lnTo>
                    <a:pt x="14245" y="18604"/>
                  </a:lnTo>
                  <a:lnTo>
                    <a:pt x="14378" y="18053"/>
                  </a:lnTo>
                  <a:lnTo>
                    <a:pt x="14599" y="17540"/>
                  </a:lnTo>
                  <a:lnTo>
                    <a:pt x="17058" y="13126"/>
                  </a:lnTo>
                  <a:lnTo>
                    <a:pt x="1329" y="13126"/>
                  </a:lnTo>
                  <a:lnTo>
                    <a:pt x="886" y="13007"/>
                  </a:lnTo>
                  <a:lnTo>
                    <a:pt x="532" y="12692"/>
                  </a:lnTo>
                  <a:lnTo>
                    <a:pt x="266" y="12180"/>
                  </a:lnTo>
                  <a:lnTo>
                    <a:pt x="66" y="11549"/>
                  </a:lnTo>
                  <a:lnTo>
                    <a:pt x="0" y="10761"/>
                  </a:lnTo>
                  <a:lnTo>
                    <a:pt x="66" y="10012"/>
                  </a:lnTo>
                  <a:lnTo>
                    <a:pt x="266" y="9381"/>
                  </a:lnTo>
                  <a:lnTo>
                    <a:pt x="532" y="8908"/>
                  </a:lnTo>
                  <a:lnTo>
                    <a:pt x="886" y="8553"/>
                  </a:lnTo>
                  <a:lnTo>
                    <a:pt x="1329" y="8435"/>
                  </a:lnTo>
                  <a:lnTo>
                    <a:pt x="17058" y="8435"/>
                  </a:lnTo>
                  <a:lnTo>
                    <a:pt x="14599" y="4020"/>
                  </a:lnTo>
                  <a:lnTo>
                    <a:pt x="14378" y="3508"/>
                  </a:lnTo>
                  <a:lnTo>
                    <a:pt x="14245" y="2917"/>
                  </a:lnTo>
                  <a:lnTo>
                    <a:pt x="14201" y="2326"/>
                  </a:lnTo>
                  <a:lnTo>
                    <a:pt x="14245" y="1734"/>
                  </a:lnTo>
                  <a:lnTo>
                    <a:pt x="14378" y="1182"/>
                  </a:lnTo>
                  <a:lnTo>
                    <a:pt x="14599" y="670"/>
                  </a:lnTo>
                  <a:lnTo>
                    <a:pt x="14887" y="315"/>
                  </a:lnTo>
                  <a:lnTo>
                    <a:pt x="15198" y="39"/>
                  </a:lnTo>
                  <a:lnTo>
                    <a:pt x="15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50952" y="155585"/>
              <a:ext cx="99179" cy="5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0" y="0"/>
                  </a:moveTo>
                  <a:lnTo>
                    <a:pt x="6402" y="39"/>
                  </a:lnTo>
                  <a:lnTo>
                    <a:pt x="6713" y="315"/>
                  </a:lnTo>
                  <a:lnTo>
                    <a:pt x="7001" y="709"/>
                  </a:lnTo>
                  <a:lnTo>
                    <a:pt x="7222" y="1182"/>
                  </a:lnTo>
                  <a:lnTo>
                    <a:pt x="7355" y="1734"/>
                  </a:lnTo>
                  <a:lnTo>
                    <a:pt x="7399" y="2326"/>
                  </a:lnTo>
                  <a:lnTo>
                    <a:pt x="7355" y="2956"/>
                  </a:lnTo>
                  <a:lnTo>
                    <a:pt x="7222" y="3508"/>
                  </a:lnTo>
                  <a:lnTo>
                    <a:pt x="7001" y="4020"/>
                  </a:lnTo>
                  <a:lnTo>
                    <a:pt x="4542" y="8435"/>
                  </a:lnTo>
                  <a:lnTo>
                    <a:pt x="20271" y="8435"/>
                  </a:lnTo>
                  <a:lnTo>
                    <a:pt x="20714" y="8553"/>
                  </a:lnTo>
                  <a:lnTo>
                    <a:pt x="21068" y="8908"/>
                  </a:lnTo>
                  <a:lnTo>
                    <a:pt x="21334" y="9381"/>
                  </a:lnTo>
                  <a:lnTo>
                    <a:pt x="21534" y="10051"/>
                  </a:lnTo>
                  <a:lnTo>
                    <a:pt x="21600" y="10800"/>
                  </a:lnTo>
                  <a:lnTo>
                    <a:pt x="21534" y="11549"/>
                  </a:lnTo>
                  <a:lnTo>
                    <a:pt x="21334" y="12180"/>
                  </a:lnTo>
                  <a:lnTo>
                    <a:pt x="21068" y="12731"/>
                  </a:lnTo>
                  <a:lnTo>
                    <a:pt x="20714" y="13047"/>
                  </a:lnTo>
                  <a:lnTo>
                    <a:pt x="20271" y="13126"/>
                  </a:lnTo>
                  <a:lnTo>
                    <a:pt x="4542" y="13126"/>
                  </a:lnTo>
                  <a:lnTo>
                    <a:pt x="7001" y="17540"/>
                  </a:lnTo>
                  <a:lnTo>
                    <a:pt x="7222" y="18053"/>
                  </a:lnTo>
                  <a:lnTo>
                    <a:pt x="7355" y="18644"/>
                  </a:lnTo>
                  <a:lnTo>
                    <a:pt x="7399" y="19235"/>
                  </a:lnTo>
                  <a:lnTo>
                    <a:pt x="7355" y="19826"/>
                  </a:lnTo>
                  <a:lnTo>
                    <a:pt x="7222" y="20418"/>
                  </a:lnTo>
                  <a:lnTo>
                    <a:pt x="7001" y="20930"/>
                  </a:lnTo>
                  <a:lnTo>
                    <a:pt x="6713" y="21324"/>
                  </a:lnTo>
                  <a:lnTo>
                    <a:pt x="6402" y="21521"/>
                  </a:lnTo>
                  <a:lnTo>
                    <a:pt x="6070" y="21600"/>
                  </a:lnTo>
                  <a:lnTo>
                    <a:pt x="5716" y="21521"/>
                  </a:lnTo>
                  <a:lnTo>
                    <a:pt x="5406" y="21324"/>
                  </a:lnTo>
                  <a:lnTo>
                    <a:pt x="5118" y="20930"/>
                  </a:lnTo>
                  <a:lnTo>
                    <a:pt x="377" y="12455"/>
                  </a:lnTo>
                  <a:lnTo>
                    <a:pt x="155" y="11982"/>
                  </a:lnTo>
                  <a:lnTo>
                    <a:pt x="44" y="11431"/>
                  </a:lnTo>
                  <a:lnTo>
                    <a:pt x="0" y="10800"/>
                  </a:lnTo>
                  <a:lnTo>
                    <a:pt x="44" y="10209"/>
                  </a:lnTo>
                  <a:lnTo>
                    <a:pt x="155" y="9618"/>
                  </a:lnTo>
                  <a:lnTo>
                    <a:pt x="377" y="9145"/>
                  </a:lnTo>
                  <a:lnTo>
                    <a:pt x="5118" y="709"/>
                  </a:lnTo>
                  <a:lnTo>
                    <a:pt x="5406" y="315"/>
                  </a:lnTo>
                  <a:lnTo>
                    <a:pt x="5716" y="39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55585" y="50952"/>
              <a:ext cx="55508" cy="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31" y="44"/>
                  </a:lnTo>
                  <a:lnTo>
                    <a:pt x="11982" y="155"/>
                  </a:lnTo>
                  <a:lnTo>
                    <a:pt x="12455" y="377"/>
                  </a:lnTo>
                  <a:lnTo>
                    <a:pt x="20930" y="5118"/>
                  </a:lnTo>
                  <a:lnTo>
                    <a:pt x="21324" y="5406"/>
                  </a:lnTo>
                  <a:lnTo>
                    <a:pt x="21521" y="5716"/>
                  </a:lnTo>
                  <a:lnTo>
                    <a:pt x="21600" y="6070"/>
                  </a:lnTo>
                  <a:lnTo>
                    <a:pt x="21521" y="6402"/>
                  </a:lnTo>
                  <a:lnTo>
                    <a:pt x="21324" y="6713"/>
                  </a:lnTo>
                  <a:lnTo>
                    <a:pt x="20930" y="7001"/>
                  </a:lnTo>
                  <a:lnTo>
                    <a:pt x="20418" y="7222"/>
                  </a:lnTo>
                  <a:lnTo>
                    <a:pt x="19826" y="7355"/>
                  </a:lnTo>
                  <a:lnTo>
                    <a:pt x="19235" y="7399"/>
                  </a:lnTo>
                  <a:lnTo>
                    <a:pt x="18644" y="7355"/>
                  </a:lnTo>
                  <a:lnTo>
                    <a:pt x="18053" y="7222"/>
                  </a:lnTo>
                  <a:lnTo>
                    <a:pt x="17540" y="7001"/>
                  </a:lnTo>
                  <a:lnTo>
                    <a:pt x="13126" y="4542"/>
                  </a:lnTo>
                  <a:lnTo>
                    <a:pt x="13126" y="20271"/>
                  </a:lnTo>
                  <a:lnTo>
                    <a:pt x="13047" y="20714"/>
                  </a:lnTo>
                  <a:lnTo>
                    <a:pt x="12731" y="21068"/>
                  </a:lnTo>
                  <a:lnTo>
                    <a:pt x="12180" y="21334"/>
                  </a:lnTo>
                  <a:lnTo>
                    <a:pt x="11549" y="21534"/>
                  </a:lnTo>
                  <a:lnTo>
                    <a:pt x="10800" y="21600"/>
                  </a:lnTo>
                  <a:lnTo>
                    <a:pt x="10051" y="21534"/>
                  </a:lnTo>
                  <a:lnTo>
                    <a:pt x="9381" y="21334"/>
                  </a:lnTo>
                  <a:lnTo>
                    <a:pt x="8908" y="21068"/>
                  </a:lnTo>
                  <a:lnTo>
                    <a:pt x="8553" y="20714"/>
                  </a:lnTo>
                  <a:lnTo>
                    <a:pt x="8435" y="20271"/>
                  </a:lnTo>
                  <a:lnTo>
                    <a:pt x="8435" y="4542"/>
                  </a:lnTo>
                  <a:lnTo>
                    <a:pt x="4020" y="7001"/>
                  </a:lnTo>
                  <a:lnTo>
                    <a:pt x="3508" y="7222"/>
                  </a:lnTo>
                  <a:lnTo>
                    <a:pt x="2956" y="7355"/>
                  </a:lnTo>
                  <a:lnTo>
                    <a:pt x="2326" y="7399"/>
                  </a:lnTo>
                  <a:lnTo>
                    <a:pt x="1734" y="7355"/>
                  </a:lnTo>
                  <a:lnTo>
                    <a:pt x="1182" y="7222"/>
                  </a:lnTo>
                  <a:lnTo>
                    <a:pt x="709" y="7001"/>
                  </a:lnTo>
                  <a:lnTo>
                    <a:pt x="315" y="6713"/>
                  </a:lnTo>
                  <a:lnTo>
                    <a:pt x="39" y="6402"/>
                  </a:lnTo>
                  <a:lnTo>
                    <a:pt x="0" y="6070"/>
                  </a:lnTo>
                  <a:lnTo>
                    <a:pt x="39" y="5716"/>
                  </a:lnTo>
                  <a:lnTo>
                    <a:pt x="315" y="5406"/>
                  </a:lnTo>
                  <a:lnTo>
                    <a:pt x="709" y="5118"/>
                  </a:lnTo>
                  <a:lnTo>
                    <a:pt x="9145" y="377"/>
                  </a:lnTo>
                  <a:lnTo>
                    <a:pt x="9618" y="155"/>
                  </a:lnTo>
                  <a:lnTo>
                    <a:pt x="10209" y="4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154675" y="215637"/>
              <a:ext cx="55508" cy="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588" y="66"/>
                  </a:lnTo>
                  <a:lnTo>
                    <a:pt x="12219" y="266"/>
                  </a:lnTo>
                  <a:lnTo>
                    <a:pt x="12731" y="553"/>
                  </a:lnTo>
                  <a:lnTo>
                    <a:pt x="13047" y="907"/>
                  </a:lnTo>
                  <a:lnTo>
                    <a:pt x="13165" y="1328"/>
                  </a:lnTo>
                  <a:lnTo>
                    <a:pt x="13165" y="17085"/>
                  </a:lnTo>
                  <a:lnTo>
                    <a:pt x="17580" y="14607"/>
                  </a:lnTo>
                  <a:lnTo>
                    <a:pt x="18092" y="14385"/>
                  </a:lnTo>
                  <a:lnTo>
                    <a:pt x="18644" y="14230"/>
                  </a:lnTo>
                  <a:lnTo>
                    <a:pt x="19274" y="14208"/>
                  </a:lnTo>
                  <a:lnTo>
                    <a:pt x="19866" y="14230"/>
                  </a:lnTo>
                  <a:lnTo>
                    <a:pt x="20418" y="14385"/>
                  </a:lnTo>
                  <a:lnTo>
                    <a:pt x="20891" y="14607"/>
                  </a:lnTo>
                  <a:lnTo>
                    <a:pt x="21285" y="14872"/>
                  </a:lnTo>
                  <a:lnTo>
                    <a:pt x="21561" y="15182"/>
                  </a:lnTo>
                  <a:lnTo>
                    <a:pt x="21600" y="15514"/>
                  </a:lnTo>
                  <a:lnTo>
                    <a:pt x="21561" y="15868"/>
                  </a:lnTo>
                  <a:lnTo>
                    <a:pt x="21285" y="16178"/>
                  </a:lnTo>
                  <a:lnTo>
                    <a:pt x="20891" y="16466"/>
                  </a:lnTo>
                  <a:lnTo>
                    <a:pt x="12495" y="21202"/>
                  </a:lnTo>
                  <a:lnTo>
                    <a:pt x="12022" y="21423"/>
                  </a:lnTo>
                  <a:lnTo>
                    <a:pt x="11431" y="21534"/>
                  </a:lnTo>
                  <a:lnTo>
                    <a:pt x="10800" y="21600"/>
                  </a:lnTo>
                  <a:lnTo>
                    <a:pt x="10169" y="21534"/>
                  </a:lnTo>
                  <a:lnTo>
                    <a:pt x="9618" y="21423"/>
                  </a:lnTo>
                  <a:lnTo>
                    <a:pt x="9145" y="21202"/>
                  </a:lnTo>
                  <a:lnTo>
                    <a:pt x="670" y="16466"/>
                  </a:lnTo>
                  <a:lnTo>
                    <a:pt x="315" y="16178"/>
                  </a:lnTo>
                  <a:lnTo>
                    <a:pt x="79" y="15868"/>
                  </a:lnTo>
                  <a:lnTo>
                    <a:pt x="0" y="15514"/>
                  </a:lnTo>
                  <a:lnTo>
                    <a:pt x="79" y="15182"/>
                  </a:lnTo>
                  <a:lnTo>
                    <a:pt x="315" y="14872"/>
                  </a:lnTo>
                  <a:lnTo>
                    <a:pt x="670" y="14607"/>
                  </a:lnTo>
                  <a:lnTo>
                    <a:pt x="1182" y="14385"/>
                  </a:lnTo>
                  <a:lnTo>
                    <a:pt x="1774" y="14230"/>
                  </a:lnTo>
                  <a:lnTo>
                    <a:pt x="2365" y="14208"/>
                  </a:lnTo>
                  <a:lnTo>
                    <a:pt x="2956" y="14230"/>
                  </a:lnTo>
                  <a:lnTo>
                    <a:pt x="3547" y="14385"/>
                  </a:lnTo>
                  <a:lnTo>
                    <a:pt x="4060" y="14607"/>
                  </a:lnTo>
                  <a:lnTo>
                    <a:pt x="8474" y="17085"/>
                  </a:lnTo>
                  <a:lnTo>
                    <a:pt x="8474" y="1328"/>
                  </a:lnTo>
                  <a:lnTo>
                    <a:pt x="8593" y="907"/>
                  </a:lnTo>
                  <a:lnTo>
                    <a:pt x="8908" y="553"/>
                  </a:lnTo>
                  <a:lnTo>
                    <a:pt x="9420" y="266"/>
                  </a:lnTo>
                  <a:lnTo>
                    <a:pt x="10051" y="6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204719" y="88256"/>
              <a:ext cx="72793" cy="7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0" y="0"/>
                  </a:moveTo>
                  <a:lnTo>
                    <a:pt x="20317" y="60"/>
                  </a:lnTo>
                  <a:lnTo>
                    <a:pt x="20735" y="209"/>
                  </a:lnTo>
                  <a:lnTo>
                    <a:pt x="21093" y="507"/>
                  </a:lnTo>
                  <a:lnTo>
                    <a:pt x="21391" y="865"/>
                  </a:lnTo>
                  <a:lnTo>
                    <a:pt x="21540" y="1283"/>
                  </a:lnTo>
                  <a:lnTo>
                    <a:pt x="21600" y="1760"/>
                  </a:lnTo>
                  <a:lnTo>
                    <a:pt x="21600" y="10800"/>
                  </a:lnTo>
                  <a:lnTo>
                    <a:pt x="21540" y="11367"/>
                  </a:lnTo>
                  <a:lnTo>
                    <a:pt x="21272" y="11844"/>
                  </a:lnTo>
                  <a:lnTo>
                    <a:pt x="20884" y="12262"/>
                  </a:lnTo>
                  <a:lnTo>
                    <a:pt x="20407" y="12501"/>
                  </a:lnTo>
                  <a:lnTo>
                    <a:pt x="19840" y="12590"/>
                  </a:lnTo>
                  <a:lnTo>
                    <a:pt x="19243" y="12501"/>
                  </a:lnTo>
                  <a:lnTo>
                    <a:pt x="18766" y="12262"/>
                  </a:lnTo>
                  <a:lnTo>
                    <a:pt x="18408" y="11844"/>
                  </a:lnTo>
                  <a:lnTo>
                    <a:pt x="18139" y="11367"/>
                  </a:lnTo>
                  <a:lnTo>
                    <a:pt x="18050" y="10800"/>
                  </a:lnTo>
                  <a:lnTo>
                    <a:pt x="18050" y="6056"/>
                  </a:lnTo>
                  <a:lnTo>
                    <a:pt x="3043" y="21093"/>
                  </a:lnTo>
                  <a:lnTo>
                    <a:pt x="2685" y="21391"/>
                  </a:lnTo>
                  <a:lnTo>
                    <a:pt x="2238" y="21540"/>
                  </a:lnTo>
                  <a:lnTo>
                    <a:pt x="1790" y="21600"/>
                  </a:lnTo>
                  <a:lnTo>
                    <a:pt x="1343" y="21540"/>
                  </a:lnTo>
                  <a:lnTo>
                    <a:pt x="895" y="21391"/>
                  </a:lnTo>
                  <a:lnTo>
                    <a:pt x="507" y="21093"/>
                  </a:lnTo>
                  <a:lnTo>
                    <a:pt x="209" y="20705"/>
                  </a:lnTo>
                  <a:lnTo>
                    <a:pt x="60" y="20257"/>
                  </a:lnTo>
                  <a:lnTo>
                    <a:pt x="0" y="19810"/>
                  </a:lnTo>
                  <a:lnTo>
                    <a:pt x="60" y="19392"/>
                  </a:lnTo>
                  <a:lnTo>
                    <a:pt x="209" y="18945"/>
                  </a:lnTo>
                  <a:lnTo>
                    <a:pt x="507" y="18557"/>
                  </a:lnTo>
                  <a:lnTo>
                    <a:pt x="15514" y="3550"/>
                  </a:lnTo>
                  <a:lnTo>
                    <a:pt x="10770" y="3550"/>
                  </a:lnTo>
                  <a:lnTo>
                    <a:pt x="10233" y="3461"/>
                  </a:lnTo>
                  <a:lnTo>
                    <a:pt x="9726" y="3222"/>
                  </a:lnTo>
                  <a:lnTo>
                    <a:pt x="9338" y="2834"/>
                  </a:lnTo>
                  <a:lnTo>
                    <a:pt x="9129" y="2327"/>
                  </a:lnTo>
                  <a:lnTo>
                    <a:pt x="9010" y="1760"/>
                  </a:lnTo>
                  <a:lnTo>
                    <a:pt x="9129" y="1193"/>
                  </a:lnTo>
                  <a:lnTo>
                    <a:pt x="9338" y="716"/>
                  </a:lnTo>
                  <a:lnTo>
                    <a:pt x="9726" y="298"/>
                  </a:lnTo>
                  <a:lnTo>
                    <a:pt x="10233" y="90"/>
                  </a:lnTo>
                  <a:lnTo>
                    <a:pt x="10770" y="0"/>
                  </a:lnTo>
                  <a:lnTo>
                    <a:pt x="19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88256" y="204719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2" y="0"/>
                  </a:moveTo>
                  <a:lnTo>
                    <a:pt x="20259" y="60"/>
                  </a:lnTo>
                  <a:lnTo>
                    <a:pt x="20706" y="238"/>
                  </a:lnTo>
                  <a:lnTo>
                    <a:pt x="21094" y="536"/>
                  </a:lnTo>
                  <a:lnTo>
                    <a:pt x="21391" y="894"/>
                  </a:lnTo>
                  <a:lnTo>
                    <a:pt x="21540" y="1341"/>
                  </a:lnTo>
                  <a:lnTo>
                    <a:pt x="21600" y="1758"/>
                  </a:lnTo>
                  <a:lnTo>
                    <a:pt x="21540" y="2234"/>
                  </a:lnTo>
                  <a:lnTo>
                    <a:pt x="21391" y="2652"/>
                  </a:lnTo>
                  <a:lnTo>
                    <a:pt x="21094" y="3039"/>
                  </a:lnTo>
                  <a:lnTo>
                    <a:pt x="6108" y="18025"/>
                  </a:lnTo>
                  <a:lnTo>
                    <a:pt x="10815" y="18025"/>
                  </a:lnTo>
                  <a:lnTo>
                    <a:pt x="11381" y="18114"/>
                  </a:lnTo>
                  <a:lnTo>
                    <a:pt x="11887" y="18353"/>
                  </a:lnTo>
                  <a:lnTo>
                    <a:pt x="12245" y="18740"/>
                  </a:lnTo>
                  <a:lnTo>
                    <a:pt x="12513" y="19246"/>
                  </a:lnTo>
                  <a:lnTo>
                    <a:pt x="12602" y="19783"/>
                  </a:lnTo>
                  <a:lnTo>
                    <a:pt x="12513" y="20378"/>
                  </a:lnTo>
                  <a:lnTo>
                    <a:pt x="12245" y="20885"/>
                  </a:lnTo>
                  <a:lnTo>
                    <a:pt x="11887" y="21272"/>
                  </a:lnTo>
                  <a:lnTo>
                    <a:pt x="11381" y="21481"/>
                  </a:lnTo>
                  <a:lnTo>
                    <a:pt x="10815" y="21600"/>
                  </a:lnTo>
                  <a:lnTo>
                    <a:pt x="1788" y="21600"/>
                  </a:lnTo>
                  <a:lnTo>
                    <a:pt x="1341" y="21511"/>
                  </a:lnTo>
                  <a:lnTo>
                    <a:pt x="894" y="21362"/>
                  </a:lnTo>
                  <a:lnTo>
                    <a:pt x="506" y="21064"/>
                  </a:lnTo>
                  <a:lnTo>
                    <a:pt x="238" y="20706"/>
                  </a:lnTo>
                  <a:lnTo>
                    <a:pt x="60" y="20289"/>
                  </a:lnTo>
                  <a:lnTo>
                    <a:pt x="0" y="19783"/>
                  </a:lnTo>
                  <a:lnTo>
                    <a:pt x="0" y="10785"/>
                  </a:lnTo>
                  <a:lnTo>
                    <a:pt x="89" y="10219"/>
                  </a:lnTo>
                  <a:lnTo>
                    <a:pt x="358" y="9742"/>
                  </a:lnTo>
                  <a:lnTo>
                    <a:pt x="745" y="9355"/>
                  </a:lnTo>
                  <a:lnTo>
                    <a:pt x="1222" y="9087"/>
                  </a:lnTo>
                  <a:lnTo>
                    <a:pt x="1788" y="9027"/>
                  </a:lnTo>
                  <a:lnTo>
                    <a:pt x="2354" y="9087"/>
                  </a:lnTo>
                  <a:lnTo>
                    <a:pt x="2830" y="9355"/>
                  </a:lnTo>
                  <a:lnTo>
                    <a:pt x="3218" y="9742"/>
                  </a:lnTo>
                  <a:lnTo>
                    <a:pt x="3486" y="10219"/>
                  </a:lnTo>
                  <a:lnTo>
                    <a:pt x="3575" y="10785"/>
                  </a:lnTo>
                  <a:lnTo>
                    <a:pt x="3575" y="15522"/>
                  </a:lnTo>
                  <a:lnTo>
                    <a:pt x="18531" y="536"/>
                  </a:lnTo>
                  <a:lnTo>
                    <a:pt x="18948" y="238"/>
                  </a:lnTo>
                  <a:lnTo>
                    <a:pt x="19366" y="6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88256" y="87346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8" y="0"/>
                  </a:moveTo>
                  <a:lnTo>
                    <a:pt x="10815" y="0"/>
                  </a:lnTo>
                  <a:lnTo>
                    <a:pt x="11381" y="119"/>
                  </a:lnTo>
                  <a:lnTo>
                    <a:pt x="11887" y="358"/>
                  </a:lnTo>
                  <a:lnTo>
                    <a:pt x="12245" y="775"/>
                  </a:lnTo>
                  <a:lnTo>
                    <a:pt x="12513" y="1251"/>
                  </a:lnTo>
                  <a:lnTo>
                    <a:pt x="12602" y="1817"/>
                  </a:lnTo>
                  <a:lnTo>
                    <a:pt x="12513" y="2354"/>
                  </a:lnTo>
                  <a:lnTo>
                    <a:pt x="12245" y="2860"/>
                  </a:lnTo>
                  <a:lnTo>
                    <a:pt x="11887" y="3247"/>
                  </a:lnTo>
                  <a:lnTo>
                    <a:pt x="11381" y="3516"/>
                  </a:lnTo>
                  <a:lnTo>
                    <a:pt x="10815" y="3575"/>
                  </a:lnTo>
                  <a:lnTo>
                    <a:pt x="6108" y="3575"/>
                  </a:lnTo>
                  <a:lnTo>
                    <a:pt x="21094" y="18561"/>
                  </a:lnTo>
                  <a:lnTo>
                    <a:pt x="21391" y="18948"/>
                  </a:lnTo>
                  <a:lnTo>
                    <a:pt x="21540" y="19366"/>
                  </a:lnTo>
                  <a:lnTo>
                    <a:pt x="21600" y="19842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4" y="21064"/>
                  </a:lnTo>
                  <a:lnTo>
                    <a:pt x="20706" y="21362"/>
                  </a:lnTo>
                  <a:lnTo>
                    <a:pt x="20259" y="21570"/>
                  </a:lnTo>
                  <a:lnTo>
                    <a:pt x="19812" y="21600"/>
                  </a:lnTo>
                  <a:lnTo>
                    <a:pt x="19366" y="21570"/>
                  </a:lnTo>
                  <a:lnTo>
                    <a:pt x="18948" y="21362"/>
                  </a:lnTo>
                  <a:lnTo>
                    <a:pt x="18531" y="21064"/>
                  </a:lnTo>
                  <a:lnTo>
                    <a:pt x="3575" y="6108"/>
                  </a:lnTo>
                  <a:lnTo>
                    <a:pt x="3575" y="10815"/>
                  </a:lnTo>
                  <a:lnTo>
                    <a:pt x="3486" y="11381"/>
                  </a:lnTo>
                  <a:lnTo>
                    <a:pt x="3218" y="11858"/>
                  </a:lnTo>
                  <a:lnTo>
                    <a:pt x="2830" y="12245"/>
                  </a:lnTo>
                  <a:lnTo>
                    <a:pt x="2354" y="12513"/>
                  </a:lnTo>
                  <a:lnTo>
                    <a:pt x="1788" y="12632"/>
                  </a:lnTo>
                  <a:lnTo>
                    <a:pt x="1222" y="12513"/>
                  </a:lnTo>
                  <a:lnTo>
                    <a:pt x="745" y="12245"/>
                  </a:lnTo>
                  <a:lnTo>
                    <a:pt x="358" y="11858"/>
                  </a:lnTo>
                  <a:lnTo>
                    <a:pt x="89" y="11381"/>
                  </a:lnTo>
                  <a:lnTo>
                    <a:pt x="0" y="10815"/>
                  </a:lnTo>
                  <a:lnTo>
                    <a:pt x="0" y="1817"/>
                  </a:lnTo>
                  <a:lnTo>
                    <a:pt x="60" y="1341"/>
                  </a:lnTo>
                  <a:lnTo>
                    <a:pt x="238" y="924"/>
                  </a:lnTo>
                  <a:lnTo>
                    <a:pt x="506" y="536"/>
                  </a:lnTo>
                  <a:lnTo>
                    <a:pt x="894" y="268"/>
                  </a:lnTo>
                  <a:lnTo>
                    <a:pt x="1341" y="89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204719" y="204719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lnTo>
                    <a:pt x="2238" y="60"/>
                  </a:lnTo>
                  <a:lnTo>
                    <a:pt x="2685" y="238"/>
                  </a:lnTo>
                  <a:lnTo>
                    <a:pt x="3043" y="536"/>
                  </a:lnTo>
                  <a:lnTo>
                    <a:pt x="18050" y="15522"/>
                  </a:lnTo>
                  <a:lnTo>
                    <a:pt x="18050" y="10785"/>
                  </a:lnTo>
                  <a:lnTo>
                    <a:pt x="18139" y="10219"/>
                  </a:lnTo>
                  <a:lnTo>
                    <a:pt x="18408" y="9742"/>
                  </a:lnTo>
                  <a:lnTo>
                    <a:pt x="18766" y="9355"/>
                  </a:lnTo>
                  <a:lnTo>
                    <a:pt x="19243" y="9087"/>
                  </a:lnTo>
                  <a:lnTo>
                    <a:pt x="19840" y="9027"/>
                  </a:lnTo>
                  <a:lnTo>
                    <a:pt x="20407" y="9087"/>
                  </a:lnTo>
                  <a:lnTo>
                    <a:pt x="20884" y="9355"/>
                  </a:lnTo>
                  <a:lnTo>
                    <a:pt x="21272" y="9742"/>
                  </a:lnTo>
                  <a:lnTo>
                    <a:pt x="21540" y="10219"/>
                  </a:lnTo>
                  <a:lnTo>
                    <a:pt x="21600" y="10785"/>
                  </a:lnTo>
                  <a:lnTo>
                    <a:pt x="21600" y="19783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3" y="21064"/>
                  </a:lnTo>
                  <a:lnTo>
                    <a:pt x="20735" y="21362"/>
                  </a:lnTo>
                  <a:lnTo>
                    <a:pt x="20317" y="21511"/>
                  </a:lnTo>
                  <a:lnTo>
                    <a:pt x="19840" y="21600"/>
                  </a:lnTo>
                  <a:lnTo>
                    <a:pt x="10770" y="21600"/>
                  </a:lnTo>
                  <a:lnTo>
                    <a:pt x="10233" y="21481"/>
                  </a:lnTo>
                  <a:lnTo>
                    <a:pt x="9726" y="21272"/>
                  </a:lnTo>
                  <a:lnTo>
                    <a:pt x="9338" y="20885"/>
                  </a:lnTo>
                  <a:lnTo>
                    <a:pt x="9129" y="20378"/>
                  </a:lnTo>
                  <a:lnTo>
                    <a:pt x="9010" y="19783"/>
                  </a:lnTo>
                  <a:lnTo>
                    <a:pt x="9129" y="19246"/>
                  </a:lnTo>
                  <a:lnTo>
                    <a:pt x="9338" y="18740"/>
                  </a:lnTo>
                  <a:lnTo>
                    <a:pt x="9726" y="18353"/>
                  </a:lnTo>
                  <a:lnTo>
                    <a:pt x="10233" y="18114"/>
                  </a:lnTo>
                  <a:lnTo>
                    <a:pt x="10770" y="18025"/>
                  </a:lnTo>
                  <a:lnTo>
                    <a:pt x="15514" y="18025"/>
                  </a:lnTo>
                  <a:lnTo>
                    <a:pt x="507" y="3039"/>
                  </a:lnTo>
                  <a:lnTo>
                    <a:pt x="209" y="2652"/>
                  </a:lnTo>
                  <a:lnTo>
                    <a:pt x="60" y="2234"/>
                  </a:lnTo>
                  <a:lnTo>
                    <a:pt x="0" y="1758"/>
                  </a:lnTo>
                  <a:lnTo>
                    <a:pt x="60" y="1341"/>
                  </a:lnTo>
                  <a:lnTo>
                    <a:pt x="209" y="894"/>
                  </a:lnTo>
                  <a:lnTo>
                    <a:pt x="507" y="536"/>
                  </a:lnTo>
                  <a:lnTo>
                    <a:pt x="895" y="238"/>
                  </a:lnTo>
                  <a:lnTo>
                    <a:pt x="1343" y="6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579" name="Group 1579"/>
          <p:cNvGrpSpPr/>
          <p:nvPr/>
        </p:nvGrpSpPr>
        <p:grpSpPr>
          <a:xfrm>
            <a:off x="5124245" y="3220825"/>
            <a:ext cx="365773" cy="365773"/>
            <a:chOff x="-1" y="-1"/>
            <a:chExt cx="365771" cy="365771"/>
          </a:xfrm>
        </p:grpSpPr>
        <p:sp>
          <p:nvSpPr>
            <p:cNvPr id="1574" name="Shape 1574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81432" y="65510"/>
              <a:ext cx="202904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19072" y="86"/>
                  </a:lnTo>
                  <a:lnTo>
                    <a:pt x="19255" y="387"/>
                  </a:lnTo>
                  <a:lnTo>
                    <a:pt x="19406" y="861"/>
                  </a:lnTo>
                  <a:lnTo>
                    <a:pt x="21385" y="8821"/>
                  </a:lnTo>
                  <a:lnTo>
                    <a:pt x="21503" y="9466"/>
                  </a:lnTo>
                  <a:lnTo>
                    <a:pt x="21578" y="10112"/>
                  </a:lnTo>
                  <a:lnTo>
                    <a:pt x="21600" y="10800"/>
                  </a:lnTo>
                  <a:lnTo>
                    <a:pt x="21578" y="11575"/>
                  </a:lnTo>
                  <a:lnTo>
                    <a:pt x="21503" y="12220"/>
                  </a:lnTo>
                  <a:lnTo>
                    <a:pt x="21385" y="12822"/>
                  </a:lnTo>
                  <a:lnTo>
                    <a:pt x="19406" y="20825"/>
                  </a:lnTo>
                  <a:lnTo>
                    <a:pt x="19255" y="21256"/>
                  </a:lnTo>
                  <a:lnTo>
                    <a:pt x="19072" y="21514"/>
                  </a:lnTo>
                  <a:lnTo>
                    <a:pt x="18900" y="21600"/>
                  </a:lnTo>
                  <a:lnTo>
                    <a:pt x="18728" y="21514"/>
                  </a:lnTo>
                  <a:lnTo>
                    <a:pt x="18545" y="21256"/>
                  </a:lnTo>
                  <a:lnTo>
                    <a:pt x="18405" y="20825"/>
                  </a:lnTo>
                  <a:lnTo>
                    <a:pt x="18287" y="20180"/>
                  </a:lnTo>
                  <a:lnTo>
                    <a:pt x="18212" y="19492"/>
                  </a:lnTo>
                  <a:lnTo>
                    <a:pt x="18190" y="18803"/>
                  </a:lnTo>
                  <a:lnTo>
                    <a:pt x="18212" y="18072"/>
                  </a:lnTo>
                  <a:lnTo>
                    <a:pt x="18287" y="17383"/>
                  </a:lnTo>
                  <a:lnTo>
                    <a:pt x="18405" y="16824"/>
                  </a:lnTo>
                  <a:lnTo>
                    <a:pt x="19040" y="14199"/>
                  </a:lnTo>
                  <a:lnTo>
                    <a:pt x="839" y="14199"/>
                  </a:lnTo>
                  <a:lnTo>
                    <a:pt x="624" y="14113"/>
                  </a:lnTo>
                  <a:lnTo>
                    <a:pt x="420" y="13769"/>
                  </a:lnTo>
                  <a:lnTo>
                    <a:pt x="247" y="13210"/>
                  </a:lnTo>
                  <a:lnTo>
                    <a:pt x="118" y="12564"/>
                  </a:lnTo>
                  <a:lnTo>
                    <a:pt x="22" y="11704"/>
                  </a:lnTo>
                  <a:lnTo>
                    <a:pt x="0" y="10800"/>
                  </a:lnTo>
                  <a:lnTo>
                    <a:pt x="22" y="9896"/>
                  </a:lnTo>
                  <a:lnTo>
                    <a:pt x="118" y="9122"/>
                  </a:lnTo>
                  <a:lnTo>
                    <a:pt x="247" y="8390"/>
                  </a:lnTo>
                  <a:lnTo>
                    <a:pt x="420" y="7874"/>
                  </a:lnTo>
                  <a:lnTo>
                    <a:pt x="624" y="7573"/>
                  </a:lnTo>
                  <a:lnTo>
                    <a:pt x="839" y="7401"/>
                  </a:lnTo>
                  <a:lnTo>
                    <a:pt x="19040" y="7401"/>
                  </a:lnTo>
                  <a:lnTo>
                    <a:pt x="18405" y="4862"/>
                  </a:lnTo>
                  <a:lnTo>
                    <a:pt x="18287" y="4260"/>
                  </a:lnTo>
                  <a:lnTo>
                    <a:pt x="18212" y="3614"/>
                  </a:lnTo>
                  <a:lnTo>
                    <a:pt x="18190" y="2840"/>
                  </a:lnTo>
                  <a:lnTo>
                    <a:pt x="18212" y="2151"/>
                  </a:lnTo>
                  <a:lnTo>
                    <a:pt x="18287" y="1463"/>
                  </a:lnTo>
                  <a:lnTo>
                    <a:pt x="18405" y="861"/>
                  </a:lnTo>
                  <a:lnTo>
                    <a:pt x="18545" y="387"/>
                  </a:lnTo>
                  <a:lnTo>
                    <a:pt x="18728" y="86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49587" y="125560"/>
              <a:ext cx="266593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87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112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220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60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113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96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74"/>
                  </a:lnTo>
                  <a:lnTo>
                    <a:pt x="474" y="7487"/>
                  </a:lnTo>
                  <a:lnTo>
                    <a:pt x="645" y="7401"/>
                  </a:lnTo>
                  <a:lnTo>
                    <a:pt x="19656" y="7401"/>
                  </a:lnTo>
                  <a:lnTo>
                    <a:pt x="19174" y="4862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87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49587" y="192891"/>
              <a:ext cx="266593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44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069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177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17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070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53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31"/>
                  </a:lnTo>
                  <a:lnTo>
                    <a:pt x="474" y="7487"/>
                  </a:lnTo>
                  <a:lnTo>
                    <a:pt x="645" y="7358"/>
                  </a:lnTo>
                  <a:lnTo>
                    <a:pt x="19656" y="7358"/>
                  </a:lnTo>
                  <a:lnTo>
                    <a:pt x="19174" y="4819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44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85071" y="256580"/>
              <a:ext cx="195626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0" y="0"/>
                  </a:moveTo>
                  <a:lnTo>
                    <a:pt x="18978" y="129"/>
                  </a:lnTo>
                  <a:lnTo>
                    <a:pt x="19168" y="386"/>
                  </a:lnTo>
                  <a:lnTo>
                    <a:pt x="19324" y="859"/>
                  </a:lnTo>
                  <a:lnTo>
                    <a:pt x="21377" y="8803"/>
                  </a:lnTo>
                  <a:lnTo>
                    <a:pt x="21500" y="9447"/>
                  </a:lnTo>
                  <a:lnTo>
                    <a:pt x="21578" y="10091"/>
                  </a:lnTo>
                  <a:lnTo>
                    <a:pt x="21600" y="10779"/>
                  </a:lnTo>
                  <a:lnTo>
                    <a:pt x="21578" y="11551"/>
                  </a:lnTo>
                  <a:lnTo>
                    <a:pt x="21500" y="12196"/>
                  </a:lnTo>
                  <a:lnTo>
                    <a:pt x="21377" y="12840"/>
                  </a:lnTo>
                  <a:lnTo>
                    <a:pt x="19324" y="20784"/>
                  </a:lnTo>
                  <a:lnTo>
                    <a:pt x="19168" y="21256"/>
                  </a:lnTo>
                  <a:lnTo>
                    <a:pt x="18978" y="21471"/>
                  </a:lnTo>
                  <a:lnTo>
                    <a:pt x="18800" y="21600"/>
                  </a:lnTo>
                  <a:lnTo>
                    <a:pt x="18621" y="21471"/>
                  </a:lnTo>
                  <a:lnTo>
                    <a:pt x="18431" y="21256"/>
                  </a:lnTo>
                  <a:lnTo>
                    <a:pt x="18286" y="20784"/>
                  </a:lnTo>
                  <a:lnTo>
                    <a:pt x="18164" y="20183"/>
                  </a:lnTo>
                  <a:lnTo>
                    <a:pt x="18086" y="19453"/>
                  </a:lnTo>
                  <a:lnTo>
                    <a:pt x="18063" y="18766"/>
                  </a:lnTo>
                  <a:lnTo>
                    <a:pt x="18086" y="18036"/>
                  </a:lnTo>
                  <a:lnTo>
                    <a:pt x="18164" y="17349"/>
                  </a:lnTo>
                  <a:lnTo>
                    <a:pt x="18286" y="16790"/>
                  </a:lnTo>
                  <a:lnTo>
                    <a:pt x="18945" y="14214"/>
                  </a:lnTo>
                  <a:lnTo>
                    <a:pt x="881" y="14214"/>
                  </a:lnTo>
                  <a:lnTo>
                    <a:pt x="647" y="14085"/>
                  </a:lnTo>
                  <a:lnTo>
                    <a:pt x="435" y="13784"/>
                  </a:lnTo>
                  <a:lnTo>
                    <a:pt x="257" y="13183"/>
                  </a:lnTo>
                  <a:lnTo>
                    <a:pt x="123" y="12539"/>
                  </a:lnTo>
                  <a:lnTo>
                    <a:pt x="22" y="11723"/>
                  </a:lnTo>
                  <a:lnTo>
                    <a:pt x="0" y="10779"/>
                  </a:lnTo>
                  <a:lnTo>
                    <a:pt x="22" y="9920"/>
                  </a:lnTo>
                  <a:lnTo>
                    <a:pt x="123" y="9104"/>
                  </a:lnTo>
                  <a:lnTo>
                    <a:pt x="257" y="8417"/>
                  </a:lnTo>
                  <a:lnTo>
                    <a:pt x="435" y="7858"/>
                  </a:lnTo>
                  <a:lnTo>
                    <a:pt x="647" y="7558"/>
                  </a:lnTo>
                  <a:lnTo>
                    <a:pt x="881" y="7429"/>
                  </a:lnTo>
                  <a:lnTo>
                    <a:pt x="18945" y="7429"/>
                  </a:lnTo>
                  <a:lnTo>
                    <a:pt x="18286" y="4852"/>
                  </a:lnTo>
                  <a:lnTo>
                    <a:pt x="18164" y="4251"/>
                  </a:lnTo>
                  <a:lnTo>
                    <a:pt x="18086" y="3607"/>
                  </a:lnTo>
                  <a:lnTo>
                    <a:pt x="18063" y="2877"/>
                  </a:lnTo>
                  <a:lnTo>
                    <a:pt x="18086" y="2147"/>
                  </a:lnTo>
                  <a:lnTo>
                    <a:pt x="18164" y="1460"/>
                  </a:lnTo>
                  <a:lnTo>
                    <a:pt x="18286" y="859"/>
                  </a:lnTo>
                  <a:lnTo>
                    <a:pt x="18431" y="386"/>
                  </a:lnTo>
                  <a:lnTo>
                    <a:pt x="18621" y="129"/>
                  </a:lnTo>
                  <a:lnTo>
                    <a:pt x="18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80" name="Shape 1580"/>
          <p:cNvSpPr/>
          <p:nvPr/>
        </p:nvSpPr>
        <p:spPr>
          <a:xfrm>
            <a:off x="483407" y="5662817"/>
            <a:ext cx="4602727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Explore our Peripheral Lithoplasty System</a:t>
            </a:r>
          </a:p>
        </p:txBody>
      </p:sp>
      <p:pic>
        <p:nvPicPr>
          <p:cNvPr id="158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" y="274320"/>
            <a:ext cx="1468585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1582" name="Shape 158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583" name="Shape 1583"/>
          <p:cNvSpPr/>
          <p:nvPr/>
        </p:nvSpPr>
        <p:spPr>
          <a:xfrm>
            <a:off x="3706317" y="6613587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584" name="Shape 1584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587" name="Group 1587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585" name="Shape 1585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590" name="Group 1590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588" name="Shape 158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593" name="Group 1593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591" name="Shape 1591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596" name="Group 1596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594" name="Shape 159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599" name="Group 1599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597" name="Shape 159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602" name="Group 1602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600" name="Shape 160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605" name="Group 1605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603" name="Shape 160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606" name="Shape 1606">
            <a:hlinkClick r:id="rId4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607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0815" y="2159966"/>
            <a:ext cx="4372212" cy="2738587"/>
          </a:xfrm>
          <a:prstGeom prst="rect">
            <a:avLst/>
          </a:prstGeom>
          <a:ln w="12700">
            <a:miter lim="400000"/>
          </a:ln>
        </p:spPr>
      </p:pic>
      <p:sp>
        <p:nvSpPr>
          <p:cNvPr id="1608" name="Shape 16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chnology Overvie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16" name="Shape 161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7" name="Shape 1617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618" name="Shape 161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61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620" name="Shape 162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621" name="Shape 162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24" name="Group 162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622" name="Shape 162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627" name="Group 162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625" name="Shape 162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630" name="Group 163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628" name="Shape 162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633" name="Group 163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631" name="Shape 163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636" name="Group 163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634" name="Shape 163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639" name="Group 163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637" name="Shape 163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642" name="Group 164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640" name="Shape 164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643" name="Shape 1643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4" name="Shape 16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Shape 165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2" name="Shape 165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3" name="Shape 165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654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655" name="Shape 1655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656" name="Shape 1656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59" name="Group 1659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657" name="Shape 1657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662" name="Group 1662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660" name="Shape 166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665" name="Group 1665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663" name="Shape 1663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668" name="Group 1668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666" name="Shape 166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671" name="Group 1671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669" name="Shape 166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674" name="Group 1674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672" name="Shape 167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675" name="Shape 1675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78" name="Group 1678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676" name="Shape 167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679" name="Shape 16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Shape 168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7" name="Shape 1687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41718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8" name="Shape 168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68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690" name="Shape 169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691" name="Shape 169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94" name="Group 169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692" name="Shape 169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697" name="Group 169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695" name="Shape 169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700" name="Group 170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698" name="Shape 169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9" name="Shape 169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703" name="Group 170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701" name="Shape 170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706" name="Group 170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704" name="Shape 170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709" name="Group 170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707" name="Shape 170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710" name="Shape 1710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13" name="Group 1713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711" name="Shape 171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714" name="Shape 1714"/>
          <p:cNvSpPr>
            <a:spLocks noGrp="1"/>
          </p:cNvSpPr>
          <p:nvPr>
            <p:ph type="body" sz="quarter" idx="13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5" name="Shape 17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Shape 172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3" name="Shape 1723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4" name="Shape 172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725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726" name="Shape 172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727" name="Shape 1727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30" name="Group 1730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728" name="Shape 1728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733" name="Group 1733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731" name="Shape 173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736" name="Group 1736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734" name="Shape 1734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739" name="Group 1739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737" name="Shape 173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742" name="Group 1742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740" name="Shape 174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745" name="Group 1745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743" name="Shape 174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746" name="Shape 1746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49" name="Group 1749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747" name="Shape 174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750" name="Shape 1750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1" name="Shape 17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Shape 175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9" name="Shape 175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760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761" name="Shape 1761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762" name="Shape 1762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65" name="Group 1765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763" name="Shape 1763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768" name="Group 1768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766" name="Shape 176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771" name="Group 1771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769" name="Shape 1769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774" name="Group 1774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772" name="Shape 177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777" name="Group 1777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775" name="Shape 177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780" name="Group 1780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778" name="Shape 177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781" name="Shape 178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84" name="Group 1784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782" name="Shape 178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785" name="Shape 1785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6" name="Shape 1786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87" name="Shape 1787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8" name="Shape 17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rupt Pad Da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96" name="Shape 179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7" name="Shape 1797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98" name="Shape 17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rupt Pad Da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06" name="Shape 1806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7" name="Shape 180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808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809" name="Shape 1809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810" name="Shape 1810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813" name="Group 1813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811" name="Shape 1811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2" name="Shape 1812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816" name="Group 1816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814" name="Shape 181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5" name="Shape 181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819" name="Group 1819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817" name="Shape 1817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8" name="Shape 1818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822" name="Group 1822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820" name="Shape 182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1" name="Shape 182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825" name="Group 1825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823" name="Shape 182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4" name="Shape 182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828" name="Group 1828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826" name="Shape 182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7" name="Shape 182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829" name="Shape 1829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832" name="Group 183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830" name="Shape 183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1" name="Shape 183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833" name="Shape 1833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4" name="Shape 18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.) Interi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520048" y="107157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 b="1">
                <a:solidFill>
                  <a:srgbClr val="FFFFFF"/>
                </a:solidFill>
              </a:defRPr>
            </a:lvl1pPr>
            <a:lvl2pPr marL="484413" indent="-306612">
              <a:buClrTx/>
              <a:buFontTx/>
              <a:defRPr sz="2600" b="1">
                <a:solidFill>
                  <a:srgbClr val="FFFFFF"/>
                </a:solidFill>
              </a:defRPr>
            </a:lvl2pPr>
            <a:lvl3pPr marL="600868" indent="-257967">
              <a:buClrTx/>
              <a:buFontTx/>
              <a:defRPr sz="2600" b="1">
                <a:solidFill>
                  <a:srgbClr val="FFFFFF"/>
                </a:solidFill>
              </a:defRPr>
            </a:lvl3pPr>
            <a:lvl4pPr marL="823119" indent="-361157">
              <a:buClrTx/>
              <a:buFontTx/>
              <a:defRPr sz="2600" b="1">
                <a:solidFill>
                  <a:srgbClr val="FFFFFF"/>
                </a:solidFill>
              </a:defRPr>
            </a:lvl4pPr>
            <a:lvl5pPr marL="938212" indent="-309562">
              <a:buClrTx/>
              <a:buFontTx/>
              <a:defRPr sz="2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3"/>
          </p:nvPr>
        </p:nvSpPr>
        <p:spPr>
          <a:xfrm>
            <a:off x="520699" y="2517600"/>
            <a:ext cx="7932740" cy="1809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4"/>
          </p:nvPr>
        </p:nvSpPr>
        <p:spPr>
          <a:xfrm>
            <a:off x="520047" y="1398490"/>
            <a:ext cx="7933391" cy="9890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ser Gu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Shape 184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42" name="Shape 184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3" name="Shape 184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844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845" name="Shape 1845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846" name="Shape 1846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849" name="Group 1849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847" name="Shape 1847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8" name="Shape 1848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852" name="Group 1852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850" name="Shape 185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1" name="Shape 185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855" name="Group 1855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853" name="Shape 1853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4" name="Shape 1854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858" name="Group 1858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856" name="Shape 185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7" name="Shape 185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861" name="Group 1861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859" name="Shape 185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0" name="Shape 186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864" name="Group 1864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862" name="Shape 186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3" name="Shape 186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865" name="Shape 1865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868" name="Group 1868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866" name="Shape 186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7" name="Shape 186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869" name="Shape 1869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0" name="Shape 18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8" name="Shape 1878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8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9" name="Shape 187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880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881" name="Shape 1881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882" name="Shape 1882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885" name="Group 1885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883" name="Shape 1883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4" name="Shape 1884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888" name="Group 1888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886" name="Shape 188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7" name="Shape 188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891" name="Group 1891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889" name="Shape 1889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0" name="Shape 1890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894" name="Group 1894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892" name="Shape 189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3" name="Shape 189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897" name="Group 1897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895" name="Shape 189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6" name="Shape 189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900" name="Group 1900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898" name="Shape 189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9" name="Shape 189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901" name="Shape 190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04" name="Group 1904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902" name="Shape 190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3" name="Shape 190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905" name="Shape 1905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6" name="Shape 19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Shape 191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4" name="Shape 191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915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916" name="Shape 191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917" name="Shape 1917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20" name="Group 1920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918" name="Shape 1918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9" name="Shape 1919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923" name="Group 1923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921" name="Shape 192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2" name="Shape 192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926" name="Group 1926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924" name="Shape 1924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5" name="Shape 1925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929" name="Group 1929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927" name="Shape 192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8" name="Shape 192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932" name="Group 1932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930" name="Shape 193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1" name="Shape 193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935" name="Group 1935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933" name="Shape 193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4" name="Shape 193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936" name="Shape 1936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39" name="Group 1939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937" name="Shape 193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8" name="Shape 193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940" name="Shape 1940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1" name="Shape 1941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942" name="Shape 1942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3" name="Shape 19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Shape 195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1" name="Shape 1951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2" name="Shape 195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953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954" name="Shape 1954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955" name="Shape 1955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58" name="Group 1958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956" name="Shape 1956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57" name="Shape 1957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961" name="Group 1961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959" name="Shape 195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0" name="Shape 196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964" name="Group 1964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962" name="Shape 1962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3" name="Shape 1963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967" name="Group 1967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1965" name="Shape 196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6" name="Shape 196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970" name="Group 1970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1968" name="Shape 196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9" name="Shape 196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973" name="Group 1973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1971" name="Shape 197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2" name="Shape 197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974" name="Shape 1974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77" name="Group 1977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1975" name="Shape 197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6" name="Shape 197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978" name="Shape 1978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9" name="Shape 19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Shape 198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87" name="Shape 198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988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1989" name="Shape 1989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1990" name="Shape 1990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93" name="Group 1993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1991" name="Shape 1991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2" name="Shape 1992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1996" name="Group 1996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1994" name="Shape 199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5" name="Shape 199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999" name="Group 1999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1997" name="Shape 1997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8" name="Shape 1998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002" name="Group 2002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000" name="Shape 200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1" name="Shape 200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005" name="Group 2005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003" name="Shape 200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4" name="Shape 200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008" name="Group 2008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006" name="Shape 200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009" name="Shape 2009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012" name="Group 201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010" name="Shape 201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1" name="Shape 201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013" name="Shape 2013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4" name="Shape 2014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015" name="Shape 2015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6" name="Shape 20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rporate 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Shape 202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4" name="Shape 2024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5" name="Shape 2025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026" name="Shape 202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027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028" name="Shape 2028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029" name="Shape 2029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032" name="Group 2032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030" name="Shape 2030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1" name="Shape 2031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035" name="Group 2035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033" name="Shape 203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4" name="Shape 203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038" name="Group 2038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036" name="Shape 2036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7" name="Shape 2037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041" name="Group 2041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039" name="Shape 203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0" name="Shape 204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044" name="Group 2044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042" name="Shape 204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3" name="Shape 204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047" name="Group 2047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045" name="Shape 204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6" name="Shape 204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048" name="Shape 204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9" name="Shape 204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051" name="Shape 205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52" name="Shape 20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Shape 205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60" name="Shape 2060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1" name="Shape 2061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062" name="Shape 2062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pic>
        <p:nvPicPr>
          <p:cNvPr id="2063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064" name="Shape 206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065" name="Shape 2065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068" name="Group 2068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066" name="Shape 2066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7" name="Shape 2067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071" name="Group 2071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069" name="Shape 206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0" name="Shape 207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074" name="Group 2074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072" name="Shape 2072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3" name="Shape 2073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077" name="Group 2077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075" name="Shape 207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6" name="Shape 207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080" name="Group 2080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078" name="Shape 207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9" name="Shape 207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083" name="Group 2083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081" name="Shape 208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2" name="Shape 208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086" name="Group 2086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084" name="Shape 2084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5" name="Shape 2085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087" name="Shape 2087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8" name="Shape 20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75" y="0"/>
            <a:ext cx="9220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6" name="Shape 209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pic>
        <p:nvPicPr>
          <p:cNvPr id="2097" name="image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098" name="Shape 209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099" name="Shape 2099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102" name="Group 2102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100" name="Shape 2100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1" name="Shape 2101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105" name="Group 2105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103" name="Shape 210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4" name="Shape 210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108" name="Group 2108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106" name="Shape 2106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7" name="Shape 2107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111" name="Group 2111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109" name="Shape 210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0" name="Shape 211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114" name="Group 2114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112" name="Shape 211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3" name="Shape 211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117" name="Group 2117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115" name="Shape 211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6" name="Shape 211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120" name="Group 212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118" name="Shape 211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9" name="Shape 211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121" name="Shape 2121">
            <a:hlinkClick r:id="rId3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22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48838" y="1984248"/>
            <a:ext cx="4846324" cy="12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23" name="Shape 2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)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Shape 2130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3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132" name="Shape 213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33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4" name="Shape 2134"/>
          <p:cNvSpPr/>
          <p:nvPr/>
        </p:nvSpPr>
        <p:spPr>
          <a:xfrm>
            <a:off x="0" y="6382510"/>
            <a:ext cx="9144000" cy="47548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35" name="Shape 2135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©2016 SHOCKWAVE</a:t>
            </a:r>
          </a:p>
        </p:txBody>
      </p:sp>
      <p:pic>
        <p:nvPicPr>
          <p:cNvPr id="2136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38" y="1984248"/>
            <a:ext cx="4846324" cy="12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37" name="Shape 213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Shape 2144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4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146" name="Shape 214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47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8" name="Shape 214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49" name="Shape 2149"/>
          <p:cNvSpPr>
            <a:spLocks noGrp="1"/>
          </p:cNvSpPr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5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151" name="Shape 215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152" name="Shape 2152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teri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520048" y="107155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3200" b="1">
                <a:solidFill>
                  <a:srgbClr val="FFFFFF"/>
                </a:solidFill>
              </a:defRPr>
            </a:lvl1pPr>
            <a:lvl2pPr marL="555171" indent="-377371">
              <a:buClrTx/>
              <a:buFontTx/>
              <a:defRPr sz="3200" b="1">
                <a:solidFill>
                  <a:srgbClr val="FFFFFF"/>
                </a:solidFill>
              </a:defRPr>
            </a:lvl2pPr>
            <a:lvl3pPr marL="660401" indent="-317500">
              <a:buClrTx/>
              <a:buFontTx/>
              <a:defRPr sz="3200" b="1">
                <a:solidFill>
                  <a:srgbClr val="FFFFFF"/>
                </a:solidFill>
              </a:defRPr>
            </a:lvl3pPr>
            <a:lvl4pPr marL="906462" indent="-444501">
              <a:buClrTx/>
              <a:buFontTx/>
              <a:defRPr sz="3200" b="1">
                <a:solidFill>
                  <a:srgbClr val="FFFFFF"/>
                </a:solidFill>
              </a:defRPr>
            </a:lvl4pPr>
            <a:lvl5pPr marL="1009650" indent="-381000">
              <a:buClrTx/>
              <a:buFontTx/>
              <a:defRPr sz="32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sz="quarter" idx="13"/>
          </p:nvPr>
        </p:nvSpPr>
        <p:spPr>
          <a:xfrm>
            <a:off x="520048" y="1398490"/>
            <a:ext cx="7933671" cy="114749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half" idx="14"/>
          </p:nvPr>
        </p:nvSpPr>
        <p:spPr>
          <a:xfrm>
            <a:off x="520979" y="2707250"/>
            <a:ext cx="7932740" cy="29494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0319" y="6515637"/>
            <a:ext cx="1594705" cy="22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Internal Use Only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.) 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Shape 2159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6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161" name="Shape 216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62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3" name="Shape 2163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4" name="Shape 2164"/>
          <p:cNvSpPr/>
          <p:nvPr/>
        </p:nvSpPr>
        <p:spPr>
          <a:xfrm>
            <a:off x="457203" y="6536797"/>
            <a:ext cx="3283886" cy="1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2165" name="Shape 2165"/>
          <p:cNvSpPr>
            <a:spLocks noGrp="1"/>
          </p:cNvSpPr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sz="5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2167" name="Shape 216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.) 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Shape 2174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7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176" name="Shape 217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77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8" name="Shape 217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7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2180" name="Shape 2180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1" name="Shape 2181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) 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Shape 218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8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190" name="Shape 219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9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2" name="Shape 2192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9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2194" name="Shape 2194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2195" name="Shape 2195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6" name="Shape 2196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.) 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Shape 2203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20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205" name="Shape 220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20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7" name="Shape 2207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20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2209" name="Shape 2209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2210" name="Shape 2210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1" name="Shape 2211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.) Salutation (Final)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Shape 2218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21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220" name="Shape 222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221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2" name="Shape 2222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22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5" cy="254747"/>
          </a:xfrm>
          <a:prstGeom prst="rect">
            <a:avLst/>
          </a:prstGeom>
          <a:ln w="12700">
            <a:miter lim="400000"/>
          </a:ln>
        </p:spPr>
      </p:pic>
      <p:sp>
        <p:nvSpPr>
          <p:cNvPr id="2224" name="Shape 2224"/>
          <p:cNvSpPr/>
          <p:nvPr/>
        </p:nvSpPr>
        <p:spPr>
          <a:xfrm>
            <a:off x="457201" y="6536797"/>
            <a:ext cx="3283887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PRESENTATION NAME | CLIENT | VERSION 01 | 01 APRIL 16</a:t>
            </a:r>
          </a:p>
        </p:txBody>
      </p:sp>
      <p:sp>
        <p:nvSpPr>
          <p:cNvPr id="2225" name="Shape 2225"/>
          <p:cNvSpPr>
            <a:spLocks noGrp="1"/>
          </p:cNvSpPr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sz="3600" b="1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sz="3600" b="1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sz="3600" b="1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6" name="Shape 2226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©2016 SHOCKWAVE</a:t>
            </a:r>
          </a:p>
        </p:txBody>
      </p:sp>
      <p:sp>
        <p:nvSpPr>
          <p:cNvPr id="2227" name="Shape 2227"/>
          <p:cNvSpPr/>
          <p:nvPr/>
        </p:nvSpPr>
        <p:spPr>
          <a:xfrm>
            <a:off x="451042" y="6525906"/>
            <a:ext cx="1945341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 b="1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SHOCKWAVEMEDICAL.COM</a:t>
            </a:r>
          </a:p>
        </p:txBody>
      </p:sp>
      <p:sp>
        <p:nvSpPr>
          <p:cNvPr id="2228" name="Shape 2228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5" name="image2.jpeg"/>
          <p:cNvPicPr>
            <a:picLocks noChangeAspect="1"/>
          </p:cNvPicPr>
          <p:nvPr/>
        </p:nvPicPr>
        <p:blipFill>
          <a:blip r:embed="rId2">
            <a:extLst/>
          </a:blip>
          <a:srcRect b="13462"/>
          <a:stretch>
            <a:fillRect/>
          </a:stretch>
        </p:blipFill>
        <p:spPr>
          <a:xfrm>
            <a:off x="0" y="914399"/>
            <a:ext cx="9144000" cy="5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2236" name="Shape 223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37" name="Shape 2237"/>
          <p:cNvSpPr/>
          <p:nvPr/>
        </p:nvSpPr>
        <p:spPr>
          <a:xfrm>
            <a:off x="5522464" y="2765098"/>
            <a:ext cx="242808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DISRUPT CALCIUM</a:t>
            </a:r>
          </a:p>
        </p:txBody>
      </p:sp>
      <p:sp>
        <p:nvSpPr>
          <p:cNvPr id="2238" name="Shape 2238"/>
          <p:cNvSpPr/>
          <p:nvPr/>
        </p:nvSpPr>
        <p:spPr>
          <a:xfrm>
            <a:off x="5522464" y="3216093"/>
            <a:ext cx="2131672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RESTORE FLOW</a:t>
            </a:r>
          </a:p>
        </p:txBody>
      </p:sp>
      <p:sp>
        <p:nvSpPr>
          <p:cNvPr id="2239" name="Shape 2239"/>
          <p:cNvSpPr/>
          <p:nvPr/>
        </p:nvSpPr>
        <p:spPr>
          <a:xfrm>
            <a:off x="5522464" y="3667092"/>
            <a:ext cx="2993139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EXPAND POSSIBILITIES</a:t>
            </a:r>
          </a:p>
        </p:txBody>
      </p:sp>
      <p:sp>
        <p:nvSpPr>
          <p:cNvPr id="2240" name="Shape 2240"/>
          <p:cNvSpPr/>
          <p:nvPr/>
        </p:nvSpPr>
        <p:spPr>
          <a:xfrm>
            <a:off x="653706" y="1262280"/>
            <a:ext cx="793996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Reshape interventional therapy with the power of Lithoplast</a:t>
            </a:r>
            <a:r>
              <a:rPr spc="100"/>
              <a:t>y</a:t>
            </a:r>
            <a:r>
              <a:rPr baseline="30000"/>
              <a:t>®</a:t>
            </a:r>
            <a:r>
              <a:t> Technology.</a:t>
            </a:r>
          </a:p>
        </p:txBody>
      </p:sp>
      <p:grpSp>
        <p:nvGrpSpPr>
          <p:cNvPr id="2243" name="Group 2243"/>
          <p:cNvGrpSpPr/>
          <p:nvPr/>
        </p:nvGrpSpPr>
        <p:grpSpPr>
          <a:xfrm>
            <a:off x="5124245" y="2769829"/>
            <a:ext cx="365773" cy="365773"/>
            <a:chOff x="-1" y="-1"/>
            <a:chExt cx="365771" cy="365771"/>
          </a:xfrm>
        </p:grpSpPr>
        <p:sp>
          <p:nvSpPr>
            <p:cNvPr id="2241" name="Shape 2241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2" name="Shape 2242"/>
            <p:cNvSpPr/>
            <p:nvPr/>
          </p:nvSpPr>
          <p:spPr>
            <a:xfrm>
              <a:off x="51862" y="51862"/>
              <a:ext cx="262044" cy="26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5" y="17917"/>
                  </a:moveTo>
                  <a:lnTo>
                    <a:pt x="6617" y="18250"/>
                  </a:lnTo>
                  <a:lnTo>
                    <a:pt x="7175" y="18542"/>
                  </a:lnTo>
                  <a:lnTo>
                    <a:pt x="7742" y="18775"/>
                  </a:lnTo>
                  <a:lnTo>
                    <a:pt x="8333" y="18975"/>
                  </a:lnTo>
                  <a:lnTo>
                    <a:pt x="8933" y="19133"/>
                  </a:lnTo>
                  <a:lnTo>
                    <a:pt x="9550" y="19250"/>
                  </a:lnTo>
                  <a:lnTo>
                    <a:pt x="10167" y="19317"/>
                  </a:lnTo>
                  <a:lnTo>
                    <a:pt x="10800" y="19342"/>
                  </a:lnTo>
                  <a:lnTo>
                    <a:pt x="10825" y="21600"/>
                  </a:lnTo>
                  <a:lnTo>
                    <a:pt x="10800" y="21600"/>
                  </a:lnTo>
                  <a:lnTo>
                    <a:pt x="10083" y="21575"/>
                  </a:lnTo>
                  <a:lnTo>
                    <a:pt x="9392" y="21508"/>
                  </a:lnTo>
                  <a:lnTo>
                    <a:pt x="8700" y="21392"/>
                  </a:lnTo>
                  <a:lnTo>
                    <a:pt x="8017" y="21233"/>
                  </a:lnTo>
                  <a:lnTo>
                    <a:pt x="7350" y="21033"/>
                  </a:lnTo>
                  <a:lnTo>
                    <a:pt x="6692" y="20783"/>
                  </a:lnTo>
                  <a:lnTo>
                    <a:pt x="6050" y="20500"/>
                  </a:lnTo>
                  <a:lnTo>
                    <a:pt x="5433" y="20175"/>
                  </a:lnTo>
                  <a:lnTo>
                    <a:pt x="4833" y="19800"/>
                  </a:lnTo>
                  <a:lnTo>
                    <a:pt x="6075" y="17917"/>
                  </a:lnTo>
                  <a:close/>
                  <a:moveTo>
                    <a:pt x="16858" y="16825"/>
                  </a:moveTo>
                  <a:lnTo>
                    <a:pt x="18458" y="18408"/>
                  </a:lnTo>
                  <a:lnTo>
                    <a:pt x="17933" y="18900"/>
                  </a:lnTo>
                  <a:lnTo>
                    <a:pt x="17383" y="19350"/>
                  </a:lnTo>
                  <a:lnTo>
                    <a:pt x="16808" y="19775"/>
                  </a:lnTo>
                  <a:lnTo>
                    <a:pt x="16217" y="20133"/>
                  </a:lnTo>
                  <a:lnTo>
                    <a:pt x="15600" y="20475"/>
                  </a:lnTo>
                  <a:lnTo>
                    <a:pt x="14967" y="20767"/>
                  </a:lnTo>
                  <a:lnTo>
                    <a:pt x="14300" y="21017"/>
                  </a:lnTo>
                  <a:lnTo>
                    <a:pt x="13633" y="21225"/>
                  </a:lnTo>
                  <a:lnTo>
                    <a:pt x="12942" y="21392"/>
                  </a:lnTo>
                  <a:lnTo>
                    <a:pt x="12492" y="19175"/>
                  </a:lnTo>
                  <a:lnTo>
                    <a:pt x="13100" y="19025"/>
                  </a:lnTo>
                  <a:lnTo>
                    <a:pt x="13708" y="18842"/>
                  </a:lnTo>
                  <a:lnTo>
                    <a:pt x="14283" y="18600"/>
                  </a:lnTo>
                  <a:lnTo>
                    <a:pt x="14850" y="18325"/>
                  </a:lnTo>
                  <a:lnTo>
                    <a:pt x="15383" y="18008"/>
                  </a:lnTo>
                  <a:lnTo>
                    <a:pt x="15900" y="17650"/>
                  </a:lnTo>
                  <a:lnTo>
                    <a:pt x="16392" y="17258"/>
                  </a:lnTo>
                  <a:lnTo>
                    <a:pt x="16858" y="16825"/>
                  </a:lnTo>
                  <a:close/>
                  <a:moveTo>
                    <a:pt x="2433" y="12500"/>
                  </a:moveTo>
                  <a:lnTo>
                    <a:pt x="2575" y="13108"/>
                  </a:lnTo>
                  <a:lnTo>
                    <a:pt x="2767" y="13717"/>
                  </a:lnTo>
                  <a:lnTo>
                    <a:pt x="3000" y="14292"/>
                  </a:lnTo>
                  <a:lnTo>
                    <a:pt x="3283" y="14858"/>
                  </a:lnTo>
                  <a:lnTo>
                    <a:pt x="3592" y="15392"/>
                  </a:lnTo>
                  <a:lnTo>
                    <a:pt x="3958" y="15908"/>
                  </a:lnTo>
                  <a:lnTo>
                    <a:pt x="4350" y="16400"/>
                  </a:lnTo>
                  <a:lnTo>
                    <a:pt x="4775" y="16858"/>
                  </a:lnTo>
                  <a:lnTo>
                    <a:pt x="3192" y="18467"/>
                  </a:lnTo>
                  <a:lnTo>
                    <a:pt x="2708" y="17942"/>
                  </a:lnTo>
                  <a:lnTo>
                    <a:pt x="2250" y="17400"/>
                  </a:lnTo>
                  <a:lnTo>
                    <a:pt x="1833" y="16825"/>
                  </a:lnTo>
                  <a:lnTo>
                    <a:pt x="1467" y="16225"/>
                  </a:lnTo>
                  <a:lnTo>
                    <a:pt x="1133" y="15617"/>
                  </a:lnTo>
                  <a:lnTo>
                    <a:pt x="842" y="14975"/>
                  </a:lnTo>
                  <a:lnTo>
                    <a:pt x="583" y="14317"/>
                  </a:lnTo>
                  <a:lnTo>
                    <a:pt x="383" y="13642"/>
                  </a:lnTo>
                  <a:lnTo>
                    <a:pt x="217" y="12950"/>
                  </a:lnTo>
                  <a:lnTo>
                    <a:pt x="2433" y="12500"/>
                  </a:lnTo>
                  <a:close/>
                  <a:moveTo>
                    <a:pt x="21600" y="10783"/>
                  </a:moveTo>
                  <a:lnTo>
                    <a:pt x="21600" y="10800"/>
                  </a:lnTo>
                  <a:lnTo>
                    <a:pt x="21575" y="11517"/>
                  </a:lnTo>
                  <a:lnTo>
                    <a:pt x="21508" y="12217"/>
                  </a:lnTo>
                  <a:lnTo>
                    <a:pt x="21392" y="12908"/>
                  </a:lnTo>
                  <a:lnTo>
                    <a:pt x="21233" y="13583"/>
                  </a:lnTo>
                  <a:lnTo>
                    <a:pt x="21033" y="14267"/>
                  </a:lnTo>
                  <a:lnTo>
                    <a:pt x="20783" y="14908"/>
                  </a:lnTo>
                  <a:lnTo>
                    <a:pt x="20492" y="15550"/>
                  </a:lnTo>
                  <a:lnTo>
                    <a:pt x="20167" y="16175"/>
                  </a:lnTo>
                  <a:lnTo>
                    <a:pt x="19792" y="16775"/>
                  </a:lnTo>
                  <a:lnTo>
                    <a:pt x="17917" y="15525"/>
                  </a:lnTo>
                  <a:lnTo>
                    <a:pt x="18250" y="14992"/>
                  </a:lnTo>
                  <a:lnTo>
                    <a:pt x="18533" y="14433"/>
                  </a:lnTo>
                  <a:lnTo>
                    <a:pt x="18775" y="13858"/>
                  </a:lnTo>
                  <a:lnTo>
                    <a:pt x="18975" y="13275"/>
                  </a:lnTo>
                  <a:lnTo>
                    <a:pt x="19133" y="12675"/>
                  </a:lnTo>
                  <a:lnTo>
                    <a:pt x="19250" y="12050"/>
                  </a:lnTo>
                  <a:lnTo>
                    <a:pt x="19317" y="11433"/>
                  </a:lnTo>
                  <a:lnTo>
                    <a:pt x="19342" y="10800"/>
                  </a:lnTo>
                  <a:lnTo>
                    <a:pt x="21600" y="10783"/>
                  </a:lnTo>
                  <a:close/>
                  <a:moveTo>
                    <a:pt x="1817" y="4808"/>
                  </a:moveTo>
                  <a:lnTo>
                    <a:pt x="3692" y="6058"/>
                  </a:lnTo>
                  <a:lnTo>
                    <a:pt x="3367" y="6600"/>
                  </a:lnTo>
                  <a:lnTo>
                    <a:pt x="3067" y="7158"/>
                  </a:lnTo>
                  <a:lnTo>
                    <a:pt x="2825" y="7733"/>
                  </a:lnTo>
                  <a:lnTo>
                    <a:pt x="2625" y="8317"/>
                  </a:lnTo>
                  <a:lnTo>
                    <a:pt x="2467" y="8925"/>
                  </a:lnTo>
                  <a:lnTo>
                    <a:pt x="2350" y="9542"/>
                  </a:lnTo>
                  <a:lnTo>
                    <a:pt x="2283" y="10167"/>
                  </a:lnTo>
                  <a:lnTo>
                    <a:pt x="2258" y="10800"/>
                  </a:lnTo>
                  <a:lnTo>
                    <a:pt x="0" y="10833"/>
                  </a:lnTo>
                  <a:lnTo>
                    <a:pt x="0" y="10800"/>
                  </a:lnTo>
                  <a:lnTo>
                    <a:pt x="25" y="10083"/>
                  </a:lnTo>
                  <a:lnTo>
                    <a:pt x="92" y="9383"/>
                  </a:lnTo>
                  <a:lnTo>
                    <a:pt x="208" y="8692"/>
                  </a:lnTo>
                  <a:lnTo>
                    <a:pt x="367" y="8008"/>
                  </a:lnTo>
                  <a:lnTo>
                    <a:pt x="575" y="7325"/>
                  </a:lnTo>
                  <a:lnTo>
                    <a:pt x="825" y="6667"/>
                  </a:lnTo>
                  <a:lnTo>
                    <a:pt x="1117" y="6033"/>
                  </a:lnTo>
                  <a:lnTo>
                    <a:pt x="1442" y="5408"/>
                  </a:lnTo>
                  <a:lnTo>
                    <a:pt x="1817" y="4808"/>
                  </a:lnTo>
                  <a:close/>
                  <a:moveTo>
                    <a:pt x="18417" y="3150"/>
                  </a:moveTo>
                  <a:lnTo>
                    <a:pt x="18917" y="3675"/>
                  </a:lnTo>
                  <a:lnTo>
                    <a:pt x="19358" y="4225"/>
                  </a:lnTo>
                  <a:lnTo>
                    <a:pt x="19775" y="4792"/>
                  </a:lnTo>
                  <a:lnTo>
                    <a:pt x="20150" y="5392"/>
                  </a:lnTo>
                  <a:lnTo>
                    <a:pt x="20475" y="6017"/>
                  </a:lnTo>
                  <a:lnTo>
                    <a:pt x="20767" y="6650"/>
                  </a:lnTo>
                  <a:lnTo>
                    <a:pt x="21025" y="7308"/>
                  </a:lnTo>
                  <a:lnTo>
                    <a:pt x="21225" y="7983"/>
                  </a:lnTo>
                  <a:lnTo>
                    <a:pt x="21392" y="8675"/>
                  </a:lnTo>
                  <a:lnTo>
                    <a:pt x="19175" y="9117"/>
                  </a:lnTo>
                  <a:lnTo>
                    <a:pt x="19033" y="8500"/>
                  </a:lnTo>
                  <a:lnTo>
                    <a:pt x="18842" y="7900"/>
                  </a:lnTo>
                  <a:lnTo>
                    <a:pt x="18600" y="7317"/>
                  </a:lnTo>
                  <a:lnTo>
                    <a:pt x="18325" y="6758"/>
                  </a:lnTo>
                  <a:lnTo>
                    <a:pt x="18017" y="6225"/>
                  </a:lnTo>
                  <a:lnTo>
                    <a:pt x="17658" y="5700"/>
                  </a:lnTo>
                  <a:lnTo>
                    <a:pt x="17258" y="5217"/>
                  </a:lnTo>
                  <a:lnTo>
                    <a:pt x="16833" y="4750"/>
                  </a:lnTo>
                  <a:lnTo>
                    <a:pt x="18417" y="3150"/>
                  </a:lnTo>
                  <a:close/>
                  <a:moveTo>
                    <a:pt x="8692" y="208"/>
                  </a:moveTo>
                  <a:lnTo>
                    <a:pt x="9125" y="2425"/>
                  </a:lnTo>
                  <a:lnTo>
                    <a:pt x="8508" y="2567"/>
                  </a:lnTo>
                  <a:lnTo>
                    <a:pt x="7917" y="2758"/>
                  </a:lnTo>
                  <a:lnTo>
                    <a:pt x="7325" y="2992"/>
                  </a:lnTo>
                  <a:lnTo>
                    <a:pt x="6775" y="3267"/>
                  </a:lnTo>
                  <a:lnTo>
                    <a:pt x="6233" y="3583"/>
                  </a:lnTo>
                  <a:lnTo>
                    <a:pt x="5708" y="3942"/>
                  </a:lnTo>
                  <a:lnTo>
                    <a:pt x="5217" y="4333"/>
                  </a:lnTo>
                  <a:lnTo>
                    <a:pt x="4758" y="4758"/>
                  </a:lnTo>
                  <a:lnTo>
                    <a:pt x="3158" y="3175"/>
                  </a:lnTo>
                  <a:lnTo>
                    <a:pt x="3683" y="2675"/>
                  </a:lnTo>
                  <a:lnTo>
                    <a:pt x="4233" y="2233"/>
                  </a:lnTo>
                  <a:lnTo>
                    <a:pt x="4808" y="1817"/>
                  </a:lnTo>
                  <a:lnTo>
                    <a:pt x="5400" y="1442"/>
                  </a:lnTo>
                  <a:lnTo>
                    <a:pt x="6025" y="1117"/>
                  </a:lnTo>
                  <a:lnTo>
                    <a:pt x="6658" y="825"/>
                  </a:lnTo>
                  <a:lnTo>
                    <a:pt x="7317" y="575"/>
                  </a:lnTo>
                  <a:lnTo>
                    <a:pt x="7992" y="375"/>
                  </a:lnTo>
                  <a:lnTo>
                    <a:pt x="8692" y="208"/>
                  </a:lnTo>
                  <a:close/>
                  <a:moveTo>
                    <a:pt x="10792" y="0"/>
                  </a:moveTo>
                  <a:lnTo>
                    <a:pt x="10800" y="0"/>
                  </a:lnTo>
                  <a:lnTo>
                    <a:pt x="11517" y="25"/>
                  </a:lnTo>
                  <a:lnTo>
                    <a:pt x="12217" y="92"/>
                  </a:lnTo>
                  <a:lnTo>
                    <a:pt x="12908" y="208"/>
                  </a:lnTo>
                  <a:lnTo>
                    <a:pt x="13592" y="367"/>
                  </a:lnTo>
                  <a:lnTo>
                    <a:pt x="14267" y="567"/>
                  </a:lnTo>
                  <a:lnTo>
                    <a:pt x="14917" y="817"/>
                  </a:lnTo>
                  <a:lnTo>
                    <a:pt x="15558" y="1108"/>
                  </a:lnTo>
                  <a:lnTo>
                    <a:pt x="16183" y="1433"/>
                  </a:lnTo>
                  <a:lnTo>
                    <a:pt x="16783" y="1808"/>
                  </a:lnTo>
                  <a:lnTo>
                    <a:pt x="15533" y="3692"/>
                  </a:lnTo>
                  <a:lnTo>
                    <a:pt x="14992" y="3367"/>
                  </a:lnTo>
                  <a:lnTo>
                    <a:pt x="14442" y="3067"/>
                  </a:lnTo>
                  <a:lnTo>
                    <a:pt x="13867" y="2825"/>
                  </a:lnTo>
                  <a:lnTo>
                    <a:pt x="13275" y="2625"/>
                  </a:lnTo>
                  <a:lnTo>
                    <a:pt x="12675" y="2467"/>
                  </a:lnTo>
                  <a:lnTo>
                    <a:pt x="12058" y="2350"/>
                  </a:lnTo>
                  <a:lnTo>
                    <a:pt x="11433" y="2283"/>
                  </a:lnTo>
                  <a:lnTo>
                    <a:pt x="10800" y="2258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253" name="Group 2253"/>
          <p:cNvGrpSpPr/>
          <p:nvPr/>
        </p:nvGrpSpPr>
        <p:grpSpPr>
          <a:xfrm>
            <a:off x="5124245" y="3671820"/>
            <a:ext cx="365773" cy="365773"/>
            <a:chOff x="-1" y="-1"/>
            <a:chExt cx="365771" cy="365771"/>
          </a:xfrm>
        </p:grpSpPr>
        <p:sp>
          <p:nvSpPr>
            <p:cNvPr id="2244" name="Shape 2244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5" name="Shape 2245"/>
            <p:cNvSpPr/>
            <p:nvPr/>
          </p:nvSpPr>
          <p:spPr>
            <a:xfrm>
              <a:off x="215637" y="155585"/>
              <a:ext cx="99179" cy="5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30" y="0"/>
                  </a:moveTo>
                  <a:lnTo>
                    <a:pt x="15884" y="39"/>
                  </a:lnTo>
                  <a:lnTo>
                    <a:pt x="16194" y="315"/>
                  </a:lnTo>
                  <a:lnTo>
                    <a:pt x="16482" y="670"/>
                  </a:lnTo>
                  <a:lnTo>
                    <a:pt x="21223" y="9105"/>
                  </a:lnTo>
                  <a:lnTo>
                    <a:pt x="21445" y="9578"/>
                  </a:lnTo>
                  <a:lnTo>
                    <a:pt x="21556" y="10169"/>
                  </a:lnTo>
                  <a:lnTo>
                    <a:pt x="21600" y="10761"/>
                  </a:lnTo>
                  <a:lnTo>
                    <a:pt x="21556" y="11391"/>
                  </a:lnTo>
                  <a:lnTo>
                    <a:pt x="21445" y="11982"/>
                  </a:lnTo>
                  <a:lnTo>
                    <a:pt x="21223" y="12455"/>
                  </a:lnTo>
                  <a:lnTo>
                    <a:pt x="16482" y="20930"/>
                  </a:lnTo>
                  <a:lnTo>
                    <a:pt x="16194" y="21285"/>
                  </a:lnTo>
                  <a:lnTo>
                    <a:pt x="15884" y="21521"/>
                  </a:lnTo>
                  <a:lnTo>
                    <a:pt x="15530" y="21600"/>
                  </a:lnTo>
                  <a:lnTo>
                    <a:pt x="15198" y="21521"/>
                  </a:lnTo>
                  <a:lnTo>
                    <a:pt x="14887" y="21285"/>
                  </a:lnTo>
                  <a:lnTo>
                    <a:pt x="14599" y="20930"/>
                  </a:lnTo>
                  <a:lnTo>
                    <a:pt x="14378" y="20378"/>
                  </a:lnTo>
                  <a:lnTo>
                    <a:pt x="14245" y="19826"/>
                  </a:lnTo>
                  <a:lnTo>
                    <a:pt x="14201" y="19235"/>
                  </a:lnTo>
                  <a:lnTo>
                    <a:pt x="14245" y="18604"/>
                  </a:lnTo>
                  <a:lnTo>
                    <a:pt x="14378" y="18053"/>
                  </a:lnTo>
                  <a:lnTo>
                    <a:pt x="14599" y="17540"/>
                  </a:lnTo>
                  <a:lnTo>
                    <a:pt x="17058" y="13126"/>
                  </a:lnTo>
                  <a:lnTo>
                    <a:pt x="1329" y="13126"/>
                  </a:lnTo>
                  <a:lnTo>
                    <a:pt x="886" y="13007"/>
                  </a:lnTo>
                  <a:lnTo>
                    <a:pt x="532" y="12692"/>
                  </a:lnTo>
                  <a:lnTo>
                    <a:pt x="266" y="12180"/>
                  </a:lnTo>
                  <a:lnTo>
                    <a:pt x="66" y="11549"/>
                  </a:lnTo>
                  <a:lnTo>
                    <a:pt x="0" y="10761"/>
                  </a:lnTo>
                  <a:lnTo>
                    <a:pt x="66" y="10012"/>
                  </a:lnTo>
                  <a:lnTo>
                    <a:pt x="266" y="9381"/>
                  </a:lnTo>
                  <a:lnTo>
                    <a:pt x="532" y="8908"/>
                  </a:lnTo>
                  <a:lnTo>
                    <a:pt x="886" y="8553"/>
                  </a:lnTo>
                  <a:lnTo>
                    <a:pt x="1329" y="8435"/>
                  </a:lnTo>
                  <a:lnTo>
                    <a:pt x="17058" y="8435"/>
                  </a:lnTo>
                  <a:lnTo>
                    <a:pt x="14599" y="4020"/>
                  </a:lnTo>
                  <a:lnTo>
                    <a:pt x="14378" y="3508"/>
                  </a:lnTo>
                  <a:lnTo>
                    <a:pt x="14245" y="2917"/>
                  </a:lnTo>
                  <a:lnTo>
                    <a:pt x="14201" y="2326"/>
                  </a:lnTo>
                  <a:lnTo>
                    <a:pt x="14245" y="1734"/>
                  </a:lnTo>
                  <a:lnTo>
                    <a:pt x="14378" y="1182"/>
                  </a:lnTo>
                  <a:lnTo>
                    <a:pt x="14599" y="670"/>
                  </a:lnTo>
                  <a:lnTo>
                    <a:pt x="14887" y="315"/>
                  </a:lnTo>
                  <a:lnTo>
                    <a:pt x="15198" y="39"/>
                  </a:lnTo>
                  <a:lnTo>
                    <a:pt x="15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6" name="Shape 2246"/>
            <p:cNvSpPr/>
            <p:nvPr/>
          </p:nvSpPr>
          <p:spPr>
            <a:xfrm>
              <a:off x="50952" y="155585"/>
              <a:ext cx="99179" cy="5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0" y="0"/>
                  </a:moveTo>
                  <a:lnTo>
                    <a:pt x="6402" y="39"/>
                  </a:lnTo>
                  <a:lnTo>
                    <a:pt x="6713" y="315"/>
                  </a:lnTo>
                  <a:lnTo>
                    <a:pt x="7001" y="709"/>
                  </a:lnTo>
                  <a:lnTo>
                    <a:pt x="7222" y="1182"/>
                  </a:lnTo>
                  <a:lnTo>
                    <a:pt x="7355" y="1734"/>
                  </a:lnTo>
                  <a:lnTo>
                    <a:pt x="7399" y="2326"/>
                  </a:lnTo>
                  <a:lnTo>
                    <a:pt x="7355" y="2956"/>
                  </a:lnTo>
                  <a:lnTo>
                    <a:pt x="7222" y="3508"/>
                  </a:lnTo>
                  <a:lnTo>
                    <a:pt x="7001" y="4020"/>
                  </a:lnTo>
                  <a:lnTo>
                    <a:pt x="4542" y="8435"/>
                  </a:lnTo>
                  <a:lnTo>
                    <a:pt x="20271" y="8435"/>
                  </a:lnTo>
                  <a:lnTo>
                    <a:pt x="20714" y="8553"/>
                  </a:lnTo>
                  <a:lnTo>
                    <a:pt x="21068" y="8908"/>
                  </a:lnTo>
                  <a:lnTo>
                    <a:pt x="21334" y="9381"/>
                  </a:lnTo>
                  <a:lnTo>
                    <a:pt x="21534" y="10051"/>
                  </a:lnTo>
                  <a:lnTo>
                    <a:pt x="21600" y="10800"/>
                  </a:lnTo>
                  <a:lnTo>
                    <a:pt x="21534" y="11549"/>
                  </a:lnTo>
                  <a:lnTo>
                    <a:pt x="21334" y="12180"/>
                  </a:lnTo>
                  <a:lnTo>
                    <a:pt x="21068" y="12731"/>
                  </a:lnTo>
                  <a:lnTo>
                    <a:pt x="20714" y="13047"/>
                  </a:lnTo>
                  <a:lnTo>
                    <a:pt x="20271" y="13126"/>
                  </a:lnTo>
                  <a:lnTo>
                    <a:pt x="4542" y="13126"/>
                  </a:lnTo>
                  <a:lnTo>
                    <a:pt x="7001" y="17540"/>
                  </a:lnTo>
                  <a:lnTo>
                    <a:pt x="7222" y="18053"/>
                  </a:lnTo>
                  <a:lnTo>
                    <a:pt x="7355" y="18644"/>
                  </a:lnTo>
                  <a:lnTo>
                    <a:pt x="7399" y="19235"/>
                  </a:lnTo>
                  <a:lnTo>
                    <a:pt x="7355" y="19826"/>
                  </a:lnTo>
                  <a:lnTo>
                    <a:pt x="7222" y="20418"/>
                  </a:lnTo>
                  <a:lnTo>
                    <a:pt x="7001" y="20930"/>
                  </a:lnTo>
                  <a:lnTo>
                    <a:pt x="6713" y="21324"/>
                  </a:lnTo>
                  <a:lnTo>
                    <a:pt x="6402" y="21521"/>
                  </a:lnTo>
                  <a:lnTo>
                    <a:pt x="6070" y="21600"/>
                  </a:lnTo>
                  <a:lnTo>
                    <a:pt x="5716" y="21521"/>
                  </a:lnTo>
                  <a:lnTo>
                    <a:pt x="5406" y="21324"/>
                  </a:lnTo>
                  <a:lnTo>
                    <a:pt x="5118" y="20930"/>
                  </a:lnTo>
                  <a:lnTo>
                    <a:pt x="377" y="12455"/>
                  </a:lnTo>
                  <a:lnTo>
                    <a:pt x="155" y="11982"/>
                  </a:lnTo>
                  <a:lnTo>
                    <a:pt x="44" y="11431"/>
                  </a:lnTo>
                  <a:lnTo>
                    <a:pt x="0" y="10800"/>
                  </a:lnTo>
                  <a:lnTo>
                    <a:pt x="44" y="10209"/>
                  </a:lnTo>
                  <a:lnTo>
                    <a:pt x="155" y="9618"/>
                  </a:lnTo>
                  <a:lnTo>
                    <a:pt x="377" y="9145"/>
                  </a:lnTo>
                  <a:lnTo>
                    <a:pt x="5118" y="709"/>
                  </a:lnTo>
                  <a:lnTo>
                    <a:pt x="5406" y="315"/>
                  </a:lnTo>
                  <a:lnTo>
                    <a:pt x="5716" y="39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7" name="Shape 2247"/>
            <p:cNvSpPr/>
            <p:nvPr/>
          </p:nvSpPr>
          <p:spPr>
            <a:xfrm>
              <a:off x="155585" y="50952"/>
              <a:ext cx="55508" cy="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31" y="44"/>
                  </a:lnTo>
                  <a:lnTo>
                    <a:pt x="11982" y="155"/>
                  </a:lnTo>
                  <a:lnTo>
                    <a:pt x="12455" y="377"/>
                  </a:lnTo>
                  <a:lnTo>
                    <a:pt x="20930" y="5118"/>
                  </a:lnTo>
                  <a:lnTo>
                    <a:pt x="21324" y="5406"/>
                  </a:lnTo>
                  <a:lnTo>
                    <a:pt x="21521" y="5716"/>
                  </a:lnTo>
                  <a:lnTo>
                    <a:pt x="21600" y="6070"/>
                  </a:lnTo>
                  <a:lnTo>
                    <a:pt x="21521" y="6402"/>
                  </a:lnTo>
                  <a:lnTo>
                    <a:pt x="21324" y="6713"/>
                  </a:lnTo>
                  <a:lnTo>
                    <a:pt x="20930" y="7001"/>
                  </a:lnTo>
                  <a:lnTo>
                    <a:pt x="20418" y="7222"/>
                  </a:lnTo>
                  <a:lnTo>
                    <a:pt x="19826" y="7355"/>
                  </a:lnTo>
                  <a:lnTo>
                    <a:pt x="19235" y="7399"/>
                  </a:lnTo>
                  <a:lnTo>
                    <a:pt x="18644" y="7355"/>
                  </a:lnTo>
                  <a:lnTo>
                    <a:pt x="18053" y="7222"/>
                  </a:lnTo>
                  <a:lnTo>
                    <a:pt x="17540" y="7001"/>
                  </a:lnTo>
                  <a:lnTo>
                    <a:pt x="13126" y="4542"/>
                  </a:lnTo>
                  <a:lnTo>
                    <a:pt x="13126" y="20271"/>
                  </a:lnTo>
                  <a:lnTo>
                    <a:pt x="13047" y="20714"/>
                  </a:lnTo>
                  <a:lnTo>
                    <a:pt x="12731" y="21068"/>
                  </a:lnTo>
                  <a:lnTo>
                    <a:pt x="12180" y="21334"/>
                  </a:lnTo>
                  <a:lnTo>
                    <a:pt x="11549" y="21534"/>
                  </a:lnTo>
                  <a:lnTo>
                    <a:pt x="10800" y="21600"/>
                  </a:lnTo>
                  <a:lnTo>
                    <a:pt x="10051" y="21534"/>
                  </a:lnTo>
                  <a:lnTo>
                    <a:pt x="9381" y="21334"/>
                  </a:lnTo>
                  <a:lnTo>
                    <a:pt x="8908" y="21068"/>
                  </a:lnTo>
                  <a:lnTo>
                    <a:pt x="8553" y="20714"/>
                  </a:lnTo>
                  <a:lnTo>
                    <a:pt x="8435" y="20271"/>
                  </a:lnTo>
                  <a:lnTo>
                    <a:pt x="8435" y="4542"/>
                  </a:lnTo>
                  <a:lnTo>
                    <a:pt x="4020" y="7001"/>
                  </a:lnTo>
                  <a:lnTo>
                    <a:pt x="3508" y="7222"/>
                  </a:lnTo>
                  <a:lnTo>
                    <a:pt x="2956" y="7355"/>
                  </a:lnTo>
                  <a:lnTo>
                    <a:pt x="2326" y="7399"/>
                  </a:lnTo>
                  <a:lnTo>
                    <a:pt x="1734" y="7355"/>
                  </a:lnTo>
                  <a:lnTo>
                    <a:pt x="1182" y="7222"/>
                  </a:lnTo>
                  <a:lnTo>
                    <a:pt x="709" y="7001"/>
                  </a:lnTo>
                  <a:lnTo>
                    <a:pt x="315" y="6713"/>
                  </a:lnTo>
                  <a:lnTo>
                    <a:pt x="39" y="6402"/>
                  </a:lnTo>
                  <a:lnTo>
                    <a:pt x="0" y="6070"/>
                  </a:lnTo>
                  <a:lnTo>
                    <a:pt x="39" y="5716"/>
                  </a:lnTo>
                  <a:lnTo>
                    <a:pt x="315" y="5406"/>
                  </a:lnTo>
                  <a:lnTo>
                    <a:pt x="709" y="5118"/>
                  </a:lnTo>
                  <a:lnTo>
                    <a:pt x="9145" y="377"/>
                  </a:lnTo>
                  <a:lnTo>
                    <a:pt x="9618" y="155"/>
                  </a:lnTo>
                  <a:lnTo>
                    <a:pt x="10209" y="4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8" name="Shape 2248"/>
            <p:cNvSpPr/>
            <p:nvPr/>
          </p:nvSpPr>
          <p:spPr>
            <a:xfrm>
              <a:off x="154675" y="215637"/>
              <a:ext cx="55508" cy="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588" y="66"/>
                  </a:lnTo>
                  <a:lnTo>
                    <a:pt x="12219" y="266"/>
                  </a:lnTo>
                  <a:lnTo>
                    <a:pt x="12731" y="553"/>
                  </a:lnTo>
                  <a:lnTo>
                    <a:pt x="13047" y="907"/>
                  </a:lnTo>
                  <a:lnTo>
                    <a:pt x="13165" y="1328"/>
                  </a:lnTo>
                  <a:lnTo>
                    <a:pt x="13165" y="17085"/>
                  </a:lnTo>
                  <a:lnTo>
                    <a:pt x="17580" y="14607"/>
                  </a:lnTo>
                  <a:lnTo>
                    <a:pt x="18092" y="14385"/>
                  </a:lnTo>
                  <a:lnTo>
                    <a:pt x="18644" y="14230"/>
                  </a:lnTo>
                  <a:lnTo>
                    <a:pt x="19274" y="14208"/>
                  </a:lnTo>
                  <a:lnTo>
                    <a:pt x="19866" y="14230"/>
                  </a:lnTo>
                  <a:lnTo>
                    <a:pt x="20418" y="14385"/>
                  </a:lnTo>
                  <a:lnTo>
                    <a:pt x="20891" y="14607"/>
                  </a:lnTo>
                  <a:lnTo>
                    <a:pt x="21285" y="14872"/>
                  </a:lnTo>
                  <a:lnTo>
                    <a:pt x="21561" y="15182"/>
                  </a:lnTo>
                  <a:lnTo>
                    <a:pt x="21600" y="15514"/>
                  </a:lnTo>
                  <a:lnTo>
                    <a:pt x="21561" y="15868"/>
                  </a:lnTo>
                  <a:lnTo>
                    <a:pt x="21285" y="16178"/>
                  </a:lnTo>
                  <a:lnTo>
                    <a:pt x="20891" y="16466"/>
                  </a:lnTo>
                  <a:lnTo>
                    <a:pt x="12495" y="21202"/>
                  </a:lnTo>
                  <a:lnTo>
                    <a:pt x="12022" y="21423"/>
                  </a:lnTo>
                  <a:lnTo>
                    <a:pt x="11431" y="21534"/>
                  </a:lnTo>
                  <a:lnTo>
                    <a:pt x="10800" y="21600"/>
                  </a:lnTo>
                  <a:lnTo>
                    <a:pt x="10169" y="21534"/>
                  </a:lnTo>
                  <a:lnTo>
                    <a:pt x="9618" y="21423"/>
                  </a:lnTo>
                  <a:lnTo>
                    <a:pt x="9145" y="21202"/>
                  </a:lnTo>
                  <a:lnTo>
                    <a:pt x="670" y="16466"/>
                  </a:lnTo>
                  <a:lnTo>
                    <a:pt x="315" y="16178"/>
                  </a:lnTo>
                  <a:lnTo>
                    <a:pt x="79" y="15868"/>
                  </a:lnTo>
                  <a:lnTo>
                    <a:pt x="0" y="15514"/>
                  </a:lnTo>
                  <a:lnTo>
                    <a:pt x="79" y="15182"/>
                  </a:lnTo>
                  <a:lnTo>
                    <a:pt x="315" y="14872"/>
                  </a:lnTo>
                  <a:lnTo>
                    <a:pt x="670" y="14607"/>
                  </a:lnTo>
                  <a:lnTo>
                    <a:pt x="1182" y="14385"/>
                  </a:lnTo>
                  <a:lnTo>
                    <a:pt x="1774" y="14230"/>
                  </a:lnTo>
                  <a:lnTo>
                    <a:pt x="2365" y="14208"/>
                  </a:lnTo>
                  <a:lnTo>
                    <a:pt x="2956" y="14230"/>
                  </a:lnTo>
                  <a:lnTo>
                    <a:pt x="3547" y="14385"/>
                  </a:lnTo>
                  <a:lnTo>
                    <a:pt x="4060" y="14607"/>
                  </a:lnTo>
                  <a:lnTo>
                    <a:pt x="8474" y="17085"/>
                  </a:lnTo>
                  <a:lnTo>
                    <a:pt x="8474" y="1328"/>
                  </a:lnTo>
                  <a:lnTo>
                    <a:pt x="8593" y="907"/>
                  </a:lnTo>
                  <a:lnTo>
                    <a:pt x="8908" y="553"/>
                  </a:lnTo>
                  <a:lnTo>
                    <a:pt x="9420" y="266"/>
                  </a:lnTo>
                  <a:lnTo>
                    <a:pt x="10051" y="6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9" name="Shape 2249"/>
            <p:cNvSpPr/>
            <p:nvPr/>
          </p:nvSpPr>
          <p:spPr>
            <a:xfrm>
              <a:off x="204719" y="88256"/>
              <a:ext cx="72793" cy="7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0" y="0"/>
                  </a:moveTo>
                  <a:lnTo>
                    <a:pt x="20317" y="60"/>
                  </a:lnTo>
                  <a:lnTo>
                    <a:pt x="20735" y="209"/>
                  </a:lnTo>
                  <a:lnTo>
                    <a:pt x="21093" y="507"/>
                  </a:lnTo>
                  <a:lnTo>
                    <a:pt x="21391" y="865"/>
                  </a:lnTo>
                  <a:lnTo>
                    <a:pt x="21540" y="1283"/>
                  </a:lnTo>
                  <a:lnTo>
                    <a:pt x="21600" y="1760"/>
                  </a:lnTo>
                  <a:lnTo>
                    <a:pt x="21600" y="10800"/>
                  </a:lnTo>
                  <a:lnTo>
                    <a:pt x="21540" y="11367"/>
                  </a:lnTo>
                  <a:lnTo>
                    <a:pt x="21272" y="11844"/>
                  </a:lnTo>
                  <a:lnTo>
                    <a:pt x="20884" y="12262"/>
                  </a:lnTo>
                  <a:lnTo>
                    <a:pt x="20407" y="12501"/>
                  </a:lnTo>
                  <a:lnTo>
                    <a:pt x="19840" y="12590"/>
                  </a:lnTo>
                  <a:lnTo>
                    <a:pt x="19243" y="12501"/>
                  </a:lnTo>
                  <a:lnTo>
                    <a:pt x="18766" y="12262"/>
                  </a:lnTo>
                  <a:lnTo>
                    <a:pt x="18408" y="11844"/>
                  </a:lnTo>
                  <a:lnTo>
                    <a:pt x="18139" y="11367"/>
                  </a:lnTo>
                  <a:lnTo>
                    <a:pt x="18050" y="10800"/>
                  </a:lnTo>
                  <a:lnTo>
                    <a:pt x="18050" y="6056"/>
                  </a:lnTo>
                  <a:lnTo>
                    <a:pt x="3043" y="21093"/>
                  </a:lnTo>
                  <a:lnTo>
                    <a:pt x="2685" y="21391"/>
                  </a:lnTo>
                  <a:lnTo>
                    <a:pt x="2238" y="21540"/>
                  </a:lnTo>
                  <a:lnTo>
                    <a:pt x="1790" y="21600"/>
                  </a:lnTo>
                  <a:lnTo>
                    <a:pt x="1343" y="21540"/>
                  </a:lnTo>
                  <a:lnTo>
                    <a:pt x="895" y="21391"/>
                  </a:lnTo>
                  <a:lnTo>
                    <a:pt x="507" y="21093"/>
                  </a:lnTo>
                  <a:lnTo>
                    <a:pt x="209" y="20705"/>
                  </a:lnTo>
                  <a:lnTo>
                    <a:pt x="60" y="20257"/>
                  </a:lnTo>
                  <a:lnTo>
                    <a:pt x="0" y="19810"/>
                  </a:lnTo>
                  <a:lnTo>
                    <a:pt x="60" y="19392"/>
                  </a:lnTo>
                  <a:lnTo>
                    <a:pt x="209" y="18945"/>
                  </a:lnTo>
                  <a:lnTo>
                    <a:pt x="507" y="18557"/>
                  </a:lnTo>
                  <a:lnTo>
                    <a:pt x="15514" y="3550"/>
                  </a:lnTo>
                  <a:lnTo>
                    <a:pt x="10770" y="3550"/>
                  </a:lnTo>
                  <a:lnTo>
                    <a:pt x="10233" y="3461"/>
                  </a:lnTo>
                  <a:lnTo>
                    <a:pt x="9726" y="3222"/>
                  </a:lnTo>
                  <a:lnTo>
                    <a:pt x="9338" y="2834"/>
                  </a:lnTo>
                  <a:lnTo>
                    <a:pt x="9129" y="2327"/>
                  </a:lnTo>
                  <a:lnTo>
                    <a:pt x="9010" y="1760"/>
                  </a:lnTo>
                  <a:lnTo>
                    <a:pt x="9129" y="1193"/>
                  </a:lnTo>
                  <a:lnTo>
                    <a:pt x="9338" y="716"/>
                  </a:lnTo>
                  <a:lnTo>
                    <a:pt x="9726" y="298"/>
                  </a:lnTo>
                  <a:lnTo>
                    <a:pt x="10233" y="90"/>
                  </a:lnTo>
                  <a:lnTo>
                    <a:pt x="10770" y="0"/>
                  </a:lnTo>
                  <a:lnTo>
                    <a:pt x="19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0" name="Shape 2250"/>
            <p:cNvSpPr/>
            <p:nvPr/>
          </p:nvSpPr>
          <p:spPr>
            <a:xfrm>
              <a:off x="88256" y="204719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2" y="0"/>
                  </a:moveTo>
                  <a:lnTo>
                    <a:pt x="20259" y="60"/>
                  </a:lnTo>
                  <a:lnTo>
                    <a:pt x="20706" y="238"/>
                  </a:lnTo>
                  <a:lnTo>
                    <a:pt x="21094" y="536"/>
                  </a:lnTo>
                  <a:lnTo>
                    <a:pt x="21391" y="894"/>
                  </a:lnTo>
                  <a:lnTo>
                    <a:pt x="21540" y="1341"/>
                  </a:lnTo>
                  <a:lnTo>
                    <a:pt x="21600" y="1758"/>
                  </a:lnTo>
                  <a:lnTo>
                    <a:pt x="21540" y="2234"/>
                  </a:lnTo>
                  <a:lnTo>
                    <a:pt x="21391" y="2652"/>
                  </a:lnTo>
                  <a:lnTo>
                    <a:pt x="21094" y="3039"/>
                  </a:lnTo>
                  <a:lnTo>
                    <a:pt x="6108" y="18025"/>
                  </a:lnTo>
                  <a:lnTo>
                    <a:pt x="10815" y="18025"/>
                  </a:lnTo>
                  <a:lnTo>
                    <a:pt x="11381" y="18114"/>
                  </a:lnTo>
                  <a:lnTo>
                    <a:pt x="11887" y="18353"/>
                  </a:lnTo>
                  <a:lnTo>
                    <a:pt x="12245" y="18740"/>
                  </a:lnTo>
                  <a:lnTo>
                    <a:pt x="12513" y="19246"/>
                  </a:lnTo>
                  <a:lnTo>
                    <a:pt x="12602" y="19783"/>
                  </a:lnTo>
                  <a:lnTo>
                    <a:pt x="12513" y="20378"/>
                  </a:lnTo>
                  <a:lnTo>
                    <a:pt x="12245" y="20885"/>
                  </a:lnTo>
                  <a:lnTo>
                    <a:pt x="11887" y="21272"/>
                  </a:lnTo>
                  <a:lnTo>
                    <a:pt x="11381" y="21481"/>
                  </a:lnTo>
                  <a:lnTo>
                    <a:pt x="10815" y="21600"/>
                  </a:lnTo>
                  <a:lnTo>
                    <a:pt x="1788" y="21600"/>
                  </a:lnTo>
                  <a:lnTo>
                    <a:pt x="1341" y="21511"/>
                  </a:lnTo>
                  <a:lnTo>
                    <a:pt x="894" y="21362"/>
                  </a:lnTo>
                  <a:lnTo>
                    <a:pt x="506" y="21064"/>
                  </a:lnTo>
                  <a:lnTo>
                    <a:pt x="238" y="20706"/>
                  </a:lnTo>
                  <a:lnTo>
                    <a:pt x="60" y="20289"/>
                  </a:lnTo>
                  <a:lnTo>
                    <a:pt x="0" y="19783"/>
                  </a:lnTo>
                  <a:lnTo>
                    <a:pt x="0" y="10785"/>
                  </a:lnTo>
                  <a:lnTo>
                    <a:pt x="89" y="10219"/>
                  </a:lnTo>
                  <a:lnTo>
                    <a:pt x="358" y="9742"/>
                  </a:lnTo>
                  <a:lnTo>
                    <a:pt x="745" y="9355"/>
                  </a:lnTo>
                  <a:lnTo>
                    <a:pt x="1222" y="9087"/>
                  </a:lnTo>
                  <a:lnTo>
                    <a:pt x="1788" y="9027"/>
                  </a:lnTo>
                  <a:lnTo>
                    <a:pt x="2354" y="9087"/>
                  </a:lnTo>
                  <a:lnTo>
                    <a:pt x="2830" y="9355"/>
                  </a:lnTo>
                  <a:lnTo>
                    <a:pt x="3218" y="9742"/>
                  </a:lnTo>
                  <a:lnTo>
                    <a:pt x="3486" y="10219"/>
                  </a:lnTo>
                  <a:lnTo>
                    <a:pt x="3575" y="10785"/>
                  </a:lnTo>
                  <a:lnTo>
                    <a:pt x="3575" y="15522"/>
                  </a:lnTo>
                  <a:lnTo>
                    <a:pt x="18531" y="536"/>
                  </a:lnTo>
                  <a:lnTo>
                    <a:pt x="18948" y="238"/>
                  </a:lnTo>
                  <a:lnTo>
                    <a:pt x="19366" y="6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1" name="Shape 2251"/>
            <p:cNvSpPr/>
            <p:nvPr/>
          </p:nvSpPr>
          <p:spPr>
            <a:xfrm>
              <a:off x="88256" y="87346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8" y="0"/>
                  </a:moveTo>
                  <a:lnTo>
                    <a:pt x="10815" y="0"/>
                  </a:lnTo>
                  <a:lnTo>
                    <a:pt x="11381" y="119"/>
                  </a:lnTo>
                  <a:lnTo>
                    <a:pt x="11887" y="358"/>
                  </a:lnTo>
                  <a:lnTo>
                    <a:pt x="12245" y="775"/>
                  </a:lnTo>
                  <a:lnTo>
                    <a:pt x="12513" y="1251"/>
                  </a:lnTo>
                  <a:lnTo>
                    <a:pt x="12602" y="1817"/>
                  </a:lnTo>
                  <a:lnTo>
                    <a:pt x="12513" y="2354"/>
                  </a:lnTo>
                  <a:lnTo>
                    <a:pt x="12245" y="2860"/>
                  </a:lnTo>
                  <a:lnTo>
                    <a:pt x="11887" y="3247"/>
                  </a:lnTo>
                  <a:lnTo>
                    <a:pt x="11381" y="3516"/>
                  </a:lnTo>
                  <a:lnTo>
                    <a:pt x="10815" y="3575"/>
                  </a:lnTo>
                  <a:lnTo>
                    <a:pt x="6108" y="3575"/>
                  </a:lnTo>
                  <a:lnTo>
                    <a:pt x="21094" y="18561"/>
                  </a:lnTo>
                  <a:lnTo>
                    <a:pt x="21391" y="18948"/>
                  </a:lnTo>
                  <a:lnTo>
                    <a:pt x="21540" y="19366"/>
                  </a:lnTo>
                  <a:lnTo>
                    <a:pt x="21600" y="19842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4" y="21064"/>
                  </a:lnTo>
                  <a:lnTo>
                    <a:pt x="20706" y="21362"/>
                  </a:lnTo>
                  <a:lnTo>
                    <a:pt x="20259" y="21570"/>
                  </a:lnTo>
                  <a:lnTo>
                    <a:pt x="19812" y="21600"/>
                  </a:lnTo>
                  <a:lnTo>
                    <a:pt x="19366" y="21570"/>
                  </a:lnTo>
                  <a:lnTo>
                    <a:pt x="18948" y="21362"/>
                  </a:lnTo>
                  <a:lnTo>
                    <a:pt x="18531" y="21064"/>
                  </a:lnTo>
                  <a:lnTo>
                    <a:pt x="3575" y="6108"/>
                  </a:lnTo>
                  <a:lnTo>
                    <a:pt x="3575" y="10815"/>
                  </a:lnTo>
                  <a:lnTo>
                    <a:pt x="3486" y="11381"/>
                  </a:lnTo>
                  <a:lnTo>
                    <a:pt x="3218" y="11858"/>
                  </a:lnTo>
                  <a:lnTo>
                    <a:pt x="2830" y="12245"/>
                  </a:lnTo>
                  <a:lnTo>
                    <a:pt x="2354" y="12513"/>
                  </a:lnTo>
                  <a:lnTo>
                    <a:pt x="1788" y="12632"/>
                  </a:lnTo>
                  <a:lnTo>
                    <a:pt x="1222" y="12513"/>
                  </a:lnTo>
                  <a:lnTo>
                    <a:pt x="745" y="12245"/>
                  </a:lnTo>
                  <a:lnTo>
                    <a:pt x="358" y="11858"/>
                  </a:lnTo>
                  <a:lnTo>
                    <a:pt x="89" y="11381"/>
                  </a:lnTo>
                  <a:lnTo>
                    <a:pt x="0" y="10815"/>
                  </a:lnTo>
                  <a:lnTo>
                    <a:pt x="0" y="1817"/>
                  </a:lnTo>
                  <a:lnTo>
                    <a:pt x="60" y="1341"/>
                  </a:lnTo>
                  <a:lnTo>
                    <a:pt x="238" y="924"/>
                  </a:lnTo>
                  <a:lnTo>
                    <a:pt x="506" y="536"/>
                  </a:lnTo>
                  <a:lnTo>
                    <a:pt x="894" y="268"/>
                  </a:lnTo>
                  <a:lnTo>
                    <a:pt x="1341" y="89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2" name="Shape 2252"/>
            <p:cNvSpPr/>
            <p:nvPr/>
          </p:nvSpPr>
          <p:spPr>
            <a:xfrm>
              <a:off x="204719" y="204719"/>
              <a:ext cx="72793" cy="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lnTo>
                    <a:pt x="2238" y="60"/>
                  </a:lnTo>
                  <a:lnTo>
                    <a:pt x="2685" y="238"/>
                  </a:lnTo>
                  <a:lnTo>
                    <a:pt x="3043" y="536"/>
                  </a:lnTo>
                  <a:lnTo>
                    <a:pt x="18050" y="15522"/>
                  </a:lnTo>
                  <a:lnTo>
                    <a:pt x="18050" y="10785"/>
                  </a:lnTo>
                  <a:lnTo>
                    <a:pt x="18139" y="10219"/>
                  </a:lnTo>
                  <a:lnTo>
                    <a:pt x="18408" y="9742"/>
                  </a:lnTo>
                  <a:lnTo>
                    <a:pt x="18766" y="9355"/>
                  </a:lnTo>
                  <a:lnTo>
                    <a:pt x="19243" y="9087"/>
                  </a:lnTo>
                  <a:lnTo>
                    <a:pt x="19840" y="9027"/>
                  </a:lnTo>
                  <a:lnTo>
                    <a:pt x="20407" y="9087"/>
                  </a:lnTo>
                  <a:lnTo>
                    <a:pt x="20884" y="9355"/>
                  </a:lnTo>
                  <a:lnTo>
                    <a:pt x="21272" y="9742"/>
                  </a:lnTo>
                  <a:lnTo>
                    <a:pt x="21540" y="10219"/>
                  </a:lnTo>
                  <a:lnTo>
                    <a:pt x="21600" y="10785"/>
                  </a:lnTo>
                  <a:lnTo>
                    <a:pt x="21600" y="19783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3" y="21064"/>
                  </a:lnTo>
                  <a:lnTo>
                    <a:pt x="20735" y="21362"/>
                  </a:lnTo>
                  <a:lnTo>
                    <a:pt x="20317" y="21511"/>
                  </a:lnTo>
                  <a:lnTo>
                    <a:pt x="19840" y="21600"/>
                  </a:lnTo>
                  <a:lnTo>
                    <a:pt x="10770" y="21600"/>
                  </a:lnTo>
                  <a:lnTo>
                    <a:pt x="10233" y="21481"/>
                  </a:lnTo>
                  <a:lnTo>
                    <a:pt x="9726" y="21272"/>
                  </a:lnTo>
                  <a:lnTo>
                    <a:pt x="9338" y="20885"/>
                  </a:lnTo>
                  <a:lnTo>
                    <a:pt x="9129" y="20378"/>
                  </a:lnTo>
                  <a:lnTo>
                    <a:pt x="9010" y="19783"/>
                  </a:lnTo>
                  <a:lnTo>
                    <a:pt x="9129" y="19246"/>
                  </a:lnTo>
                  <a:lnTo>
                    <a:pt x="9338" y="18740"/>
                  </a:lnTo>
                  <a:lnTo>
                    <a:pt x="9726" y="18353"/>
                  </a:lnTo>
                  <a:lnTo>
                    <a:pt x="10233" y="18114"/>
                  </a:lnTo>
                  <a:lnTo>
                    <a:pt x="10770" y="18025"/>
                  </a:lnTo>
                  <a:lnTo>
                    <a:pt x="15514" y="18025"/>
                  </a:lnTo>
                  <a:lnTo>
                    <a:pt x="507" y="3039"/>
                  </a:lnTo>
                  <a:lnTo>
                    <a:pt x="209" y="2652"/>
                  </a:lnTo>
                  <a:lnTo>
                    <a:pt x="60" y="2234"/>
                  </a:lnTo>
                  <a:lnTo>
                    <a:pt x="0" y="1758"/>
                  </a:lnTo>
                  <a:lnTo>
                    <a:pt x="60" y="1341"/>
                  </a:lnTo>
                  <a:lnTo>
                    <a:pt x="209" y="894"/>
                  </a:lnTo>
                  <a:lnTo>
                    <a:pt x="507" y="536"/>
                  </a:lnTo>
                  <a:lnTo>
                    <a:pt x="895" y="238"/>
                  </a:lnTo>
                  <a:lnTo>
                    <a:pt x="1343" y="6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259" name="Group 2259"/>
          <p:cNvGrpSpPr/>
          <p:nvPr/>
        </p:nvGrpSpPr>
        <p:grpSpPr>
          <a:xfrm>
            <a:off x="5124245" y="3220825"/>
            <a:ext cx="365773" cy="365773"/>
            <a:chOff x="-1" y="-1"/>
            <a:chExt cx="365771" cy="365771"/>
          </a:xfrm>
        </p:grpSpPr>
        <p:sp>
          <p:nvSpPr>
            <p:cNvPr id="2254" name="Shape 2254"/>
            <p:cNvSpPr/>
            <p:nvPr/>
          </p:nvSpPr>
          <p:spPr>
            <a:xfrm>
              <a:off x="-1" y="-1"/>
              <a:ext cx="365772" cy="3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5" name="Shape 2255"/>
            <p:cNvSpPr/>
            <p:nvPr/>
          </p:nvSpPr>
          <p:spPr>
            <a:xfrm>
              <a:off x="81432" y="65510"/>
              <a:ext cx="202904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19072" y="86"/>
                  </a:lnTo>
                  <a:lnTo>
                    <a:pt x="19255" y="387"/>
                  </a:lnTo>
                  <a:lnTo>
                    <a:pt x="19406" y="861"/>
                  </a:lnTo>
                  <a:lnTo>
                    <a:pt x="21385" y="8821"/>
                  </a:lnTo>
                  <a:lnTo>
                    <a:pt x="21503" y="9466"/>
                  </a:lnTo>
                  <a:lnTo>
                    <a:pt x="21578" y="10112"/>
                  </a:lnTo>
                  <a:lnTo>
                    <a:pt x="21600" y="10800"/>
                  </a:lnTo>
                  <a:lnTo>
                    <a:pt x="21578" y="11575"/>
                  </a:lnTo>
                  <a:lnTo>
                    <a:pt x="21503" y="12220"/>
                  </a:lnTo>
                  <a:lnTo>
                    <a:pt x="21385" y="12822"/>
                  </a:lnTo>
                  <a:lnTo>
                    <a:pt x="19406" y="20825"/>
                  </a:lnTo>
                  <a:lnTo>
                    <a:pt x="19255" y="21256"/>
                  </a:lnTo>
                  <a:lnTo>
                    <a:pt x="19072" y="21514"/>
                  </a:lnTo>
                  <a:lnTo>
                    <a:pt x="18900" y="21600"/>
                  </a:lnTo>
                  <a:lnTo>
                    <a:pt x="18728" y="21514"/>
                  </a:lnTo>
                  <a:lnTo>
                    <a:pt x="18545" y="21256"/>
                  </a:lnTo>
                  <a:lnTo>
                    <a:pt x="18405" y="20825"/>
                  </a:lnTo>
                  <a:lnTo>
                    <a:pt x="18287" y="20180"/>
                  </a:lnTo>
                  <a:lnTo>
                    <a:pt x="18212" y="19492"/>
                  </a:lnTo>
                  <a:lnTo>
                    <a:pt x="18190" y="18803"/>
                  </a:lnTo>
                  <a:lnTo>
                    <a:pt x="18212" y="18072"/>
                  </a:lnTo>
                  <a:lnTo>
                    <a:pt x="18287" y="17383"/>
                  </a:lnTo>
                  <a:lnTo>
                    <a:pt x="18405" y="16824"/>
                  </a:lnTo>
                  <a:lnTo>
                    <a:pt x="19040" y="14199"/>
                  </a:lnTo>
                  <a:lnTo>
                    <a:pt x="839" y="14199"/>
                  </a:lnTo>
                  <a:lnTo>
                    <a:pt x="624" y="14113"/>
                  </a:lnTo>
                  <a:lnTo>
                    <a:pt x="420" y="13769"/>
                  </a:lnTo>
                  <a:lnTo>
                    <a:pt x="247" y="13210"/>
                  </a:lnTo>
                  <a:lnTo>
                    <a:pt x="118" y="12564"/>
                  </a:lnTo>
                  <a:lnTo>
                    <a:pt x="22" y="11704"/>
                  </a:lnTo>
                  <a:lnTo>
                    <a:pt x="0" y="10800"/>
                  </a:lnTo>
                  <a:lnTo>
                    <a:pt x="22" y="9896"/>
                  </a:lnTo>
                  <a:lnTo>
                    <a:pt x="118" y="9122"/>
                  </a:lnTo>
                  <a:lnTo>
                    <a:pt x="247" y="8390"/>
                  </a:lnTo>
                  <a:lnTo>
                    <a:pt x="420" y="7874"/>
                  </a:lnTo>
                  <a:lnTo>
                    <a:pt x="624" y="7573"/>
                  </a:lnTo>
                  <a:lnTo>
                    <a:pt x="839" y="7401"/>
                  </a:lnTo>
                  <a:lnTo>
                    <a:pt x="19040" y="7401"/>
                  </a:lnTo>
                  <a:lnTo>
                    <a:pt x="18405" y="4862"/>
                  </a:lnTo>
                  <a:lnTo>
                    <a:pt x="18287" y="4260"/>
                  </a:lnTo>
                  <a:lnTo>
                    <a:pt x="18212" y="3614"/>
                  </a:lnTo>
                  <a:lnTo>
                    <a:pt x="18190" y="2840"/>
                  </a:lnTo>
                  <a:lnTo>
                    <a:pt x="18212" y="2151"/>
                  </a:lnTo>
                  <a:lnTo>
                    <a:pt x="18287" y="1463"/>
                  </a:lnTo>
                  <a:lnTo>
                    <a:pt x="18405" y="861"/>
                  </a:lnTo>
                  <a:lnTo>
                    <a:pt x="18545" y="387"/>
                  </a:lnTo>
                  <a:lnTo>
                    <a:pt x="18728" y="86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6" name="Shape 2256"/>
            <p:cNvSpPr/>
            <p:nvPr/>
          </p:nvSpPr>
          <p:spPr>
            <a:xfrm>
              <a:off x="49587" y="125560"/>
              <a:ext cx="266593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87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112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220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60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113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96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74"/>
                  </a:lnTo>
                  <a:lnTo>
                    <a:pt x="474" y="7487"/>
                  </a:lnTo>
                  <a:lnTo>
                    <a:pt x="645" y="7401"/>
                  </a:lnTo>
                  <a:lnTo>
                    <a:pt x="19656" y="7401"/>
                  </a:lnTo>
                  <a:lnTo>
                    <a:pt x="19174" y="4862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87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7" name="Shape 2257"/>
            <p:cNvSpPr/>
            <p:nvPr/>
          </p:nvSpPr>
          <p:spPr>
            <a:xfrm>
              <a:off x="49587" y="192891"/>
              <a:ext cx="266593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44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069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177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17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070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53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31"/>
                  </a:lnTo>
                  <a:lnTo>
                    <a:pt x="474" y="7487"/>
                  </a:lnTo>
                  <a:lnTo>
                    <a:pt x="645" y="7358"/>
                  </a:lnTo>
                  <a:lnTo>
                    <a:pt x="19656" y="7358"/>
                  </a:lnTo>
                  <a:lnTo>
                    <a:pt x="19174" y="4819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44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8" name="Shape 2258"/>
            <p:cNvSpPr/>
            <p:nvPr/>
          </p:nvSpPr>
          <p:spPr>
            <a:xfrm>
              <a:off x="85071" y="256580"/>
              <a:ext cx="195626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0" y="0"/>
                  </a:moveTo>
                  <a:lnTo>
                    <a:pt x="18978" y="129"/>
                  </a:lnTo>
                  <a:lnTo>
                    <a:pt x="19168" y="386"/>
                  </a:lnTo>
                  <a:lnTo>
                    <a:pt x="19324" y="859"/>
                  </a:lnTo>
                  <a:lnTo>
                    <a:pt x="21377" y="8803"/>
                  </a:lnTo>
                  <a:lnTo>
                    <a:pt x="21500" y="9447"/>
                  </a:lnTo>
                  <a:lnTo>
                    <a:pt x="21578" y="10091"/>
                  </a:lnTo>
                  <a:lnTo>
                    <a:pt x="21600" y="10779"/>
                  </a:lnTo>
                  <a:lnTo>
                    <a:pt x="21578" y="11551"/>
                  </a:lnTo>
                  <a:lnTo>
                    <a:pt x="21500" y="12196"/>
                  </a:lnTo>
                  <a:lnTo>
                    <a:pt x="21377" y="12840"/>
                  </a:lnTo>
                  <a:lnTo>
                    <a:pt x="19324" y="20784"/>
                  </a:lnTo>
                  <a:lnTo>
                    <a:pt x="19168" y="21256"/>
                  </a:lnTo>
                  <a:lnTo>
                    <a:pt x="18978" y="21471"/>
                  </a:lnTo>
                  <a:lnTo>
                    <a:pt x="18800" y="21600"/>
                  </a:lnTo>
                  <a:lnTo>
                    <a:pt x="18621" y="21471"/>
                  </a:lnTo>
                  <a:lnTo>
                    <a:pt x="18431" y="21256"/>
                  </a:lnTo>
                  <a:lnTo>
                    <a:pt x="18286" y="20784"/>
                  </a:lnTo>
                  <a:lnTo>
                    <a:pt x="18164" y="20183"/>
                  </a:lnTo>
                  <a:lnTo>
                    <a:pt x="18086" y="19453"/>
                  </a:lnTo>
                  <a:lnTo>
                    <a:pt x="18063" y="18766"/>
                  </a:lnTo>
                  <a:lnTo>
                    <a:pt x="18086" y="18036"/>
                  </a:lnTo>
                  <a:lnTo>
                    <a:pt x="18164" y="17349"/>
                  </a:lnTo>
                  <a:lnTo>
                    <a:pt x="18286" y="16790"/>
                  </a:lnTo>
                  <a:lnTo>
                    <a:pt x="18945" y="14214"/>
                  </a:lnTo>
                  <a:lnTo>
                    <a:pt x="881" y="14214"/>
                  </a:lnTo>
                  <a:lnTo>
                    <a:pt x="647" y="14085"/>
                  </a:lnTo>
                  <a:lnTo>
                    <a:pt x="435" y="13784"/>
                  </a:lnTo>
                  <a:lnTo>
                    <a:pt x="257" y="13183"/>
                  </a:lnTo>
                  <a:lnTo>
                    <a:pt x="123" y="12539"/>
                  </a:lnTo>
                  <a:lnTo>
                    <a:pt x="22" y="11723"/>
                  </a:lnTo>
                  <a:lnTo>
                    <a:pt x="0" y="10779"/>
                  </a:lnTo>
                  <a:lnTo>
                    <a:pt x="22" y="9920"/>
                  </a:lnTo>
                  <a:lnTo>
                    <a:pt x="123" y="9104"/>
                  </a:lnTo>
                  <a:lnTo>
                    <a:pt x="257" y="8417"/>
                  </a:lnTo>
                  <a:lnTo>
                    <a:pt x="435" y="7858"/>
                  </a:lnTo>
                  <a:lnTo>
                    <a:pt x="647" y="7558"/>
                  </a:lnTo>
                  <a:lnTo>
                    <a:pt x="881" y="7429"/>
                  </a:lnTo>
                  <a:lnTo>
                    <a:pt x="18945" y="7429"/>
                  </a:lnTo>
                  <a:lnTo>
                    <a:pt x="18286" y="4852"/>
                  </a:lnTo>
                  <a:lnTo>
                    <a:pt x="18164" y="4251"/>
                  </a:lnTo>
                  <a:lnTo>
                    <a:pt x="18086" y="3607"/>
                  </a:lnTo>
                  <a:lnTo>
                    <a:pt x="18063" y="2877"/>
                  </a:lnTo>
                  <a:lnTo>
                    <a:pt x="18086" y="2147"/>
                  </a:lnTo>
                  <a:lnTo>
                    <a:pt x="18164" y="1460"/>
                  </a:lnTo>
                  <a:lnTo>
                    <a:pt x="18286" y="859"/>
                  </a:lnTo>
                  <a:lnTo>
                    <a:pt x="18431" y="386"/>
                  </a:lnTo>
                  <a:lnTo>
                    <a:pt x="18621" y="129"/>
                  </a:lnTo>
                  <a:lnTo>
                    <a:pt x="18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260" name="Shape 2260"/>
          <p:cNvSpPr/>
          <p:nvPr/>
        </p:nvSpPr>
        <p:spPr>
          <a:xfrm>
            <a:off x="483407" y="5662817"/>
            <a:ext cx="4602727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Explore our Peripheral Lithoplasty System</a:t>
            </a:r>
          </a:p>
        </p:txBody>
      </p:sp>
      <p:pic>
        <p:nvPicPr>
          <p:cNvPr id="226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" y="274320"/>
            <a:ext cx="1468585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2262" name="Shape 226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263" name="Shape 2263"/>
          <p:cNvSpPr/>
          <p:nvPr/>
        </p:nvSpPr>
        <p:spPr>
          <a:xfrm>
            <a:off x="3706317" y="6613587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264" name="Shape 2264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267" name="Group 2267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265" name="Shape 2265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6" name="Shape 2266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270" name="Group 2270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268" name="Shape 226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9" name="Shape 226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273" name="Group 2273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271" name="Shape 2271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2" name="Shape 2272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276" name="Group 2276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274" name="Shape 227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5" name="Shape 227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279" name="Group 2279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277" name="Shape 227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8" name="Shape 227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282" name="Group 2282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280" name="Shape 228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1" name="Shape 228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285" name="Group 2285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283" name="Shape 228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4" name="Shape 228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286" name="Shape 2286">
            <a:hlinkClick r:id="rId4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287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0815" y="2159966"/>
            <a:ext cx="4372212" cy="2738587"/>
          </a:xfrm>
          <a:prstGeom prst="rect">
            <a:avLst/>
          </a:prstGeom>
          <a:ln w="12700">
            <a:miter lim="400000"/>
          </a:ln>
        </p:spPr>
      </p:pic>
      <p:sp>
        <p:nvSpPr>
          <p:cNvPr id="2288" name="Shape 2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chnology Overvie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Shape 229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96" name="Shape 229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7" name="Shape 2297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298" name="Shape 229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29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300" name="Shape 230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301" name="Shape 230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304" name="Group 230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302" name="Shape 230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3" name="Shape 230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307" name="Group 230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305" name="Shape 230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6" name="Shape 230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310" name="Group 231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308" name="Shape 230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9" name="Shape 230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313" name="Group 231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311" name="Shape 231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2" name="Shape 231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316" name="Group 231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314" name="Shape 231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5" name="Shape 231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319" name="Group 231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317" name="Shape 231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8" name="Shape 231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322" name="Group 232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320" name="Shape 232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1" name="Shape 232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323" name="Shape 2323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24" name="Shape 23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Shape 233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32" name="Shape 233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3" name="Shape 233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334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335" name="Shape 2335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336" name="Shape 2336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339" name="Group 2339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337" name="Shape 2337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8" name="Shape 2338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342" name="Group 2342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340" name="Shape 234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1" name="Shape 234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345" name="Group 2345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343" name="Shape 2343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4" name="Shape 2344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348" name="Group 2348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346" name="Shape 234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7" name="Shape 234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351" name="Group 2351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349" name="Shape 234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0" name="Shape 235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354" name="Group 2354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352" name="Shape 235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3" name="Shape 235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355" name="Shape 2355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358" name="Group 2358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356" name="Shape 235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7" name="Shape 235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359" name="Shape 23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Shape 236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67" name="Shape 2367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41718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8" name="Shape 236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36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370" name="Shape 237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371" name="Shape 237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374" name="Group 237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372" name="Shape 237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3" name="Shape 237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377" name="Group 237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375" name="Shape 237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6" name="Shape 237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380" name="Group 238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378" name="Shape 237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9" name="Shape 237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383" name="Group 238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381" name="Shape 238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2" name="Shape 238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386" name="Group 238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384" name="Shape 238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5" name="Shape 238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389" name="Group 238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387" name="Shape 238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8" name="Shape 238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390" name="Shape 2390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393" name="Group 2393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391" name="Shape 239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2" name="Shape 239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394" name="Shape 2394"/>
          <p:cNvSpPr>
            <a:spLocks noGrp="1"/>
          </p:cNvSpPr>
          <p:nvPr>
            <p:ph type="body" sz="quarter" idx="13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5" name="Shape 23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Shape 240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03" name="Shape 2403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4" name="Shape 240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405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406" name="Shape 2406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407" name="Shape 2407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10" name="Group 2410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408" name="Shape 2408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9" name="Shape 2409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413" name="Group 2413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411" name="Shape 241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2" name="Shape 241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416" name="Group 2416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414" name="Shape 2414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5" name="Shape 2415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419" name="Group 2419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417" name="Shape 241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8" name="Shape 241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422" name="Group 2422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420" name="Shape 242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1" name="Shape 242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425" name="Group 2425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423" name="Shape 242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4" name="Shape 242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426" name="Shape 2426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29" name="Group 2429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427" name="Shape 242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8" name="Shape 242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430" name="Shape 2430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1" name="Shape 24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)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" y="6385307"/>
            <a:ext cx="9144001" cy="47269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7" cy="22406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93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0" y="6382510"/>
            <a:ext cx="9144000" cy="47548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©2016 SHOCKWAVE</a:t>
            </a:r>
          </a:p>
        </p:txBody>
      </p:sp>
      <p:pic>
        <p:nvPicPr>
          <p:cNvPr id="96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38" y="1984248"/>
            <a:ext cx="4846324" cy="120701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Shape 243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39" name="Shape 243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440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441" name="Shape 2441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442" name="Shape 2442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45" name="Group 2445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443" name="Shape 2443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4" name="Shape 2444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448" name="Group 2448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446" name="Shape 244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7" name="Shape 244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451" name="Group 2451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449" name="Shape 2449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0" name="Shape 2450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454" name="Group 2454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452" name="Shape 245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3" name="Shape 245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457" name="Group 2457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455" name="Shape 245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6" name="Shape 245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460" name="Group 2460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458" name="Shape 245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9" name="Shape 245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461" name="Shape 246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64" name="Group 2464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462" name="Shape 246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3" name="Shape 246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465" name="Shape 2465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6" name="Shape 2466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467" name="Shape 2467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8" name="Shape 24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rupt Pad Da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Shape 247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76" name="Shape 247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7" name="Shape 2477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478" name="Shape 247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479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480" name="Shape 2480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481" name="Shape 2481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84" name="Group 2484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482" name="Shape 2482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3" name="Shape 2483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487" name="Group 2487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485" name="Shape 248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6" name="Shape 248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490" name="Group 2490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488" name="Shape 2488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9" name="Shape 2489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493" name="Group 2493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491" name="Shape 249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2" name="Shape 249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496" name="Group 2496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494" name="Shape 249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5" name="Shape 249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499" name="Group 2499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497" name="Shape 2497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8" name="Shape 2498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500" name="Shape 2500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03" name="Group 2503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501" name="Shape 250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2" name="Shape 250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504" name="Shape 25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rupt Pad Da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Shape 251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12" name="Shape 2512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3" name="Shape 251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514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515" name="Shape 2515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516" name="Shape 2516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19" name="Group 2519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517" name="Shape 2517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8" name="Shape 2518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522" name="Group 2522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520" name="Shape 252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1" name="Shape 252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525" name="Group 2525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523" name="Shape 2523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4" name="Shape 2524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528" name="Group 2528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526" name="Shape 252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7" name="Shape 252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531" name="Group 2531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529" name="Shape 252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0" name="Shape 253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534" name="Group 2534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532" name="Shape 253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3" name="Shape 253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535" name="Shape 2535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38" name="Group 2538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536" name="Shape 253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7" name="Shape 253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539" name="Shape 2539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0" name="Shape 25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ser Gu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Shape 254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8" name="Shape 2548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9" name="Shape 254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550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551" name="Shape 2551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552" name="Shape 2552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55" name="Group 2555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553" name="Shape 2553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4" name="Shape 2554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558" name="Group 2558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556" name="Shape 255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7" name="Shape 255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561" name="Group 2561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559" name="Shape 2559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0" name="Shape 2560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564" name="Group 2564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562" name="Shape 256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3" name="Shape 256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567" name="Group 2567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565" name="Shape 256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6" name="Shape 256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570" name="Group 2570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568" name="Shape 256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9" name="Shape 256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571" name="Shape 257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74" name="Group 2574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572" name="Shape 2572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3" name="Shape 2573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575" name="Shape 2575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6" name="Shape 25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Shape 258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84" name="Shape 2584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8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5" name="Shape 258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586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587" name="Shape 2587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588" name="Shape 2588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91" name="Group 2591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589" name="Shape 2589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0" name="Shape 2590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594" name="Group 2594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592" name="Shape 259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3" name="Shape 259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597" name="Group 2597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595" name="Shape 2595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6" name="Shape 2596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600" name="Group 2600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598" name="Shape 259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9" name="Shape 259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603" name="Group 2603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601" name="Shape 2601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2" name="Shape 2602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606" name="Group 2606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604" name="Shape 2604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5" name="Shape 2605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607" name="Shape 2607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610" name="Group 261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608" name="Shape 260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9" name="Shape 260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611" name="Shape 2611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2" name="Shape 26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Shape 26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20" name="Shape 262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621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622" name="Shape 2622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623" name="Shape 2623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626" name="Group 2626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624" name="Shape 2624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25" name="Shape 2625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629" name="Group 2629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627" name="Shape 2627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28" name="Shape 2628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632" name="Group 2632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630" name="Shape 2630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1" name="Shape 2631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635" name="Group 2635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633" name="Shape 263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4" name="Shape 263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638" name="Group 2638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636" name="Shape 2636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7" name="Shape 2637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641" name="Group 2641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639" name="Shape 2639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40" name="Shape 2640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642" name="Shape 2642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645" name="Group 2645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643" name="Shape 2643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44" name="Shape 2644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646" name="Shape 2646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7" name="Shape 2647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648" name="Shape 2648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9" name="Shape 26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Shape 265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7" name="Shape 2657"/>
          <p:cNvSpPr>
            <a:spLocks noGrp="1"/>
          </p:cNvSpPr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8" name="Shape 2658"/>
          <p:cNvSpPr>
            <a:spLocks noGrp="1"/>
          </p:cNvSpPr>
          <p:nvPr>
            <p:ph type="body" idx="13"/>
          </p:nvPr>
        </p:nvSpPr>
        <p:spPr>
          <a:xfrm>
            <a:off x="439910" y="1182684"/>
            <a:ext cx="8321041" cy="457200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9" name="Shape 2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Shape 266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67" name="Shape 266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668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669" name="Shape 2669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670" name="Shape 2670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673" name="Group 2673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671" name="Shape 2671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2" name="Shape 2672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676" name="Group 2676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674" name="Shape 2674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5" name="Shape 2675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679" name="Group 2679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677" name="Shape 2677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8" name="Shape 2678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682" name="Group 2682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680" name="Shape 2680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1" name="Shape 2681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685" name="Group 2685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683" name="Shape 268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4" name="Shape 268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688" name="Group 2688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686" name="Shape 2686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7" name="Shape 2687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689" name="Shape 2689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692" name="Group 2692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690" name="Shape 2690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1" name="Shape 2691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693" name="Shape 2693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4" name="Shape 2694"/>
          <p:cNvSpPr>
            <a:spLocks noGrp="1"/>
          </p:cNvSpPr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695" name="Shape 2695"/>
          <p:cNvSpPr>
            <a:spLocks noGrp="1"/>
          </p:cNvSpPr>
          <p:nvPr>
            <p:ph type="body" sz="quarter" idx="14"/>
          </p:nvPr>
        </p:nvSpPr>
        <p:spPr>
          <a:xfrm>
            <a:off x="439911" y="539529"/>
            <a:ext cx="8321041" cy="3429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6" name="Shape 26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rporate 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Shape 270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04" name="Shape 2704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5" name="Shape 2705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706" name="Shape 270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707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708" name="Shape 2708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sp>
        <p:nvSpPr>
          <p:cNvPr id="2709" name="Shape 2709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712" name="Group 2712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710" name="Shape 2710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1" name="Shape 2711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715" name="Group 2715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713" name="Shape 2713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4" name="Shape 2714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718" name="Group 2718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716" name="Shape 2716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7" name="Shape 2717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721" name="Group 2721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719" name="Shape 271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0" name="Shape 272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724" name="Group 2724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722" name="Shape 2722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3" name="Shape 2723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727" name="Group 2727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725" name="Shape 2725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6" name="Shape 2726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730" name="Group 2730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728" name="Shape 2728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9" name="Shape 2729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sz="7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731" name="Shape 2731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32" name="Shape 27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Shape 273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40" name="Shape 2740"/>
          <p:cNvSpPr>
            <a:spLocks noGrp="1"/>
          </p:cNvSpPr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1" name="Shape 2741"/>
          <p:cNvSpPr>
            <a:spLocks noGrp="1"/>
          </p:cNvSpPr>
          <p:nvPr>
            <p:ph type="body" sz="quarter" idx="13"/>
          </p:nvPr>
        </p:nvSpPr>
        <p:spPr>
          <a:xfrm>
            <a:off x="439911" y="107154"/>
            <a:ext cx="8321041" cy="70009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742" name="Shape 2742"/>
          <p:cNvSpPr/>
          <p:nvPr/>
        </p:nvSpPr>
        <p:spPr>
          <a:xfrm>
            <a:off x="3706317" y="6603155"/>
            <a:ext cx="1731369" cy="1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SAFETY INFORMATION</a:t>
            </a:r>
          </a:p>
        </p:txBody>
      </p:sp>
      <p:pic>
        <p:nvPicPr>
          <p:cNvPr id="2743" name="image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5" cy="224773"/>
          </a:xfrm>
          <a:prstGeom prst="rect">
            <a:avLst/>
          </a:prstGeom>
          <a:ln w="12700">
            <a:miter lim="400000"/>
          </a:ln>
        </p:spPr>
      </p:pic>
      <p:sp>
        <p:nvSpPr>
          <p:cNvPr id="2744" name="Shape 274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745" name="Shape 2745"/>
          <p:cNvSpPr/>
          <p:nvPr/>
        </p:nvSpPr>
        <p:spPr>
          <a:xfrm>
            <a:off x="550862" y="5973826"/>
            <a:ext cx="411846" cy="41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sz="800" b="1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748" name="Group 2748">
            <a:hlinkClick r:id="" action="ppaction://noaction"/>
          </p:cNvPr>
          <p:cNvGrpSpPr/>
          <p:nvPr/>
        </p:nvGrpSpPr>
        <p:grpSpPr>
          <a:xfrm>
            <a:off x="1005677" y="5973820"/>
            <a:ext cx="1058240" cy="411492"/>
            <a:chOff x="0" y="0"/>
            <a:chExt cx="1058238" cy="411491"/>
          </a:xfrm>
        </p:grpSpPr>
        <p:sp>
          <p:nvSpPr>
            <p:cNvPr id="2746" name="Shape 2746"/>
            <p:cNvSpPr/>
            <p:nvPr/>
          </p:nvSpPr>
          <p:spPr>
            <a:xfrm>
              <a:off x="-1" y="-1"/>
              <a:ext cx="1058240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47" name="Shape 2747"/>
            <p:cNvSpPr/>
            <p:nvPr/>
          </p:nvSpPr>
          <p:spPr>
            <a:xfrm>
              <a:off x="20086" y="72576"/>
              <a:ext cx="1018066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OVERVIEW</a:t>
              </a:r>
            </a:p>
          </p:txBody>
        </p:sp>
      </p:grpSp>
      <p:grpSp>
        <p:nvGrpSpPr>
          <p:cNvPr id="2751" name="Group 2751">
            <a:hlinkClick r:id="" action="ppaction://noaction"/>
          </p:cNvPr>
          <p:cNvGrpSpPr/>
          <p:nvPr/>
        </p:nvGrpSpPr>
        <p:grpSpPr>
          <a:xfrm>
            <a:off x="2106882" y="5973820"/>
            <a:ext cx="1058239" cy="411492"/>
            <a:chOff x="-1" y="0"/>
            <a:chExt cx="1058238" cy="411491"/>
          </a:xfrm>
        </p:grpSpPr>
        <p:sp>
          <p:nvSpPr>
            <p:cNvPr id="2749" name="Shape 2749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0" name="Shape 2750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754" name="Group 2754">
            <a:hlinkClick r:id="" action="ppaction://noaction"/>
          </p:cNvPr>
          <p:cNvGrpSpPr/>
          <p:nvPr/>
        </p:nvGrpSpPr>
        <p:grpSpPr>
          <a:xfrm>
            <a:off x="3208086" y="5973820"/>
            <a:ext cx="1058239" cy="411492"/>
            <a:chOff x="0" y="0"/>
            <a:chExt cx="1058238" cy="411491"/>
          </a:xfrm>
        </p:grpSpPr>
        <p:sp>
          <p:nvSpPr>
            <p:cNvPr id="2752" name="Shape 2752"/>
            <p:cNvSpPr/>
            <p:nvPr/>
          </p:nvSpPr>
          <p:spPr>
            <a:xfrm>
              <a:off x="-1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3" name="Shape 2753"/>
            <p:cNvSpPr/>
            <p:nvPr/>
          </p:nvSpPr>
          <p:spPr>
            <a:xfrm>
              <a:off x="20087" y="72576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757" name="Group 2757">
            <a:hlinkClick r:id="" action="ppaction://noaction"/>
          </p:cNvPr>
          <p:cNvGrpSpPr/>
          <p:nvPr/>
        </p:nvGrpSpPr>
        <p:grpSpPr>
          <a:xfrm>
            <a:off x="4309289" y="5973820"/>
            <a:ext cx="1058239" cy="411492"/>
            <a:chOff x="-1" y="0"/>
            <a:chExt cx="1058238" cy="411491"/>
          </a:xfrm>
        </p:grpSpPr>
        <p:sp>
          <p:nvSpPr>
            <p:cNvPr id="2755" name="Shape 2755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6" name="Shape 2756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760" name="Group 2760"/>
          <p:cNvGrpSpPr/>
          <p:nvPr/>
        </p:nvGrpSpPr>
        <p:grpSpPr>
          <a:xfrm>
            <a:off x="5410491" y="5973820"/>
            <a:ext cx="1058240" cy="411492"/>
            <a:chOff x="-1" y="0"/>
            <a:chExt cx="1058238" cy="411491"/>
          </a:xfrm>
        </p:grpSpPr>
        <p:sp>
          <p:nvSpPr>
            <p:cNvPr id="2758" name="Shape 2758"/>
            <p:cNvSpPr/>
            <p:nvPr/>
          </p:nvSpPr>
          <p:spPr>
            <a:xfrm>
              <a:off x="-2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9" name="Shape 2759"/>
            <p:cNvSpPr/>
            <p:nvPr/>
          </p:nvSpPr>
          <p:spPr>
            <a:xfrm>
              <a:off x="20086" y="72576"/>
              <a:ext cx="1018063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763" name="Group 2763">
            <a:hlinkClick r:id="" action="ppaction://noaction"/>
          </p:cNvPr>
          <p:cNvGrpSpPr/>
          <p:nvPr/>
        </p:nvGrpSpPr>
        <p:grpSpPr>
          <a:xfrm>
            <a:off x="6511695" y="5973820"/>
            <a:ext cx="1058239" cy="411492"/>
            <a:chOff x="-2" y="0"/>
            <a:chExt cx="1058238" cy="411491"/>
          </a:xfrm>
        </p:grpSpPr>
        <p:sp>
          <p:nvSpPr>
            <p:cNvPr id="2761" name="Shape 2761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2" name="Shape 2762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766" name="Group 2766"/>
          <p:cNvGrpSpPr/>
          <p:nvPr/>
        </p:nvGrpSpPr>
        <p:grpSpPr>
          <a:xfrm>
            <a:off x="7611545" y="5973820"/>
            <a:ext cx="1058239" cy="411492"/>
            <a:chOff x="-2" y="0"/>
            <a:chExt cx="1058238" cy="411491"/>
          </a:xfrm>
        </p:grpSpPr>
        <p:sp>
          <p:nvSpPr>
            <p:cNvPr id="2764" name="Shape 2764"/>
            <p:cNvSpPr/>
            <p:nvPr/>
          </p:nvSpPr>
          <p:spPr>
            <a:xfrm>
              <a:off x="-3" y="-1"/>
              <a:ext cx="1058239" cy="4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5" name="Shape 2765"/>
            <p:cNvSpPr/>
            <p:nvPr/>
          </p:nvSpPr>
          <p:spPr>
            <a:xfrm>
              <a:off x="20087" y="72576"/>
              <a:ext cx="1018061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767" name="Shape 2767">
            <a:hlinkClick r:id="rId2" action="ppaction://hlinksldjump"/>
          </p:cNvPr>
          <p:cNvSpPr/>
          <p:nvPr/>
        </p:nvSpPr>
        <p:spPr>
          <a:xfrm>
            <a:off x="653705" y="6088126"/>
            <a:ext cx="205796" cy="18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68" name="Shape 27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3497579" y="6411976"/>
            <a:ext cx="2148843" cy="29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/>
          <a:p>
            <a:pPr algn="ctr">
              <a:defRPr sz="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t>SPL 61580 Rev. B 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21208" y="109728"/>
            <a:ext cx="7498082" cy="70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279549" y="6224225"/>
            <a:ext cx="273653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</p:sldLayoutIdLst>
  <p:transition spd="med"/>
  <p:txStyles>
    <p:titleStyle>
      <a:lvl1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7800" marR="0" indent="-177800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78278" marR="0" indent="-20047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11572" marR="0" indent="-168671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98102" marR="0" indent="-236139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831057" marR="0" indent="-202407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08711" marR="0" indent="-19429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251597" marR="0" indent="-19429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594480" marR="0" indent="-19429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37361" marR="0" indent="-19429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Shape 2878"/>
          <p:cNvSpPr>
            <a:spLocks noGrp="1"/>
          </p:cNvSpPr>
          <p:nvPr>
            <p:ph type="body" sz="half" idx="1"/>
          </p:nvPr>
        </p:nvSpPr>
        <p:spPr>
          <a:xfrm>
            <a:off x="887113" y="1459523"/>
            <a:ext cx="7554418" cy="2540981"/>
          </a:xfrm>
          <a:prstGeom prst="rect">
            <a:avLst/>
          </a:prstGeom>
        </p:spPr>
        <p:txBody>
          <a:bodyPr/>
          <a:lstStyle/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t>Division of Endovascular Interventions</a:t>
            </a:r>
          </a:p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t>Mount Sinai Hospital</a:t>
            </a:r>
          </a:p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t>New York</a:t>
            </a:r>
          </a:p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endParaRPr/>
          </a:p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t>06/20/18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Shape 2880"/>
          <p:cNvSpPr>
            <a:spLocks noGrp="1"/>
          </p:cNvSpPr>
          <p:nvPr>
            <p:ph type="title"/>
          </p:nvPr>
        </p:nvSpPr>
        <p:spPr>
          <a:xfrm>
            <a:off x="521207" y="109725"/>
            <a:ext cx="7498082" cy="70409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History and Physical </a:t>
            </a:r>
          </a:p>
        </p:txBody>
      </p:sp>
      <p:sp>
        <p:nvSpPr>
          <p:cNvPr id="2881" name="Shape 2881"/>
          <p:cNvSpPr>
            <a:spLocks noGrp="1"/>
          </p:cNvSpPr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 marL="177798" indent="-177798">
              <a:defRPr sz="2100"/>
            </a:pPr>
            <a:r>
              <a:rPr dirty="0"/>
              <a:t>64 year old, male</a:t>
            </a:r>
          </a:p>
          <a:p>
            <a:pPr marL="177798" indent="-177798">
              <a:defRPr sz="2100"/>
            </a:pPr>
            <a:endParaRPr dirty="0"/>
          </a:p>
          <a:p>
            <a:pPr marL="177798" indent="-177798">
              <a:defRPr sz="2100"/>
            </a:pPr>
            <a:r>
              <a:rPr dirty="0"/>
              <a:t>HTN, smoker (1.5 packs per day), CAD s/p PCI, remote CVA with residual paresis </a:t>
            </a:r>
          </a:p>
          <a:p>
            <a:pPr marL="177798" indent="-177798">
              <a:defRPr sz="2100"/>
            </a:pPr>
            <a:endParaRPr dirty="0"/>
          </a:p>
          <a:p>
            <a:pPr marL="177798" indent="-177798">
              <a:defRPr sz="2100"/>
            </a:pPr>
            <a:r>
              <a:rPr dirty="0"/>
              <a:t>Non-healing ulcer on left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toe </a:t>
            </a:r>
            <a:r>
              <a:rPr dirty="0" smtClean="0"/>
              <a:t>with </a:t>
            </a:r>
            <a:r>
              <a:rPr dirty="0"/>
              <a:t>rest pain x 4 </a:t>
            </a:r>
            <a:r>
              <a:rPr dirty="0" smtClean="0"/>
              <a:t>weeks</a:t>
            </a:r>
            <a:endParaRPr dirty="0"/>
          </a:p>
          <a:p>
            <a:pPr marL="177798" indent="-177798">
              <a:defRPr sz="2100"/>
            </a:pPr>
            <a:endParaRPr dirty="0"/>
          </a:p>
          <a:p>
            <a:pPr marL="177798" indent="-177798">
              <a:defRPr sz="2100"/>
            </a:pPr>
            <a:r>
              <a:rPr dirty="0"/>
              <a:t>BP - 144/76 mmHg </a:t>
            </a:r>
          </a:p>
          <a:p>
            <a:pPr marL="177798" indent="-177798">
              <a:defRPr sz="2100"/>
            </a:pPr>
            <a:r>
              <a:rPr dirty="0"/>
              <a:t>Pulse - 64/min</a:t>
            </a:r>
          </a:p>
          <a:p>
            <a:pPr marL="177798" indent="-177798">
              <a:defRPr sz="2100"/>
            </a:pPr>
            <a:r>
              <a:rPr dirty="0"/>
              <a:t>Left AT and PT have monophasic </a:t>
            </a:r>
            <a:r>
              <a:rPr dirty="0" err="1"/>
              <a:t>doppler</a:t>
            </a:r>
            <a:r>
              <a:rPr dirty="0"/>
              <a:t> </a:t>
            </a:r>
            <a:r>
              <a:rPr dirty="0" smtClean="0"/>
              <a:t>signal</a:t>
            </a:r>
            <a:endParaRPr lang="en-US" dirty="0" smtClean="0"/>
          </a:p>
          <a:p>
            <a:pPr marL="177798" indent="-177798">
              <a:defRPr sz="2100"/>
            </a:pPr>
            <a:r>
              <a:rPr lang="en-US" dirty="0" smtClean="0"/>
              <a:t>Dependent </a:t>
            </a:r>
            <a:r>
              <a:rPr lang="en-US" dirty="0" err="1" smtClean="0"/>
              <a:t>rubor</a:t>
            </a:r>
            <a:r>
              <a:rPr lang="en-US" dirty="0" smtClean="0"/>
              <a:t>, 1+ swelling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Shape 2883"/>
          <p:cNvSpPr>
            <a:spLocks noGrp="1"/>
          </p:cNvSpPr>
          <p:nvPr>
            <p:ph type="title"/>
          </p:nvPr>
        </p:nvSpPr>
        <p:spPr>
          <a:xfrm>
            <a:off x="521208" y="109726"/>
            <a:ext cx="7498082" cy="70409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Labs and work up</a:t>
            </a:r>
          </a:p>
        </p:txBody>
      </p:sp>
      <p:sp>
        <p:nvSpPr>
          <p:cNvPr id="2884" name="Shape 2884"/>
          <p:cNvSpPr>
            <a:spLocks noGrp="1"/>
          </p:cNvSpPr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Hb- 14.5 g/dl</a:t>
            </a:r>
          </a:p>
          <a:p>
            <a:pPr>
              <a:defRPr sz="2000"/>
            </a:pPr>
            <a:r>
              <a:t>Platelets- 193 K</a:t>
            </a:r>
          </a:p>
          <a:p>
            <a:pPr>
              <a:defRPr sz="2000"/>
            </a:pPr>
            <a:r>
              <a:t>INR- 1.1</a:t>
            </a:r>
          </a:p>
          <a:p>
            <a:pPr>
              <a:defRPr sz="2000"/>
            </a:pPr>
            <a:r>
              <a:t>Creatinine- 1.2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ABI- 0.84 (right), 0.42 (left)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Duplex: low velocity monophasic waveform at right left CFA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Shape 2886"/>
          <p:cNvSpPr>
            <a:spLocks noGrp="1"/>
          </p:cNvSpPr>
          <p:nvPr>
            <p:ph type="title"/>
          </p:nvPr>
        </p:nvSpPr>
        <p:spPr>
          <a:xfrm>
            <a:off x="521208" y="109726"/>
            <a:ext cx="7498082" cy="704093"/>
          </a:xfrm>
          <a:prstGeom prst="rect">
            <a:avLst/>
          </a:prstGeom>
        </p:spPr>
        <p:txBody>
          <a:bodyPr/>
          <a:lstStyle>
            <a:lvl1pPr algn="ctr">
              <a:defRPr sz="2900"/>
            </a:lvl1pPr>
          </a:lstStyle>
          <a:p>
            <a:r>
              <a:t>Strategy</a:t>
            </a:r>
          </a:p>
        </p:txBody>
      </p:sp>
      <p:sp>
        <p:nvSpPr>
          <p:cNvPr id="2887" name="Shape 2887"/>
          <p:cNvSpPr>
            <a:spLocks noGrp="1"/>
          </p:cNvSpPr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 marL="135126" indent="-135126" defTabSz="260590">
              <a:spcBef>
                <a:spcPts val="400"/>
              </a:spcBef>
              <a:defRPr sz="1600"/>
            </a:pPr>
            <a:r>
              <a:rPr dirty="0"/>
              <a:t>Right CFA access (4 F), left CFA access 7F (25 cm </a:t>
            </a:r>
            <a:r>
              <a:rPr dirty="0" err="1"/>
              <a:t>brite</a:t>
            </a:r>
            <a:r>
              <a:rPr dirty="0"/>
              <a:t> tip sheath)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  <a:endParaRPr dirty="0"/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rPr dirty="0"/>
              <a:t>Therapeutic anticoagulation- Heparin 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  <a:endParaRPr dirty="0"/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rPr dirty="0"/>
              <a:t>Lesion crossing with 0.014 wire platform (</a:t>
            </a:r>
            <a:r>
              <a:rPr dirty="0" err="1"/>
              <a:t>Confianza</a:t>
            </a:r>
            <a:r>
              <a:rPr dirty="0"/>
              <a:t>) + directional support catheter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  <a:endParaRPr dirty="0"/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rPr dirty="0" err="1"/>
              <a:t>Predilatation</a:t>
            </a:r>
            <a:r>
              <a:rPr dirty="0"/>
              <a:t>?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  <a:endParaRPr dirty="0"/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rPr lang="en-US" dirty="0" smtClean="0"/>
              <a:t>Stent ( Balloon vs. Self expanding, ? Covered)</a:t>
            </a:r>
            <a:endParaRPr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150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History and Physical </vt:lpstr>
      <vt:lpstr>Labs and work up</vt:lpstr>
      <vt:lpstr>Strategy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CVICATHFELLOWRSCH</dc:creator>
  <cp:lastModifiedBy>OFFICE</cp:lastModifiedBy>
  <cp:revision>2</cp:revision>
  <dcterms:modified xsi:type="dcterms:W3CDTF">2018-06-20T11:58:24Z</dcterms:modified>
</cp:coreProperties>
</file>